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07" r:id="rId2"/>
    <p:sldId id="269" r:id="rId3"/>
    <p:sldId id="326" r:id="rId4"/>
    <p:sldId id="325" r:id="rId5"/>
    <p:sldId id="278" r:id="rId6"/>
    <p:sldId id="324" r:id="rId7"/>
    <p:sldId id="272" r:id="rId8"/>
    <p:sldId id="334" r:id="rId9"/>
    <p:sldId id="332" r:id="rId10"/>
    <p:sldId id="333" r:id="rId11"/>
    <p:sldId id="335" r:id="rId12"/>
    <p:sldId id="337" r:id="rId13"/>
    <p:sldId id="336" r:id="rId14"/>
    <p:sldId id="340" r:id="rId15"/>
    <p:sldId id="341" r:id="rId16"/>
    <p:sldId id="274" r:id="rId17"/>
    <p:sldId id="275" r:id="rId18"/>
    <p:sldId id="320" r:id="rId19"/>
    <p:sldId id="300" r:id="rId20"/>
    <p:sldId id="273" r:id="rId21"/>
    <p:sldId id="301" r:id="rId22"/>
    <p:sldId id="303" r:id="rId23"/>
    <p:sldId id="302" r:id="rId24"/>
    <p:sldId id="304" r:id="rId25"/>
    <p:sldId id="305" r:id="rId26"/>
    <p:sldId id="306" r:id="rId27"/>
    <p:sldId id="276" r:id="rId28"/>
    <p:sldId id="257" r:id="rId29"/>
    <p:sldId id="258" r:id="rId30"/>
    <p:sldId id="262" r:id="rId31"/>
    <p:sldId id="289" r:id="rId32"/>
    <p:sldId id="329" r:id="rId33"/>
    <p:sldId id="330" r:id="rId34"/>
    <p:sldId id="328" r:id="rId35"/>
    <p:sldId id="291" r:id="rId36"/>
    <p:sldId id="277" r:id="rId37"/>
    <p:sldId id="259" r:id="rId38"/>
    <p:sldId id="342" r:id="rId39"/>
    <p:sldId id="260" r:id="rId40"/>
    <p:sldId id="308" r:id="rId41"/>
    <p:sldId id="331" r:id="rId42"/>
    <p:sldId id="284" r:id="rId43"/>
    <p:sldId id="319" r:id="rId44"/>
    <p:sldId id="318" r:id="rId45"/>
    <p:sldId id="312" r:id="rId46"/>
    <p:sldId id="321" r:id="rId47"/>
    <p:sldId id="314" r:id="rId48"/>
    <p:sldId id="322" r:id="rId49"/>
    <p:sldId id="263" r:id="rId50"/>
    <p:sldId id="292" r:id="rId51"/>
    <p:sldId id="338" r:id="rId52"/>
    <p:sldId id="316" r:id="rId53"/>
    <p:sldId id="288" r:id="rId54"/>
    <p:sldId id="293" r:id="rId55"/>
    <p:sldId id="267" r:id="rId56"/>
    <p:sldId id="294" r:id="rId57"/>
    <p:sldId id="295" r:id="rId58"/>
    <p:sldId id="296" r:id="rId59"/>
    <p:sldId id="297" r:id="rId60"/>
    <p:sldId id="299" r:id="rId61"/>
    <p:sldId id="298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153E"/>
    <a:srgbClr val="000B22"/>
    <a:srgbClr val="00B0F0"/>
    <a:srgbClr val="FFFFFF"/>
    <a:srgbClr val="000000"/>
    <a:srgbClr val="0094C8"/>
    <a:srgbClr val="00A1DA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Oratio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3-47FB-BE19-EB184C23BC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Oratio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3-47FB-BE19-EB184C23BC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Oratio 3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83-47FB-BE19-EB184C23BC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5588592"/>
        <c:axId val="635595120"/>
      </c:barChart>
      <c:catAx>
        <c:axId val="63558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595120"/>
        <c:crosses val="autoZero"/>
        <c:auto val="1"/>
        <c:lblAlgn val="ctr"/>
        <c:lblOffset val="100"/>
        <c:noMultiLvlLbl val="0"/>
      </c:catAx>
      <c:valAx>
        <c:axId val="63559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alpha val="23137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58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5020431585429E-2"/>
          <c:y val="4.8590112046843048E-2"/>
          <c:w val="0.920199580107395"/>
          <c:h val="0.93089836677670379"/>
        </c:manualLayout>
      </c:layout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открытия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5-43DE-BC24-7F4B4BBA3B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15-43DE-BC24-7F4B4BBA3B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15-43DE-BC24-7F4B4BBA3B5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15-43DE-BC24-7F4B4BBA3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rgbClr val="4472C4"/>
              </a:solidFill>
              <a:ln w="9525" cap="flat" cmpd="sng" algn="ctr">
                <a:noFill/>
                <a:round/>
              </a:ln>
              <a:effectLst/>
            </c:spPr>
          </c:upBars>
          <c:downBars>
            <c:spPr>
              <a:solidFill>
                <a:srgbClr val="00153E"/>
              </a:solidFill>
              <a:ln w="9525" cap="flat" cmpd="sng" algn="ctr">
                <a:noFill/>
                <a:round/>
              </a:ln>
              <a:effectLst/>
            </c:spPr>
          </c:downBars>
        </c:upDownBars>
        <c:axId val="654885008"/>
        <c:axId val="654895344"/>
      </c:stockChart>
      <c:dateAx>
        <c:axId val="6548850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54895344"/>
        <c:crosses val="autoZero"/>
        <c:auto val="1"/>
        <c:lblOffset val="100"/>
        <c:baseTimeUnit val="days"/>
      </c:dateAx>
      <c:valAx>
        <c:axId val="65489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48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Dosis" panose="02010503020202060003" pitchFamily="2" charset="0"/>
              </a:rPr>
              <a:t>BUSINESS PRESENTATIONS</a:t>
            </a:r>
            <a:endParaRPr lang="ru-RU" sz="1800" b="1" dirty="0">
              <a:solidFill>
                <a:schemeClr val="tx1"/>
              </a:solidFill>
              <a:latin typeface="PT Sans" panose="020B0503020203020204" pitchFamily="34" charset="-5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Oratio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2-4564-84B5-D0D2F75A6F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Oratio 2</c:v>
                </c:pt>
              </c:strCache>
            </c:strRef>
          </c:tx>
          <c:spPr>
            <a:solidFill>
              <a:srgbClr val="0015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2-4564-84B5-D0D2F75A6F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Oratio 3</c:v>
                </c:pt>
              </c:strCache>
            </c:strRef>
          </c:tx>
          <c:spPr>
            <a:solidFill>
              <a:srgbClr val="000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2-4564-84B5-D0D2F75A6F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5588592"/>
        <c:axId val="635595120"/>
      </c:barChart>
      <c:catAx>
        <c:axId val="63558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595120"/>
        <c:crosses val="autoZero"/>
        <c:auto val="1"/>
        <c:lblAlgn val="ctr"/>
        <c:lblOffset val="100"/>
        <c:noMultiLvlLbl val="0"/>
      </c:catAx>
      <c:valAx>
        <c:axId val="63559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58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Oratio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A-4EB6-8F58-67CAFFDABA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Oratio 2</c:v>
                </c:pt>
              </c:strCache>
            </c:strRef>
          </c:tx>
          <c:spPr>
            <a:solidFill>
              <a:srgbClr val="00153E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A-4EB6-8F58-67CAFFDABA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Oratio 3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A-4EB6-8F58-67CAFFDAB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8351232"/>
        <c:axId val="318346336"/>
      </c:barChart>
      <c:catAx>
        <c:axId val="31835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346336"/>
        <c:crosses val="autoZero"/>
        <c:auto val="1"/>
        <c:lblAlgn val="ctr"/>
        <c:lblOffset val="100"/>
        <c:noMultiLvlLbl val="0"/>
      </c:catAx>
      <c:valAx>
        <c:axId val="31834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35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61205942941926E-2"/>
          <c:y val="0.11816937583212447"/>
          <c:w val="0.94583058562992128"/>
          <c:h val="0.697174231226978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Business 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2007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10-41E2-BAE0-726C761223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Business 2</c:v>
                </c:pt>
              </c:strCache>
            </c:strRef>
          </c:tx>
          <c:spPr>
            <a:ln w="28575" cap="rnd">
              <a:solidFill>
                <a:srgbClr val="00153E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2007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10-41E2-BAE0-726C761223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Business 3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2007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10-41E2-BAE0-726C76122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597840"/>
        <c:axId val="279444528"/>
      </c:lineChart>
      <c:catAx>
        <c:axId val="6355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444528"/>
        <c:crosses val="autoZero"/>
        <c:auto val="1"/>
        <c:lblAlgn val="ctr"/>
        <c:lblOffset val="100"/>
        <c:noMultiLvlLbl val="0"/>
      </c:catAx>
      <c:valAx>
        <c:axId val="27944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5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Oratio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4-4847-A694-4592135295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Oratio 2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4-4847-A694-4592135295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Oratio 3</c:v>
                </c:pt>
              </c:strCache>
            </c:strRef>
          </c:tx>
          <c:spPr>
            <a:solidFill>
              <a:srgbClr val="00153E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4-4847-A694-459213529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436912"/>
        <c:axId val="279432560"/>
      </c:barChart>
      <c:catAx>
        <c:axId val="27943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432560"/>
        <c:crosses val="autoZero"/>
        <c:auto val="1"/>
        <c:lblAlgn val="ctr"/>
        <c:lblOffset val="100"/>
        <c:noMultiLvlLbl val="0"/>
      </c:catAx>
      <c:valAx>
        <c:axId val="279432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43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01688921231942E-2"/>
          <c:y val="4.1343979614000451E-2"/>
          <c:w val="0.90875913374309691"/>
          <c:h val="0.91731204077199913"/>
        </c:manualLayout>
      </c:layout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FB-432B-835A-DEFF6C6DAB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FB-432B-835A-DEFF6C6DAB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19050" cap="rnd">
              <a:solidFill>
                <a:srgbClr val="00153E"/>
              </a:solidFill>
              <a:round/>
            </a:ln>
            <a:effectLst/>
          </c:spPr>
          <c:marker>
            <c:symbol val="dot"/>
            <c:size val="3"/>
            <c:spPr>
              <a:solidFill>
                <a:srgbClr val="3C80D9"/>
              </a:solidFill>
              <a:ln w="9525">
                <a:solidFill>
                  <a:srgbClr val="00153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FB-432B-835A-DEFF6C6DAB9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285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hiLowLines>
        <c:axId val="654889360"/>
        <c:axId val="654881744"/>
      </c:stockChart>
      <c:dateAx>
        <c:axId val="654889360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654881744"/>
        <c:crosses val="autoZero"/>
        <c:auto val="1"/>
        <c:lblOffset val="100"/>
        <c:baseTimeUnit val="days"/>
      </c:dateAx>
      <c:valAx>
        <c:axId val="654881744"/>
        <c:scaling>
          <c:orientation val="minMax"/>
          <c:max val="60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488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B7E7C-B6B2-4C67-820A-C3D78041E06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DB3FA54-0B69-4693-9D83-00A05B5430F9}">
      <dgm:prSet phldrT="[Текст]" custT="1"/>
      <dgm:spPr>
        <a:solidFill>
          <a:srgbClr val="4472C4"/>
        </a:solidFill>
      </dgm:spPr>
      <dgm:t>
        <a:bodyPr/>
        <a:lstStyle/>
        <a:p>
          <a:r>
            <a:rPr lang="en-US" sz="2800" dirty="0"/>
            <a:t>Step 1</a:t>
          </a:r>
          <a:endParaRPr lang="ru-RU" sz="2800" dirty="0"/>
        </a:p>
      </dgm:t>
    </dgm:pt>
    <dgm:pt modelId="{5AF8E8E5-754D-4908-AD86-9661880886F3}" type="parTrans" cxnId="{6E084476-B32E-4DFE-A054-05945D4896E7}">
      <dgm:prSet/>
      <dgm:spPr/>
      <dgm:t>
        <a:bodyPr/>
        <a:lstStyle/>
        <a:p>
          <a:endParaRPr lang="ru-RU"/>
        </a:p>
      </dgm:t>
    </dgm:pt>
    <dgm:pt modelId="{A896A97E-7585-45A8-B878-8BB130660270}" type="sibTrans" cxnId="{6E084476-B32E-4DFE-A054-05945D4896E7}">
      <dgm:prSet/>
      <dgm:spPr/>
      <dgm:t>
        <a:bodyPr/>
        <a:lstStyle/>
        <a:p>
          <a:endParaRPr lang="ru-RU"/>
        </a:p>
      </dgm:t>
    </dgm:pt>
    <dgm:pt modelId="{308E6F6C-042C-42C7-87B0-5F73F8AD2797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800" dirty="0"/>
            <a:t>Step 2</a:t>
          </a:r>
          <a:endParaRPr lang="ru-RU" sz="2800" dirty="0"/>
        </a:p>
      </dgm:t>
    </dgm:pt>
    <dgm:pt modelId="{2AFA9115-B951-450E-8ACB-0F21565A8B56}" type="parTrans" cxnId="{77AE1C2B-AFBE-4081-860E-ABD624CE50CE}">
      <dgm:prSet/>
      <dgm:spPr/>
      <dgm:t>
        <a:bodyPr/>
        <a:lstStyle/>
        <a:p>
          <a:endParaRPr lang="ru-RU"/>
        </a:p>
      </dgm:t>
    </dgm:pt>
    <dgm:pt modelId="{1FC30E9D-DF3E-4496-93EC-AF2D72F4B3E4}" type="sibTrans" cxnId="{77AE1C2B-AFBE-4081-860E-ABD624CE50CE}">
      <dgm:prSet/>
      <dgm:spPr/>
      <dgm:t>
        <a:bodyPr/>
        <a:lstStyle/>
        <a:p>
          <a:endParaRPr lang="ru-RU"/>
        </a:p>
      </dgm:t>
    </dgm:pt>
    <dgm:pt modelId="{AD53A602-453F-4AA6-9144-96E7E57FBAA9}">
      <dgm:prSet phldrT="[Текст]" custT="1"/>
      <dgm:spPr>
        <a:solidFill>
          <a:srgbClr val="00153E"/>
        </a:solidFill>
      </dgm:spPr>
      <dgm:t>
        <a:bodyPr/>
        <a:lstStyle/>
        <a:p>
          <a:r>
            <a:rPr lang="en-US" sz="2800" dirty="0"/>
            <a:t>Step 3</a:t>
          </a:r>
          <a:endParaRPr lang="ru-RU" sz="2800" dirty="0"/>
        </a:p>
      </dgm:t>
    </dgm:pt>
    <dgm:pt modelId="{930E49AD-0505-4F88-A33D-20485777CFF1}" type="parTrans" cxnId="{7213F362-4A62-4D46-ABA1-C4D4D72467CB}">
      <dgm:prSet/>
      <dgm:spPr/>
      <dgm:t>
        <a:bodyPr/>
        <a:lstStyle/>
        <a:p>
          <a:endParaRPr lang="ru-RU"/>
        </a:p>
      </dgm:t>
    </dgm:pt>
    <dgm:pt modelId="{345EE5FA-F30F-4573-94DB-39B667FFADB3}" type="sibTrans" cxnId="{7213F362-4A62-4D46-ABA1-C4D4D72467CB}">
      <dgm:prSet/>
      <dgm:spPr/>
      <dgm:t>
        <a:bodyPr/>
        <a:lstStyle/>
        <a:p>
          <a:endParaRPr lang="ru-RU"/>
        </a:p>
      </dgm:t>
    </dgm:pt>
    <dgm:pt modelId="{6D1532CC-8694-4F2F-903B-8B2825A1B6FB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800" dirty="0"/>
            <a:t>Step 4</a:t>
          </a:r>
          <a:endParaRPr lang="ru-RU" sz="2800" dirty="0"/>
        </a:p>
      </dgm:t>
    </dgm:pt>
    <dgm:pt modelId="{1926F40E-F481-445E-80E5-6694EEEC0937}" type="parTrans" cxnId="{8BE2F0D7-417C-4D3F-B5E5-C1277C1324CA}">
      <dgm:prSet/>
      <dgm:spPr/>
      <dgm:t>
        <a:bodyPr/>
        <a:lstStyle/>
        <a:p>
          <a:endParaRPr lang="ru-RU"/>
        </a:p>
      </dgm:t>
    </dgm:pt>
    <dgm:pt modelId="{A8065743-638C-43D0-B1ED-CF03AC88103A}" type="sibTrans" cxnId="{8BE2F0D7-417C-4D3F-B5E5-C1277C1324CA}">
      <dgm:prSet/>
      <dgm:spPr/>
      <dgm:t>
        <a:bodyPr/>
        <a:lstStyle/>
        <a:p>
          <a:endParaRPr lang="ru-RU"/>
        </a:p>
      </dgm:t>
    </dgm:pt>
    <dgm:pt modelId="{DFDBB65C-9156-4479-8E74-B12C836055AD}" type="pres">
      <dgm:prSet presAssocID="{01BB7E7C-B6B2-4C67-820A-C3D78041E06E}" presName="compositeShape" presStyleCnt="0">
        <dgm:presLayoutVars>
          <dgm:chMax val="7"/>
          <dgm:dir/>
          <dgm:resizeHandles val="exact"/>
        </dgm:presLayoutVars>
      </dgm:prSet>
      <dgm:spPr/>
    </dgm:pt>
    <dgm:pt modelId="{B2F4BEC9-A688-4CAE-9CF1-50101FAA912F}" type="pres">
      <dgm:prSet presAssocID="{01BB7E7C-B6B2-4C67-820A-C3D78041E06E}" presName="wedge1" presStyleLbl="node1" presStyleIdx="0" presStyleCnt="4"/>
      <dgm:spPr/>
    </dgm:pt>
    <dgm:pt modelId="{1455ADFF-0635-4A50-99A9-47A00E86F56C}" type="pres">
      <dgm:prSet presAssocID="{01BB7E7C-B6B2-4C67-820A-C3D78041E06E}" presName="dummy1a" presStyleCnt="0"/>
      <dgm:spPr/>
    </dgm:pt>
    <dgm:pt modelId="{B6ADE931-9E3C-40AF-9044-3A3114694A5C}" type="pres">
      <dgm:prSet presAssocID="{01BB7E7C-B6B2-4C67-820A-C3D78041E06E}" presName="dummy1b" presStyleCnt="0"/>
      <dgm:spPr/>
    </dgm:pt>
    <dgm:pt modelId="{E5C4C74E-1F56-4DC9-9BD9-B6E6E99561DE}" type="pres">
      <dgm:prSet presAssocID="{01BB7E7C-B6B2-4C67-820A-C3D78041E06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CB2279-EEE5-4C63-8206-DE44DD7A79F9}" type="pres">
      <dgm:prSet presAssocID="{01BB7E7C-B6B2-4C67-820A-C3D78041E06E}" presName="wedge2" presStyleLbl="node1" presStyleIdx="1" presStyleCnt="4"/>
      <dgm:spPr/>
    </dgm:pt>
    <dgm:pt modelId="{C1E1FC32-E2F0-4367-A378-4F1A2943DEFA}" type="pres">
      <dgm:prSet presAssocID="{01BB7E7C-B6B2-4C67-820A-C3D78041E06E}" presName="dummy2a" presStyleCnt="0"/>
      <dgm:spPr/>
    </dgm:pt>
    <dgm:pt modelId="{2F5FC61C-90ED-4305-9174-21F00377FE17}" type="pres">
      <dgm:prSet presAssocID="{01BB7E7C-B6B2-4C67-820A-C3D78041E06E}" presName="dummy2b" presStyleCnt="0"/>
      <dgm:spPr/>
    </dgm:pt>
    <dgm:pt modelId="{B814C5ED-7667-49F9-B100-5BA1672720EC}" type="pres">
      <dgm:prSet presAssocID="{01BB7E7C-B6B2-4C67-820A-C3D78041E06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C8DA8A-ABAF-4EE0-8C22-346A9D88886D}" type="pres">
      <dgm:prSet presAssocID="{01BB7E7C-B6B2-4C67-820A-C3D78041E06E}" presName="wedge3" presStyleLbl="node1" presStyleIdx="2" presStyleCnt="4"/>
      <dgm:spPr/>
    </dgm:pt>
    <dgm:pt modelId="{A8B11B29-D15C-43EA-A9E2-EE92655785AF}" type="pres">
      <dgm:prSet presAssocID="{01BB7E7C-B6B2-4C67-820A-C3D78041E06E}" presName="dummy3a" presStyleCnt="0"/>
      <dgm:spPr/>
    </dgm:pt>
    <dgm:pt modelId="{F358332D-9279-4F28-B283-72F46A6FB610}" type="pres">
      <dgm:prSet presAssocID="{01BB7E7C-B6B2-4C67-820A-C3D78041E06E}" presName="dummy3b" presStyleCnt="0"/>
      <dgm:spPr/>
    </dgm:pt>
    <dgm:pt modelId="{C813EDFD-4C09-4D37-A5CD-B23BD7ABA5DD}" type="pres">
      <dgm:prSet presAssocID="{01BB7E7C-B6B2-4C67-820A-C3D78041E06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CCF0D66-27F3-4217-A4D6-CDAD707231D6}" type="pres">
      <dgm:prSet presAssocID="{01BB7E7C-B6B2-4C67-820A-C3D78041E06E}" presName="wedge4" presStyleLbl="node1" presStyleIdx="3" presStyleCnt="4"/>
      <dgm:spPr/>
    </dgm:pt>
    <dgm:pt modelId="{49D88E89-1FAC-46E5-97CB-0FA76AD33460}" type="pres">
      <dgm:prSet presAssocID="{01BB7E7C-B6B2-4C67-820A-C3D78041E06E}" presName="dummy4a" presStyleCnt="0"/>
      <dgm:spPr/>
    </dgm:pt>
    <dgm:pt modelId="{C9D76AA0-9365-455E-BDDA-C68FB790706F}" type="pres">
      <dgm:prSet presAssocID="{01BB7E7C-B6B2-4C67-820A-C3D78041E06E}" presName="dummy4b" presStyleCnt="0"/>
      <dgm:spPr/>
    </dgm:pt>
    <dgm:pt modelId="{5D5B0050-3657-40E5-8331-89A1576AAAB5}" type="pres">
      <dgm:prSet presAssocID="{01BB7E7C-B6B2-4C67-820A-C3D78041E06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F129F9A-78C0-4028-94CF-6B1CA1E583D7}" type="pres">
      <dgm:prSet presAssocID="{A896A97E-7585-45A8-B878-8BB130660270}" presName="arrowWedge1" presStyleLbl="fgSibTrans2D1" presStyleIdx="0" presStyleCnt="4"/>
      <dgm:spPr>
        <a:solidFill>
          <a:schemeClr val="bg1">
            <a:lumMod val="85000"/>
          </a:schemeClr>
        </a:solidFill>
      </dgm:spPr>
    </dgm:pt>
    <dgm:pt modelId="{B591ABB3-4222-4A0A-9F7F-87CF9860099F}" type="pres">
      <dgm:prSet presAssocID="{1FC30E9D-DF3E-4496-93EC-AF2D72F4B3E4}" presName="arrowWedge2" presStyleLbl="fgSibTrans2D1" presStyleIdx="1" presStyleCnt="4"/>
      <dgm:spPr>
        <a:solidFill>
          <a:schemeClr val="bg1">
            <a:lumMod val="85000"/>
          </a:schemeClr>
        </a:solidFill>
      </dgm:spPr>
    </dgm:pt>
    <dgm:pt modelId="{3AC03675-668C-4B9A-B383-D167D38A8B83}" type="pres">
      <dgm:prSet presAssocID="{345EE5FA-F30F-4573-94DB-39B667FFADB3}" presName="arrowWedge3" presStyleLbl="fgSibTrans2D1" presStyleIdx="2" presStyleCnt="4"/>
      <dgm:spPr>
        <a:solidFill>
          <a:schemeClr val="bg1">
            <a:lumMod val="85000"/>
          </a:schemeClr>
        </a:solidFill>
      </dgm:spPr>
    </dgm:pt>
    <dgm:pt modelId="{6A6478F7-3D3B-4CF9-8E40-358DBFB4EF07}" type="pres">
      <dgm:prSet presAssocID="{A8065743-638C-43D0-B1ED-CF03AC88103A}" presName="arrowWedge4" presStyleLbl="fgSibTrans2D1" presStyleIdx="3" presStyleCnt="4"/>
      <dgm:spPr>
        <a:solidFill>
          <a:schemeClr val="bg1">
            <a:lumMod val="85000"/>
          </a:schemeClr>
        </a:solidFill>
      </dgm:spPr>
    </dgm:pt>
  </dgm:ptLst>
  <dgm:cxnLst>
    <dgm:cxn modelId="{16150317-5DF6-442D-A4B0-B06B6F30E787}" type="presOf" srcId="{308E6F6C-042C-42C7-87B0-5F73F8AD2797}" destId="{79CB2279-EEE5-4C63-8206-DE44DD7A79F9}" srcOrd="0" destOrd="0" presId="urn:microsoft.com/office/officeart/2005/8/layout/cycle8"/>
    <dgm:cxn modelId="{77AE1C2B-AFBE-4081-860E-ABD624CE50CE}" srcId="{01BB7E7C-B6B2-4C67-820A-C3D78041E06E}" destId="{308E6F6C-042C-42C7-87B0-5F73F8AD2797}" srcOrd="1" destOrd="0" parTransId="{2AFA9115-B951-450E-8ACB-0F21565A8B56}" sibTransId="{1FC30E9D-DF3E-4496-93EC-AF2D72F4B3E4}"/>
    <dgm:cxn modelId="{47E1DC61-5D20-4998-B723-43A59FD37080}" type="presOf" srcId="{ADB3FA54-0B69-4693-9D83-00A05B5430F9}" destId="{B2F4BEC9-A688-4CAE-9CF1-50101FAA912F}" srcOrd="0" destOrd="0" presId="urn:microsoft.com/office/officeart/2005/8/layout/cycle8"/>
    <dgm:cxn modelId="{7213F362-4A62-4D46-ABA1-C4D4D72467CB}" srcId="{01BB7E7C-B6B2-4C67-820A-C3D78041E06E}" destId="{AD53A602-453F-4AA6-9144-96E7E57FBAA9}" srcOrd="2" destOrd="0" parTransId="{930E49AD-0505-4F88-A33D-20485777CFF1}" sibTransId="{345EE5FA-F30F-4573-94DB-39B667FFADB3}"/>
    <dgm:cxn modelId="{B3B54654-DB58-41F5-96FA-2238818F7B19}" type="presOf" srcId="{6D1532CC-8694-4F2F-903B-8B2825A1B6FB}" destId="{5D5B0050-3657-40E5-8331-89A1576AAAB5}" srcOrd="1" destOrd="0" presId="urn:microsoft.com/office/officeart/2005/8/layout/cycle8"/>
    <dgm:cxn modelId="{6E084476-B32E-4DFE-A054-05945D4896E7}" srcId="{01BB7E7C-B6B2-4C67-820A-C3D78041E06E}" destId="{ADB3FA54-0B69-4693-9D83-00A05B5430F9}" srcOrd="0" destOrd="0" parTransId="{5AF8E8E5-754D-4908-AD86-9661880886F3}" sibTransId="{A896A97E-7585-45A8-B878-8BB130660270}"/>
    <dgm:cxn modelId="{C49D457B-79E8-43CB-B832-632D2ABCBA81}" type="presOf" srcId="{01BB7E7C-B6B2-4C67-820A-C3D78041E06E}" destId="{DFDBB65C-9156-4479-8E74-B12C836055AD}" srcOrd="0" destOrd="0" presId="urn:microsoft.com/office/officeart/2005/8/layout/cycle8"/>
    <dgm:cxn modelId="{55232C7E-9354-48A3-A9CC-3B64E1491A76}" type="presOf" srcId="{AD53A602-453F-4AA6-9144-96E7E57FBAA9}" destId="{45C8DA8A-ABAF-4EE0-8C22-346A9D88886D}" srcOrd="0" destOrd="0" presId="urn:microsoft.com/office/officeart/2005/8/layout/cycle8"/>
    <dgm:cxn modelId="{6A108588-9930-420D-9896-88DA89473A85}" type="presOf" srcId="{AD53A602-453F-4AA6-9144-96E7E57FBAA9}" destId="{C813EDFD-4C09-4D37-A5CD-B23BD7ABA5DD}" srcOrd="1" destOrd="0" presId="urn:microsoft.com/office/officeart/2005/8/layout/cycle8"/>
    <dgm:cxn modelId="{108745AB-9E44-4417-89EE-8A753C9332A0}" type="presOf" srcId="{6D1532CC-8694-4F2F-903B-8B2825A1B6FB}" destId="{BCCF0D66-27F3-4217-A4D6-CDAD707231D6}" srcOrd="0" destOrd="0" presId="urn:microsoft.com/office/officeart/2005/8/layout/cycle8"/>
    <dgm:cxn modelId="{2F64ADC3-D91D-404E-9994-42EC30B7AE7B}" type="presOf" srcId="{308E6F6C-042C-42C7-87B0-5F73F8AD2797}" destId="{B814C5ED-7667-49F9-B100-5BA1672720EC}" srcOrd="1" destOrd="0" presId="urn:microsoft.com/office/officeart/2005/8/layout/cycle8"/>
    <dgm:cxn modelId="{8BE2F0D7-417C-4D3F-B5E5-C1277C1324CA}" srcId="{01BB7E7C-B6B2-4C67-820A-C3D78041E06E}" destId="{6D1532CC-8694-4F2F-903B-8B2825A1B6FB}" srcOrd="3" destOrd="0" parTransId="{1926F40E-F481-445E-80E5-6694EEEC0937}" sibTransId="{A8065743-638C-43D0-B1ED-CF03AC88103A}"/>
    <dgm:cxn modelId="{16E69BF2-2AF6-4944-9533-364F96F832FC}" type="presOf" srcId="{ADB3FA54-0B69-4693-9D83-00A05B5430F9}" destId="{E5C4C74E-1F56-4DC9-9BD9-B6E6E99561DE}" srcOrd="1" destOrd="0" presId="urn:microsoft.com/office/officeart/2005/8/layout/cycle8"/>
    <dgm:cxn modelId="{C1A9DE9B-D4C6-4709-B8C4-9D6BF7450B09}" type="presParOf" srcId="{DFDBB65C-9156-4479-8E74-B12C836055AD}" destId="{B2F4BEC9-A688-4CAE-9CF1-50101FAA912F}" srcOrd="0" destOrd="0" presId="urn:microsoft.com/office/officeart/2005/8/layout/cycle8"/>
    <dgm:cxn modelId="{2808AA7E-3DCE-42A3-AE48-5BE6E9A94D0A}" type="presParOf" srcId="{DFDBB65C-9156-4479-8E74-B12C836055AD}" destId="{1455ADFF-0635-4A50-99A9-47A00E86F56C}" srcOrd="1" destOrd="0" presId="urn:microsoft.com/office/officeart/2005/8/layout/cycle8"/>
    <dgm:cxn modelId="{8D3FDCE3-7DC0-413D-86CA-90DB10CF0E2C}" type="presParOf" srcId="{DFDBB65C-9156-4479-8E74-B12C836055AD}" destId="{B6ADE931-9E3C-40AF-9044-3A3114694A5C}" srcOrd="2" destOrd="0" presId="urn:microsoft.com/office/officeart/2005/8/layout/cycle8"/>
    <dgm:cxn modelId="{C6692F24-86F6-45D5-98F2-0F28993FD987}" type="presParOf" srcId="{DFDBB65C-9156-4479-8E74-B12C836055AD}" destId="{E5C4C74E-1F56-4DC9-9BD9-B6E6E99561DE}" srcOrd="3" destOrd="0" presId="urn:microsoft.com/office/officeart/2005/8/layout/cycle8"/>
    <dgm:cxn modelId="{CC60A520-5A6C-47B0-8963-F074EE2F4671}" type="presParOf" srcId="{DFDBB65C-9156-4479-8E74-B12C836055AD}" destId="{79CB2279-EEE5-4C63-8206-DE44DD7A79F9}" srcOrd="4" destOrd="0" presId="urn:microsoft.com/office/officeart/2005/8/layout/cycle8"/>
    <dgm:cxn modelId="{1E070EC7-826C-4B88-A536-19A9A515B9E8}" type="presParOf" srcId="{DFDBB65C-9156-4479-8E74-B12C836055AD}" destId="{C1E1FC32-E2F0-4367-A378-4F1A2943DEFA}" srcOrd="5" destOrd="0" presId="urn:microsoft.com/office/officeart/2005/8/layout/cycle8"/>
    <dgm:cxn modelId="{58895870-4BEA-4630-AD51-4C79342C0EDB}" type="presParOf" srcId="{DFDBB65C-9156-4479-8E74-B12C836055AD}" destId="{2F5FC61C-90ED-4305-9174-21F00377FE17}" srcOrd="6" destOrd="0" presId="urn:microsoft.com/office/officeart/2005/8/layout/cycle8"/>
    <dgm:cxn modelId="{60A3635C-7DDD-40B2-8566-ADC736287F7A}" type="presParOf" srcId="{DFDBB65C-9156-4479-8E74-B12C836055AD}" destId="{B814C5ED-7667-49F9-B100-5BA1672720EC}" srcOrd="7" destOrd="0" presId="urn:microsoft.com/office/officeart/2005/8/layout/cycle8"/>
    <dgm:cxn modelId="{33A8B850-3EA4-456D-BDD2-6A094EA1B29A}" type="presParOf" srcId="{DFDBB65C-9156-4479-8E74-B12C836055AD}" destId="{45C8DA8A-ABAF-4EE0-8C22-346A9D88886D}" srcOrd="8" destOrd="0" presId="urn:microsoft.com/office/officeart/2005/8/layout/cycle8"/>
    <dgm:cxn modelId="{21A6E153-1DBD-4AA4-B149-6E93E7AB6A27}" type="presParOf" srcId="{DFDBB65C-9156-4479-8E74-B12C836055AD}" destId="{A8B11B29-D15C-43EA-A9E2-EE92655785AF}" srcOrd="9" destOrd="0" presId="urn:microsoft.com/office/officeart/2005/8/layout/cycle8"/>
    <dgm:cxn modelId="{969FF0FA-7FF6-412D-BBB5-74364FB1CC56}" type="presParOf" srcId="{DFDBB65C-9156-4479-8E74-B12C836055AD}" destId="{F358332D-9279-4F28-B283-72F46A6FB610}" srcOrd="10" destOrd="0" presId="urn:microsoft.com/office/officeart/2005/8/layout/cycle8"/>
    <dgm:cxn modelId="{75812D02-5F0A-4004-9246-11D9001ABFC2}" type="presParOf" srcId="{DFDBB65C-9156-4479-8E74-B12C836055AD}" destId="{C813EDFD-4C09-4D37-A5CD-B23BD7ABA5DD}" srcOrd="11" destOrd="0" presId="urn:microsoft.com/office/officeart/2005/8/layout/cycle8"/>
    <dgm:cxn modelId="{B1B4C8D5-A01B-4BE4-86FB-5F3F00482458}" type="presParOf" srcId="{DFDBB65C-9156-4479-8E74-B12C836055AD}" destId="{BCCF0D66-27F3-4217-A4D6-CDAD707231D6}" srcOrd="12" destOrd="0" presId="urn:microsoft.com/office/officeart/2005/8/layout/cycle8"/>
    <dgm:cxn modelId="{91FDBF5A-3F42-4797-8768-2DBCDCF7ED26}" type="presParOf" srcId="{DFDBB65C-9156-4479-8E74-B12C836055AD}" destId="{49D88E89-1FAC-46E5-97CB-0FA76AD33460}" srcOrd="13" destOrd="0" presId="urn:microsoft.com/office/officeart/2005/8/layout/cycle8"/>
    <dgm:cxn modelId="{69921E19-657B-454E-A994-8999F8D38147}" type="presParOf" srcId="{DFDBB65C-9156-4479-8E74-B12C836055AD}" destId="{C9D76AA0-9365-455E-BDDA-C68FB790706F}" srcOrd="14" destOrd="0" presId="urn:microsoft.com/office/officeart/2005/8/layout/cycle8"/>
    <dgm:cxn modelId="{81E56BC9-1805-484B-89FD-07011894B500}" type="presParOf" srcId="{DFDBB65C-9156-4479-8E74-B12C836055AD}" destId="{5D5B0050-3657-40E5-8331-89A1576AAAB5}" srcOrd="15" destOrd="0" presId="urn:microsoft.com/office/officeart/2005/8/layout/cycle8"/>
    <dgm:cxn modelId="{3B95FDDB-CE5B-409E-A4DA-4A653C3A77C5}" type="presParOf" srcId="{DFDBB65C-9156-4479-8E74-B12C836055AD}" destId="{CF129F9A-78C0-4028-94CF-6B1CA1E583D7}" srcOrd="16" destOrd="0" presId="urn:microsoft.com/office/officeart/2005/8/layout/cycle8"/>
    <dgm:cxn modelId="{81513009-1D64-49B0-8B84-61E2CF31C7B8}" type="presParOf" srcId="{DFDBB65C-9156-4479-8E74-B12C836055AD}" destId="{B591ABB3-4222-4A0A-9F7F-87CF9860099F}" srcOrd="17" destOrd="0" presId="urn:microsoft.com/office/officeart/2005/8/layout/cycle8"/>
    <dgm:cxn modelId="{73D32895-A3FF-439B-80FA-901670236F86}" type="presParOf" srcId="{DFDBB65C-9156-4479-8E74-B12C836055AD}" destId="{3AC03675-668C-4B9A-B383-D167D38A8B83}" srcOrd="18" destOrd="0" presId="urn:microsoft.com/office/officeart/2005/8/layout/cycle8"/>
    <dgm:cxn modelId="{45AEE202-F107-4DB9-85E8-84DD1D38BCB2}" type="presParOf" srcId="{DFDBB65C-9156-4479-8E74-B12C836055AD}" destId="{6A6478F7-3D3B-4CF9-8E40-358DBFB4EF0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4BEC9-A688-4CAE-9CF1-50101FAA912F}">
      <dsp:nvSpPr>
        <dsp:cNvPr id="0" name=""/>
        <dsp:cNvSpPr/>
      </dsp:nvSpPr>
      <dsp:spPr>
        <a:xfrm>
          <a:off x="492612" y="274923"/>
          <a:ext cx="3733769" cy="3733769"/>
        </a:xfrm>
        <a:prstGeom prst="pie">
          <a:avLst>
            <a:gd name="adj1" fmla="val 16200000"/>
            <a:gd name="adj2" fmla="val 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1</a:t>
          </a:r>
          <a:endParaRPr lang="ru-RU" sz="2800" kern="1200" dirty="0"/>
        </a:p>
      </dsp:txBody>
      <dsp:txXfrm>
        <a:off x="2474621" y="1048791"/>
        <a:ext cx="1377938" cy="1022341"/>
      </dsp:txXfrm>
    </dsp:sp>
    <dsp:sp modelId="{79CB2279-EEE5-4C63-8206-DE44DD7A79F9}">
      <dsp:nvSpPr>
        <dsp:cNvPr id="0" name=""/>
        <dsp:cNvSpPr/>
      </dsp:nvSpPr>
      <dsp:spPr>
        <a:xfrm>
          <a:off x="492612" y="400271"/>
          <a:ext cx="3733769" cy="3733769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2</a:t>
          </a:r>
          <a:endParaRPr lang="ru-RU" sz="2800" kern="1200" dirty="0"/>
        </a:p>
      </dsp:txBody>
      <dsp:txXfrm>
        <a:off x="2474621" y="2337830"/>
        <a:ext cx="1377938" cy="1022341"/>
      </dsp:txXfrm>
    </dsp:sp>
    <dsp:sp modelId="{45C8DA8A-ABAF-4EE0-8C22-346A9D88886D}">
      <dsp:nvSpPr>
        <dsp:cNvPr id="0" name=""/>
        <dsp:cNvSpPr/>
      </dsp:nvSpPr>
      <dsp:spPr>
        <a:xfrm>
          <a:off x="367264" y="400271"/>
          <a:ext cx="3733769" cy="3733769"/>
        </a:xfrm>
        <a:prstGeom prst="pie">
          <a:avLst>
            <a:gd name="adj1" fmla="val 5400000"/>
            <a:gd name="adj2" fmla="val 10800000"/>
          </a:avLst>
        </a:prstGeom>
        <a:solidFill>
          <a:srgbClr val="0015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3</a:t>
          </a:r>
          <a:endParaRPr lang="ru-RU" sz="2800" kern="1200" dirty="0"/>
        </a:p>
      </dsp:txBody>
      <dsp:txXfrm>
        <a:off x="741085" y="2337830"/>
        <a:ext cx="1377938" cy="1022341"/>
      </dsp:txXfrm>
    </dsp:sp>
    <dsp:sp modelId="{BCCF0D66-27F3-4217-A4D6-CDAD707231D6}">
      <dsp:nvSpPr>
        <dsp:cNvPr id="0" name=""/>
        <dsp:cNvSpPr/>
      </dsp:nvSpPr>
      <dsp:spPr>
        <a:xfrm>
          <a:off x="367264" y="274923"/>
          <a:ext cx="3733769" cy="3733769"/>
        </a:xfrm>
        <a:prstGeom prst="pie">
          <a:avLst>
            <a:gd name="adj1" fmla="val 10800000"/>
            <a:gd name="adj2" fmla="val 1620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4</a:t>
          </a:r>
          <a:endParaRPr lang="ru-RU" sz="2800" kern="1200" dirty="0"/>
        </a:p>
      </dsp:txBody>
      <dsp:txXfrm>
        <a:off x="741085" y="1048791"/>
        <a:ext cx="1377938" cy="1022341"/>
      </dsp:txXfrm>
    </dsp:sp>
    <dsp:sp modelId="{CF129F9A-78C0-4028-94CF-6B1CA1E583D7}">
      <dsp:nvSpPr>
        <dsp:cNvPr id="0" name=""/>
        <dsp:cNvSpPr/>
      </dsp:nvSpPr>
      <dsp:spPr>
        <a:xfrm>
          <a:off x="261473" y="43784"/>
          <a:ext cx="4196046" cy="419604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1ABB3-4222-4A0A-9F7F-87CF9860099F}">
      <dsp:nvSpPr>
        <dsp:cNvPr id="0" name=""/>
        <dsp:cNvSpPr/>
      </dsp:nvSpPr>
      <dsp:spPr>
        <a:xfrm>
          <a:off x="261473" y="169132"/>
          <a:ext cx="4196046" cy="419604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03675-668C-4B9A-B383-D167D38A8B83}">
      <dsp:nvSpPr>
        <dsp:cNvPr id="0" name=""/>
        <dsp:cNvSpPr/>
      </dsp:nvSpPr>
      <dsp:spPr>
        <a:xfrm>
          <a:off x="136125" y="169132"/>
          <a:ext cx="4196046" cy="4196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478F7-3D3B-4CF9-8E40-358DBFB4EF07}">
      <dsp:nvSpPr>
        <dsp:cNvPr id="0" name=""/>
        <dsp:cNvSpPr/>
      </dsp:nvSpPr>
      <dsp:spPr>
        <a:xfrm>
          <a:off x="136125" y="43784"/>
          <a:ext cx="4196046" cy="41960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6F15-908C-43A3-A5A9-1035AE2772B9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1B605-311D-4DF3-9E36-525E9F03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3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D187-7D74-4BFC-B925-AD91EFADB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D187-7D74-4BFC-B925-AD91EFADB35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8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Рисунок 22"/>
          <p:cNvSpPr>
            <a:spLocks noGrp="1"/>
          </p:cNvSpPr>
          <p:nvPr>
            <p:ph type="pic" sz="quarter" idx="104" hasCustomPrompt="1"/>
          </p:nvPr>
        </p:nvSpPr>
        <p:spPr>
          <a:xfrm>
            <a:off x="1474787" y="4503162"/>
            <a:ext cx="1372322" cy="1088532"/>
          </a:xfrm>
          <a:custGeom>
            <a:avLst/>
            <a:gdLst>
              <a:gd name="connsiteX0" fmla="*/ 284480 w 897237"/>
              <a:gd name="connsiteY0" fmla="*/ 126982 h 711692"/>
              <a:gd name="connsiteX1" fmla="*/ 183091 w 897237"/>
              <a:gd name="connsiteY1" fmla="*/ 189982 h 711692"/>
              <a:gd name="connsiteX2" fmla="*/ 150607 w 897237"/>
              <a:gd name="connsiteY2" fmla="*/ 356338 h 711692"/>
              <a:gd name="connsiteX3" fmla="*/ 183091 w 897237"/>
              <a:gd name="connsiteY3" fmla="*/ 522695 h 711692"/>
              <a:gd name="connsiteX4" fmla="*/ 284480 w 897237"/>
              <a:gd name="connsiteY4" fmla="*/ 585694 h 711692"/>
              <a:gd name="connsiteX5" fmla="*/ 385869 w 897237"/>
              <a:gd name="connsiteY5" fmla="*/ 522695 h 711692"/>
              <a:gd name="connsiteX6" fmla="*/ 418352 w 897237"/>
              <a:gd name="connsiteY6" fmla="*/ 356338 h 711692"/>
              <a:gd name="connsiteX7" fmla="*/ 385869 w 897237"/>
              <a:gd name="connsiteY7" fmla="*/ 189982 h 711692"/>
              <a:gd name="connsiteX8" fmla="*/ 284480 w 897237"/>
              <a:gd name="connsiteY8" fmla="*/ 126982 h 711692"/>
              <a:gd name="connsiteX9" fmla="*/ 618664 w 897237"/>
              <a:gd name="connsiteY9" fmla="*/ 11813 h 711692"/>
              <a:gd name="connsiteX10" fmla="*/ 897237 w 897237"/>
              <a:gd name="connsiteY10" fmla="*/ 11813 h 711692"/>
              <a:gd name="connsiteX11" fmla="*/ 897237 w 897237"/>
              <a:gd name="connsiteY11" fmla="*/ 699879 h 711692"/>
              <a:gd name="connsiteX12" fmla="*/ 749583 w 897237"/>
              <a:gd name="connsiteY12" fmla="*/ 699879 h 711692"/>
              <a:gd name="connsiteX13" fmla="*/ 749583 w 897237"/>
              <a:gd name="connsiteY13" fmla="*/ 142733 h 711692"/>
              <a:gd name="connsiteX14" fmla="*/ 618664 w 897237"/>
              <a:gd name="connsiteY14" fmla="*/ 142733 h 711692"/>
              <a:gd name="connsiteX15" fmla="*/ 284480 w 897237"/>
              <a:gd name="connsiteY15" fmla="*/ 0 h 711692"/>
              <a:gd name="connsiteX16" fmla="*/ 498085 w 897237"/>
              <a:gd name="connsiteY16" fmla="*/ 96959 h 711692"/>
              <a:gd name="connsiteX17" fmla="*/ 568959 w 897237"/>
              <a:gd name="connsiteY17" fmla="*/ 355846 h 711692"/>
              <a:gd name="connsiteX18" fmla="*/ 498085 w 897237"/>
              <a:gd name="connsiteY18" fmla="*/ 614733 h 711692"/>
              <a:gd name="connsiteX19" fmla="*/ 284480 w 897237"/>
              <a:gd name="connsiteY19" fmla="*/ 711692 h 711692"/>
              <a:gd name="connsiteX20" fmla="*/ 70874 w 897237"/>
              <a:gd name="connsiteY20" fmla="*/ 614733 h 711692"/>
              <a:gd name="connsiteX21" fmla="*/ 0 w 897237"/>
              <a:gd name="connsiteY21" fmla="*/ 355846 h 711692"/>
              <a:gd name="connsiteX22" fmla="*/ 70874 w 897237"/>
              <a:gd name="connsiteY22" fmla="*/ 96959 h 711692"/>
              <a:gd name="connsiteX23" fmla="*/ 284480 w 897237"/>
              <a:gd name="connsiteY23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7237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8664" y="11813"/>
                </a:moveTo>
                <a:lnTo>
                  <a:pt x="897237" y="11813"/>
                </a:lnTo>
                <a:lnTo>
                  <a:pt x="897237" y="699879"/>
                </a:lnTo>
                <a:lnTo>
                  <a:pt x="749583" y="699879"/>
                </a:lnTo>
                <a:lnTo>
                  <a:pt x="749583" y="142733"/>
                </a:lnTo>
                <a:lnTo>
                  <a:pt x="618664" y="14273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293632" y="1005704"/>
            <a:ext cx="4846637" cy="48990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6792685" y="3050403"/>
            <a:ext cx="4349932" cy="5810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ru-RU" dirty="0"/>
              <a:t>ОБРАЗ</a:t>
            </a:r>
            <a:r>
              <a:rPr lang="en-US" dirty="0"/>
              <a:t>A</a:t>
            </a:r>
            <a:r>
              <a:rPr lang="ru-RU" dirty="0"/>
              <a:t>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112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/>
          <p:cNvSpPr/>
          <p:nvPr userDrawn="1"/>
        </p:nvSpPr>
        <p:spPr>
          <a:xfrm>
            <a:off x="901147" y="490330"/>
            <a:ext cx="10495721" cy="58839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630377" y="1268309"/>
            <a:ext cx="4957763" cy="43100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038599" y="6280006"/>
            <a:ext cx="4975169" cy="441469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Группа 3"/>
          <p:cNvGrpSpPr/>
          <p:nvPr userDrawn="1"/>
        </p:nvGrpSpPr>
        <p:grpSpPr>
          <a:xfrm rot="18900000">
            <a:off x="5442726" y="-2361972"/>
            <a:ext cx="4706395" cy="9394667"/>
            <a:chOff x="3421706" y="1143000"/>
            <a:chExt cx="2530932" cy="5052117"/>
          </a:xfrm>
        </p:grpSpPr>
        <p:sp>
          <p:nvSpPr>
            <p:cNvPr id="5" name="Скругленный прямоугольник 50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6" name="Скругленный прямоугольник 51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7" name="Скругленный прямоугольник 52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8" name="Скругленный прямоугольник 53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9" name="Скругленный прямоугольник 54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0" name="Овал 9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1" name="Скругленный прямоугольник 56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2" name="Овал 11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3" name="Овал 12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14" name="Рисунок 13"/>
          <p:cNvSpPr>
            <a:spLocks noGrp="1"/>
          </p:cNvSpPr>
          <p:nvPr>
            <p:ph type="pic" sz="quarter" idx="64"/>
          </p:nvPr>
        </p:nvSpPr>
        <p:spPr>
          <a:xfrm rot="18900000">
            <a:off x="5780593" y="-1221631"/>
            <a:ext cx="4030662" cy="7119160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/>
          <p:cNvSpPr>
            <a:spLocks noGrp="1"/>
          </p:cNvSpPr>
          <p:nvPr>
            <p:ph type="pic" sz="quarter" idx="11"/>
          </p:nvPr>
        </p:nvSpPr>
        <p:spPr>
          <a:xfrm>
            <a:off x="2147889" y="500482"/>
            <a:ext cx="5888936" cy="1873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Рисунок 22"/>
          <p:cNvSpPr>
            <a:spLocks noGrp="1"/>
          </p:cNvSpPr>
          <p:nvPr>
            <p:ph type="pic" sz="quarter" idx="12"/>
          </p:nvPr>
        </p:nvSpPr>
        <p:spPr>
          <a:xfrm>
            <a:off x="4154835" y="4481514"/>
            <a:ext cx="5889576" cy="187415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13"/>
          </p:nvPr>
        </p:nvSpPr>
        <p:spPr>
          <a:xfrm>
            <a:off x="2147482" y="2490998"/>
            <a:ext cx="1873250" cy="1873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Рисунок 25"/>
          <p:cNvSpPr>
            <a:spLocks noGrp="1"/>
          </p:cNvSpPr>
          <p:nvPr>
            <p:ph type="pic" sz="quarter" idx="14"/>
          </p:nvPr>
        </p:nvSpPr>
        <p:spPr>
          <a:xfrm>
            <a:off x="4154835" y="2490998"/>
            <a:ext cx="1873250" cy="1873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Рисунок 25"/>
          <p:cNvSpPr>
            <a:spLocks noGrp="1"/>
          </p:cNvSpPr>
          <p:nvPr>
            <p:ph type="pic" sz="quarter" idx="15"/>
          </p:nvPr>
        </p:nvSpPr>
        <p:spPr>
          <a:xfrm>
            <a:off x="8171503" y="500482"/>
            <a:ext cx="1873250" cy="1873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Рисунок 25"/>
          <p:cNvSpPr>
            <a:spLocks noGrp="1"/>
          </p:cNvSpPr>
          <p:nvPr>
            <p:ph type="pic" sz="quarter" idx="16"/>
          </p:nvPr>
        </p:nvSpPr>
        <p:spPr>
          <a:xfrm>
            <a:off x="8171035" y="2491233"/>
            <a:ext cx="1873250" cy="1873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Рисунок 25"/>
          <p:cNvSpPr>
            <a:spLocks noGrp="1"/>
          </p:cNvSpPr>
          <p:nvPr>
            <p:ph type="pic" sz="quarter" idx="17"/>
          </p:nvPr>
        </p:nvSpPr>
        <p:spPr>
          <a:xfrm>
            <a:off x="6162935" y="2491233"/>
            <a:ext cx="1873250" cy="1873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Рисунок 25"/>
          <p:cNvSpPr>
            <a:spLocks noGrp="1"/>
          </p:cNvSpPr>
          <p:nvPr>
            <p:ph type="pic" sz="quarter" idx="18"/>
          </p:nvPr>
        </p:nvSpPr>
        <p:spPr>
          <a:xfrm>
            <a:off x="2147482" y="4481514"/>
            <a:ext cx="1873250" cy="187415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/>
          <p:cNvSpPr>
            <a:spLocks noGrp="1"/>
          </p:cNvSpPr>
          <p:nvPr>
            <p:ph type="pic" sz="quarter" idx="13"/>
          </p:nvPr>
        </p:nvSpPr>
        <p:spPr>
          <a:xfrm>
            <a:off x="659481" y="1093507"/>
            <a:ext cx="3240000" cy="3240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Рисунок 25"/>
          <p:cNvSpPr>
            <a:spLocks noGrp="1"/>
          </p:cNvSpPr>
          <p:nvPr>
            <p:ph type="pic" sz="quarter" idx="14"/>
          </p:nvPr>
        </p:nvSpPr>
        <p:spPr>
          <a:xfrm>
            <a:off x="3122870" y="2713507"/>
            <a:ext cx="3240000" cy="3240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0" name="Рисунок 25"/>
          <p:cNvSpPr>
            <a:spLocks noGrp="1"/>
          </p:cNvSpPr>
          <p:nvPr>
            <p:ph type="pic" sz="quarter" idx="17"/>
          </p:nvPr>
        </p:nvSpPr>
        <p:spPr>
          <a:xfrm>
            <a:off x="5826035" y="427301"/>
            <a:ext cx="3240000" cy="3240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3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/>
          <p:cNvSpPr>
            <a:spLocks noGrp="1"/>
          </p:cNvSpPr>
          <p:nvPr>
            <p:ph type="pic" sz="quarter" idx="13"/>
          </p:nvPr>
        </p:nvSpPr>
        <p:spPr>
          <a:xfrm>
            <a:off x="659481" y="1093507"/>
            <a:ext cx="3024245" cy="486315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Рисунок 25"/>
          <p:cNvSpPr>
            <a:spLocks noGrp="1"/>
          </p:cNvSpPr>
          <p:nvPr>
            <p:ph type="pic" sz="quarter" idx="14"/>
          </p:nvPr>
        </p:nvSpPr>
        <p:spPr>
          <a:xfrm>
            <a:off x="3998081" y="1093507"/>
            <a:ext cx="2598662" cy="221119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0" name="Рисунок 25"/>
          <p:cNvSpPr>
            <a:spLocks noGrp="1"/>
          </p:cNvSpPr>
          <p:nvPr>
            <p:ph type="pic" sz="quarter" idx="17"/>
          </p:nvPr>
        </p:nvSpPr>
        <p:spPr>
          <a:xfrm>
            <a:off x="6911098" y="1093507"/>
            <a:ext cx="2663976" cy="221119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9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5"/>
          <p:cNvSpPr>
            <a:spLocks noGrp="1"/>
          </p:cNvSpPr>
          <p:nvPr>
            <p:ph type="pic" sz="quarter" idx="14"/>
          </p:nvPr>
        </p:nvSpPr>
        <p:spPr>
          <a:xfrm>
            <a:off x="4694766" y="1093507"/>
            <a:ext cx="2598662" cy="221119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0" name="Рисунок 25"/>
          <p:cNvSpPr>
            <a:spLocks noGrp="1"/>
          </p:cNvSpPr>
          <p:nvPr>
            <p:ph type="pic" sz="quarter" idx="17"/>
          </p:nvPr>
        </p:nvSpPr>
        <p:spPr>
          <a:xfrm>
            <a:off x="8622332" y="1093507"/>
            <a:ext cx="2663976" cy="221119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25"/>
          <p:cNvSpPr>
            <a:spLocks noGrp="1"/>
          </p:cNvSpPr>
          <p:nvPr>
            <p:ph type="pic" sz="quarter" idx="18"/>
          </p:nvPr>
        </p:nvSpPr>
        <p:spPr>
          <a:xfrm>
            <a:off x="767201" y="1093507"/>
            <a:ext cx="2598662" cy="221119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1714500" y="1257300"/>
            <a:ext cx="8762999" cy="6794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1714500" y="5600700"/>
            <a:ext cx="8762999" cy="8001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1000" baseline="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0348" y="45863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11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37321" y="1417982"/>
            <a:ext cx="3420000" cy="47999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386000" y="1417983"/>
            <a:ext cx="3420000" cy="47999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334679" y="1417983"/>
            <a:ext cx="3420000" cy="47999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386263" y="1417639"/>
            <a:ext cx="3419475" cy="480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87425" y="1495425"/>
            <a:ext cx="2670175" cy="16970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2"/>
          </p:nvPr>
        </p:nvSpPr>
        <p:spPr>
          <a:xfrm>
            <a:off x="4760912" y="1495425"/>
            <a:ext cx="2670175" cy="16970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3"/>
          </p:nvPr>
        </p:nvSpPr>
        <p:spPr>
          <a:xfrm>
            <a:off x="8534399" y="1495425"/>
            <a:ext cx="2670175" cy="16970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: скругленные углы 3"/>
          <p:cNvSpPr/>
          <p:nvPr userDrawn="1"/>
        </p:nvSpPr>
        <p:spPr>
          <a:xfrm>
            <a:off x="398302" y="599277"/>
            <a:ext cx="653139" cy="10903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Прямоугольник: скругленные углы 4"/>
          <p:cNvSpPr/>
          <p:nvPr userDrawn="1"/>
        </p:nvSpPr>
        <p:spPr>
          <a:xfrm>
            <a:off x="1260443" y="1532880"/>
            <a:ext cx="653139" cy="10903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6" name="Прямоугольник: скругленные углы 5"/>
          <p:cNvSpPr/>
          <p:nvPr userDrawn="1"/>
        </p:nvSpPr>
        <p:spPr>
          <a:xfrm>
            <a:off x="1260444" y="-271579"/>
            <a:ext cx="653139" cy="10903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Прямоугольник: скругленные углы 6"/>
          <p:cNvSpPr/>
          <p:nvPr userDrawn="1"/>
        </p:nvSpPr>
        <p:spPr>
          <a:xfrm>
            <a:off x="10295594" y="5062296"/>
            <a:ext cx="653139" cy="10903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Прямоугольник: скругленные углы 7"/>
          <p:cNvSpPr/>
          <p:nvPr userDrawn="1"/>
        </p:nvSpPr>
        <p:spPr>
          <a:xfrm>
            <a:off x="11183860" y="5917522"/>
            <a:ext cx="653139" cy="10903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Прямоугольник: скругленные углы 8"/>
          <p:cNvSpPr/>
          <p:nvPr userDrawn="1"/>
        </p:nvSpPr>
        <p:spPr>
          <a:xfrm>
            <a:off x="11183861" y="4113063"/>
            <a:ext cx="653139" cy="10903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62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1714506" y="1257301"/>
            <a:ext cx="3505201" cy="251459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2032014" y="3771909"/>
            <a:ext cx="2501900" cy="457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1714506" y="4229100"/>
            <a:ext cx="2819401" cy="1371600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714514" y="3771897"/>
            <a:ext cx="317500" cy="457200"/>
          </a:xfrm>
        </p:spPr>
        <p:txBody>
          <a:bodyPr tIns="0" anchor="ctr" anchorCtr="0">
            <a:noAutofit/>
          </a:bodyPr>
          <a:lstStyle>
            <a:lvl1pPr marL="0" marR="0" indent="0" algn="l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2">
                    <a:lumMod val="50000"/>
                  </a:schemeClr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</a:t>
            </a:r>
          </a:p>
        </p:txBody>
      </p:sp>
      <p:sp>
        <p:nvSpPr>
          <p:cNvPr id="1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0348" y="45863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7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6781801" y="1273602"/>
            <a:ext cx="3695700" cy="2498307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6781800" y="3771909"/>
            <a:ext cx="3695700" cy="457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6781800" y="4229100"/>
            <a:ext cx="3695700" cy="1371600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0348" y="45863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3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1714502" y="1257300"/>
            <a:ext cx="3659186" cy="21717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2031996" y="3548462"/>
            <a:ext cx="1778000" cy="457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1714502" y="4005654"/>
            <a:ext cx="2095500" cy="1595046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714503" y="3548450"/>
            <a:ext cx="317500" cy="457200"/>
          </a:xfrm>
        </p:spPr>
        <p:txBody>
          <a:bodyPr tIns="0" anchor="ctr" anchorCtr="0">
            <a:noAutofit/>
          </a:bodyPr>
          <a:lstStyle>
            <a:lvl1pPr marL="0" marR="0" indent="0" algn="l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2">
                    <a:lumMod val="90000"/>
                  </a:schemeClr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</a:t>
            </a:r>
          </a:p>
        </p:txBody>
      </p:sp>
      <p:sp>
        <p:nvSpPr>
          <p:cNvPr id="12" name="Shape 427"/>
          <p:cNvSpPr>
            <a:spLocks noGrp="1"/>
          </p:cNvSpPr>
          <p:nvPr>
            <p:ph type="body" sz="quarter" idx="65" hasCustomPrompt="1"/>
          </p:nvPr>
        </p:nvSpPr>
        <p:spPr>
          <a:xfrm>
            <a:off x="4317994" y="3548462"/>
            <a:ext cx="1778000" cy="457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4000500" y="4005654"/>
            <a:ext cx="2095500" cy="1595046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67" hasCustomPrompt="1"/>
          </p:nvPr>
        </p:nvSpPr>
        <p:spPr>
          <a:xfrm>
            <a:off x="4000500" y="3548450"/>
            <a:ext cx="317500" cy="457200"/>
          </a:xfrm>
        </p:spPr>
        <p:txBody>
          <a:bodyPr tIns="0" anchor="ctr" anchorCtr="0">
            <a:noAutofit/>
          </a:bodyPr>
          <a:lstStyle>
            <a:lvl1pPr marL="0" marR="0" indent="0" algn="l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</a:t>
            </a:r>
          </a:p>
        </p:txBody>
      </p:sp>
      <p:sp>
        <p:nvSpPr>
          <p:cNvPr id="1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0348" y="45863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1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6096001" y="1257300"/>
            <a:ext cx="4381499" cy="2514609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7" y="3771909"/>
            <a:ext cx="4381496" cy="457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6096007" y="4229100"/>
            <a:ext cx="4381496" cy="1371600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0348" y="45863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5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19251" y="893535"/>
            <a:ext cx="7589521" cy="50709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038599" y="6280006"/>
            <a:ext cx="4975169" cy="441469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Группа 3"/>
          <p:cNvGrpSpPr/>
          <p:nvPr userDrawn="1"/>
        </p:nvGrpSpPr>
        <p:grpSpPr>
          <a:xfrm rot="16200000">
            <a:off x="603212" y="960295"/>
            <a:ext cx="3060128" cy="6108472"/>
            <a:chOff x="3421706" y="1143000"/>
            <a:chExt cx="2530932" cy="5052117"/>
          </a:xfrm>
        </p:grpSpPr>
        <p:sp>
          <p:nvSpPr>
            <p:cNvPr id="5" name="Скругленный прямоугольник 50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6" name="Скругленный прямоугольник 51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7" name="Скругленный прямоугольник 52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8" name="Скругленный прямоугольник 53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9" name="Скругленный прямоугольник 54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0" name="Овал 9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1" name="Скругленный прямоугольник 56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2" name="Овал 11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3" name="Овал 12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14" name="Рисунок 13"/>
          <p:cNvSpPr>
            <a:spLocks noGrp="1"/>
          </p:cNvSpPr>
          <p:nvPr>
            <p:ph type="pic" sz="quarter" idx="64"/>
          </p:nvPr>
        </p:nvSpPr>
        <p:spPr>
          <a:xfrm rot="16200000">
            <a:off x="804135" y="1719070"/>
            <a:ext cx="2620762" cy="4628923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grpSp>
        <p:nvGrpSpPr>
          <p:cNvPr id="15" name="Группа 14"/>
          <p:cNvGrpSpPr/>
          <p:nvPr userDrawn="1"/>
        </p:nvGrpSpPr>
        <p:grpSpPr>
          <a:xfrm rot="18000000">
            <a:off x="4782096" y="-998343"/>
            <a:ext cx="2530932" cy="5052118"/>
            <a:chOff x="3421706" y="1143000"/>
            <a:chExt cx="2530932" cy="5052117"/>
          </a:xfrm>
        </p:grpSpPr>
        <p:sp>
          <p:nvSpPr>
            <p:cNvPr id="16" name="Скругленный прямоугольник 61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7" name="Скругленный прямоугольник 62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8" name="Скругленный прямоугольник 63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9" name="Скругленный прямоугольник 64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Скругленный прямоугольник 65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1" name="Овал 20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2" name="Скругленный прямоугольник 67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3" name="Овал 22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4" name="Овал 23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25" name="Рисунок 13"/>
          <p:cNvSpPr>
            <a:spLocks noGrp="1"/>
          </p:cNvSpPr>
          <p:nvPr>
            <p:ph type="pic" sz="quarter" idx="65"/>
          </p:nvPr>
        </p:nvSpPr>
        <p:spPr>
          <a:xfrm rot="18000000">
            <a:off x="4952171" y="-364595"/>
            <a:ext cx="2167547" cy="3828432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grpSp>
        <p:nvGrpSpPr>
          <p:cNvPr id="26" name="Группа 25"/>
          <p:cNvGrpSpPr/>
          <p:nvPr userDrawn="1"/>
        </p:nvGrpSpPr>
        <p:grpSpPr>
          <a:xfrm rot="19800000">
            <a:off x="9368200" y="-694380"/>
            <a:ext cx="2530932" cy="5052118"/>
            <a:chOff x="3421706" y="1143000"/>
            <a:chExt cx="2530932" cy="5052117"/>
          </a:xfrm>
        </p:grpSpPr>
        <p:sp>
          <p:nvSpPr>
            <p:cNvPr id="27" name="Скругленный прямоугольник 61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8" name="Скругленный прямоугольник 62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9" name="Скругленный прямоугольник 63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0" name="Скругленный прямоугольник 64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1" name="Скругленный прямоугольник 65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2" name="Овал 31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3" name="Скругленный прямоугольник 67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4" name="Овал 33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5" name="Овал 34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36" name="Рисунок 13"/>
          <p:cNvSpPr>
            <a:spLocks noGrp="1"/>
          </p:cNvSpPr>
          <p:nvPr>
            <p:ph type="pic" sz="quarter" idx="66"/>
          </p:nvPr>
        </p:nvSpPr>
        <p:spPr>
          <a:xfrm rot="19800000">
            <a:off x="9549137" y="-60633"/>
            <a:ext cx="2167547" cy="3828432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3254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29572" y="419717"/>
            <a:ext cx="5086626" cy="93141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333333"/>
                </a:solidFill>
                <a:latin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6"/>
          <p:cNvSpPr>
            <a:spLocks noGrp="1"/>
          </p:cNvSpPr>
          <p:nvPr>
            <p:ph type="pic" sz="quarter" idx="11"/>
          </p:nvPr>
        </p:nvSpPr>
        <p:spPr>
          <a:xfrm>
            <a:off x="656486" y="2006330"/>
            <a:ext cx="2570400" cy="25704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Рисунок 6"/>
          <p:cNvSpPr>
            <a:spLocks noGrp="1"/>
          </p:cNvSpPr>
          <p:nvPr>
            <p:ph type="pic" sz="quarter" idx="12"/>
          </p:nvPr>
        </p:nvSpPr>
        <p:spPr>
          <a:xfrm>
            <a:off x="3448483" y="2006330"/>
            <a:ext cx="2570400" cy="25704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Рисунок 6"/>
          <p:cNvSpPr>
            <a:spLocks noGrp="1"/>
          </p:cNvSpPr>
          <p:nvPr>
            <p:ph type="pic" sz="quarter" idx="13"/>
          </p:nvPr>
        </p:nvSpPr>
        <p:spPr>
          <a:xfrm>
            <a:off x="6255220" y="2004980"/>
            <a:ext cx="2570400" cy="25704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Рисунок 6"/>
          <p:cNvSpPr>
            <a:spLocks noGrp="1"/>
          </p:cNvSpPr>
          <p:nvPr>
            <p:ph type="pic" sz="quarter" idx="14"/>
          </p:nvPr>
        </p:nvSpPr>
        <p:spPr>
          <a:xfrm>
            <a:off x="9030437" y="1990067"/>
            <a:ext cx="2570400" cy="25704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5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03750" y="886460"/>
            <a:ext cx="2984500" cy="4851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1714500" y="1257300"/>
            <a:ext cx="2819401" cy="25146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1714491" y="3771909"/>
            <a:ext cx="2819401" cy="457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1714491" y="4229100"/>
            <a:ext cx="2819401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0348" y="45863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73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71219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52687" y="692170"/>
            <a:ext cx="5086626" cy="93141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333333"/>
                </a:solidFill>
                <a:latin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/>
          <p:cNvSpPr>
            <a:spLocks noGrp="1"/>
          </p:cNvSpPr>
          <p:nvPr>
            <p:ph type="pic" sz="quarter" idx="104" hasCustomPrompt="1"/>
          </p:nvPr>
        </p:nvSpPr>
        <p:spPr>
          <a:xfrm>
            <a:off x="1126100" y="1843641"/>
            <a:ext cx="1372322" cy="1088532"/>
          </a:xfrm>
          <a:custGeom>
            <a:avLst/>
            <a:gdLst>
              <a:gd name="connsiteX0" fmla="*/ 284480 w 897237"/>
              <a:gd name="connsiteY0" fmla="*/ 126982 h 711692"/>
              <a:gd name="connsiteX1" fmla="*/ 183091 w 897237"/>
              <a:gd name="connsiteY1" fmla="*/ 189982 h 711692"/>
              <a:gd name="connsiteX2" fmla="*/ 150607 w 897237"/>
              <a:gd name="connsiteY2" fmla="*/ 356338 h 711692"/>
              <a:gd name="connsiteX3" fmla="*/ 183091 w 897237"/>
              <a:gd name="connsiteY3" fmla="*/ 522695 h 711692"/>
              <a:gd name="connsiteX4" fmla="*/ 284480 w 897237"/>
              <a:gd name="connsiteY4" fmla="*/ 585694 h 711692"/>
              <a:gd name="connsiteX5" fmla="*/ 385869 w 897237"/>
              <a:gd name="connsiteY5" fmla="*/ 522695 h 711692"/>
              <a:gd name="connsiteX6" fmla="*/ 418352 w 897237"/>
              <a:gd name="connsiteY6" fmla="*/ 356338 h 711692"/>
              <a:gd name="connsiteX7" fmla="*/ 385869 w 897237"/>
              <a:gd name="connsiteY7" fmla="*/ 189982 h 711692"/>
              <a:gd name="connsiteX8" fmla="*/ 284480 w 897237"/>
              <a:gd name="connsiteY8" fmla="*/ 126982 h 711692"/>
              <a:gd name="connsiteX9" fmla="*/ 618664 w 897237"/>
              <a:gd name="connsiteY9" fmla="*/ 11813 h 711692"/>
              <a:gd name="connsiteX10" fmla="*/ 897237 w 897237"/>
              <a:gd name="connsiteY10" fmla="*/ 11813 h 711692"/>
              <a:gd name="connsiteX11" fmla="*/ 897237 w 897237"/>
              <a:gd name="connsiteY11" fmla="*/ 699879 h 711692"/>
              <a:gd name="connsiteX12" fmla="*/ 749583 w 897237"/>
              <a:gd name="connsiteY12" fmla="*/ 699879 h 711692"/>
              <a:gd name="connsiteX13" fmla="*/ 749583 w 897237"/>
              <a:gd name="connsiteY13" fmla="*/ 142733 h 711692"/>
              <a:gd name="connsiteX14" fmla="*/ 618664 w 897237"/>
              <a:gd name="connsiteY14" fmla="*/ 142733 h 711692"/>
              <a:gd name="connsiteX15" fmla="*/ 284480 w 897237"/>
              <a:gd name="connsiteY15" fmla="*/ 0 h 711692"/>
              <a:gd name="connsiteX16" fmla="*/ 498085 w 897237"/>
              <a:gd name="connsiteY16" fmla="*/ 96959 h 711692"/>
              <a:gd name="connsiteX17" fmla="*/ 568959 w 897237"/>
              <a:gd name="connsiteY17" fmla="*/ 355846 h 711692"/>
              <a:gd name="connsiteX18" fmla="*/ 498085 w 897237"/>
              <a:gd name="connsiteY18" fmla="*/ 614733 h 711692"/>
              <a:gd name="connsiteX19" fmla="*/ 284480 w 897237"/>
              <a:gd name="connsiteY19" fmla="*/ 711692 h 711692"/>
              <a:gd name="connsiteX20" fmla="*/ 70874 w 897237"/>
              <a:gd name="connsiteY20" fmla="*/ 614733 h 711692"/>
              <a:gd name="connsiteX21" fmla="*/ 0 w 897237"/>
              <a:gd name="connsiteY21" fmla="*/ 355846 h 711692"/>
              <a:gd name="connsiteX22" fmla="*/ 70874 w 897237"/>
              <a:gd name="connsiteY22" fmla="*/ 96959 h 711692"/>
              <a:gd name="connsiteX23" fmla="*/ 284480 w 897237"/>
              <a:gd name="connsiteY23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7237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8664" y="11813"/>
                </a:moveTo>
                <a:lnTo>
                  <a:pt x="897237" y="11813"/>
                </a:lnTo>
                <a:lnTo>
                  <a:pt x="897237" y="699879"/>
                </a:lnTo>
                <a:lnTo>
                  <a:pt x="749583" y="699879"/>
                </a:lnTo>
                <a:lnTo>
                  <a:pt x="749583" y="142733"/>
                </a:lnTo>
                <a:lnTo>
                  <a:pt x="618664" y="14273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05" hasCustomPrompt="1"/>
          </p:nvPr>
        </p:nvSpPr>
        <p:spPr>
          <a:xfrm>
            <a:off x="3020585" y="1843641"/>
            <a:ext cx="1697530" cy="1088532"/>
          </a:xfrm>
          <a:custGeom>
            <a:avLst/>
            <a:gdLst>
              <a:gd name="connsiteX0" fmla="*/ 284480 w 1109860"/>
              <a:gd name="connsiteY0" fmla="*/ 126982 h 711692"/>
              <a:gd name="connsiteX1" fmla="*/ 183091 w 1109860"/>
              <a:gd name="connsiteY1" fmla="*/ 189982 h 711692"/>
              <a:gd name="connsiteX2" fmla="*/ 150607 w 1109860"/>
              <a:gd name="connsiteY2" fmla="*/ 356338 h 711692"/>
              <a:gd name="connsiteX3" fmla="*/ 183091 w 1109860"/>
              <a:gd name="connsiteY3" fmla="*/ 522695 h 711692"/>
              <a:gd name="connsiteX4" fmla="*/ 284480 w 1109860"/>
              <a:gd name="connsiteY4" fmla="*/ 585694 h 711692"/>
              <a:gd name="connsiteX5" fmla="*/ 385869 w 1109860"/>
              <a:gd name="connsiteY5" fmla="*/ 522695 h 711692"/>
              <a:gd name="connsiteX6" fmla="*/ 418353 w 1109860"/>
              <a:gd name="connsiteY6" fmla="*/ 356338 h 711692"/>
              <a:gd name="connsiteX7" fmla="*/ 385869 w 1109860"/>
              <a:gd name="connsiteY7" fmla="*/ 189982 h 711692"/>
              <a:gd name="connsiteX8" fmla="*/ 284480 w 1109860"/>
              <a:gd name="connsiteY8" fmla="*/ 126982 h 711692"/>
              <a:gd name="connsiteX9" fmla="*/ 865246 w 1109860"/>
              <a:gd name="connsiteY9" fmla="*/ 3938 h 711692"/>
              <a:gd name="connsiteX10" fmla="*/ 1021760 w 1109860"/>
              <a:gd name="connsiteY10" fmla="*/ 60539 h 711692"/>
              <a:gd name="connsiteX11" fmla="*/ 1089188 w 1109860"/>
              <a:gd name="connsiteY11" fmla="*/ 214591 h 711692"/>
              <a:gd name="connsiteX12" fmla="*/ 1062119 w 1109860"/>
              <a:gd name="connsiteY12" fmla="*/ 316472 h 711692"/>
              <a:gd name="connsiteX13" fmla="*/ 962206 w 1109860"/>
              <a:gd name="connsiteY13" fmla="*/ 440994 h 711692"/>
              <a:gd name="connsiteX14" fmla="*/ 838177 w 1109860"/>
              <a:gd name="connsiteY14" fmla="*/ 569945 h 711692"/>
              <a:gd name="connsiteX15" fmla="*/ 1109860 w 1109860"/>
              <a:gd name="connsiteY15" fmla="*/ 569945 h 711692"/>
              <a:gd name="connsiteX16" fmla="*/ 1109860 w 1109860"/>
              <a:gd name="connsiteY16" fmla="*/ 707755 h 711692"/>
              <a:gd name="connsiteX17" fmla="*/ 624570 w 1109860"/>
              <a:gd name="connsiteY17" fmla="*/ 707755 h 711692"/>
              <a:gd name="connsiteX18" fmla="*/ 624570 w 1109860"/>
              <a:gd name="connsiteY18" fmla="*/ 593569 h 711692"/>
              <a:gd name="connsiteX19" fmla="*/ 826364 w 1109860"/>
              <a:gd name="connsiteY19" fmla="*/ 386854 h 711692"/>
              <a:gd name="connsiteX20" fmla="*/ 913480 w 1109860"/>
              <a:gd name="connsiteY20" fmla="*/ 287926 h 711692"/>
              <a:gd name="connsiteX21" fmla="*/ 939566 w 1109860"/>
              <a:gd name="connsiteY21" fmla="*/ 216560 h 711692"/>
              <a:gd name="connsiteX22" fmla="*/ 916925 w 1109860"/>
              <a:gd name="connsiteY22" fmla="*/ 158975 h 711692"/>
              <a:gd name="connsiteX23" fmla="*/ 858848 w 1109860"/>
              <a:gd name="connsiteY23" fmla="*/ 135842 h 711692"/>
              <a:gd name="connsiteX24" fmla="*/ 735803 w 1109860"/>
              <a:gd name="connsiteY24" fmla="*/ 228372 h 711692"/>
              <a:gd name="connsiteX25" fmla="*/ 612758 w 1109860"/>
              <a:gd name="connsiteY25" fmla="*/ 155530 h 711692"/>
              <a:gd name="connsiteX26" fmla="*/ 718577 w 1109860"/>
              <a:gd name="connsiteY26" fmla="*/ 42328 h 711692"/>
              <a:gd name="connsiteX27" fmla="*/ 865246 w 1109860"/>
              <a:gd name="connsiteY27" fmla="*/ 3938 h 711692"/>
              <a:gd name="connsiteX28" fmla="*/ 284480 w 1109860"/>
              <a:gd name="connsiteY28" fmla="*/ 0 h 711692"/>
              <a:gd name="connsiteX29" fmla="*/ 498085 w 1109860"/>
              <a:gd name="connsiteY29" fmla="*/ 96959 h 711692"/>
              <a:gd name="connsiteX30" fmla="*/ 568959 w 1109860"/>
              <a:gd name="connsiteY30" fmla="*/ 355846 h 711692"/>
              <a:gd name="connsiteX31" fmla="*/ 498085 w 1109860"/>
              <a:gd name="connsiteY31" fmla="*/ 614733 h 711692"/>
              <a:gd name="connsiteX32" fmla="*/ 284480 w 1109860"/>
              <a:gd name="connsiteY32" fmla="*/ 711692 h 711692"/>
              <a:gd name="connsiteX33" fmla="*/ 70874 w 1109860"/>
              <a:gd name="connsiteY33" fmla="*/ 614733 h 711692"/>
              <a:gd name="connsiteX34" fmla="*/ 0 w 1109860"/>
              <a:gd name="connsiteY34" fmla="*/ 355846 h 711692"/>
              <a:gd name="connsiteX35" fmla="*/ 70874 w 1109860"/>
              <a:gd name="connsiteY35" fmla="*/ 96959 h 711692"/>
              <a:gd name="connsiteX36" fmla="*/ 284480 w 1109860"/>
              <a:gd name="connsiteY3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09860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865246" y="3938"/>
                </a:moveTo>
                <a:cubicBezTo>
                  <a:pt x="924636" y="3938"/>
                  <a:pt x="976808" y="22805"/>
                  <a:pt x="1021760" y="60539"/>
                </a:cubicBezTo>
                <a:cubicBezTo>
                  <a:pt x="1066712" y="98273"/>
                  <a:pt x="1089188" y="149624"/>
                  <a:pt x="1089188" y="214591"/>
                </a:cubicBezTo>
                <a:cubicBezTo>
                  <a:pt x="1089188" y="250028"/>
                  <a:pt x="1080165" y="283988"/>
                  <a:pt x="1062119" y="316472"/>
                </a:cubicBezTo>
                <a:cubicBezTo>
                  <a:pt x="1044072" y="348956"/>
                  <a:pt x="1010768" y="390464"/>
                  <a:pt x="962206" y="440994"/>
                </a:cubicBezTo>
                <a:lnTo>
                  <a:pt x="838177" y="569945"/>
                </a:lnTo>
                <a:lnTo>
                  <a:pt x="1109860" y="569945"/>
                </a:lnTo>
                <a:lnTo>
                  <a:pt x="1109860" y="707755"/>
                </a:lnTo>
                <a:lnTo>
                  <a:pt x="624570" y="707755"/>
                </a:lnTo>
                <a:lnTo>
                  <a:pt x="624570" y="593569"/>
                </a:lnTo>
                <a:lnTo>
                  <a:pt x="826364" y="386854"/>
                </a:lnTo>
                <a:cubicBezTo>
                  <a:pt x="867051" y="345511"/>
                  <a:pt x="896090" y="312535"/>
                  <a:pt x="913480" y="287926"/>
                </a:cubicBezTo>
                <a:cubicBezTo>
                  <a:pt x="930870" y="263317"/>
                  <a:pt x="939566" y="239528"/>
                  <a:pt x="939566" y="216560"/>
                </a:cubicBezTo>
                <a:cubicBezTo>
                  <a:pt x="939566" y="193592"/>
                  <a:pt x="932019" y="174396"/>
                  <a:pt x="916925" y="158975"/>
                </a:cubicBezTo>
                <a:cubicBezTo>
                  <a:pt x="901832" y="143553"/>
                  <a:pt x="882473" y="135842"/>
                  <a:pt x="858848" y="135842"/>
                </a:cubicBezTo>
                <a:cubicBezTo>
                  <a:pt x="815536" y="135842"/>
                  <a:pt x="774521" y="166686"/>
                  <a:pt x="735803" y="228372"/>
                </a:cubicBezTo>
                <a:lnTo>
                  <a:pt x="612758" y="155530"/>
                </a:lnTo>
                <a:cubicBezTo>
                  <a:pt x="644914" y="105656"/>
                  <a:pt x="680187" y="67922"/>
                  <a:pt x="718577" y="42328"/>
                </a:cubicBezTo>
                <a:cubicBezTo>
                  <a:pt x="756967" y="16735"/>
                  <a:pt x="805857" y="3938"/>
                  <a:pt x="865246" y="3938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06" hasCustomPrompt="1"/>
          </p:nvPr>
        </p:nvSpPr>
        <p:spPr>
          <a:xfrm>
            <a:off x="5139234" y="1843641"/>
            <a:ext cx="1633951" cy="1088532"/>
          </a:xfrm>
          <a:custGeom>
            <a:avLst/>
            <a:gdLst>
              <a:gd name="connsiteX0" fmla="*/ 284480 w 1068292"/>
              <a:gd name="connsiteY0" fmla="*/ 126982 h 711692"/>
              <a:gd name="connsiteX1" fmla="*/ 183091 w 1068292"/>
              <a:gd name="connsiteY1" fmla="*/ 189982 h 711692"/>
              <a:gd name="connsiteX2" fmla="*/ 150607 w 1068292"/>
              <a:gd name="connsiteY2" fmla="*/ 356338 h 711692"/>
              <a:gd name="connsiteX3" fmla="*/ 183091 w 1068292"/>
              <a:gd name="connsiteY3" fmla="*/ 522695 h 711692"/>
              <a:gd name="connsiteX4" fmla="*/ 284480 w 1068292"/>
              <a:gd name="connsiteY4" fmla="*/ 585694 h 711692"/>
              <a:gd name="connsiteX5" fmla="*/ 385869 w 1068292"/>
              <a:gd name="connsiteY5" fmla="*/ 522695 h 711692"/>
              <a:gd name="connsiteX6" fmla="*/ 418353 w 1068292"/>
              <a:gd name="connsiteY6" fmla="*/ 356338 h 711692"/>
              <a:gd name="connsiteX7" fmla="*/ 385869 w 1068292"/>
              <a:gd name="connsiteY7" fmla="*/ 189982 h 711692"/>
              <a:gd name="connsiteX8" fmla="*/ 284480 w 1068292"/>
              <a:gd name="connsiteY8" fmla="*/ 126982 h 711692"/>
              <a:gd name="connsiteX9" fmla="*/ 614503 w 1068292"/>
              <a:gd name="connsiteY9" fmla="*/ 7875 h 711692"/>
              <a:gd name="connsiteX10" fmla="*/ 1035808 w 1068292"/>
              <a:gd name="connsiteY10" fmla="*/ 7875 h 711692"/>
              <a:gd name="connsiteX11" fmla="*/ 1035808 w 1068292"/>
              <a:gd name="connsiteY11" fmla="*/ 114186 h 711692"/>
              <a:gd name="connsiteX12" fmla="*/ 895045 w 1068292"/>
              <a:gd name="connsiteY12" fmla="*/ 274636 h 711692"/>
              <a:gd name="connsiteX13" fmla="*/ 1023011 w 1068292"/>
              <a:gd name="connsiteY13" fmla="*/ 344034 h 711692"/>
              <a:gd name="connsiteX14" fmla="*/ 1068292 w 1068292"/>
              <a:gd name="connsiteY14" fmla="*/ 472493 h 711692"/>
              <a:gd name="connsiteX15" fmla="*/ 994957 w 1068292"/>
              <a:gd name="connsiteY15" fmla="*/ 642295 h 711692"/>
              <a:gd name="connsiteX16" fmla="*/ 807437 w 1068292"/>
              <a:gd name="connsiteY16" fmla="*/ 703817 h 711692"/>
              <a:gd name="connsiteX17" fmla="*/ 576113 w 1068292"/>
              <a:gd name="connsiteY17" fmla="*/ 623099 h 711692"/>
              <a:gd name="connsiteX18" fmla="*/ 639112 w 1068292"/>
              <a:gd name="connsiteY18" fmla="*/ 501039 h 711692"/>
              <a:gd name="connsiteX19" fmla="*/ 813344 w 1068292"/>
              <a:gd name="connsiteY19" fmla="*/ 569944 h 711692"/>
              <a:gd name="connsiteX20" fmla="*/ 889631 w 1068292"/>
              <a:gd name="connsiteY20" fmla="*/ 547304 h 711692"/>
              <a:gd name="connsiteX21" fmla="*/ 919654 w 1068292"/>
              <a:gd name="connsiteY21" fmla="*/ 481844 h 711692"/>
              <a:gd name="connsiteX22" fmla="*/ 885202 w 1068292"/>
              <a:gd name="connsiteY22" fmla="*/ 413923 h 711692"/>
              <a:gd name="connsiteX23" fmla="*/ 789719 w 1068292"/>
              <a:gd name="connsiteY23" fmla="*/ 388822 h 711692"/>
              <a:gd name="connsiteX24" fmla="*/ 698174 w 1068292"/>
              <a:gd name="connsiteY24" fmla="*/ 407525 h 711692"/>
              <a:gd name="connsiteX25" fmla="*/ 698174 w 1068292"/>
              <a:gd name="connsiteY25" fmla="*/ 294323 h 711692"/>
              <a:gd name="connsiteX26" fmla="*/ 830077 w 1068292"/>
              <a:gd name="connsiteY26" fmla="*/ 138795 h 711692"/>
              <a:gd name="connsiteX27" fmla="*/ 614503 w 1068292"/>
              <a:gd name="connsiteY27" fmla="*/ 138795 h 711692"/>
              <a:gd name="connsiteX28" fmla="*/ 284480 w 1068292"/>
              <a:gd name="connsiteY28" fmla="*/ 0 h 711692"/>
              <a:gd name="connsiteX29" fmla="*/ 498086 w 1068292"/>
              <a:gd name="connsiteY29" fmla="*/ 96959 h 711692"/>
              <a:gd name="connsiteX30" fmla="*/ 568959 w 1068292"/>
              <a:gd name="connsiteY30" fmla="*/ 355846 h 711692"/>
              <a:gd name="connsiteX31" fmla="*/ 498086 w 1068292"/>
              <a:gd name="connsiteY31" fmla="*/ 614733 h 711692"/>
              <a:gd name="connsiteX32" fmla="*/ 284480 w 1068292"/>
              <a:gd name="connsiteY32" fmla="*/ 711692 h 711692"/>
              <a:gd name="connsiteX33" fmla="*/ 70874 w 1068292"/>
              <a:gd name="connsiteY33" fmla="*/ 614733 h 711692"/>
              <a:gd name="connsiteX34" fmla="*/ 0 w 1068292"/>
              <a:gd name="connsiteY34" fmla="*/ 355846 h 711692"/>
              <a:gd name="connsiteX35" fmla="*/ 70874 w 1068292"/>
              <a:gd name="connsiteY35" fmla="*/ 96959 h 711692"/>
              <a:gd name="connsiteX36" fmla="*/ 284480 w 1068292"/>
              <a:gd name="connsiteY3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68292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4503" y="7875"/>
                </a:moveTo>
                <a:lnTo>
                  <a:pt x="1035808" y="7875"/>
                </a:lnTo>
                <a:lnTo>
                  <a:pt x="1035808" y="114186"/>
                </a:lnTo>
                <a:lnTo>
                  <a:pt x="895045" y="274636"/>
                </a:lnTo>
                <a:cubicBezTo>
                  <a:pt x="950169" y="283824"/>
                  <a:pt x="992825" y="306956"/>
                  <a:pt x="1023011" y="344034"/>
                </a:cubicBezTo>
                <a:cubicBezTo>
                  <a:pt x="1053198" y="381111"/>
                  <a:pt x="1068292" y="423931"/>
                  <a:pt x="1068292" y="472493"/>
                </a:cubicBezTo>
                <a:cubicBezTo>
                  <a:pt x="1068292" y="544679"/>
                  <a:pt x="1043847" y="601280"/>
                  <a:pt x="994957" y="642295"/>
                </a:cubicBezTo>
                <a:cubicBezTo>
                  <a:pt x="946068" y="683309"/>
                  <a:pt x="883561" y="703817"/>
                  <a:pt x="807437" y="703817"/>
                </a:cubicBezTo>
                <a:cubicBezTo>
                  <a:pt x="731314" y="703817"/>
                  <a:pt x="654206" y="676911"/>
                  <a:pt x="576113" y="623099"/>
                </a:cubicBezTo>
                <a:lnTo>
                  <a:pt x="639112" y="501039"/>
                </a:lnTo>
                <a:cubicBezTo>
                  <a:pt x="704080" y="546976"/>
                  <a:pt x="762157" y="569944"/>
                  <a:pt x="813344" y="569944"/>
                </a:cubicBezTo>
                <a:cubicBezTo>
                  <a:pt x="844187" y="569944"/>
                  <a:pt x="869616" y="562398"/>
                  <a:pt x="889631" y="547304"/>
                </a:cubicBezTo>
                <a:cubicBezTo>
                  <a:pt x="909647" y="532211"/>
                  <a:pt x="919654" y="510391"/>
                  <a:pt x="919654" y="481844"/>
                </a:cubicBezTo>
                <a:cubicBezTo>
                  <a:pt x="919654" y="453298"/>
                  <a:pt x="908170" y="430657"/>
                  <a:pt x="885202" y="413923"/>
                </a:cubicBezTo>
                <a:cubicBezTo>
                  <a:pt x="862233" y="397189"/>
                  <a:pt x="830406" y="388822"/>
                  <a:pt x="789719" y="388822"/>
                </a:cubicBezTo>
                <a:cubicBezTo>
                  <a:pt x="768063" y="388822"/>
                  <a:pt x="737548" y="395056"/>
                  <a:pt x="698174" y="407525"/>
                </a:cubicBezTo>
                <a:lnTo>
                  <a:pt x="698174" y="294323"/>
                </a:lnTo>
                <a:lnTo>
                  <a:pt x="830077" y="138795"/>
                </a:lnTo>
                <a:lnTo>
                  <a:pt x="614503" y="138795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107" hasCustomPrompt="1"/>
          </p:nvPr>
        </p:nvSpPr>
        <p:spPr>
          <a:xfrm>
            <a:off x="7219744" y="1843641"/>
            <a:ext cx="1748721" cy="1088532"/>
          </a:xfrm>
          <a:custGeom>
            <a:avLst/>
            <a:gdLst>
              <a:gd name="connsiteX0" fmla="*/ 284480 w 1143329"/>
              <a:gd name="connsiteY0" fmla="*/ 126982 h 711692"/>
              <a:gd name="connsiteX1" fmla="*/ 183091 w 1143329"/>
              <a:gd name="connsiteY1" fmla="*/ 189982 h 711692"/>
              <a:gd name="connsiteX2" fmla="*/ 150607 w 1143329"/>
              <a:gd name="connsiteY2" fmla="*/ 356338 h 711692"/>
              <a:gd name="connsiteX3" fmla="*/ 183091 w 1143329"/>
              <a:gd name="connsiteY3" fmla="*/ 522695 h 711692"/>
              <a:gd name="connsiteX4" fmla="*/ 284480 w 1143329"/>
              <a:gd name="connsiteY4" fmla="*/ 585694 h 711692"/>
              <a:gd name="connsiteX5" fmla="*/ 385869 w 1143329"/>
              <a:gd name="connsiteY5" fmla="*/ 522695 h 711692"/>
              <a:gd name="connsiteX6" fmla="*/ 418353 w 1143329"/>
              <a:gd name="connsiteY6" fmla="*/ 356338 h 711692"/>
              <a:gd name="connsiteX7" fmla="*/ 385869 w 1143329"/>
              <a:gd name="connsiteY7" fmla="*/ 189982 h 711692"/>
              <a:gd name="connsiteX8" fmla="*/ 284480 w 1143329"/>
              <a:gd name="connsiteY8" fmla="*/ 126982 h 711692"/>
              <a:gd name="connsiteX9" fmla="*/ 886412 w 1143329"/>
              <a:gd name="connsiteY9" fmla="*/ 11812 h 711692"/>
              <a:gd name="connsiteX10" fmla="*/ 1053752 w 1143329"/>
              <a:gd name="connsiteY10" fmla="*/ 11812 h 711692"/>
              <a:gd name="connsiteX11" fmla="*/ 820460 w 1143329"/>
              <a:gd name="connsiteY11" fmla="*/ 402603 h 711692"/>
              <a:gd name="connsiteX12" fmla="*/ 917911 w 1143329"/>
              <a:gd name="connsiteY12" fmla="*/ 402603 h 711692"/>
              <a:gd name="connsiteX13" fmla="*/ 917911 w 1143329"/>
              <a:gd name="connsiteY13" fmla="*/ 282511 h 711692"/>
              <a:gd name="connsiteX14" fmla="*/ 1065565 w 1143329"/>
              <a:gd name="connsiteY14" fmla="*/ 282511 h 711692"/>
              <a:gd name="connsiteX15" fmla="*/ 1065565 w 1143329"/>
              <a:gd name="connsiteY15" fmla="*/ 402603 h 711692"/>
              <a:gd name="connsiteX16" fmla="*/ 1143329 w 1143329"/>
              <a:gd name="connsiteY16" fmla="*/ 402603 h 711692"/>
              <a:gd name="connsiteX17" fmla="*/ 1143329 w 1143329"/>
              <a:gd name="connsiteY17" fmla="*/ 535492 h 711692"/>
              <a:gd name="connsiteX18" fmla="*/ 1065565 w 1143329"/>
              <a:gd name="connsiteY18" fmla="*/ 535492 h 711692"/>
              <a:gd name="connsiteX19" fmla="*/ 1065565 w 1143329"/>
              <a:gd name="connsiteY19" fmla="*/ 699880 h 711692"/>
              <a:gd name="connsiteX20" fmla="*/ 917911 w 1143329"/>
              <a:gd name="connsiteY20" fmla="*/ 699880 h 711692"/>
              <a:gd name="connsiteX21" fmla="*/ 917911 w 1143329"/>
              <a:gd name="connsiteY21" fmla="*/ 535492 h 711692"/>
              <a:gd name="connsiteX22" fmla="*/ 641306 w 1143329"/>
              <a:gd name="connsiteY22" fmla="*/ 535492 h 711692"/>
              <a:gd name="connsiteX23" fmla="*/ 641306 w 1143329"/>
              <a:gd name="connsiteY23" fmla="*/ 418353 h 711692"/>
              <a:gd name="connsiteX24" fmla="*/ 284480 w 1143329"/>
              <a:gd name="connsiteY24" fmla="*/ 0 h 711692"/>
              <a:gd name="connsiteX25" fmla="*/ 498086 w 1143329"/>
              <a:gd name="connsiteY25" fmla="*/ 96959 h 711692"/>
              <a:gd name="connsiteX26" fmla="*/ 568959 w 1143329"/>
              <a:gd name="connsiteY26" fmla="*/ 355846 h 711692"/>
              <a:gd name="connsiteX27" fmla="*/ 498086 w 1143329"/>
              <a:gd name="connsiteY27" fmla="*/ 614733 h 711692"/>
              <a:gd name="connsiteX28" fmla="*/ 284480 w 1143329"/>
              <a:gd name="connsiteY28" fmla="*/ 711692 h 711692"/>
              <a:gd name="connsiteX29" fmla="*/ 70874 w 1143329"/>
              <a:gd name="connsiteY29" fmla="*/ 614733 h 711692"/>
              <a:gd name="connsiteX30" fmla="*/ 0 w 1143329"/>
              <a:gd name="connsiteY30" fmla="*/ 355846 h 711692"/>
              <a:gd name="connsiteX31" fmla="*/ 70874 w 1143329"/>
              <a:gd name="connsiteY31" fmla="*/ 96959 h 711692"/>
              <a:gd name="connsiteX32" fmla="*/ 284480 w 1143329"/>
              <a:gd name="connsiteY32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3329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886412" y="11812"/>
                </a:moveTo>
                <a:lnTo>
                  <a:pt x="1053752" y="11812"/>
                </a:lnTo>
                <a:lnTo>
                  <a:pt x="820460" y="402603"/>
                </a:lnTo>
                <a:lnTo>
                  <a:pt x="917911" y="402603"/>
                </a:lnTo>
                <a:lnTo>
                  <a:pt x="917911" y="282511"/>
                </a:lnTo>
                <a:lnTo>
                  <a:pt x="1065565" y="282511"/>
                </a:lnTo>
                <a:lnTo>
                  <a:pt x="1065565" y="402603"/>
                </a:lnTo>
                <a:lnTo>
                  <a:pt x="1143329" y="402603"/>
                </a:lnTo>
                <a:lnTo>
                  <a:pt x="1143329" y="535492"/>
                </a:lnTo>
                <a:lnTo>
                  <a:pt x="1065565" y="535492"/>
                </a:lnTo>
                <a:lnTo>
                  <a:pt x="1065565" y="699880"/>
                </a:lnTo>
                <a:lnTo>
                  <a:pt x="917911" y="699880"/>
                </a:lnTo>
                <a:lnTo>
                  <a:pt x="917911" y="535492"/>
                </a:lnTo>
                <a:lnTo>
                  <a:pt x="641306" y="535492"/>
                </a:lnTo>
                <a:lnTo>
                  <a:pt x="641306" y="41835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08" hasCustomPrompt="1"/>
          </p:nvPr>
        </p:nvSpPr>
        <p:spPr>
          <a:xfrm>
            <a:off x="9505315" y="1843641"/>
            <a:ext cx="1651982" cy="1088532"/>
          </a:xfrm>
          <a:custGeom>
            <a:avLst/>
            <a:gdLst>
              <a:gd name="connsiteX0" fmla="*/ 284480 w 1080080"/>
              <a:gd name="connsiteY0" fmla="*/ 126982 h 711692"/>
              <a:gd name="connsiteX1" fmla="*/ 183091 w 1080080"/>
              <a:gd name="connsiteY1" fmla="*/ 189982 h 711692"/>
              <a:gd name="connsiteX2" fmla="*/ 150607 w 1080080"/>
              <a:gd name="connsiteY2" fmla="*/ 356338 h 711692"/>
              <a:gd name="connsiteX3" fmla="*/ 183091 w 1080080"/>
              <a:gd name="connsiteY3" fmla="*/ 522695 h 711692"/>
              <a:gd name="connsiteX4" fmla="*/ 284480 w 1080080"/>
              <a:gd name="connsiteY4" fmla="*/ 585694 h 711692"/>
              <a:gd name="connsiteX5" fmla="*/ 385869 w 1080080"/>
              <a:gd name="connsiteY5" fmla="*/ 522695 h 711692"/>
              <a:gd name="connsiteX6" fmla="*/ 418352 w 1080080"/>
              <a:gd name="connsiteY6" fmla="*/ 356338 h 711692"/>
              <a:gd name="connsiteX7" fmla="*/ 385869 w 1080080"/>
              <a:gd name="connsiteY7" fmla="*/ 189982 h 711692"/>
              <a:gd name="connsiteX8" fmla="*/ 284480 w 1080080"/>
              <a:gd name="connsiteY8" fmla="*/ 126982 h 711692"/>
              <a:gd name="connsiteX9" fmla="*/ 623337 w 1080080"/>
              <a:gd name="connsiteY9" fmla="*/ 7876 h 711692"/>
              <a:gd name="connsiteX10" fmla="*/ 1038737 w 1080080"/>
              <a:gd name="connsiteY10" fmla="*/ 7876 h 711692"/>
              <a:gd name="connsiteX11" fmla="*/ 1038737 w 1080080"/>
              <a:gd name="connsiteY11" fmla="*/ 140764 h 711692"/>
              <a:gd name="connsiteX12" fmla="*/ 767054 w 1080080"/>
              <a:gd name="connsiteY12" fmla="*/ 140764 h 711692"/>
              <a:gd name="connsiteX13" fmla="*/ 767054 w 1080080"/>
              <a:gd name="connsiteY13" fmla="*/ 255934 h 711692"/>
              <a:gd name="connsiteX14" fmla="*/ 836943 w 1080080"/>
              <a:gd name="connsiteY14" fmla="*/ 247075 h 711692"/>
              <a:gd name="connsiteX15" fmla="*/ 1008222 w 1080080"/>
              <a:gd name="connsiteY15" fmla="*/ 307121 h 711692"/>
              <a:gd name="connsiteX16" fmla="*/ 1080080 w 1080080"/>
              <a:gd name="connsiteY16" fmla="*/ 469048 h 711692"/>
              <a:gd name="connsiteX17" fmla="*/ 1005761 w 1080080"/>
              <a:gd name="connsiteY17" fmla="*/ 637373 h 711692"/>
              <a:gd name="connsiteX18" fmla="*/ 822177 w 1080080"/>
              <a:gd name="connsiteY18" fmla="*/ 703817 h 711692"/>
              <a:gd name="connsiteX19" fmla="*/ 588884 w 1080080"/>
              <a:gd name="connsiteY19" fmla="*/ 600459 h 711692"/>
              <a:gd name="connsiteX20" fmla="*/ 669601 w 1080080"/>
              <a:gd name="connsiteY20" fmla="*/ 488243 h 711692"/>
              <a:gd name="connsiteX21" fmla="*/ 693226 w 1080080"/>
              <a:gd name="connsiteY21" fmla="*/ 509898 h 711692"/>
              <a:gd name="connsiteX22" fmla="*/ 747366 w 1080080"/>
              <a:gd name="connsiteY22" fmla="*/ 543859 h 711692"/>
              <a:gd name="connsiteX23" fmla="*/ 826115 w 1080080"/>
              <a:gd name="connsiteY23" fmla="*/ 565022 h 711692"/>
              <a:gd name="connsiteX24" fmla="*/ 896005 w 1080080"/>
              <a:gd name="connsiteY24" fmla="*/ 541398 h 711692"/>
              <a:gd name="connsiteX25" fmla="*/ 926520 w 1080080"/>
              <a:gd name="connsiteY25" fmla="*/ 471509 h 711692"/>
              <a:gd name="connsiteX26" fmla="*/ 893543 w 1080080"/>
              <a:gd name="connsiteY26" fmla="*/ 400143 h 711692"/>
              <a:gd name="connsiteX27" fmla="*/ 808396 w 1080080"/>
              <a:gd name="connsiteY27" fmla="*/ 375042 h 711692"/>
              <a:gd name="connsiteX28" fmla="*/ 687320 w 1080080"/>
              <a:gd name="connsiteY28" fmla="*/ 412447 h 711692"/>
              <a:gd name="connsiteX29" fmla="*/ 623337 w 1080080"/>
              <a:gd name="connsiteY29" fmla="*/ 343542 h 711692"/>
              <a:gd name="connsiteX30" fmla="*/ 284480 w 1080080"/>
              <a:gd name="connsiteY30" fmla="*/ 0 h 711692"/>
              <a:gd name="connsiteX31" fmla="*/ 498085 w 1080080"/>
              <a:gd name="connsiteY31" fmla="*/ 96959 h 711692"/>
              <a:gd name="connsiteX32" fmla="*/ 568959 w 1080080"/>
              <a:gd name="connsiteY32" fmla="*/ 355846 h 711692"/>
              <a:gd name="connsiteX33" fmla="*/ 498085 w 1080080"/>
              <a:gd name="connsiteY33" fmla="*/ 614733 h 711692"/>
              <a:gd name="connsiteX34" fmla="*/ 284480 w 1080080"/>
              <a:gd name="connsiteY34" fmla="*/ 711692 h 711692"/>
              <a:gd name="connsiteX35" fmla="*/ 70874 w 1080080"/>
              <a:gd name="connsiteY35" fmla="*/ 614733 h 711692"/>
              <a:gd name="connsiteX36" fmla="*/ 0 w 1080080"/>
              <a:gd name="connsiteY36" fmla="*/ 355846 h 711692"/>
              <a:gd name="connsiteX37" fmla="*/ 70874 w 1080080"/>
              <a:gd name="connsiteY37" fmla="*/ 96959 h 711692"/>
              <a:gd name="connsiteX38" fmla="*/ 284480 w 1080080"/>
              <a:gd name="connsiteY38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0080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6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6" y="126982"/>
                  <a:pt x="284480" y="126982"/>
                </a:cubicBezTo>
                <a:close/>
                <a:moveTo>
                  <a:pt x="623337" y="7876"/>
                </a:moveTo>
                <a:lnTo>
                  <a:pt x="1038737" y="7876"/>
                </a:lnTo>
                <a:lnTo>
                  <a:pt x="1038737" y="140764"/>
                </a:lnTo>
                <a:lnTo>
                  <a:pt x="767054" y="140764"/>
                </a:lnTo>
                <a:lnTo>
                  <a:pt x="767054" y="255934"/>
                </a:lnTo>
                <a:cubicBezTo>
                  <a:pt x="787397" y="250028"/>
                  <a:pt x="810694" y="247075"/>
                  <a:pt x="836943" y="247075"/>
                </a:cubicBezTo>
                <a:cubicBezTo>
                  <a:pt x="903223" y="247075"/>
                  <a:pt x="960316" y="267090"/>
                  <a:pt x="1008222" y="307121"/>
                </a:cubicBezTo>
                <a:cubicBezTo>
                  <a:pt x="1056127" y="347151"/>
                  <a:pt x="1080080" y="401127"/>
                  <a:pt x="1080080" y="469048"/>
                </a:cubicBezTo>
                <a:cubicBezTo>
                  <a:pt x="1080080" y="536969"/>
                  <a:pt x="1055307" y="593077"/>
                  <a:pt x="1005761" y="637373"/>
                </a:cubicBezTo>
                <a:cubicBezTo>
                  <a:pt x="956215" y="681669"/>
                  <a:pt x="895020" y="703817"/>
                  <a:pt x="822177" y="703817"/>
                </a:cubicBezTo>
                <a:cubicBezTo>
                  <a:pt x="728991" y="703817"/>
                  <a:pt x="651227" y="669364"/>
                  <a:pt x="588884" y="600459"/>
                </a:cubicBezTo>
                <a:lnTo>
                  <a:pt x="669601" y="488243"/>
                </a:lnTo>
                <a:cubicBezTo>
                  <a:pt x="675508" y="494149"/>
                  <a:pt x="683382" y="501368"/>
                  <a:pt x="693226" y="509898"/>
                </a:cubicBezTo>
                <a:cubicBezTo>
                  <a:pt x="703070" y="518429"/>
                  <a:pt x="721116" y="529750"/>
                  <a:pt x="747366" y="543859"/>
                </a:cubicBezTo>
                <a:cubicBezTo>
                  <a:pt x="773616" y="557968"/>
                  <a:pt x="799865" y="565022"/>
                  <a:pt x="826115" y="565022"/>
                </a:cubicBezTo>
                <a:cubicBezTo>
                  <a:pt x="852364" y="565022"/>
                  <a:pt x="875661" y="557148"/>
                  <a:pt x="896005" y="541398"/>
                </a:cubicBezTo>
                <a:cubicBezTo>
                  <a:pt x="916348" y="525648"/>
                  <a:pt x="926520" y="502352"/>
                  <a:pt x="926520" y="471509"/>
                </a:cubicBezTo>
                <a:cubicBezTo>
                  <a:pt x="926520" y="440665"/>
                  <a:pt x="915527" y="416877"/>
                  <a:pt x="893543" y="400143"/>
                </a:cubicBezTo>
                <a:cubicBezTo>
                  <a:pt x="871559" y="383409"/>
                  <a:pt x="843177" y="375042"/>
                  <a:pt x="808396" y="375042"/>
                </a:cubicBezTo>
                <a:cubicBezTo>
                  <a:pt x="773616" y="375042"/>
                  <a:pt x="733257" y="387510"/>
                  <a:pt x="687320" y="412447"/>
                </a:cubicBezTo>
                <a:lnTo>
                  <a:pt x="623337" y="343542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09" hasCustomPrompt="1"/>
          </p:nvPr>
        </p:nvSpPr>
        <p:spPr>
          <a:xfrm>
            <a:off x="931245" y="4027965"/>
            <a:ext cx="1762034" cy="1088532"/>
          </a:xfrm>
          <a:custGeom>
            <a:avLst/>
            <a:gdLst>
              <a:gd name="connsiteX0" fmla="*/ 912342 w 1152034"/>
              <a:gd name="connsiteY0" fmla="*/ 379963 h 711692"/>
              <a:gd name="connsiteX1" fmla="*/ 835561 w 1152034"/>
              <a:gd name="connsiteY1" fmla="*/ 407033 h 711692"/>
              <a:gd name="connsiteX2" fmla="*/ 804554 w 1152034"/>
              <a:gd name="connsiteY2" fmla="*/ 477414 h 711692"/>
              <a:gd name="connsiteX3" fmla="*/ 834085 w 1152034"/>
              <a:gd name="connsiteY3" fmla="*/ 551734 h 711692"/>
              <a:gd name="connsiteX4" fmla="*/ 907912 w 1152034"/>
              <a:gd name="connsiteY4" fmla="*/ 582741 h 711692"/>
              <a:gd name="connsiteX5" fmla="*/ 981739 w 1152034"/>
              <a:gd name="connsiteY5" fmla="*/ 555179 h 711692"/>
              <a:gd name="connsiteX6" fmla="*/ 1011270 w 1152034"/>
              <a:gd name="connsiteY6" fmla="*/ 483813 h 711692"/>
              <a:gd name="connsiteX7" fmla="*/ 984692 w 1152034"/>
              <a:gd name="connsiteY7" fmla="*/ 409986 h 711692"/>
              <a:gd name="connsiteX8" fmla="*/ 912342 w 1152034"/>
              <a:gd name="connsiteY8" fmla="*/ 379963 h 711692"/>
              <a:gd name="connsiteX9" fmla="*/ 284480 w 1152034"/>
              <a:gd name="connsiteY9" fmla="*/ 126982 h 711692"/>
              <a:gd name="connsiteX10" fmla="*/ 183091 w 1152034"/>
              <a:gd name="connsiteY10" fmla="*/ 189982 h 711692"/>
              <a:gd name="connsiteX11" fmla="*/ 150607 w 1152034"/>
              <a:gd name="connsiteY11" fmla="*/ 356339 h 711692"/>
              <a:gd name="connsiteX12" fmla="*/ 183091 w 1152034"/>
              <a:gd name="connsiteY12" fmla="*/ 522695 h 711692"/>
              <a:gd name="connsiteX13" fmla="*/ 284480 w 1152034"/>
              <a:gd name="connsiteY13" fmla="*/ 585694 h 711692"/>
              <a:gd name="connsiteX14" fmla="*/ 385869 w 1152034"/>
              <a:gd name="connsiteY14" fmla="*/ 522695 h 711692"/>
              <a:gd name="connsiteX15" fmla="*/ 418352 w 1152034"/>
              <a:gd name="connsiteY15" fmla="*/ 356339 h 711692"/>
              <a:gd name="connsiteX16" fmla="*/ 385869 w 1152034"/>
              <a:gd name="connsiteY16" fmla="*/ 189982 h 711692"/>
              <a:gd name="connsiteX17" fmla="*/ 284480 w 1152034"/>
              <a:gd name="connsiteY17" fmla="*/ 126982 h 711692"/>
              <a:gd name="connsiteX18" fmla="*/ 920709 w 1152034"/>
              <a:gd name="connsiteY18" fmla="*/ 0 h 711692"/>
              <a:gd name="connsiteX19" fmla="*/ 1012747 w 1152034"/>
              <a:gd name="connsiteY19" fmla="*/ 14274 h 711692"/>
              <a:gd name="connsiteX20" fmla="*/ 1080175 w 1152034"/>
              <a:gd name="connsiteY20" fmla="*/ 43312 h 711692"/>
              <a:gd name="connsiteX21" fmla="*/ 1132347 w 1152034"/>
              <a:gd name="connsiteY21" fmla="*/ 80718 h 711692"/>
              <a:gd name="connsiteX22" fmla="*/ 1059504 w 1152034"/>
              <a:gd name="connsiteY22" fmla="*/ 188997 h 711692"/>
              <a:gd name="connsiteX23" fmla="*/ 1042277 w 1152034"/>
              <a:gd name="connsiteY23" fmla="*/ 173248 h 711692"/>
              <a:gd name="connsiteX24" fmla="*/ 997489 w 1152034"/>
              <a:gd name="connsiteY24" fmla="*/ 147654 h 711692"/>
              <a:gd name="connsiteX25" fmla="*/ 932521 w 1152034"/>
              <a:gd name="connsiteY25" fmla="*/ 131904 h 711692"/>
              <a:gd name="connsiteX26" fmla="*/ 833593 w 1152034"/>
              <a:gd name="connsiteY26" fmla="*/ 174724 h 711692"/>
              <a:gd name="connsiteX27" fmla="*/ 790773 w 1152034"/>
              <a:gd name="connsiteY27" fmla="*/ 291371 h 711692"/>
              <a:gd name="connsiteX28" fmla="*/ 926615 w 1152034"/>
              <a:gd name="connsiteY28" fmla="*/ 250027 h 711692"/>
              <a:gd name="connsiteX29" fmla="*/ 1087558 w 1152034"/>
              <a:gd name="connsiteY29" fmla="*/ 313027 h 711692"/>
              <a:gd name="connsiteX30" fmla="*/ 1152034 w 1152034"/>
              <a:gd name="connsiteY30" fmla="*/ 480860 h 711692"/>
              <a:gd name="connsiteX31" fmla="*/ 1082636 w 1152034"/>
              <a:gd name="connsiteY31" fmla="*/ 648693 h 711692"/>
              <a:gd name="connsiteX32" fmla="*/ 907912 w 1152034"/>
              <a:gd name="connsiteY32" fmla="*/ 711692 h 711692"/>
              <a:gd name="connsiteX33" fmla="*/ 781422 w 1152034"/>
              <a:gd name="connsiteY33" fmla="*/ 683638 h 711692"/>
              <a:gd name="connsiteX34" fmla="*/ 698243 w 1152034"/>
              <a:gd name="connsiteY34" fmla="*/ 605382 h 711692"/>
              <a:gd name="connsiteX35" fmla="*/ 639181 w 1152034"/>
              <a:gd name="connsiteY35" fmla="*/ 361260 h 711692"/>
              <a:gd name="connsiteX36" fmla="*/ 662314 w 1152034"/>
              <a:gd name="connsiteY36" fmla="*/ 195396 h 711692"/>
              <a:gd name="connsiteX37" fmla="*/ 725805 w 1152034"/>
              <a:gd name="connsiteY37" fmla="*/ 82686 h 711692"/>
              <a:gd name="connsiteX38" fmla="*/ 920709 w 1152034"/>
              <a:gd name="connsiteY38" fmla="*/ 0 h 711692"/>
              <a:gd name="connsiteX39" fmla="*/ 284480 w 1152034"/>
              <a:gd name="connsiteY39" fmla="*/ 0 h 711692"/>
              <a:gd name="connsiteX40" fmla="*/ 498085 w 1152034"/>
              <a:gd name="connsiteY40" fmla="*/ 96959 h 711692"/>
              <a:gd name="connsiteX41" fmla="*/ 568959 w 1152034"/>
              <a:gd name="connsiteY41" fmla="*/ 355846 h 711692"/>
              <a:gd name="connsiteX42" fmla="*/ 498085 w 1152034"/>
              <a:gd name="connsiteY42" fmla="*/ 614733 h 711692"/>
              <a:gd name="connsiteX43" fmla="*/ 284480 w 1152034"/>
              <a:gd name="connsiteY43" fmla="*/ 711692 h 711692"/>
              <a:gd name="connsiteX44" fmla="*/ 70874 w 1152034"/>
              <a:gd name="connsiteY44" fmla="*/ 614733 h 711692"/>
              <a:gd name="connsiteX45" fmla="*/ 0 w 1152034"/>
              <a:gd name="connsiteY45" fmla="*/ 355846 h 711692"/>
              <a:gd name="connsiteX46" fmla="*/ 70874 w 1152034"/>
              <a:gd name="connsiteY46" fmla="*/ 96959 h 711692"/>
              <a:gd name="connsiteX47" fmla="*/ 284480 w 1152034"/>
              <a:gd name="connsiteY47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52034" h="711692">
                <a:moveTo>
                  <a:pt x="912342" y="379963"/>
                </a:moveTo>
                <a:cubicBezTo>
                  <a:pt x="881827" y="379963"/>
                  <a:pt x="856233" y="388986"/>
                  <a:pt x="835561" y="407033"/>
                </a:cubicBezTo>
                <a:cubicBezTo>
                  <a:pt x="814890" y="425079"/>
                  <a:pt x="804554" y="448540"/>
                  <a:pt x="804554" y="477414"/>
                </a:cubicBezTo>
                <a:cubicBezTo>
                  <a:pt x="804554" y="506289"/>
                  <a:pt x="814397" y="531062"/>
                  <a:pt x="834085" y="551734"/>
                </a:cubicBezTo>
                <a:cubicBezTo>
                  <a:pt x="853772" y="572405"/>
                  <a:pt x="878381" y="582741"/>
                  <a:pt x="907912" y="582741"/>
                </a:cubicBezTo>
                <a:cubicBezTo>
                  <a:pt x="937443" y="582741"/>
                  <a:pt x="962052" y="573553"/>
                  <a:pt x="981739" y="555179"/>
                </a:cubicBezTo>
                <a:cubicBezTo>
                  <a:pt x="1001426" y="536804"/>
                  <a:pt x="1011270" y="513015"/>
                  <a:pt x="1011270" y="483813"/>
                </a:cubicBezTo>
                <a:cubicBezTo>
                  <a:pt x="1011270" y="454610"/>
                  <a:pt x="1002411" y="430001"/>
                  <a:pt x="984692" y="409986"/>
                </a:cubicBezTo>
                <a:cubicBezTo>
                  <a:pt x="966974" y="389970"/>
                  <a:pt x="942857" y="379963"/>
                  <a:pt x="912342" y="379963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9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20709" y="0"/>
                </a:moveTo>
                <a:cubicBezTo>
                  <a:pt x="952865" y="0"/>
                  <a:pt x="983544" y="4758"/>
                  <a:pt x="1012747" y="14274"/>
                </a:cubicBezTo>
                <a:cubicBezTo>
                  <a:pt x="1041949" y="23789"/>
                  <a:pt x="1064426" y="33469"/>
                  <a:pt x="1080175" y="43312"/>
                </a:cubicBezTo>
                <a:cubicBezTo>
                  <a:pt x="1095925" y="53155"/>
                  <a:pt x="1113316" y="65624"/>
                  <a:pt x="1132347" y="80718"/>
                </a:cubicBezTo>
                <a:lnTo>
                  <a:pt x="1059504" y="188997"/>
                </a:lnTo>
                <a:cubicBezTo>
                  <a:pt x="1055566" y="185060"/>
                  <a:pt x="1049824" y="179810"/>
                  <a:pt x="1042277" y="173248"/>
                </a:cubicBezTo>
                <a:cubicBezTo>
                  <a:pt x="1034731" y="166685"/>
                  <a:pt x="1019801" y="158154"/>
                  <a:pt x="997489" y="147654"/>
                </a:cubicBezTo>
                <a:cubicBezTo>
                  <a:pt x="975177" y="137155"/>
                  <a:pt x="953521" y="131904"/>
                  <a:pt x="932521" y="131904"/>
                </a:cubicBezTo>
                <a:cubicBezTo>
                  <a:pt x="889866" y="131904"/>
                  <a:pt x="856889" y="146178"/>
                  <a:pt x="833593" y="174724"/>
                </a:cubicBezTo>
                <a:cubicBezTo>
                  <a:pt x="810296" y="203271"/>
                  <a:pt x="796023" y="242153"/>
                  <a:pt x="790773" y="291371"/>
                </a:cubicBezTo>
                <a:cubicBezTo>
                  <a:pt x="833429" y="263809"/>
                  <a:pt x="878709" y="250027"/>
                  <a:pt x="926615" y="250027"/>
                </a:cubicBezTo>
                <a:cubicBezTo>
                  <a:pt x="990927" y="250027"/>
                  <a:pt x="1044574" y="271027"/>
                  <a:pt x="1087558" y="313027"/>
                </a:cubicBezTo>
                <a:cubicBezTo>
                  <a:pt x="1130542" y="355026"/>
                  <a:pt x="1152034" y="410970"/>
                  <a:pt x="1152034" y="480860"/>
                </a:cubicBezTo>
                <a:cubicBezTo>
                  <a:pt x="1152034" y="550749"/>
                  <a:pt x="1128901" y="606694"/>
                  <a:pt x="1082636" y="648693"/>
                </a:cubicBezTo>
                <a:cubicBezTo>
                  <a:pt x="1036371" y="690692"/>
                  <a:pt x="978130" y="711692"/>
                  <a:pt x="907912" y="711692"/>
                </a:cubicBezTo>
                <a:cubicBezTo>
                  <a:pt x="859350" y="711692"/>
                  <a:pt x="817187" y="702341"/>
                  <a:pt x="781422" y="683638"/>
                </a:cubicBezTo>
                <a:cubicBezTo>
                  <a:pt x="745657" y="664935"/>
                  <a:pt x="717930" y="638849"/>
                  <a:pt x="698243" y="605382"/>
                </a:cubicBezTo>
                <a:cubicBezTo>
                  <a:pt x="658869" y="540414"/>
                  <a:pt x="639181" y="459040"/>
                  <a:pt x="639181" y="361260"/>
                </a:cubicBezTo>
                <a:cubicBezTo>
                  <a:pt x="639181" y="298261"/>
                  <a:pt x="646892" y="242973"/>
                  <a:pt x="662314" y="195396"/>
                </a:cubicBezTo>
                <a:cubicBezTo>
                  <a:pt x="677735" y="147818"/>
                  <a:pt x="698899" y="110248"/>
                  <a:pt x="725805" y="82686"/>
                </a:cubicBezTo>
                <a:cubicBezTo>
                  <a:pt x="778304" y="27563"/>
                  <a:pt x="843272" y="0"/>
                  <a:pt x="920709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9" name="Рисунок 28"/>
          <p:cNvSpPr>
            <a:spLocks noGrp="1"/>
          </p:cNvSpPr>
          <p:nvPr>
            <p:ph type="pic" sz="quarter" idx="110" hasCustomPrompt="1"/>
          </p:nvPr>
        </p:nvSpPr>
        <p:spPr>
          <a:xfrm>
            <a:off x="2998387" y="4027965"/>
            <a:ext cx="1741929" cy="1088532"/>
          </a:xfrm>
          <a:custGeom>
            <a:avLst/>
            <a:gdLst>
              <a:gd name="connsiteX0" fmla="*/ 284480 w 1138889"/>
              <a:gd name="connsiteY0" fmla="*/ 126982 h 711692"/>
              <a:gd name="connsiteX1" fmla="*/ 183091 w 1138889"/>
              <a:gd name="connsiteY1" fmla="*/ 189982 h 711692"/>
              <a:gd name="connsiteX2" fmla="*/ 150607 w 1138889"/>
              <a:gd name="connsiteY2" fmla="*/ 356339 h 711692"/>
              <a:gd name="connsiteX3" fmla="*/ 183091 w 1138889"/>
              <a:gd name="connsiteY3" fmla="*/ 522695 h 711692"/>
              <a:gd name="connsiteX4" fmla="*/ 284480 w 1138889"/>
              <a:gd name="connsiteY4" fmla="*/ 585694 h 711692"/>
              <a:gd name="connsiteX5" fmla="*/ 385869 w 1138889"/>
              <a:gd name="connsiteY5" fmla="*/ 522695 h 711692"/>
              <a:gd name="connsiteX6" fmla="*/ 418353 w 1138889"/>
              <a:gd name="connsiteY6" fmla="*/ 356339 h 711692"/>
              <a:gd name="connsiteX7" fmla="*/ 385869 w 1138889"/>
              <a:gd name="connsiteY7" fmla="*/ 189982 h 711692"/>
              <a:gd name="connsiteX8" fmla="*/ 284480 w 1138889"/>
              <a:gd name="connsiteY8" fmla="*/ 126982 h 711692"/>
              <a:gd name="connsiteX9" fmla="*/ 641787 w 1138889"/>
              <a:gd name="connsiteY9" fmla="*/ 11812 h 711692"/>
              <a:gd name="connsiteX10" fmla="*/ 1138889 w 1138889"/>
              <a:gd name="connsiteY10" fmla="*/ 11812 h 711692"/>
              <a:gd name="connsiteX11" fmla="*/ 1138889 w 1138889"/>
              <a:gd name="connsiteY11" fmla="*/ 127966 h 711692"/>
              <a:gd name="connsiteX12" fmla="*/ 860315 w 1138889"/>
              <a:gd name="connsiteY12" fmla="*/ 699880 h 711692"/>
              <a:gd name="connsiteX13" fmla="*/ 692974 w 1138889"/>
              <a:gd name="connsiteY13" fmla="*/ 699880 h 711692"/>
              <a:gd name="connsiteX14" fmla="*/ 958751 w 1138889"/>
              <a:gd name="connsiteY14" fmla="*/ 143716 h 711692"/>
              <a:gd name="connsiteX15" fmla="*/ 785504 w 1138889"/>
              <a:gd name="connsiteY15" fmla="*/ 143716 h 711692"/>
              <a:gd name="connsiteX16" fmla="*/ 785504 w 1138889"/>
              <a:gd name="connsiteY16" fmla="*/ 232309 h 711692"/>
              <a:gd name="connsiteX17" fmla="*/ 641787 w 1138889"/>
              <a:gd name="connsiteY17" fmla="*/ 232309 h 711692"/>
              <a:gd name="connsiteX18" fmla="*/ 284480 w 1138889"/>
              <a:gd name="connsiteY18" fmla="*/ 0 h 711692"/>
              <a:gd name="connsiteX19" fmla="*/ 498085 w 1138889"/>
              <a:gd name="connsiteY19" fmla="*/ 96959 h 711692"/>
              <a:gd name="connsiteX20" fmla="*/ 568959 w 1138889"/>
              <a:gd name="connsiteY20" fmla="*/ 355846 h 711692"/>
              <a:gd name="connsiteX21" fmla="*/ 498085 w 1138889"/>
              <a:gd name="connsiteY21" fmla="*/ 614733 h 711692"/>
              <a:gd name="connsiteX22" fmla="*/ 284480 w 1138889"/>
              <a:gd name="connsiteY22" fmla="*/ 711692 h 711692"/>
              <a:gd name="connsiteX23" fmla="*/ 70874 w 1138889"/>
              <a:gd name="connsiteY23" fmla="*/ 614733 h 711692"/>
              <a:gd name="connsiteX24" fmla="*/ 0 w 1138889"/>
              <a:gd name="connsiteY24" fmla="*/ 355846 h 711692"/>
              <a:gd name="connsiteX25" fmla="*/ 70874 w 1138889"/>
              <a:gd name="connsiteY25" fmla="*/ 96959 h 711692"/>
              <a:gd name="connsiteX26" fmla="*/ 284480 w 1138889"/>
              <a:gd name="connsiteY2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38889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41787" y="11812"/>
                </a:moveTo>
                <a:lnTo>
                  <a:pt x="1138889" y="11812"/>
                </a:lnTo>
                <a:lnTo>
                  <a:pt x="1138889" y="127966"/>
                </a:lnTo>
                <a:lnTo>
                  <a:pt x="860315" y="699880"/>
                </a:lnTo>
                <a:lnTo>
                  <a:pt x="692974" y="699880"/>
                </a:lnTo>
                <a:lnTo>
                  <a:pt x="958751" y="143716"/>
                </a:lnTo>
                <a:lnTo>
                  <a:pt x="785504" y="143716"/>
                </a:lnTo>
                <a:lnTo>
                  <a:pt x="785504" y="232309"/>
                </a:lnTo>
                <a:lnTo>
                  <a:pt x="641787" y="232309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11" hasCustomPrompt="1"/>
          </p:nvPr>
        </p:nvSpPr>
        <p:spPr>
          <a:xfrm>
            <a:off x="5060599" y="4027965"/>
            <a:ext cx="1791221" cy="1088532"/>
          </a:xfrm>
          <a:custGeom>
            <a:avLst/>
            <a:gdLst>
              <a:gd name="connsiteX0" fmla="*/ 908293 w 1171116"/>
              <a:gd name="connsiteY0" fmla="*/ 401619 h 711692"/>
              <a:gd name="connsiteX1" fmla="*/ 832497 w 1171116"/>
              <a:gd name="connsiteY1" fmla="*/ 425243 h 711692"/>
              <a:gd name="connsiteX2" fmla="*/ 799029 w 1171116"/>
              <a:gd name="connsiteY2" fmla="*/ 493164 h 711692"/>
              <a:gd name="connsiteX3" fmla="*/ 833482 w 1171116"/>
              <a:gd name="connsiteY3" fmla="*/ 560593 h 711692"/>
              <a:gd name="connsiteX4" fmla="*/ 908293 w 1171116"/>
              <a:gd name="connsiteY4" fmla="*/ 583726 h 711692"/>
              <a:gd name="connsiteX5" fmla="*/ 983104 w 1171116"/>
              <a:gd name="connsiteY5" fmla="*/ 560593 h 711692"/>
              <a:gd name="connsiteX6" fmla="*/ 1017556 w 1171116"/>
              <a:gd name="connsiteY6" fmla="*/ 493164 h 711692"/>
              <a:gd name="connsiteX7" fmla="*/ 984088 w 1171116"/>
              <a:gd name="connsiteY7" fmla="*/ 425243 h 711692"/>
              <a:gd name="connsiteX8" fmla="*/ 908293 w 1171116"/>
              <a:gd name="connsiteY8" fmla="*/ 401619 h 711692"/>
              <a:gd name="connsiteX9" fmla="*/ 284480 w 1171116"/>
              <a:gd name="connsiteY9" fmla="*/ 126982 h 711692"/>
              <a:gd name="connsiteX10" fmla="*/ 183091 w 1171116"/>
              <a:gd name="connsiteY10" fmla="*/ 189982 h 711692"/>
              <a:gd name="connsiteX11" fmla="*/ 150607 w 1171116"/>
              <a:gd name="connsiteY11" fmla="*/ 356339 h 711692"/>
              <a:gd name="connsiteX12" fmla="*/ 183091 w 1171116"/>
              <a:gd name="connsiteY12" fmla="*/ 522695 h 711692"/>
              <a:gd name="connsiteX13" fmla="*/ 284480 w 1171116"/>
              <a:gd name="connsiteY13" fmla="*/ 585694 h 711692"/>
              <a:gd name="connsiteX14" fmla="*/ 385869 w 1171116"/>
              <a:gd name="connsiteY14" fmla="*/ 522695 h 711692"/>
              <a:gd name="connsiteX15" fmla="*/ 418353 w 1171116"/>
              <a:gd name="connsiteY15" fmla="*/ 356339 h 711692"/>
              <a:gd name="connsiteX16" fmla="*/ 385869 w 1171116"/>
              <a:gd name="connsiteY16" fmla="*/ 189982 h 711692"/>
              <a:gd name="connsiteX17" fmla="*/ 284480 w 1171116"/>
              <a:gd name="connsiteY17" fmla="*/ 126982 h 711692"/>
              <a:gd name="connsiteX18" fmla="*/ 908293 w 1171116"/>
              <a:gd name="connsiteY18" fmla="*/ 119108 h 711692"/>
              <a:gd name="connsiteX19" fmla="*/ 842341 w 1171116"/>
              <a:gd name="connsiteY19" fmla="*/ 142732 h 711692"/>
              <a:gd name="connsiteX20" fmla="*/ 814779 w 1171116"/>
              <a:gd name="connsiteY20" fmla="*/ 201302 h 711692"/>
              <a:gd name="connsiteX21" fmla="*/ 842833 w 1171116"/>
              <a:gd name="connsiteY21" fmla="*/ 259871 h 711692"/>
              <a:gd name="connsiteX22" fmla="*/ 908293 w 1171116"/>
              <a:gd name="connsiteY22" fmla="*/ 283496 h 711692"/>
              <a:gd name="connsiteX23" fmla="*/ 973753 w 1171116"/>
              <a:gd name="connsiteY23" fmla="*/ 259871 h 711692"/>
              <a:gd name="connsiteX24" fmla="*/ 1001807 w 1171116"/>
              <a:gd name="connsiteY24" fmla="*/ 201302 h 711692"/>
              <a:gd name="connsiteX25" fmla="*/ 974245 w 1171116"/>
              <a:gd name="connsiteY25" fmla="*/ 142732 h 711692"/>
              <a:gd name="connsiteX26" fmla="*/ 908293 w 1171116"/>
              <a:gd name="connsiteY26" fmla="*/ 119108 h 711692"/>
              <a:gd name="connsiteX27" fmla="*/ 908293 w 1171116"/>
              <a:gd name="connsiteY27" fmla="*/ 0 h 711692"/>
              <a:gd name="connsiteX28" fmla="*/ 1078587 w 1171116"/>
              <a:gd name="connsiteY28" fmla="*/ 54140 h 711692"/>
              <a:gd name="connsiteX29" fmla="*/ 1146507 w 1171116"/>
              <a:gd name="connsiteY29" fmla="*/ 187521 h 711692"/>
              <a:gd name="connsiteX30" fmla="*/ 1085477 w 1171116"/>
              <a:gd name="connsiteY30" fmla="*/ 323854 h 711692"/>
              <a:gd name="connsiteX31" fmla="*/ 1171116 w 1171116"/>
              <a:gd name="connsiteY31" fmla="*/ 497102 h 711692"/>
              <a:gd name="connsiteX32" fmla="*/ 1098274 w 1171116"/>
              <a:gd name="connsiteY32" fmla="*/ 649678 h 711692"/>
              <a:gd name="connsiteX33" fmla="*/ 908293 w 1171116"/>
              <a:gd name="connsiteY33" fmla="*/ 711692 h 711692"/>
              <a:gd name="connsiteX34" fmla="*/ 718311 w 1171116"/>
              <a:gd name="connsiteY34" fmla="*/ 649678 h 711692"/>
              <a:gd name="connsiteX35" fmla="*/ 645469 w 1171116"/>
              <a:gd name="connsiteY35" fmla="*/ 497102 h 711692"/>
              <a:gd name="connsiteX36" fmla="*/ 731108 w 1171116"/>
              <a:gd name="connsiteY36" fmla="*/ 323854 h 711692"/>
              <a:gd name="connsiteX37" fmla="*/ 669094 w 1171116"/>
              <a:gd name="connsiteY37" fmla="*/ 187029 h 711692"/>
              <a:gd name="connsiteX38" fmla="*/ 737507 w 1171116"/>
              <a:gd name="connsiteY38" fmla="*/ 54140 h 711692"/>
              <a:gd name="connsiteX39" fmla="*/ 908293 w 1171116"/>
              <a:gd name="connsiteY39" fmla="*/ 0 h 711692"/>
              <a:gd name="connsiteX40" fmla="*/ 284480 w 1171116"/>
              <a:gd name="connsiteY40" fmla="*/ 0 h 711692"/>
              <a:gd name="connsiteX41" fmla="*/ 498086 w 1171116"/>
              <a:gd name="connsiteY41" fmla="*/ 96959 h 711692"/>
              <a:gd name="connsiteX42" fmla="*/ 568959 w 1171116"/>
              <a:gd name="connsiteY42" fmla="*/ 355846 h 711692"/>
              <a:gd name="connsiteX43" fmla="*/ 498086 w 1171116"/>
              <a:gd name="connsiteY43" fmla="*/ 614733 h 711692"/>
              <a:gd name="connsiteX44" fmla="*/ 284480 w 1171116"/>
              <a:gd name="connsiteY44" fmla="*/ 711692 h 711692"/>
              <a:gd name="connsiteX45" fmla="*/ 70874 w 1171116"/>
              <a:gd name="connsiteY45" fmla="*/ 614733 h 711692"/>
              <a:gd name="connsiteX46" fmla="*/ 0 w 1171116"/>
              <a:gd name="connsiteY46" fmla="*/ 355846 h 711692"/>
              <a:gd name="connsiteX47" fmla="*/ 70874 w 1171116"/>
              <a:gd name="connsiteY47" fmla="*/ 96959 h 711692"/>
              <a:gd name="connsiteX48" fmla="*/ 284480 w 1171116"/>
              <a:gd name="connsiteY48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71116" h="711692">
                <a:moveTo>
                  <a:pt x="908293" y="401619"/>
                </a:moveTo>
                <a:cubicBezTo>
                  <a:pt x="880075" y="401619"/>
                  <a:pt x="854809" y="409494"/>
                  <a:pt x="832497" y="425243"/>
                </a:cubicBezTo>
                <a:cubicBezTo>
                  <a:pt x="810185" y="440993"/>
                  <a:pt x="799029" y="463633"/>
                  <a:pt x="799029" y="493164"/>
                </a:cubicBezTo>
                <a:cubicBezTo>
                  <a:pt x="799029" y="522695"/>
                  <a:pt x="810513" y="545171"/>
                  <a:pt x="833482" y="560593"/>
                </a:cubicBezTo>
                <a:cubicBezTo>
                  <a:pt x="856450" y="576015"/>
                  <a:pt x="881387" y="583726"/>
                  <a:pt x="908293" y="583726"/>
                </a:cubicBezTo>
                <a:cubicBezTo>
                  <a:pt x="935198" y="583726"/>
                  <a:pt x="960136" y="576015"/>
                  <a:pt x="983104" y="560593"/>
                </a:cubicBezTo>
                <a:cubicBezTo>
                  <a:pt x="1006072" y="545171"/>
                  <a:pt x="1017556" y="522695"/>
                  <a:pt x="1017556" y="493164"/>
                </a:cubicBezTo>
                <a:cubicBezTo>
                  <a:pt x="1017556" y="463633"/>
                  <a:pt x="1006400" y="440993"/>
                  <a:pt x="984088" y="425243"/>
                </a:cubicBezTo>
                <a:cubicBezTo>
                  <a:pt x="961776" y="409494"/>
                  <a:pt x="936511" y="401619"/>
                  <a:pt x="908293" y="401619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08293" y="119108"/>
                </a:moveTo>
                <a:cubicBezTo>
                  <a:pt x="882699" y="119108"/>
                  <a:pt x="860715" y="126982"/>
                  <a:pt x="842341" y="142732"/>
                </a:cubicBezTo>
                <a:cubicBezTo>
                  <a:pt x="823966" y="158482"/>
                  <a:pt x="814779" y="178005"/>
                  <a:pt x="814779" y="201302"/>
                </a:cubicBezTo>
                <a:cubicBezTo>
                  <a:pt x="814779" y="224598"/>
                  <a:pt x="824130" y="244121"/>
                  <a:pt x="842833" y="259871"/>
                </a:cubicBezTo>
                <a:cubicBezTo>
                  <a:pt x="861536" y="275621"/>
                  <a:pt x="883356" y="283496"/>
                  <a:pt x="908293" y="283496"/>
                </a:cubicBezTo>
                <a:cubicBezTo>
                  <a:pt x="933230" y="283496"/>
                  <a:pt x="955050" y="275621"/>
                  <a:pt x="973753" y="259871"/>
                </a:cubicBezTo>
                <a:cubicBezTo>
                  <a:pt x="992455" y="244121"/>
                  <a:pt x="1001807" y="224598"/>
                  <a:pt x="1001807" y="201302"/>
                </a:cubicBezTo>
                <a:cubicBezTo>
                  <a:pt x="1001807" y="178005"/>
                  <a:pt x="992619" y="158482"/>
                  <a:pt x="974245" y="142732"/>
                </a:cubicBezTo>
                <a:cubicBezTo>
                  <a:pt x="955870" y="126982"/>
                  <a:pt x="933886" y="119108"/>
                  <a:pt x="908293" y="119108"/>
                </a:cubicBezTo>
                <a:close/>
                <a:moveTo>
                  <a:pt x="908293" y="0"/>
                </a:moveTo>
                <a:cubicBezTo>
                  <a:pt x="976542" y="0"/>
                  <a:pt x="1033306" y="18047"/>
                  <a:pt x="1078587" y="54140"/>
                </a:cubicBezTo>
                <a:cubicBezTo>
                  <a:pt x="1123867" y="90233"/>
                  <a:pt x="1146507" y="134693"/>
                  <a:pt x="1146507" y="187521"/>
                </a:cubicBezTo>
                <a:cubicBezTo>
                  <a:pt x="1146507" y="240348"/>
                  <a:pt x="1126164" y="285793"/>
                  <a:pt x="1085477" y="323854"/>
                </a:cubicBezTo>
                <a:cubicBezTo>
                  <a:pt x="1142570" y="367822"/>
                  <a:pt x="1171116" y="425572"/>
                  <a:pt x="1171116" y="497102"/>
                </a:cubicBezTo>
                <a:cubicBezTo>
                  <a:pt x="1171116" y="557476"/>
                  <a:pt x="1146835" y="608334"/>
                  <a:pt x="1098274" y="649678"/>
                </a:cubicBezTo>
                <a:cubicBezTo>
                  <a:pt x="1049712" y="691021"/>
                  <a:pt x="986385" y="711692"/>
                  <a:pt x="908293" y="711692"/>
                </a:cubicBezTo>
                <a:cubicBezTo>
                  <a:pt x="830200" y="711692"/>
                  <a:pt x="766874" y="691021"/>
                  <a:pt x="718311" y="649678"/>
                </a:cubicBezTo>
                <a:cubicBezTo>
                  <a:pt x="669750" y="608334"/>
                  <a:pt x="645469" y="557476"/>
                  <a:pt x="645469" y="497102"/>
                </a:cubicBezTo>
                <a:cubicBezTo>
                  <a:pt x="645469" y="425572"/>
                  <a:pt x="674015" y="367822"/>
                  <a:pt x="731108" y="323854"/>
                </a:cubicBezTo>
                <a:cubicBezTo>
                  <a:pt x="689765" y="285136"/>
                  <a:pt x="669094" y="239528"/>
                  <a:pt x="669094" y="187029"/>
                </a:cubicBezTo>
                <a:cubicBezTo>
                  <a:pt x="669094" y="134529"/>
                  <a:pt x="691898" y="90233"/>
                  <a:pt x="737507" y="54140"/>
                </a:cubicBezTo>
                <a:cubicBezTo>
                  <a:pt x="783115" y="18047"/>
                  <a:pt x="840044" y="0"/>
                  <a:pt x="908293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112" hasCustomPrompt="1"/>
          </p:nvPr>
        </p:nvSpPr>
        <p:spPr>
          <a:xfrm>
            <a:off x="7196164" y="4027965"/>
            <a:ext cx="1795886" cy="1088532"/>
          </a:xfrm>
          <a:custGeom>
            <a:avLst/>
            <a:gdLst>
              <a:gd name="connsiteX0" fmla="*/ 905436 w 1174166"/>
              <a:gd name="connsiteY0" fmla="*/ 128951 h 711692"/>
              <a:gd name="connsiteX1" fmla="*/ 833086 w 1174166"/>
              <a:gd name="connsiteY1" fmla="*/ 157006 h 711692"/>
              <a:gd name="connsiteX2" fmla="*/ 805032 w 1174166"/>
              <a:gd name="connsiteY2" fmla="*/ 228371 h 711692"/>
              <a:gd name="connsiteX3" fmla="*/ 830625 w 1174166"/>
              <a:gd name="connsiteY3" fmla="*/ 301706 h 711692"/>
              <a:gd name="connsiteX4" fmla="*/ 901991 w 1174166"/>
              <a:gd name="connsiteY4" fmla="*/ 331729 h 711692"/>
              <a:gd name="connsiteX5" fmla="*/ 978279 w 1174166"/>
              <a:gd name="connsiteY5" fmla="*/ 305152 h 711692"/>
              <a:gd name="connsiteX6" fmla="*/ 1008794 w 1174166"/>
              <a:gd name="connsiteY6" fmla="*/ 235262 h 711692"/>
              <a:gd name="connsiteX7" fmla="*/ 979263 w 1174166"/>
              <a:gd name="connsiteY7" fmla="*/ 160451 h 711692"/>
              <a:gd name="connsiteX8" fmla="*/ 905436 w 1174166"/>
              <a:gd name="connsiteY8" fmla="*/ 128951 h 711692"/>
              <a:gd name="connsiteX9" fmla="*/ 284480 w 1174166"/>
              <a:gd name="connsiteY9" fmla="*/ 126982 h 711692"/>
              <a:gd name="connsiteX10" fmla="*/ 183091 w 1174166"/>
              <a:gd name="connsiteY10" fmla="*/ 189982 h 711692"/>
              <a:gd name="connsiteX11" fmla="*/ 150607 w 1174166"/>
              <a:gd name="connsiteY11" fmla="*/ 356339 h 711692"/>
              <a:gd name="connsiteX12" fmla="*/ 183091 w 1174166"/>
              <a:gd name="connsiteY12" fmla="*/ 522695 h 711692"/>
              <a:gd name="connsiteX13" fmla="*/ 284480 w 1174166"/>
              <a:gd name="connsiteY13" fmla="*/ 585694 h 711692"/>
              <a:gd name="connsiteX14" fmla="*/ 385869 w 1174166"/>
              <a:gd name="connsiteY14" fmla="*/ 522695 h 711692"/>
              <a:gd name="connsiteX15" fmla="*/ 418353 w 1174166"/>
              <a:gd name="connsiteY15" fmla="*/ 356339 h 711692"/>
              <a:gd name="connsiteX16" fmla="*/ 385869 w 1174166"/>
              <a:gd name="connsiteY16" fmla="*/ 189982 h 711692"/>
              <a:gd name="connsiteX17" fmla="*/ 284480 w 1174166"/>
              <a:gd name="connsiteY17" fmla="*/ 126982 h 711692"/>
              <a:gd name="connsiteX18" fmla="*/ 905436 w 1174166"/>
              <a:gd name="connsiteY18" fmla="*/ 0 h 711692"/>
              <a:gd name="connsiteX19" fmla="*/ 1031927 w 1174166"/>
              <a:gd name="connsiteY19" fmla="*/ 28055 h 711692"/>
              <a:gd name="connsiteX20" fmla="*/ 1116089 w 1174166"/>
              <a:gd name="connsiteY20" fmla="*/ 106311 h 711692"/>
              <a:gd name="connsiteX21" fmla="*/ 1174166 w 1174166"/>
              <a:gd name="connsiteY21" fmla="*/ 350432 h 711692"/>
              <a:gd name="connsiteX22" fmla="*/ 1151034 w 1174166"/>
              <a:gd name="connsiteY22" fmla="*/ 516297 h 711692"/>
              <a:gd name="connsiteX23" fmla="*/ 1088527 w 1174166"/>
              <a:gd name="connsiteY23" fmla="*/ 629006 h 711692"/>
              <a:gd name="connsiteX24" fmla="*/ 892640 w 1174166"/>
              <a:gd name="connsiteY24" fmla="*/ 711692 h 711692"/>
              <a:gd name="connsiteX25" fmla="*/ 800110 w 1174166"/>
              <a:gd name="connsiteY25" fmla="*/ 697419 h 711692"/>
              <a:gd name="connsiteX26" fmla="*/ 733173 w 1174166"/>
              <a:gd name="connsiteY26" fmla="*/ 668872 h 711692"/>
              <a:gd name="connsiteX27" fmla="*/ 681002 w 1174166"/>
              <a:gd name="connsiteY27" fmla="*/ 631959 h 711692"/>
              <a:gd name="connsiteX28" fmla="*/ 757782 w 1174166"/>
              <a:gd name="connsiteY28" fmla="*/ 523679 h 711692"/>
              <a:gd name="connsiteX29" fmla="*/ 775993 w 1174166"/>
              <a:gd name="connsiteY29" fmla="*/ 538937 h 711692"/>
              <a:gd name="connsiteX30" fmla="*/ 819797 w 1174166"/>
              <a:gd name="connsiteY30" fmla="*/ 564038 h 711692"/>
              <a:gd name="connsiteX31" fmla="*/ 880827 w 1174166"/>
              <a:gd name="connsiteY31" fmla="*/ 579788 h 711692"/>
              <a:gd name="connsiteX32" fmla="*/ 979756 w 1174166"/>
              <a:gd name="connsiteY32" fmla="*/ 536968 h 711692"/>
              <a:gd name="connsiteX33" fmla="*/ 1022575 w 1174166"/>
              <a:gd name="connsiteY33" fmla="*/ 420322 h 711692"/>
              <a:gd name="connsiteX34" fmla="*/ 886733 w 1174166"/>
              <a:gd name="connsiteY34" fmla="*/ 462649 h 711692"/>
              <a:gd name="connsiteX35" fmla="*/ 725791 w 1174166"/>
              <a:gd name="connsiteY35" fmla="*/ 399158 h 711692"/>
              <a:gd name="connsiteX36" fmla="*/ 661315 w 1174166"/>
              <a:gd name="connsiteY36" fmla="*/ 231325 h 711692"/>
              <a:gd name="connsiteX37" fmla="*/ 730713 w 1174166"/>
              <a:gd name="connsiteY37" fmla="*/ 63492 h 711692"/>
              <a:gd name="connsiteX38" fmla="*/ 905436 w 1174166"/>
              <a:gd name="connsiteY38" fmla="*/ 0 h 711692"/>
              <a:gd name="connsiteX39" fmla="*/ 284480 w 1174166"/>
              <a:gd name="connsiteY39" fmla="*/ 0 h 711692"/>
              <a:gd name="connsiteX40" fmla="*/ 498086 w 1174166"/>
              <a:gd name="connsiteY40" fmla="*/ 96959 h 711692"/>
              <a:gd name="connsiteX41" fmla="*/ 568959 w 1174166"/>
              <a:gd name="connsiteY41" fmla="*/ 355846 h 711692"/>
              <a:gd name="connsiteX42" fmla="*/ 498086 w 1174166"/>
              <a:gd name="connsiteY42" fmla="*/ 614733 h 711692"/>
              <a:gd name="connsiteX43" fmla="*/ 284480 w 1174166"/>
              <a:gd name="connsiteY43" fmla="*/ 711692 h 711692"/>
              <a:gd name="connsiteX44" fmla="*/ 70874 w 1174166"/>
              <a:gd name="connsiteY44" fmla="*/ 614733 h 711692"/>
              <a:gd name="connsiteX45" fmla="*/ 0 w 1174166"/>
              <a:gd name="connsiteY45" fmla="*/ 355846 h 711692"/>
              <a:gd name="connsiteX46" fmla="*/ 70874 w 1174166"/>
              <a:gd name="connsiteY46" fmla="*/ 96959 h 711692"/>
              <a:gd name="connsiteX47" fmla="*/ 284480 w 1174166"/>
              <a:gd name="connsiteY47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74166" h="711692">
                <a:moveTo>
                  <a:pt x="905436" y="128951"/>
                </a:moveTo>
                <a:cubicBezTo>
                  <a:pt x="875906" y="128951"/>
                  <a:pt x="851788" y="138303"/>
                  <a:pt x="833086" y="157006"/>
                </a:cubicBezTo>
                <a:cubicBezTo>
                  <a:pt x="814383" y="175708"/>
                  <a:pt x="805032" y="199497"/>
                  <a:pt x="805032" y="228371"/>
                </a:cubicBezTo>
                <a:cubicBezTo>
                  <a:pt x="805032" y="257246"/>
                  <a:pt x="813563" y="281691"/>
                  <a:pt x="830625" y="301706"/>
                </a:cubicBezTo>
                <a:cubicBezTo>
                  <a:pt x="847687" y="321722"/>
                  <a:pt x="871476" y="331729"/>
                  <a:pt x="901991" y="331729"/>
                </a:cubicBezTo>
                <a:cubicBezTo>
                  <a:pt x="932506" y="331729"/>
                  <a:pt x="957936" y="322870"/>
                  <a:pt x="978279" y="305152"/>
                </a:cubicBezTo>
                <a:cubicBezTo>
                  <a:pt x="998622" y="287433"/>
                  <a:pt x="1008794" y="264137"/>
                  <a:pt x="1008794" y="235262"/>
                </a:cubicBezTo>
                <a:cubicBezTo>
                  <a:pt x="1008794" y="206387"/>
                  <a:pt x="998950" y="181451"/>
                  <a:pt x="979263" y="160451"/>
                </a:cubicBezTo>
                <a:cubicBezTo>
                  <a:pt x="959576" y="139451"/>
                  <a:pt x="934967" y="128951"/>
                  <a:pt x="905436" y="128951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05436" y="0"/>
                </a:moveTo>
                <a:cubicBezTo>
                  <a:pt x="953998" y="0"/>
                  <a:pt x="996161" y="9351"/>
                  <a:pt x="1031927" y="28055"/>
                </a:cubicBezTo>
                <a:cubicBezTo>
                  <a:pt x="1067692" y="46757"/>
                  <a:pt x="1095746" y="72843"/>
                  <a:pt x="1116089" y="106311"/>
                </a:cubicBezTo>
                <a:cubicBezTo>
                  <a:pt x="1154807" y="171279"/>
                  <a:pt x="1174166" y="252653"/>
                  <a:pt x="1174166" y="350432"/>
                </a:cubicBezTo>
                <a:cubicBezTo>
                  <a:pt x="1174166" y="413431"/>
                  <a:pt x="1166455" y="468719"/>
                  <a:pt x="1151034" y="516297"/>
                </a:cubicBezTo>
                <a:cubicBezTo>
                  <a:pt x="1135612" y="563874"/>
                  <a:pt x="1114777" y="601444"/>
                  <a:pt x="1088527" y="629006"/>
                </a:cubicBezTo>
                <a:cubicBezTo>
                  <a:pt x="1034715" y="684130"/>
                  <a:pt x="969419" y="711692"/>
                  <a:pt x="892640" y="711692"/>
                </a:cubicBezTo>
                <a:cubicBezTo>
                  <a:pt x="860484" y="711692"/>
                  <a:pt x="829640" y="706935"/>
                  <a:pt x="800110" y="697419"/>
                </a:cubicBezTo>
                <a:cubicBezTo>
                  <a:pt x="770579" y="687904"/>
                  <a:pt x="748267" y="678388"/>
                  <a:pt x="733173" y="668872"/>
                </a:cubicBezTo>
                <a:cubicBezTo>
                  <a:pt x="718080" y="659357"/>
                  <a:pt x="700690" y="647052"/>
                  <a:pt x="681002" y="631959"/>
                </a:cubicBezTo>
                <a:lnTo>
                  <a:pt x="757782" y="523679"/>
                </a:lnTo>
                <a:cubicBezTo>
                  <a:pt x="762376" y="527617"/>
                  <a:pt x="768446" y="532703"/>
                  <a:pt x="775993" y="538937"/>
                </a:cubicBezTo>
                <a:cubicBezTo>
                  <a:pt x="783540" y="545171"/>
                  <a:pt x="798141" y="553538"/>
                  <a:pt x="819797" y="564038"/>
                </a:cubicBezTo>
                <a:cubicBezTo>
                  <a:pt x="841453" y="574538"/>
                  <a:pt x="861796" y="579788"/>
                  <a:pt x="880827" y="579788"/>
                </a:cubicBezTo>
                <a:cubicBezTo>
                  <a:pt x="923483" y="579788"/>
                  <a:pt x="956459" y="565514"/>
                  <a:pt x="979756" y="536968"/>
                </a:cubicBezTo>
                <a:cubicBezTo>
                  <a:pt x="1003052" y="508422"/>
                  <a:pt x="1017325" y="469540"/>
                  <a:pt x="1022575" y="420322"/>
                </a:cubicBezTo>
                <a:cubicBezTo>
                  <a:pt x="980576" y="448540"/>
                  <a:pt x="935295" y="462649"/>
                  <a:pt x="886733" y="462649"/>
                </a:cubicBezTo>
                <a:cubicBezTo>
                  <a:pt x="822422" y="462649"/>
                  <a:pt x="768775" y="441485"/>
                  <a:pt x="725791" y="399158"/>
                </a:cubicBezTo>
                <a:cubicBezTo>
                  <a:pt x="682807" y="356831"/>
                  <a:pt x="661315" y="300886"/>
                  <a:pt x="661315" y="231325"/>
                </a:cubicBezTo>
                <a:cubicBezTo>
                  <a:pt x="661315" y="161763"/>
                  <a:pt x="684448" y="105819"/>
                  <a:pt x="730713" y="63492"/>
                </a:cubicBezTo>
                <a:cubicBezTo>
                  <a:pt x="776977" y="21164"/>
                  <a:pt x="835219" y="0"/>
                  <a:pt x="905436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58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0350" y="45863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32645"/>
      </p:ext>
    </p:extLst>
  </p:cSld>
  <p:clrMapOvr>
    <a:masterClrMapping/>
  </p:clrMapOvr>
  <p:transition spd="slow" advTm="2000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995851" y="0"/>
            <a:ext cx="6196149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96149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7" r:id="rId6"/>
    <p:sldLayoutId id="2147483669" r:id="rId7"/>
    <p:sldLayoutId id="2147483670" r:id="rId8"/>
    <p:sldLayoutId id="2147483671" r:id="rId9"/>
    <p:sldLayoutId id="2147483694" r:id="rId10"/>
    <p:sldLayoutId id="2147483680" r:id="rId11"/>
    <p:sldLayoutId id="2147483672" r:id="rId12"/>
    <p:sldLayoutId id="2147483674" r:id="rId13"/>
    <p:sldLayoutId id="2147483677" r:id="rId14"/>
    <p:sldLayoutId id="2147483689" r:id="rId15"/>
    <p:sldLayoutId id="2147483690" r:id="rId16"/>
    <p:sldLayoutId id="2147483691" r:id="rId17"/>
    <p:sldLayoutId id="2147483679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92" r:id="rId26"/>
    <p:sldLayoutId id="214748369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</p:sp>
      <p:sp>
        <p:nvSpPr>
          <p:cNvPr id="5" name="Прямоугольник 4"/>
          <p:cNvSpPr/>
          <p:nvPr/>
        </p:nvSpPr>
        <p:spPr>
          <a:xfrm>
            <a:off x="5693934" y="469271"/>
            <a:ext cx="804131" cy="477977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n-US" sz="3200" b="1" spc="-150" dirty="0">
                <a:solidFill>
                  <a:srgbClr val="00153E"/>
                </a:solidFill>
                <a:latin typeface="Dosis" panose="02010503020202060003" pitchFamily="2" charset="0"/>
              </a:rPr>
              <a:t>BUSINESS</a:t>
            </a:r>
            <a:endParaRPr lang="ru-RU" sz="3200" b="1" spc="-150" dirty="0">
              <a:solidFill>
                <a:srgbClr val="00153E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65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9" name="Лента: наклоненная вверх 8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6527" y="157117"/>
            <a:ext cx="35474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05265460"/>
              </p:ext>
            </p:extLst>
          </p:nvPr>
        </p:nvGraphicFramePr>
        <p:xfrm>
          <a:off x="3781179" y="1079968"/>
          <a:ext cx="4629646" cy="444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289343" y="2200511"/>
            <a:ext cx="2637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Proin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aliquet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lectus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,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rhoncus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2474" y="5560212"/>
            <a:ext cx="2878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Proin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aliquet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lectus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,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rhoncus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6694" y="2200514"/>
            <a:ext cx="2637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Proin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aliquet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lectus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,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rhoncus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</a:rPr>
              <a:t>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982171" y="3829982"/>
            <a:ext cx="1872000" cy="1872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7" name="Овал 16"/>
          <p:cNvSpPr/>
          <p:nvPr/>
        </p:nvSpPr>
        <p:spPr>
          <a:xfrm>
            <a:off x="8428864" y="3829982"/>
            <a:ext cx="1872000" cy="1872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1242" y="4375524"/>
            <a:ext cx="1255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srgbClr val="00153E"/>
                </a:solidFill>
                <a:latin typeface="Dosis" panose="02010503020202060003" pitchFamily="2" charset="0"/>
              </a:rPr>
              <a:t>92</a:t>
            </a:r>
            <a:r>
              <a:rPr lang="ru-RU" sz="4400" b="1" dirty="0">
                <a:solidFill>
                  <a:srgbClr val="00153E"/>
                </a:solidFill>
                <a:latin typeface="PT Sans" panose="020B0503020203020204" pitchFamily="34" charset="-52"/>
              </a:rPr>
              <a:t>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63257" y="5062378"/>
            <a:ext cx="1120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latin typeface="PT Sans" panose="020B0503020203020204" pitchFamily="34" charset="-52"/>
              </a:rPr>
              <a:t>PERFECT IDEA</a:t>
            </a:r>
            <a:endParaRPr lang="ru-RU" sz="1200" dirty="0">
              <a:latin typeface="PT Sans" panose="020B0503020203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38704" y="4107504"/>
            <a:ext cx="455830" cy="132151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r"/>
            <a:r>
              <a:rPr lang="en-US" sz="1401" b="1" spc="-149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</a:rPr>
              <a:t>FACTS</a:t>
            </a:r>
            <a:endParaRPr lang="ru-RU" sz="1401" spc="-149" dirty="0">
              <a:solidFill>
                <a:schemeClr val="bg1">
                  <a:lumMod val="6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71181" y="4113241"/>
            <a:ext cx="455830" cy="132151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r"/>
            <a:r>
              <a:rPr lang="en-US" sz="1401" b="1" spc="-149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</a:rPr>
              <a:t>FACTS</a:t>
            </a:r>
            <a:endParaRPr lang="ru-RU" sz="1401" spc="-149" dirty="0">
              <a:solidFill>
                <a:schemeClr val="bg1">
                  <a:lumMod val="6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57280" y="4292939"/>
            <a:ext cx="1276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srgbClr val="00153E"/>
                </a:solidFill>
                <a:latin typeface="Dosis" panose="02010503020202060003" pitchFamily="2" charset="0"/>
              </a:rPr>
              <a:t>80</a:t>
            </a:r>
            <a:r>
              <a:rPr lang="ru-RU" sz="4400" b="1" dirty="0">
                <a:solidFill>
                  <a:srgbClr val="00153E"/>
                </a:solidFill>
                <a:latin typeface="PT Sans" panose="020B0503020203020204" pitchFamily="34" charset="-52"/>
              </a:rPr>
              <a:t>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767475" y="4966682"/>
            <a:ext cx="1268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82424"/>
                </a:solidFill>
                <a:latin typeface="PT Sans" panose="020B0503020203020204" pitchFamily="34" charset="-52"/>
              </a:rPr>
              <a:t>VISUAL EFFECTS</a:t>
            </a:r>
            <a:endParaRPr lang="ru-RU" sz="1200" b="1" dirty="0">
              <a:latin typeface="PT Sans" panose="020B0503020203020204" pitchFamily="34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851471" y="3699286"/>
            <a:ext cx="2133397" cy="2133397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3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298167" y="3699286"/>
            <a:ext cx="2133397" cy="2133397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3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1589" y="259891"/>
            <a:ext cx="27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osis" panose="02010503020202060003" pitchFamily="2" charset="0"/>
              </a:rPr>
              <a:t>INFOGRAPHIC</a:t>
            </a:r>
            <a:endParaRPr lang="ru-RU" sz="20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848744" y="1821803"/>
            <a:ext cx="1964695" cy="196469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Dosis" panose="02010503020202060003" pitchFamily="2" charset="0"/>
              </a:rPr>
              <a:t>S</a:t>
            </a:r>
            <a:endParaRPr lang="ru-RU" sz="8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87077" y="1821802"/>
            <a:ext cx="1964695" cy="1964695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Dosis" panose="02010503020202060003" pitchFamily="2" charset="0"/>
              </a:rPr>
              <a:t>W</a:t>
            </a:r>
            <a:endParaRPr lang="ru-RU" sz="8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87077" y="3975912"/>
            <a:ext cx="1964695" cy="196469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Dosis" panose="02010503020202060003" pitchFamily="2" charset="0"/>
              </a:rPr>
              <a:t>T</a:t>
            </a:r>
            <a:endParaRPr lang="ru-RU" sz="8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48744" y="3975912"/>
            <a:ext cx="1964695" cy="1964695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Dosis" panose="02010503020202060003" pitchFamily="2" charset="0"/>
              </a:rPr>
              <a:t>O</a:t>
            </a:r>
            <a:endParaRPr lang="ru-RU" sz="8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36335" y="2480983"/>
            <a:ext cx="233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5" name="Лента: наклоненная вверх 14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3957" y="259281"/>
            <a:ext cx="27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osis" panose="02010503020202060003" pitchFamily="2" charset="0"/>
              </a:rPr>
              <a:t>SWOT ANALYSIS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36335" y="4635093"/>
            <a:ext cx="233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25067" y="4667538"/>
            <a:ext cx="2339114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25067" y="2513428"/>
            <a:ext cx="2339114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endParaRPr lang="ru-RU" sz="1200" dirty="0"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27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/>
      <p:bldP spid="16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4598505" y="886407"/>
            <a:ext cx="7593496" cy="5971592"/>
          </a:xfrm>
          <a:solidFill>
            <a:schemeClr val="bg1">
              <a:lumMod val="95000"/>
            </a:schemeClr>
          </a:solidFill>
        </p:spPr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5914385" y="1606547"/>
          <a:ext cx="5147263" cy="326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4"/>
          <p:cNvSpPr/>
          <p:nvPr/>
        </p:nvSpPr>
        <p:spPr>
          <a:xfrm>
            <a:off x="6430101" y="5355581"/>
            <a:ext cx="41158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endParaRPr lang="ru-RU" sz="14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4730" y="2090172"/>
            <a:ext cx="25379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iaculis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feugiat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neque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non nisi.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Proin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aliquet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lectus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id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rhoncus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ligula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laoreet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a.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4" name="Лента: наклоненная вверх 13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158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CHARTS BOX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51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4"/>
          <p:cNvGraphicFramePr>
            <a:graphicFrameLocks/>
          </p:cNvGraphicFramePr>
          <p:nvPr>
            <p:extLst/>
          </p:nvPr>
        </p:nvGraphicFramePr>
        <p:xfrm>
          <a:off x="925818" y="3161048"/>
          <a:ext cx="3905395" cy="279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4086" y="2252030"/>
            <a:ext cx="237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osis" panose="02010503020202060003" pitchFamily="2" charset="0"/>
              </a:rPr>
              <a:t>Charts Box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64"/>
          </p:nvPr>
        </p:nvSpPr>
        <p:spPr/>
      </p:sp>
    </p:spTree>
    <p:extLst>
      <p:ext uri="{BB962C8B-B14F-4D97-AF65-F5344CB8AC3E}">
        <p14:creationId xmlns:p14="http://schemas.microsoft.com/office/powerpoint/2010/main" val="8746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67552" y="4564185"/>
            <a:ext cx="5336078" cy="1559455"/>
          </a:xfrm>
          <a:prstGeom prst="ribbon2">
            <a:avLst>
              <a:gd name="adj1" fmla="val 24302"/>
              <a:gd name="adj2" fmla="val 64302"/>
            </a:avLst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endParaRPr lang="ru-RU" sz="4800" spc="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807" y="4808000"/>
            <a:ext cx="2210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600" dirty="0">
                <a:solidFill>
                  <a:schemeClr val="bg1"/>
                </a:solidFill>
                <a:latin typeface="Dosis" panose="02010503020202060003" pitchFamily="2" charset="0"/>
              </a:rPr>
              <a:t>PHONES</a:t>
            </a:r>
            <a:endParaRPr lang="ru-RU" sz="3600" b="1" spc="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6418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5" name="Прямоугольник 4"/>
          <p:cNvSpPr/>
          <p:nvPr/>
        </p:nvSpPr>
        <p:spPr>
          <a:xfrm>
            <a:off x="8938780" y="1160045"/>
            <a:ext cx="2638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bibendum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tincidunt</a:t>
            </a:r>
            <a:r>
              <a:rPr lang="en-US" sz="1200" dirty="0"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latin typeface="Raleway" panose="020B0503030101060003" pitchFamily="34" charset="-52"/>
              </a:rPr>
              <a:t>nec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eros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latin typeface="Raleway" panose="020B0503030101060003" pitchFamily="34" charset="-52"/>
              </a:rPr>
              <a:t>faucibus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posuere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2421" y="5872984"/>
            <a:ext cx="31263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1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MAGNA..</a:t>
            </a:r>
            <a:endParaRPr lang="ru-RU" sz="11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39409" y="2676939"/>
            <a:ext cx="6652591" cy="2676939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grpSp>
        <p:nvGrpSpPr>
          <p:cNvPr id="34" name="Группа 33"/>
          <p:cNvGrpSpPr/>
          <p:nvPr/>
        </p:nvGrpSpPr>
        <p:grpSpPr>
          <a:xfrm rot="18900000">
            <a:off x="7475104" y="1399314"/>
            <a:ext cx="2457441" cy="4663677"/>
            <a:chOff x="1791944" y="1269883"/>
            <a:chExt cx="2457441" cy="4663677"/>
          </a:xfrm>
        </p:grpSpPr>
        <p:sp>
          <p:nvSpPr>
            <p:cNvPr id="35" name="Овал 34"/>
            <p:cNvSpPr/>
            <p:nvPr/>
          </p:nvSpPr>
          <p:spPr>
            <a:xfrm>
              <a:off x="2034882" y="2630557"/>
              <a:ext cx="1964743" cy="1964743"/>
            </a:xfrm>
            <a:prstGeom prst="ellipse">
              <a:avLst/>
            </a:prstGeom>
            <a:noFill/>
            <a:ln>
              <a:solidFill>
                <a:srgbClr val="EAEAEA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944" y="1269883"/>
              <a:ext cx="2457441" cy="4663677"/>
            </a:xfrm>
            <a:prstGeom prst="rect">
              <a:avLst/>
            </a:prstGeom>
          </p:spPr>
        </p:pic>
        <p:sp>
          <p:nvSpPr>
            <p:cNvPr id="37" name="Rectangle 27"/>
            <p:cNvSpPr/>
            <p:nvPr/>
          </p:nvSpPr>
          <p:spPr>
            <a:xfrm>
              <a:off x="2034882" y="2010721"/>
              <a:ext cx="1964744" cy="3254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0"/>
            <p:cNvGrpSpPr/>
            <p:nvPr/>
          </p:nvGrpSpPr>
          <p:grpSpPr>
            <a:xfrm>
              <a:off x="2128404" y="2706992"/>
              <a:ext cx="1789457" cy="1789457"/>
              <a:chOff x="8060781" y="1728265"/>
              <a:chExt cx="2561012" cy="2561012"/>
            </a:xfrm>
            <a:solidFill>
              <a:srgbClr val="82F4DA"/>
            </a:solidFill>
          </p:grpSpPr>
          <p:sp>
            <p:nvSpPr>
              <p:cNvPr id="39" name="Овал 7"/>
              <p:cNvSpPr/>
              <p:nvPr/>
            </p:nvSpPr>
            <p:spPr>
              <a:xfrm rot="18900000">
                <a:off x="8060781" y="1728265"/>
                <a:ext cx="2561012" cy="2561012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300" b="1" dirty="0">
                  <a:solidFill>
                    <a:schemeClr val="bg1"/>
                  </a:solidFill>
                  <a:latin typeface="PT Sans" panose="020B0503020203020204" pitchFamily="34" charset="-52"/>
                </a:endParaRPr>
              </a:p>
            </p:txBody>
          </p:sp>
          <p:sp>
            <p:nvSpPr>
              <p:cNvPr id="40" name="Rectangle 32"/>
              <p:cNvSpPr/>
              <p:nvPr/>
            </p:nvSpPr>
            <p:spPr>
              <a:xfrm>
                <a:off x="8193760" y="2705227"/>
                <a:ext cx="2278223" cy="743278"/>
              </a:xfrm>
              <a:prstGeom prst="ellipse">
                <a:avLst/>
              </a:prstGeom>
              <a:solidFill>
                <a:srgbClr val="4472C4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Dosis" panose="02010503020202060003" pitchFamily="2" charset="0"/>
                  </a:rPr>
                  <a:t>BUSINESS</a:t>
                </a:r>
                <a:endParaRPr lang="ru-RU" b="1" dirty="0">
                  <a:solidFill>
                    <a:schemeClr val="bg1"/>
                  </a:solidFill>
                  <a:latin typeface="PT Sans" panose="020B0503020203020204" pitchFamily="34" charset="-5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43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095998" y="0"/>
            <a:ext cx="6096002" cy="6858000"/>
          </a:xfrm>
          <a:solidFill>
            <a:schemeClr val="bg1">
              <a:lumMod val="85000"/>
            </a:schemeClr>
          </a:solidFill>
        </p:spPr>
      </p:sp>
      <p:sp>
        <p:nvSpPr>
          <p:cNvPr id="3" name="Прямоугольник 2"/>
          <p:cNvSpPr/>
          <p:nvPr/>
        </p:nvSpPr>
        <p:spPr>
          <a:xfrm>
            <a:off x="-520" y="0"/>
            <a:ext cx="6096519" cy="6858001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исунок 2"/>
          <p:cNvSpPr txBox="1">
            <a:spLocks/>
          </p:cNvSpPr>
          <p:nvPr/>
        </p:nvSpPr>
        <p:spPr>
          <a:xfrm>
            <a:off x="6080561" y="1"/>
            <a:ext cx="6111439" cy="6858000"/>
          </a:xfrm>
          <a:prstGeom prst="rect">
            <a:avLst/>
          </a:prstGeom>
        </p:spPr>
      </p:sp>
      <p:sp>
        <p:nvSpPr>
          <p:cNvPr id="5" name="Прямоугольник 4"/>
          <p:cNvSpPr/>
          <p:nvPr/>
        </p:nvSpPr>
        <p:spPr>
          <a:xfrm rot="16200000">
            <a:off x="-602888" y="3209003"/>
            <a:ext cx="23022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spc="300" dirty="0">
                <a:solidFill>
                  <a:schemeClr val="bg1"/>
                </a:solidFill>
                <a:latin typeface="PT Sans" panose="020B0503020203020204" pitchFamily="34" charset="-52"/>
              </a:rPr>
              <a:t>BUSINESS PRESENTATION</a:t>
            </a:r>
            <a:endParaRPr lang="ru-RU" sz="900" spc="3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578" y="3528820"/>
            <a:ext cx="2442120" cy="1754326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0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posuere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Proin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aliquet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lectus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, id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rhoncus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ligula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laoreet</a:t>
            </a:r>
            <a:endParaRPr lang="ru-RU" sz="12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4780" y="1157639"/>
            <a:ext cx="24459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Dosis" panose="02010503020202060003" pitchFamily="2" charset="0"/>
              </a:rPr>
              <a:t>GULLA SED CONSEQUAT TORTOR</a:t>
            </a:r>
            <a:endParaRPr lang="ru-RU" sz="2800" b="1" dirty="0"/>
          </a:p>
        </p:txBody>
      </p:sp>
      <p:sp>
        <p:nvSpPr>
          <p:cNvPr id="2" name="Лента: наклоненная вверх 1"/>
          <p:cNvSpPr/>
          <p:nvPr/>
        </p:nvSpPr>
        <p:spPr>
          <a:xfrm>
            <a:off x="6956734" y="4676652"/>
            <a:ext cx="4374530" cy="1431234"/>
          </a:xfrm>
          <a:prstGeom prst="ribbon2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45807" y="4613732"/>
            <a:ext cx="17963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latin typeface="Dosis" panose="02010503020202060003" pitchFamily="2" charset="0"/>
              </a:rPr>
              <a:t>YES</a:t>
            </a:r>
            <a:endParaRPr lang="ru-RU" sz="5400" b="1" dirty="0"/>
          </a:p>
        </p:txBody>
      </p:sp>
      <p:sp>
        <p:nvSpPr>
          <p:cNvPr id="11" name="Лента: наклоненная вверх 10"/>
          <p:cNvSpPr/>
          <p:nvPr/>
        </p:nvSpPr>
        <p:spPr>
          <a:xfrm rot="19800000">
            <a:off x="990910" y="757256"/>
            <a:ext cx="1429201" cy="460910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A1DA"/>
                </a:solidFill>
                <a:latin typeface="Dosis" panose="02010503020202060003" pitchFamily="2" charset="0"/>
              </a:rPr>
              <a:t>02</a:t>
            </a:r>
            <a:endParaRPr lang="ru-RU" dirty="0">
              <a:solidFill>
                <a:srgbClr val="00A1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52083" cy="6858000"/>
          </a:xfrm>
          <a:solidFill>
            <a:schemeClr val="bg1">
              <a:lumMod val="95000"/>
            </a:schemeClr>
          </a:solidFill>
        </p:spPr>
      </p:sp>
      <p:sp>
        <p:nvSpPr>
          <p:cNvPr id="3" name="Прямоугольник 2"/>
          <p:cNvSpPr/>
          <p:nvPr/>
        </p:nvSpPr>
        <p:spPr>
          <a:xfrm>
            <a:off x="6073254" y="0"/>
            <a:ext cx="6118746" cy="685800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0540856" y="3145739"/>
            <a:ext cx="20088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600" dirty="0">
                <a:solidFill>
                  <a:schemeClr val="bg1"/>
                </a:solidFill>
                <a:latin typeface="PT Sans" panose="020B0503020203020204" pitchFamily="34" charset="-52"/>
              </a:rPr>
              <a:t>PROFESSIONAL</a:t>
            </a:r>
            <a:endParaRPr lang="ru-RU" sz="1050" spc="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2"/>
          <p:cNvSpPr/>
          <p:nvPr/>
        </p:nvSpPr>
        <p:spPr>
          <a:xfrm>
            <a:off x="7703668" y="2603283"/>
            <a:ext cx="3194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  <a:latin typeface="PT Sans" panose="020B0503020203020204" pitchFamily="34" charset="-52"/>
              </a:rPr>
              <a:t>Pellentesque</a:t>
            </a:r>
            <a:r>
              <a:rPr lang="en-US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T Sans" panose="020B0503020203020204" pitchFamily="34" charset="-52"/>
              </a:rPr>
              <a:t>gola</a:t>
            </a:r>
            <a:r>
              <a:rPr lang="en-US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T Sans" panose="020B0503020203020204" pitchFamily="34" charset="-52"/>
              </a:rPr>
              <a:t>dignissim</a:t>
            </a:r>
            <a:r>
              <a:rPr lang="en-US" b="1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T Sans" panose="020B0503020203020204" pitchFamily="34" charset="-52"/>
              </a:rPr>
              <a:t>egestas</a:t>
            </a:r>
            <a:r>
              <a:rPr lang="en-US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T Sans" panose="020B0503020203020204" pitchFamily="34" charset="-52"/>
              </a:rPr>
              <a:t>purus</a:t>
            </a:r>
            <a:r>
              <a:rPr lang="en-US" dirty="0">
                <a:solidFill>
                  <a:schemeClr val="bg1"/>
                </a:solidFill>
                <a:latin typeface="PT Sans" panose="020B0503020203020204" pitchFamily="34" charset="-52"/>
              </a:rPr>
              <a:t> id </a:t>
            </a:r>
            <a:r>
              <a:rPr lang="en-US" dirty="0" err="1">
                <a:solidFill>
                  <a:schemeClr val="bg1"/>
                </a:solidFill>
                <a:latin typeface="PT Sans" panose="020B0503020203020204" pitchFamily="34" charset="-52"/>
              </a:rPr>
              <a:t>hendrerit</a:t>
            </a:r>
            <a:r>
              <a:rPr lang="en-US" dirty="0">
                <a:solidFill>
                  <a:schemeClr val="bg1"/>
                </a:solidFill>
                <a:latin typeface="PT Sans" panose="020B0503020203020204" pitchFamily="34" charset="-52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PT Sans" panose="020B0503020203020204" pitchFamily="34" charset="-52"/>
              </a:rPr>
              <a:t>Donec</a:t>
            </a:r>
            <a:r>
              <a:rPr lang="en-US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T Sans" panose="020B0503020203020204" pitchFamily="34" charset="-52"/>
              </a:rPr>
              <a:t>molestie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2839" y="579652"/>
            <a:ext cx="3260829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400" b="1" spc="600" dirty="0">
                <a:solidFill>
                  <a:schemeClr val="bg1"/>
                </a:solidFill>
                <a:latin typeface="Raleway" panose="020B0503030101060003" pitchFamily="34" charset="-52"/>
              </a:rPr>
              <a:t>B</a:t>
            </a:r>
            <a:endParaRPr lang="ru-RU" sz="34400" b="1" spc="6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8358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66188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77545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41910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53266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77875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42240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753597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125197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1"/>
            <a:ext cx="6077242" cy="6858001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8" name="Прямоугольник 7"/>
          <p:cNvSpPr/>
          <p:nvPr/>
        </p:nvSpPr>
        <p:spPr>
          <a:xfrm>
            <a:off x="7543794" y="2108607"/>
            <a:ext cx="3031600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1" b="1" dirty="0">
                <a:latin typeface="Dosis" panose="02010503020202060003" pitchFamily="2" charset="0"/>
              </a:rPr>
              <a:t>BUSINESS</a:t>
            </a:r>
            <a:endParaRPr lang="ru-RU" sz="5401" b="1" dirty="0">
              <a:latin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89203" y="3270304"/>
            <a:ext cx="3097948" cy="170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1" dirty="0" err="1">
                <a:latin typeface="Raleway" panose="020B0503030101060003" pitchFamily="34" charset="-52"/>
              </a:rPr>
              <a:t>Phasellus</a:t>
            </a:r>
            <a:r>
              <a:rPr lang="en-US" sz="1401" dirty="0">
                <a:latin typeface="Raleway" panose="020B0503030101060003" pitchFamily="34" charset="-52"/>
              </a:rPr>
              <a:t> go </a:t>
            </a:r>
            <a:r>
              <a:rPr lang="en-US" sz="1401" dirty="0" err="1">
                <a:latin typeface="Raleway" panose="020B0503030101060003" pitchFamily="34" charset="-52"/>
              </a:rPr>
              <a:t>tempor</a:t>
            </a:r>
            <a:r>
              <a:rPr lang="en-US" sz="1401" dirty="0">
                <a:latin typeface="Raleway" panose="020B0503030101060003" pitchFamily="34" charset="-52"/>
              </a:rPr>
              <a:t> dolor </a:t>
            </a:r>
            <a:r>
              <a:rPr lang="en-US" sz="1401" dirty="0" err="1">
                <a:latin typeface="Raleway" panose="020B0503030101060003" pitchFamily="34" charset="-52"/>
              </a:rPr>
              <a:t>quis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bibendum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tincidunt</a:t>
            </a:r>
            <a:r>
              <a:rPr lang="en-US" sz="1401" dirty="0">
                <a:latin typeface="Raleway" panose="020B0503030101060003" pitchFamily="34" charset="-52"/>
              </a:rPr>
              <a:t>. In </a:t>
            </a:r>
            <a:r>
              <a:rPr lang="en-US" sz="1401" dirty="0" err="1">
                <a:latin typeface="Raleway" panose="020B0503030101060003" pitchFamily="34" charset="-52"/>
              </a:rPr>
              <a:t>nec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eros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sed</a:t>
            </a:r>
            <a:r>
              <a:rPr lang="en-US" sz="1401" dirty="0">
                <a:latin typeface="Raleway" panose="020B0503030101060003" pitchFamily="34" charset="-52"/>
              </a:rPr>
              <a:t> lorem </a:t>
            </a:r>
            <a:r>
              <a:rPr lang="en-US" sz="1401" dirty="0" err="1">
                <a:latin typeface="Raleway" panose="020B0503030101060003" pitchFamily="34" charset="-52"/>
              </a:rPr>
              <a:t>faucibus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posuere</a:t>
            </a:r>
            <a:r>
              <a:rPr lang="en-US" sz="1401" dirty="0">
                <a:latin typeface="Raleway" panose="020B0503030101060003" pitchFamily="34" charset="-52"/>
              </a:rPr>
              <a:t>. </a:t>
            </a:r>
            <a:r>
              <a:rPr lang="en-US" sz="1401" dirty="0" err="1">
                <a:latin typeface="Raleway" panose="020B0503030101060003" pitchFamily="34" charset="-52"/>
              </a:rPr>
              <a:t>Proin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aliquet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tempor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lectus</a:t>
            </a:r>
            <a:r>
              <a:rPr lang="en-US" sz="1401" dirty="0">
                <a:latin typeface="Raleway" panose="020B0503030101060003" pitchFamily="34" charset="-52"/>
              </a:rPr>
              <a:t>, id </a:t>
            </a:r>
            <a:r>
              <a:rPr lang="en-US" sz="1401" dirty="0" err="1">
                <a:latin typeface="Raleway" panose="020B0503030101060003" pitchFamily="34" charset="-52"/>
              </a:rPr>
              <a:t>rhoncus</a:t>
            </a:r>
            <a:r>
              <a:rPr lang="en-US" sz="1401" dirty="0">
                <a:latin typeface="Raleway" panose="020B0503030101060003" pitchFamily="34" charset="-52"/>
              </a:rPr>
              <a:t> ligula </a:t>
            </a:r>
            <a:r>
              <a:rPr lang="en-US" sz="1401" dirty="0" err="1">
                <a:latin typeface="Raleway" panose="020B0503030101060003" pitchFamily="34" charset="-52"/>
              </a:rPr>
              <a:t>laoreet</a:t>
            </a:r>
            <a:r>
              <a:rPr lang="en-US" sz="1401" dirty="0">
                <a:latin typeface="Raleway" panose="020B0503030101060003" pitchFamily="34" charset="-52"/>
              </a:rPr>
              <a:t> a</a:t>
            </a:r>
            <a:endParaRPr lang="ru-RU" sz="1401" dirty="0"/>
          </a:p>
        </p:txBody>
      </p:sp>
      <p:sp>
        <p:nvSpPr>
          <p:cNvPr id="3" name="TextBox 2"/>
          <p:cNvSpPr txBox="1"/>
          <p:nvPr/>
        </p:nvSpPr>
        <p:spPr>
          <a:xfrm>
            <a:off x="275544" y="1174537"/>
            <a:ext cx="552615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solidFill>
                  <a:srgbClr val="000B22"/>
                </a:solidFill>
                <a:latin typeface="Dosis" panose="02010503020202060003" pitchFamily="2" charset="0"/>
              </a:rPr>
              <a:t>02</a:t>
            </a:r>
            <a:endParaRPr lang="ru-RU" sz="28700" b="1" dirty="0">
              <a:solidFill>
                <a:srgbClr val="000B22"/>
              </a:solidFill>
            </a:endParaRPr>
          </a:p>
        </p:txBody>
      </p:sp>
      <p:sp>
        <p:nvSpPr>
          <p:cNvPr id="6" name="Лента: наклоненная вверх 5"/>
          <p:cNvSpPr/>
          <p:nvPr/>
        </p:nvSpPr>
        <p:spPr>
          <a:xfrm rot="2639999">
            <a:off x="3308410" y="3282370"/>
            <a:ext cx="1359438" cy="460910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A1DA"/>
                </a:solidFill>
              </a:rPr>
              <a:t>B</a:t>
            </a:r>
            <a:endParaRPr lang="ru-RU" dirty="0">
              <a:solidFill>
                <a:srgbClr val="00A1DA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6949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4280817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18756" y="244071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88358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35971" y="1973657"/>
            <a:ext cx="18053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spc="600" dirty="0">
                <a:solidFill>
                  <a:schemeClr val="bg1"/>
                </a:solidFill>
                <a:latin typeface="Raleway" panose="020B0503030101060003" pitchFamily="34" charset="-52"/>
              </a:rPr>
              <a:t>G</a:t>
            </a:r>
            <a:endParaRPr lang="ru-RU" sz="16600" b="1" spc="6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39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16" name="Прямоугольник 15"/>
          <p:cNvSpPr/>
          <p:nvPr/>
        </p:nvSpPr>
        <p:spPr>
          <a:xfrm>
            <a:off x="7503169" y="5429787"/>
            <a:ext cx="3181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T Sans" panose="020B0503020203020204" pitchFamily="34" charset="-52"/>
              </a:rPr>
              <a:t>PELLENTESQUE GOLA </a:t>
            </a:r>
            <a:r>
              <a:rPr lang="en-US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DIGNISSIM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7940" y="2007709"/>
            <a:ext cx="6600103" cy="2842581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300" dirty="0">
                <a:latin typeface="Dosis" panose="02010503020202060003" pitchFamily="2" charset="0"/>
              </a:rPr>
              <a:t>BUSINESS 02</a:t>
            </a:r>
            <a:endParaRPr lang="ru-RU" sz="5400" b="1" spc="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1943" y="5229732"/>
            <a:ext cx="2787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latin typeface="Raleway" panose="020B0503030101060003" pitchFamily="34" charset="-52"/>
              </a:rPr>
              <a:t>Nulla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sed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consequat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tortor</a:t>
            </a:r>
            <a:r>
              <a:rPr lang="en-US" sz="1400" dirty="0">
                <a:latin typeface="Raleway" panose="020B0503030101060003" pitchFamily="34" charset="-52"/>
              </a:rPr>
              <a:t>. </a:t>
            </a:r>
            <a:r>
              <a:rPr lang="en-US" sz="1400" dirty="0" err="1">
                <a:latin typeface="Raleway" panose="020B0503030101060003" pitchFamily="34" charset="-52"/>
              </a:rPr>
              <a:t>Phasellus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tempor</a:t>
            </a:r>
            <a:r>
              <a:rPr lang="en-US" sz="1400" dirty="0"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latin typeface="Raleway" panose="020B0503030101060003" pitchFamily="34" charset="-52"/>
              </a:rPr>
              <a:t>quis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6620" y="3388056"/>
            <a:ext cx="982639" cy="8188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75522" y="5584789"/>
            <a:ext cx="792000" cy="81886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</p:sp>
      <p:sp>
        <p:nvSpPr>
          <p:cNvPr id="5" name="Прямоугольник 4"/>
          <p:cNvSpPr/>
          <p:nvPr/>
        </p:nvSpPr>
        <p:spPr>
          <a:xfrm>
            <a:off x="3589542" y="2648553"/>
            <a:ext cx="50129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spc="600" dirty="0">
                <a:solidFill>
                  <a:schemeClr val="bg1"/>
                </a:solidFill>
                <a:latin typeface="Dosis" panose="02010503020202060003" pitchFamily="2" charset="0"/>
              </a:rPr>
              <a:t>BUSINESS</a:t>
            </a:r>
            <a:endParaRPr lang="ru-RU" sz="8000" b="1" spc="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8613" y="4450551"/>
            <a:ext cx="173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aleway" panose="020B0503030101060003" pitchFamily="34" charset="-52"/>
              </a:rPr>
              <a:t>PRESENTATION</a:t>
            </a:r>
            <a:endParaRPr lang="ru-RU" sz="16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6" name="Лента: наклоненная вверх 5"/>
          <p:cNvSpPr/>
          <p:nvPr/>
        </p:nvSpPr>
        <p:spPr>
          <a:xfrm>
            <a:off x="357116" y="2169994"/>
            <a:ext cx="11477767" cy="2759467"/>
          </a:xfrm>
          <a:prstGeom prst="ribbon2">
            <a:avLst>
              <a:gd name="adj1" fmla="val 21760"/>
              <a:gd name="adj2" fmla="val 5998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2"/>
            <a:ext cx="12191999" cy="6858001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0001" y="324134"/>
            <a:ext cx="11412000" cy="6209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5" name="Свиток: горизонтальный 4"/>
          <p:cNvSpPr/>
          <p:nvPr/>
        </p:nvSpPr>
        <p:spPr>
          <a:xfrm>
            <a:off x="993913" y="1316352"/>
            <a:ext cx="10190337" cy="35173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601" b="1" spc="300" dirty="0">
                <a:solidFill>
                  <a:srgbClr val="00153E"/>
                </a:solidFill>
                <a:latin typeface="Dosis" panose="02010503020202060003" pitchFamily="2" charset="0"/>
              </a:rPr>
              <a:t>BUSINESS</a:t>
            </a:r>
            <a:endParaRPr lang="ru-RU" sz="16601" b="1" spc="300" dirty="0">
              <a:solidFill>
                <a:srgbClr val="00153E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664" y="1238186"/>
            <a:ext cx="2199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Raleway" panose="020B0503030101060003" pitchFamily="34" charset="-52"/>
              </a:rPr>
              <a:t>Nulla</a:t>
            </a:r>
            <a:r>
              <a:rPr lang="en-US" sz="1600" dirty="0">
                <a:latin typeface="Raleway" panose="020B0503030101060003" pitchFamily="34" charset="-52"/>
              </a:rPr>
              <a:t> </a:t>
            </a:r>
            <a:r>
              <a:rPr lang="en-US" sz="1600" dirty="0" err="1">
                <a:latin typeface="Raleway" panose="020B0503030101060003" pitchFamily="34" charset="-52"/>
              </a:rPr>
              <a:t>sed</a:t>
            </a:r>
            <a:r>
              <a:rPr lang="en-US" sz="1600" dirty="0">
                <a:latin typeface="Raleway" panose="020B0503030101060003" pitchFamily="34" charset="-52"/>
              </a:rPr>
              <a:t> </a:t>
            </a:r>
            <a:r>
              <a:rPr lang="en-US" sz="1600" dirty="0" err="1">
                <a:latin typeface="Raleway" panose="020B0503030101060003" pitchFamily="34" charset="-52"/>
              </a:rPr>
              <a:t>consequat</a:t>
            </a:r>
            <a:r>
              <a:rPr lang="en-US" sz="1600" dirty="0">
                <a:latin typeface="Raleway" panose="020B0503030101060003" pitchFamily="34" charset="-52"/>
              </a:rPr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148501" y="2853579"/>
            <a:ext cx="973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Dosis" panose="02010503020202060003" pitchFamily="2" charset="0"/>
              </a:rPr>
              <a:t>PRESENT</a:t>
            </a:r>
            <a:endParaRPr lang="ru-RU" sz="1600" b="1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4195" y="4411039"/>
            <a:ext cx="21868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153E"/>
                </a:solidFill>
                <a:latin typeface="Dosis" panose="02010503020202060003" pitchFamily="2" charset="0"/>
              </a:rPr>
              <a:t>YES</a:t>
            </a:r>
            <a:endParaRPr lang="ru-RU" sz="9600" b="1" dirty="0">
              <a:solidFill>
                <a:srgbClr val="00153E"/>
              </a:solidFill>
              <a:latin typeface="Raleway" panose="020B0503030101060003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2889" y="4664665"/>
            <a:ext cx="3516268" cy="10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1" dirty="0" err="1">
                <a:latin typeface="Raleway" panose="020B0503030101060003" pitchFamily="34" charset="-52"/>
              </a:rPr>
              <a:t>Nulla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sed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consequat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tortor</a:t>
            </a:r>
            <a:r>
              <a:rPr lang="en-US" sz="1401" dirty="0">
                <a:latin typeface="Raleway" panose="020B0503030101060003" pitchFamily="34" charset="-52"/>
              </a:rPr>
              <a:t>. </a:t>
            </a:r>
            <a:r>
              <a:rPr lang="en-US" sz="1401" dirty="0" err="1">
                <a:latin typeface="Raleway" panose="020B0503030101060003" pitchFamily="34" charset="-52"/>
              </a:rPr>
              <a:t>Phasellus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tempor</a:t>
            </a:r>
            <a:r>
              <a:rPr lang="en-US" sz="1401" dirty="0">
                <a:latin typeface="Raleway" panose="020B0503030101060003" pitchFamily="34" charset="-52"/>
              </a:rPr>
              <a:t> dolor </a:t>
            </a:r>
            <a:r>
              <a:rPr lang="en-US" sz="1401" dirty="0" err="1">
                <a:latin typeface="Raleway" panose="020B0503030101060003" pitchFamily="34" charset="-52"/>
              </a:rPr>
              <a:t>quis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bibendum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tincidunt</a:t>
            </a:r>
            <a:r>
              <a:rPr lang="en-US" sz="1401" dirty="0">
                <a:latin typeface="Raleway" panose="020B0503030101060003" pitchFamily="34" charset="-52"/>
              </a:rPr>
              <a:t>. In </a:t>
            </a:r>
            <a:r>
              <a:rPr lang="en-US" sz="1401" dirty="0" err="1">
                <a:latin typeface="Raleway" panose="020B0503030101060003" pitchFamily="34" charset="-52"/>
              </a:rPr>
              <a:t>nec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eros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sed</a:t>
            </a:r>
            <a:r>
              <a:rPr lang="en-US" sz="1401" dirty="0">
                <a:latin typeface="Raleway" panose="020B0503030101060003" pitchFamily="34" charset="-52"/>
              </a:rPr>
              <a:t> lorem </a:t>
            </a:r>
            <a:r>
              <a:rPr lang="en-US" sz="1401" dirty="0" err="1">
                <a:latin typeface="Raleway" panose="020B0503030101060003" pitchFamily="34" charset="-52"/>
              </a:rPr>
              <a:t>faucibus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endParaRPr lang="ru-RU" sz="140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3913" y="2356679"/>
            <a:ext cx="525016" cy="1949154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n-US" dirty="0">
                <a:latin typeface="Dosis" panose="02010503020202060003" pitchFamily="2" charset="0"/>
              </a:rPr>
              <a:t>PROFI</a:t>
            </a:r>
            <a:endParaRPr lang="ru-RU" sz="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79109" y="4411039"/>
            <a:ext cx="16337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osis" panose="02010503020202060003" pitchFamily="2" charset="0"/>
              </a:rPr>
              <a:t>NO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4832" y="499581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Raleway" panose="020B0503030101060003" pitchFamily="34" charset="-52"/>
              </a:rPr>
              <a:t>or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14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2"/>
          <p:cNvSpPr/>
          <p:nvPr/>
        </p:nvSpPr>
        <p:spPr>
          <a:xfrm>
            <a:off x="7952734" y="2759585"/>
            <a:ext cx="3194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PT Sans" panose="020B0503020203020204" pitchFamily="34" charset="-52"/>
              </a:rPr>
              <a:t>Pellentesque</a:t>
            </a:r>
            <a:r>
              <a:rPr lang="en-US" dirty="0">
                <a:latin typeface="PT Sans" panose="020B0503020203020204" pitchFamily="34" charset="-52"/>
              </a:rPr>
              <a:t> </a:t>
            </a:r>
            <a:r>
              <a:rPr lang="en-US" dirty="0" err="1">
                <a:latin typeface="PT Sans" panose="020B0503020203020204" pitchFamily="34" charset="-52"/>
              </a:rPr>
              <a:t>gola</a:t>
            </a:r>
            <a:r>
              <a:rPr lang="en-US" dirty="0">
                <a:latin typeface="PT Sans" panose="020B0503020203020204" pitchFamily="34" charset="-52"/>
              </a:rPr>
              <a:t> </a:t>
            </a:r>
            <a:r>
              <a:rPr lang="en-US" b="1" dirty="0" err="1">
                <a:latin typeface="PT Sans" panose="020B0503020203020204" pitchFamily="34" charset="-52"/>
              </a:rPr>
              <a:t>dignissim</a:t>
            </a:r>
            <a:r>
              <a:rPr lang="en-US" b="1" dirty="0">
                <a:latin typeface="PT Sans" panose="020B0503020203020204" pitchFamily="34" charset="-52"/>
              </a:rPr>
              <a:t> </a:t>
            </a:r>
            <a:r>
              <a:rPr lang="en-US" dirty="0" err="1">
                <a:latin typeface="PT Sans" panose="020B0503020203020204" pitchFamily="34" charset="-52"/>
              </a:rPr>
              <a:t>egestas</a:t>
            </a:r>
            <a:r>
              <a:rPr lang="en-US" dirty="0">
                <a:latin typeface="PT Sans" panose="020B0503020203020204" pitchFamily="34" charset="-52"/>
              </a:rPr>
              <a:t> </a:t>
            </a:r>
            <a:r>
              <a:rPr lang="en-US" b="1" dirty="0" err="1">
                <a:latin typeface="PT Sans" panose="020B0503020203020204" pitchFamily="34" charset="-52"/>
              </a:rPr>
              <a:t>purus</a:t>
            </a:r>
            <a:r>
              <a:rPr lang="en-US" dirty="0">
                <a:latin typeface="PT Sans" panose="020B0503020203020204" pitchFamily="34" charset="-52"/>
              </a:rPr>
              <a:t> id </a:t>
            </a:r>
            <a:r>
              <a:rPr lang="en-US" dirty="0" err="1">
                <a:latin typeface="PT Sans" panose="020B0503020203020204" pitchFamily="34" charset="-52"/>
              </a:rPr>
              <a:t>hendrerit</a:t>
            </a:r>
            <a:r>
              <a:rPr lang="en-US" dirty="0">
                <a:latin typeface="PT Sans" panose="020B0503020203020204" pitchFamily="34" charset="-52"/>
              </a:rPr>
              <a:t>. </a:t>
            </a:r>
            <a:r>
              <a:rPr lang="en-US" dirty="0" err="1">
                <a:latin typeface="PT Sans" panose="020B0503020203020204" pitchFamily="34" charset="-52"/>
              </a:rPr>
              <a:t>Donec</a:t>
            </a:r>
            <a:r>
              <a:rPr lang="en-US" dirty="0">
                <a:latin typeface="PT Sans" panose="020B0503020203020204" pitchFamily="34" charset="-52"/>
              </a:rPr>
              <a:t> </a:t>
            </a:r>
            <a:r>
              <a:rPr lang="en-US" dirty="0" err="1">
                <a:latin typeface="PT Sans" panose="020B0503020203020204" pitchFamily="34" charset="-52"/>
              </a:rPr>
              <a:t>molestie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7098149" y="3388056"/>
            <a:ext cx="792000" cy="81886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6000" cy="6858000"/>
          </a:xfrm>
        </p:spPr>
      </p:sp>
    </p:spTree>
    <p:extLst>
      <p:ext uri="{BB962C8B-B14F-4D97-AF65-F5344CB8AC3E}">
        <p14:creationId xmlns:p14="http://schemas.microsoft.com/office/powerpoint/2010/main" val="35536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73254" y="-1"/>
            <a:ext cx="6118746" cy="6858001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94256" y="970128"/>
            <a:ext cx="2591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Pellentesque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egestas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id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Donec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in tempus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congue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lorem,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iaculis</a:t>
            </a:r>
            <a:endParaRPr lang="ru-RU" sz="11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7284098" y="1370237"/>
            <a:ext cx="1255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Dosis" panose="02010503020202060003" pitchFamily="2" charset="0"/>
              </a:rPr>
              <a:t>SIMPLE DESIGN</a:t>
            </a:r>
            <a:endParaRPr lang="ru-RU" sz="1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236007" y="3324424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Dosis" panose="02010503020202060003" pitchFamily="2" charset="0"/>
              </a:rPr>
              <a:t>VISUAL EFFECTS</a:t>
            </a:r>
            <a:endParaRPr lang="ru-RU" sz="1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317761" y="5228625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Dosis" panose="02010503020202060003" pitchFamily="2" charset="0"/>
              </a:rPr>
              <a:t>PERFECT IDEA</a:t>
            </a:r>
            <a:endParaRPr lang="ru-RU" sz="1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256" y="2924315"/>
            <a:ext cx="2591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Pellentesque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egestas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id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Donec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in tempus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congue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lorem,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iaculis</a:t>
            </a:r>
            <a:endParaRPr lang="ru-RU" sz="11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94255" y="4828518"/>
            <a:ext cx="2591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Pellentesque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egestas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id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Donec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in tempus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congue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 lorem, </a:t>
            </a:r>
            <a:r>
              <a:rPr lang="en-US" sz="1100" dirty="0" err="1">
                <a:solidFill>
                  <a:schemeClr val="bg1"/>
                </a:solidFill>
                <a:latin typeface="Raleway" panose="020B0503030101060003" pitchFamily="34" charset="-52"/>
              </a:rPr>
              <a:t>iaculis</a:t>
            </a:r>
            <a:endParaRPr lang="ru-RU" sz="11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53690" y="1187355"/>
            <a:ext cx="675721" cy="675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osis" panose="02010503020202060003" pitchFamily="2" charset="0"/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53689" y="3091138"/>
            <a:ext cx="675721" cy="675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osis" panose="02010503020202060003" pitchFamily="2" charset="0"/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53689" y="5044654"/>
            <a:ext cx="675721" cy="675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osis" panose="02010503020202060003" pitchFamily="2" charset="0"/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4535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76605" y="2551837"/>
            <a:ext cx="2442120" cy="1754326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0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bibendum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tincidunt</a:t>
            </a:r>
            <a:r>
              <a:rPr lang="en-US" sz="1200" dirty="0"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latin typeface="Raleway" panose="020B0503030101060003" pitchFamily="34" charset="-52"/>
              </a:rPr>
              <a:t>nec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eros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lorem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faucibus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posuere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Proin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aliquet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lectus</a:t>
            </a:r>
            <a:r>
              <a:rPr lang="en-US" sz="1200" dirty="0">
                <a:latin typeface="Raleway" panose="020B0503030101060003" pitchFamily="34" charset="-52"/>
              </a:rPr>
              <a:t>, id </a:t>
            </a:r>
            <a:r>
              <a:rPr lang="en-US" sz="1200" dirty="0" err="1">
                <a:latin typeface="Raleway" panose="020B0503030101060003" pitchFamily="34" charset="-52"/>
              </a:rPr>
              <a:t>rhoncus</a:t>
            </a:r>
            <a:r>
              <a:rPr lang="en-US" sz="1200" dirty="0">
                <a:latin typeface="Raleway" panose="020B0503030101060003" pitchFamily="34" charset="-52"/>
              </a:rPr>
              <a:t> ligula </a:t>
            </a:r>
            <a:r>
              <a:rPr lang="en-US" sz="1200" dirty="0" err="1">
                <a:latin typeface="Raleway" panose="020B0503030101060003" pitchFamily="34" charset="-52"/>
              </a:rPr>
              <a:t>laoreet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104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4" name="Прямоугольник 3"/>
          <p:cNvSpPr/>
          <p:nvPr/>
        </p:nvSpPr>
        <p:spPr>
          <a:xfrm>
            <a:off x="-520" y="0"/>
            <a:ext cx="5996371" cy="6858001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76605" y="1947504"/>
            <a:ext cx="2442120" cy="2962991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0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TINCIDUNT. IN NEC EROS SED LOREM FAUCIBUS POSUERE. PROIN ALIQUET TEMPOR LECTUS, ID RHONCUS LIGULA LAOREET</a:t>
            </a:r>
            <a:endParaRPr lang="ru-RU" sz="14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606949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4280817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2467221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88358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05719" y="1528549"/>
            <a:ext cx="3002508" cy="3916907"/>
          </a:xfrm>
          <a:prstGeom prst="rect">
            <a:avLst/>
          </a:prstGeom>
          <a:noFill/>
          <a:ln>
            <a:solidFill>
              <a:srgbClr val="FFFFFF">
                <a:alpha val="3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нта: наклоненная вверх 8"/>
          <p:cNvSpPr/>
          <p:nvPr/>
        </p:nvSpPr>
        <p:spPr>
          <a:xfrm rot="19800000">
            <a:off x="814886" y="1357405"/>
            <a:ext cx="1429201" cy="460910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« »</a:t>
            </a:r>
          </a:p>
        </p:txBody>
      </p:sp>
    </p:spTree>
    <p:extLst>
      <p:ext uri="{BB962C8B-B14F-4D97-AF65-F5344CB8AC3E}">
        <p14:creationId xmlns:p14="http://schemas.microsoft.com/office/powerpoint/2010/main" val="1685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744034" y="2574437"/>
            <a:ext cx="2999284" cy="170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1" dirty="0" err="1">
                <a:latin typeface="Raleway" panose="020B0503030101060003" pitchFamily="34" charset="-52"/>
              </a:rPr>
              <a:t>Phasellus</a:t>
            </a:r>
            <a:r>
              <a:rPr lang="en-US" sz="1401" dirty="0">
                <a:latin typeface="Raleway" panose="020B0503030101060003" pitchFamily="34" charset="-52"/>
              </a:rPr>
              <a:t> go </a:t>
            </a:r>
            <a:r>
              <a:rPr lang="en-US" sz="1401" dirty="0" err="1">
                <a:latin typeface="Raleway" panose="020B0503030101060003" pitchFamily="34" charset="-52"/>
              </a:rPr>
              <a:t>tempor</a:t>
            </a:r>
            <a:r>
              <a:rPr lang="en-US" sz="1401" dirty="0">
                <a:latin typeface="Raleway" panose="020B0503030101060003" pitchFamily="34" charset="-52"/>
              </a:rPr>
              <a:t> dolor </a:t>
            </a:r>
            <a:r>
              <a:rPr lang="en-US" sz="1401" dirty="0" err="1">
                <a:latin typeface="Raleway" panose="020B0503030101060003" pitchFamily="34" charset="-52"/>
              </a:rPr>
              <a:t>quis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bibendum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tincidunt</a:t>
            </a:r>
            <a:r>
              <a:rPr lang="en-US" sz="1401" dirty="0">
                <a:latin typeface="Raleway" panose="020B0503030101060003" pitchFamily="34" charset="-52"/>
              </a:rPr>
              <a:t>. In </a:t>
            </a:r>
            <a:r>
              <a:rPr lang="en-US" sz="1401" dirty="0" err="1">
                <a:latin typeface="Raleway" panose="020B0503030101060003" pitchFamily="34" charset="-52"/>
              </a:rPr>
              <a:t>nec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eros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sed</a:t>
            </a:r>
            <a:r>
              <a:rPr lang="en-US" sz="1401" dirty="0">
                <a:latin typeface="Raleway" panose="020B0503030101060003" pitchFamily="34" charset="-52"/>
              </a:rPr>
              <a:t> lorem </a:t>
            </a:r>
            <a:r>
              <a:rPr lang="en-US" sz="1401" dirty="0" err="1">
                <a:latin typeface="Raleway" panose="020B0503030101060003" pitchFamily="34" charset="-52"/>
              </a:rPr>
              <a:t>faucibus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posuere</a:t>
            </a:r>
            <a:r>
              <a:rPr lang="en-US" sz="1401" dirty="0">
                <a:latin typeface="Raleway" panose="020B0503030101060003" pitchFamily="34" charset="-52"/>
              </a:rPr>
              <a:t>. </a:t>
            </a:r>
            <a:r>
              <a:rPr lang="en-US" sz="1401" dirty="0" err="1">
                <a:latin typeface="Raleway" panose="020B0503030101060003" pitchFamily="34" charset="-52"/>
              </a:rPr>
              <a:t>Proin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aliquet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tempor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lectus</a:t>
            </a:r>
            <a:r>
              <a:rPr lang="en-US" sz="1401" dirty="0">
                <a:latin typeface="Raleway" panose="020B0503030101060003" pitchFamily="34" charset="-52"/>
              </a:rPr>
              <a:t>, id </a:t>
            </a:r>
            <a:r>
              <a:rPr lang="en-US" sz="1401" dirty="0" err="1">
                <a:latin typeface="Raleway" panose="020B0503030101060003" pitchFamily="34" charset="-52"/>
              </a:rPr>
              <a:t>rhoncus</a:t>
            </a:r>
            <a:r>
              <a:rPr lang="en-US" sz="1401" dirty="0">
                <a:latin typeface="Raleway" panose="020B0503030101060003" pitchFamily="34" charset="-52"/>
              </a:rPr>
              <a:t> ligula </a:t>
            </a:r>
            <a:r>
              <a:rPr lang="en-US" sz="1401" dirty="0" err="1">
                <a:latin typeface="Raleway" panose="020B0503030101060003" pitchFamily="34" charset="-52"/>
              </a:rPr>
              <a:t>laoreet</a:t>
            </a:r>
            <a:r>
              <a:rPr lang="en-US" sz="1401" dirty="0">
                <a:latin typeface="Raleway" panose="020B0503030101060003" pitchFamily="34" charset="-52"/>
              </a:rPr>
              <a:t> a</a:t>
            </a:r>
            <a:endParaRPr lang="ru-RU" sz="1401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29739" cy="6858000"/>
          </a:xfrm>
        </p:spPr>
      </p:sp>
    </p:spTree>
    <p:extLst>
      <p:ext uri="{BB962C8B-B14F-4D97-AF65-F5344CB8AC3E}">
        <p14:creationId xmlns:p14="http://schemas.microsoft.com/office/powerpoint/2010/main" val="10995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4" name="Прямоугольник 3"/>
          <p:cNvSpPr/>
          <p:nvPr/>
        </p:nvSpPr>
        <p:spPr>
          <a:xfrm>
            <a:off x="-520" y="0"/>
            <a:ext cx="5996371" cy="6858001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53038" y="2492139"/>
            <a:ext cx="3481774" cy="1670329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0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lorem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posuere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Proin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aliquet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lectus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, id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rhoncus</a:t>
            </a: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 ligula </a:t>
            </a:r>
            <a:r>
              <a:rPr lang="en-US" sz="1400" dirty="0" err="1">
                <a:solidFill>
                  <a:schemeClr val="bg1"/>
                </a:solidFill>
                <a:latin typeface="Raleway" panose="020B0503030101060003" pitchFamily="34" charset="-52"/>
              </a:rPr>
              <a:t>laoreet</a:t>
            </a:r>
            <a:endParaRPr lang="ru-RU" sz="14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5955" y="2507481"/>
            <a:ext cx="319133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PELLENTESQUE DIGNISSIM EGESTAS PURUS ID HENDRERIT. DONEC MOLESTIE, ODIO IN TEMPUS CONGUE, EROS PURUS TINCIDUNT LOREM, IACULIS</a:t>
            </a:r>
            <a:endParaRPr lang="ru-RU" sz="14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512118" y="3145101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NAME TITLE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6949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280817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2467221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88358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горизонтальный 2"/>
          <p:cNvSpPr/>
          <p:nvPr/>
        </p:nvSpPr>
        <p:spPr>
          <a:xfrm>
            <a:off x="2039123" y="4205863"/>
            <a:ext cx="2437343" cy="950326"/>
          </a:xfrm>
          <a:prstGeom prst="horizontalScroll">
            <a:avLst>
              <a:gd name="adj" fmla="val 19246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latin typeface="Dosis" panose="02010503020202060003" pitchFamily="2" charset="0"/>
              </a:rPr>
              <a:t>READ NOW</a:t>
            </a:r>
            <a:endParaRPr lang="ru-RU" sz="1600" spc="300" dirty="0">
              <a:latin typeface="PT Sans" panose="020B0503020203020204" pitchFamily="34" charset="-52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2039123" y="2573298"/>
            <a:ext cx="2572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Nulla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consequat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tortor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Phasellus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quis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bibendum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faucibus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7297" y="4797286"/>
            <a:ext cx="3538331" cy="11661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6474" y="4681026"/>
            <a:ext cx="3655857" cy="120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latin typeface="Dosis" panose="02010503020202060003" pitchFamily="2" charset="0"/>
              </a:rPr>
              <a:t>CREATIVE</a:t>
            </a:r>
            <a:endParaRPr lang="ru-RU" sz="5400" b="1" dirty="0"/>
          </a:p>
        </p:txBody>
      </p:sp>
      <p:sp>
        <p:nvSpPr>
          <p:cNvPr id="9" name="Лента: наклоненная вверх 8"/>
          <p:cNvSpPr/>
          <p:nvPr/>
        </p:nvSpPr>
        <p:spPr>
          <a:xfrm rot="19800000">
            <a:off x="297359" y="339562"/>
            <a:ext cx="1481754" cy="460910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A1DA"/>
                </a:solidFill>
              </a:rPr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9123" y="2050078"/>
            <a:ext cx="2437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Dosis" panose="02010503020202060003" pitchFamily="2" charset="0"/>
              </a:rPr>
              <a:t>BUSINESS</a:t>
            </a:r>
            <a:r>
              <a:rPr lang="ru-RU" sz="2800" b="1" dirty="0">
                <a:latin typeface="Dosis" panose="02010503020202060003" pitchFamily="2" charset="0"/>
              </a:rPr>
              <a:t> </a:t>
            </a:r>
            <a:r>
              <a:rPr lang="en-US" sz="2800" b="1" dirty="0">
                <a:latin typeface="Dosis" panose="02010503020202060003" pitchFamily="2" charset="0"/>
              </a:rPr>
              <a:t>YES</a:t>
            </a:r>
            <a:endParaRPr lang="ru-RU" sz="2800" b="1" dirty="0">
              <a:latin typeface="PT Sans" panose="020B0503020203020204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597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53796" y="2423061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282424"/>
                </a:solidFill>
                <a:latin typeface="Dosis" panose="02010503020202060003" pitchFamily="2" charset="0"/>
              </a:rPr>
              <a:t>VISUAL EFFECTS</a:t>
            </a:r>
            <a:endParaRPr lang="ru-RU" sz="1400" spc="300" dirty="0"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71498" y="2805468"/>
            <a:ext cx="2686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71498" y="2423061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latin typeface="Dosis" panose="02010503020202060003" pitchFamily="2" charset="0"/>
              </a:rPr>
              <a:t>AMAZING DESIGN</a:t>
            </a:r>
            <a:endParaRPr lang="ru-RU" sz="1400" spc="300" dirty="0"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53796" y="4477888"/>
            <a:ext cx="2194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latin typeface="Dosis" panose="02010503020202060003" pitchFamily="2" charset="0"/>
              </a:rPr>
              <a:t>SUPPORT LOVE YOU</a:t>
            </a:r>
            <a:endParaRPr lang="ru-RU" sz="1400" spc="300" dirty="0">
              <a:latin typeface="PT Sans" panose="020B0503020203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71498" y="4477888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latin typeface="Dosis" panose="02010503020202060003" pitchFamily="2" charset="0"/>
              </a:rPr>
              <a:t>PERFECT IDEA</a:t>
            </a:r>
            <a:endParaRPr lang="ru-RU" sz="1400" spc="300" dirty="0">
              <a:latin typeface="PT Sans" panose="020B0503020203020204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13873" y="2423061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latin typeface="Dosis" panose="02010503020202060003" pitchFamily="2" charset="0"/>
              </a:rPr>
              <a:t>PERFECT IDEA</a:t>
            </a:r>
            <a:endParaRPr lang="ru-RU" sz="1400" spc="300" dirty="0">
              <a:latin typeface="PT Sans" panose="020B0503020203020204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13873" y="4477888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latin typeface="Dosis" panose="02010503020202060003" pitchFamily="2" charset="0"/>
              </a:rPr>
              <a:t>PERFECT IDEA</a:t>
            </a:r>
            <a:endParaRPr lang="ru-RU" sz="1400" spc="300" dirty="0">
              <a:latin typeface="PT Sans" panose="020B0503020203020204" pitchFamily="34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13871" y="2805467"/>
            <a:ext cx="2686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3796" y="2805467"/>
            <a:ext cx="2686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3796" y="4803036"/>
            <a:ext cx="2686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71498" y="4803036"/>
            <a:ext cx="2686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013872" y="4803036"/>
            <a:ext cx="2686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27" name="Овал 26"/>
          <p:cNvSpPr/>
          <p:nvPr/>
        </p:nvSpPr>
        <p:spPr>
          <a:xfrm rot="18878381">
            <a:off x="509802" y="2179173"/>
            <a:ext cx="720000" cy="720000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8878381">
            <a:off x="4175310" y="2179173"/>
            <a:ext cx="720000" cy="720000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8878381">
            <a:off x="8012452" y="2179173"/>
            <a:ext cx="720000" cy="720000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18878381">
            <a:off x="8020093" y="4240855"/>
            <a:ext cx="720000" cy="720000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18878381">
            <a:off x="4179778" y="4240855"/>
            <a:ext cx="720000" cy="720000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8878381">
            <a:off x="514185" y="4240855"/>
            <a:ext cx="720000" cy="720000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26" name="Лента: наклоненная вверх 25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4424" y="200109"/>
            <a:ext cx="27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osis" panose="02010503020202060003" pitchFamily="2" charset="0"/>
              </a:rPr>
              <a:t>Our Advantage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795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  <p:bldP spid="28" grpId="0"/>
      <p:bldP spid="29" grpId="0"/>
      <p:bldP spid="42" grpId="0"/>
      <p:bldP spid="43" grpId="0"/>
      <p:bldP spid="44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/>
          <p:cNvSpPr>
            <a:spLocks noGrp="1"/>
          </p:cNvSpPr>
          <p:nvPr>
            <p:ph type="pic" sz="quarter" idx="14"/>
          </p:nvPr>
        </p:nvSpPr>
        <p:spPr>
          <a:xfrm>
            <a:off x="0" y="886406"/>
            <a:ext cx="12192000" cy="5971593"/>
          </a:xfrm>
          <a:solidFill>
            <a:schemeClr val="bg1">
              <a:lumMod val="85000"/>
            </a:schemeClr>
          </a:solidFill>
        </p:spPr>
      </p:sp>
      <p:sp>
        <p:nvSpPr>
          <p:cNvPr id="9" name="Прямоугольник 8"/>
          <p:cNvSpPr/>
          <p:nvPr/>
        </p:nvSpPr>
        <p:spPr>
          <a:xfrm>
            <a:off x="783770" y="2642861"/>
            <a:ext cx="3207657" cy="3846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171" y="2642860"/>
            <a:ext cx="3207657" cy="384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00572" y="2642859"/>
            <a:ext cx="3207657" cy="3846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01147" y="3415748"/>
            <a:ext cx="1394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300" dirty="0">
                <a:solidFill>
                  <a:srgbClr val="282424"/>
                </a:solidFill>
                <a:latin typeface="Dosis" panose="02010503020202060003" pitchFamily="2" charset="0"/>
              </a:rPr>
              <a:t>BASIC</a:t>
            </a:r>
            <a:endParaRPr lang="ru-RU" sz="1600" spc="300" dirty="0"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9543" y="3415747"/>
            <a:ext cx="1938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300" dirty="0">
                <a:solidFill>
                  <a:srgbClr val="282424"/>
                </a:solidFill>
                <a:latin typeface="Dosis" panose="02010503020202060003" pitchFamily="2" charset="0"/>
              </a:rPr>
              <a:t>PROFESSIONAL</a:t>
            </a:r>
            <a:endParaRPr lang="ru-RU" sz="1600" spc="300" dirty="0"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47943" y="3415747"/>
            <a:ext cx="1938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300" dirty="0">
                <a:solidFill>
                  <a:srgbClr val="282424"/>
                </a:solidFill>
                <a:latin typeface="Dosis" panose="02010503020202060003" pitchFamily="2" charset="0"/>
              </a:rPr>
              <a:t>BUSINESS</a:t>
            </a:r>
            <a:endParaRPr lang="ru-RU" sz="1600" spc="300" dirty="0"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1147" y="381777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Dosis" panose="02010503020202060003" pitchFamily="2" charset="0"/>
              </a:rPr>
              <a:t>$ 7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39543" y="3817770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Dosis" panose="02010503020202060003" pitchFamily="2" charset="0"/>
              </a:rPr>
              <a:t>$ 79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47943" y="3817770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Dosis" panose="02010503020202060003" pitchFamily="2" charset="0"/>
              </a:rPr>
              <a:t>$ 140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01147" y="4341812"/>
            <a:ext cx="2686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13308" y="4299565"/>
            <a:ext cx="2686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75197" y="4346049"/>
            <a:ext cx="2686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—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1101147" y="5781644"/>
            <a:ext cx="1817690" cy="4680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300" dirty="0">
                <a:solidFill>
                  <a:schemeClr val="bg1"/>
                </a:solidFill>
                <a:latin typeface="Dosis" panose="02010503020202060003" pitchFamily="2" charset="0"/>
              </a:rPr>
              <a:t>BUY NOW</a:t>
            </a:r>
            <a:endParaRPr lang="ru-RU" sz="1200" spc="3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4839543" y="5781644"/>
            <a:ext cx="1817690" cy="4680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300" dirty="0">
                <a:solidFill>
                  <a:schemeClr val="bg1"/>
                </a:solidFill>
                <a:latin typeface="Dosis" panose="02010503020202060003" pitchFamily="2" charset="0"/>
              </a:rPr>
              <a:t>BUY NOW</a:t>
            </a:r>
            <a:endParaRPr lang="ru-RU" sz="1200" spc="3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8547943" y="5760521"/>
            <a:ext cx="1817690" cy="4680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300" dirty="0">
                <a:solidFill>
                  <a:schemeClr val="bg1"/>
                </a:solidFill>
                <a:latin typeface="Dosis" panose="02010503020202060003" pitchFamily="2" charset="0"/>
              </a:rPr>
              <a:t>BUY NOW</a:t>
            </a:r>
            <a:endParaRPr lang="ru-RU" sz="1200" spc="3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31" name="Лента: наклоненная вверх 30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4424" y="200109"/>
            <a:ext cx="27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osis" panose="02010503020202060003" pitchFamily="2" charset="0"/>
              </a:rPr>
              <a:t>Our Product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783316" y="1530167"/>
            <a:ext cx="3191556" cy="1662295"/>
          </a:xfrm>
          <a:solidFill>
            <a:schemeClr val="bg1">
              <a:lumMod val="85000"/>
            </a:schemeClr>
          </a:solidFill>
        </p:spPr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4475616" y="1530168"/>
            <a:ext cx="3224212" cy="1697038"/>
          </a:xfrm>
          <a:solidFill>
            <a:schemeClr val="bg1">
              <a:lumMod val="85000"/>
            </a:schemeClr>
          </a:solidFill>
        </p:spPr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8199439" y="1530167"/>
            <a:ext cx="3208790" cy="1662296"/>
          </a:xfrm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313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</p:sp>
      <p:sp>
        <p:nvSpPr>
          <p:cNvPr id="2" name="Прямоугольник 1"/>
          <p:cNvSpPr/>
          <p:nvPr/>
        </p:nvSpPr>
        <p:spPr>
          <a:xfrm>
            <a:off x="2581921" y="2399880"/>
            <a:ext cx="6745357" cy="2058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54314" y="2842087"/>
            <a:ext cx="500057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7200" b="1" spc="600" dirty="0">
                <a:solidFill>
                  <a:srgbClr val="00153E"/>
                </a:solidFill>
                <a:latin typeface="Dosis" panose="02010503020202060003" pitchFamily="2" charset="0"/>
              </a:rPr>
              <a:t>BUSINESS</a:t>
            </a:r>
            <a:endParaRPr lang="ru-RU" sz="7200" b="1" spc="600" dirty="0">
              <a:solidFill>
                <a:srgbClr val="00153E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8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1700" y="1850660"/>
            <a:ext cx="151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>
                <a:latin typeface="Dosis" panose="02010503020202060003" pitchFamily="2" charset="0"/>
              </a:rPr>
              <a:t>LIGHT</a:t>
            </a:r>
            <a:endParaRPr lang="ru-RU" spc="300" dirty="0">
              <a:latin typeface="PT Sans" panose="020B05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3184" y="1850660"/>
            <a:ext cx="2527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>
                <a:latin typeface="Dosis" panose="02010503020202060003" pitchFamily="2" charset="0"/>
              </a:rPr>
              <a:t>BUSINESS</a:t>
            </a:r>
            <a:endParaRPr lang="ru-RU" spc="300" dirty="0">
              <a:latin typeface="PT Sans" panose="020B0503020203020204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02542" y="1850660"/>
            <a:ext cx="2286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>
                <a:latin typeface="Dosis" panose="02010503020202060003" pitchFamily="2" charset="0"/>
              </a:rPr>
              <a:t>PROFESSIONAL</a:t>
            </a:r>
            <a:endParaRPr lang="ru-RU" spc="300" dirty="0">
              <a:latin typeface="PT Sans" panose="020B0503020203020204" pitchFamily="34" charset="-52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9358" y="3564879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02543" y="3564879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483184" y="3564879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83184" y="2611397"/>
            <a:ext cx="158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$</a:t>
            </a:r>
            <a:r>
              <a:rPr lang="en-US" sz="4400" b="1" dirty="0">
                <a:latin typeface="Dosis" panose="02010503020202060003" pitchFamily="2" charset="0"/>
              </a:rPr>
              <a:t>60</a:t>
            </a:r>
            <a:endParaRPr lang="ru-RU" sz="4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52086" y="3762427"/>
            <a:ext cx="2279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ullamcorper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52"/>
            </a:endParaRP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-52"/>
              </a:rPr>
              <a:t>--------------------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-52"/>
              </a:rPr>
              <a:t>--------------------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71701" y="3762428"/>
            <a:ext cx="2279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ullamcorper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52"/>
            </a:endParaRP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Maecenas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quis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52"/>
            </a:endParaRP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-52"/>
              </a:rPr>
              <a:t>--------------------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428217" y="1850660"/>
            <a:ext cx="2527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>
                <a:latin typeface="Dosis" panose="02010503020202060003" pitchFamily="2" charset="0"/>
              </a:rPr>
              <a:t>PRO</a:t>
            </a:r>
            <a:endParaRPr lang="ru-RU" spc="300" dirty="0">
              <a:latin typeface="PT Sans" panose="020B0503020203020204" pitchFamily="34" charset="-52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428217" y="3564879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326936" y="3762427"/>
            <a:ext cx="2279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ullamcorper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52"/>
            </a:endParaRP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ullamcorper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6936" y="3764227"/>
            <a:ext cx="2279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-52"/>
              </a:rPr>
              <a:t>--------------------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-52"/>
              </a:rPr>
              <a:t>--------------------</a:t>
            </a:r>
          </a:p>
          <a:p>
            <a:pPr marL="285750" indent="-285750">
              <a:lnSpc>
                <a:spcPct val="150000"/>
              </a:lnSpc>
              <a:buFont typeface="PT Sans" panose="020B0503020203020204" pitchFamily="34" charset="-52"/>
              <a:buChar char="−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-52"/>
              </a:rPr>
              <a:t>--------------------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81700" y="2246105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1C1C1C"/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rgbClr val="1C1C1C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rgbClr val="1C1C1C"/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rgbClr val="1C1C1C"/>
                </a:solidFill>
                <a:latin typeface="Raleway" panose="020B0503030101060003" pitchFamily="34" charset="-52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02543" y="2246105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1C1C1C"/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rgbClr val="1C1C1C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rgbClr val="1C1C1C"/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rgbClr val="1C1C1C"/>
                </a:solidFill>
                <a:latin typeface="Raleway" panose="020B0503030101060003" pitchFamily="34" charset="-52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83184" y="2246105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1C1C1C"/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rgbClr val="1C1C1C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rgbClr val="1C1C1C"/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rgbClr val="1C1C1C"/>
                </a:solidFill>
                <a:latin typeface="Raleway" panose="020B0503030101060003" pitchFamily="34" charset="-52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417459" y="2242065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1C1C1C"/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rgbClr val="1C1C1C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rgbClr val="1C1C1C"/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rgbClr val="1C1C1C"/>
                </a:solidFill>
                <a:latin typeface="Raleway" panose="020B0503030101060003" pitchFamily="34" charset="-52"/>
              </a:rPr>
              <a:t>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417459" y="5493440"/>
            <a:ext cx="1424718" cy="488979"/>
          </a:xfrm>
          <a:prstGeom prst="roundRect">
            <a:avLst>
              <a:gd name="adj" fmla="val 50000"/>
            </a:avLst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Dosis" panose="02010503020202060003" pitchFamily="2" charset="0"/>
              </a:rPr>
              <a:t>READ MORE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83184" y="5493439"/>
            <a:ext cx="1424718" cy="488979"/>
          </a:xfrm>
          <a:prstGeom prst="roundRect">
            <a:avLst>
              <a:gd name="adj" fmla="val 50000"/>
            </a:avLst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Dosis" panose="02010503020202060003" pitchFamily="2" charset="0"/>
              </a:rPr>
              <a:t>READ MORE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6288" y="5493439"/>
            <a:ext cx="1424718" cy="488979"/>
          </a:xfrm>
          <a:prstGeom prst="roundRect">
            <a:avLst>
              <a:gd name="adj" fmla="val 50000"/>
            </a:avLst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Dosis" panose="02010503020202060003" pitchFamily="2" charset="0"/>
              </a:rPr>
              <a:t>READ MORE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9358" y="5493439"/>
            <a:ext cx="1424718" cy="488979"/>
          </a:xfrm>
          <a:prstGeom prst="roundRect">
            <a:avLst>
              <a:gd name="adj" fmla="val 50000"/>
            </a:avLst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Dosis" panose="02010503020202060003" pitchFamily="2" charset="0"/>
              </a:rPr>
              <a:t>READ MORE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28217" y="2629894"/>
            <a:ext cx="158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$</a:t>
            </a:r>
            <a:r>
              <a:rPr lang="en-US" sz="4400" b="1" dirty="0">
                <a:latin typeface="Dosis" panose="02010503020202060003" pitchFamily="2" charset="0"/>
              </a:rPr>
              <a:t>99</a:t>
            </a:r>
            <a:endParaRPr lang="ru-RU" sz="4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603745" y="2625245"/>
            <a:ext cx="158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$</a:t>
            </a:r>
            <a:r>
              <a:rPr lang="en-US" sz="4400" b="1" dirty="0">
                <a:latin typeface="Dosis" panose="02010503020202060003" pitchFamily="2" charset="0"/>
              </a:rPr>
              <a:t>49</a:t>
            </a:r>
            <a:endParaRPr lang="ru-RU" sz="4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7002" y="2625245"/>
            <a:ext cx="158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$</a:t>
            </a:r>
            <a:r>
              <a:rPr lang="en-US" sz="4400" b="1" dirty="0">
                <a:latin typeface="Dosis" panose="02010503020202060003" pitchFamily="2" charset="0"/>
              </a:rPr>
              <a:t>9</a:t>
            </a:r>
            <a:endParaRPr lang="ru-RU" sz="4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41" name="Лента: наклоненная вверх 40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158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PRICE BOX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64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4" grpId="0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746" y="1615186"/>
            <a:ext cx="1515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Dosis" panose="02010503020202060003" pitchFamily="2" charset="0"/>
              </a:rPr>
              <a:t>LIGHT</a:t>
            </a:r>
            <a:endParaRPr lang="ru-RU" sz="1400" dirty="0">
              <a:latin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5733" y="1615187"/>
            <a:ext cx="2527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Dosis" panose="02010503020202060003" pitchFamily="2" charset="0"/>
              </a:rPr>
              <a:t>BUSINESS</a:t>
            </a:r>
            <a:endParaRPr lang="ru-RU" sz="1400" dirty="0">
              <a:latin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1409" y="1615187"/>
            <a:ext cx="2286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osis" panose="02010503020202060003" pitchFamily="2" charset="0"/>
              </a:rPr>
              <a:t>PROFESSIONAL</a:t>
            </a:r>
            <a:endParaRPr lang="ru-RU" sz="1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052" y="2803628"/>
            <a:ext cx="314076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503030101060003" pitchFamily="34" charset="-52"/>
              </a:rPr>
              <a:t>DONEC</a:t>
            </a:r>
            <a:endParaRPr lang="ru-RU" sz="1400" dirty="0"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endParaRPr lang="en-US" sz="1400" dirty="0"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503030101060003" pitchFamily="34" charset="-52"/>
              </a:rPr>
              <a:t>NULLA</a:t>
            </a:r>
          </a:p>
          <a:p>
            <a:pPr algn="ctr">
              <a:lnSpc>
                <a:spcPct val="150000"/>
              </a:lnSpc>
            </a:pPr>
            <a:endParaRPr lang="ru-RU" sz="1400" dirty="0"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503030101060003" pitchFamily="34" charset="-52"/>
              </a:rPr>
              <a:t>DONEC</a:t>
            </a:r>
          </a:p>
          <a:p>
            <a:pPr algn="ctr">
              <a:lnSpc>
                <a:spcPct val="150000"/>
              </a:lnSpc>
            </a:pPr>
            <a:endParaRPr lang="en-US" sz="1400" dirty="0"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503030101060003" pitchFamily="34" charset="-52"/>
              </a:rPr>
              <a:t>ULLAM</a:t>
            </a:r>
            <a:endParaRPr lang="ru-RU" sz="1400" dirty="0">
              <a:latin typeface="Raleway" panose="020B0503030101060003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5616" y="2803628"/>
            <a:ext cx="314076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DONEC</a:t>
            </a:r>
            <a:endParaRPr lang="ru-RU" sz="1400" dirty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DONEC</a:t>
            </a: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ULLAM</a:t>
            </a:r>
            <a:endParaRPr lang="ru-RU" sz="14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35301" y="2803627"/>
            <a:ext cx="314076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503030101060003" pitchFamily="34" charset="-52"/>
              </a:rPr>
              <a:t>DONEC</a:t>
            </a:r>
            <a:endParaRPr lang="ru-RU" sz="1400" dirty="0"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endParaRPr lang="en-US" sz="1400" dirty="0"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503030101060003" pitchFamily="34" charset="-52"/>
              </a:rPr>
              <a:t>NULLA</a:t>
            </a:r>
          </a:p>
          <a:p>
            <a:pPr algn="ctr">
              <a:lnSpc>
                <a:spcPct val="150000"/>
              </a:lnSpc>
            </a:pPr>
            <a:endParaRPr lang="ru-RU" sz="1400" dirty="0"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503030101060003" pitchFamily="34" charset="-52"/>
              </a:rPr>
              <a:t>DONEC</a:t>
            </a:r>
          </a:p>
          <a:p>
            <a:pPr algn="ctr">
              <a:lnSpc>
                <a:spcPct val="150000"/>
              </a:lnSpc>
            </a:pPr>
            <a:endParaRPr lang="en-US" sz="1400" dirty="0">
              <a:latin typeface="Raleway" panose="020B0503030101060003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503030101060003" pitchFamily="34" charset="-52"/>
              </a:rPr>
              <a:t>ULLAM</a:t>
            </a:r>
            <a:endParaRPr lang="ru-RU" sz="1400" dirty="0">
              <a:latin typeface="Raleway" panose="020B05030301010600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28756" y="3313088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28756" y="3982322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28756" y="4638305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107174" y="3313088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07174" y="3982322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107174" y="4638305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24895" y="3313088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24895" y="3982322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24895" y="4638305"/>
            <a:ext cx="1978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621046" y="1816987"/>
            <a:ext cx="11031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Dosis" panose="02010503020202060003" pitchFamily="2" charset="0"/>
              </a:rPr>
              <a:t>$ </a:t>
            </a:r>
            <a:r>
              <a:rPr lang="en-US" sz="5400" b="1" dirty="0">
                <a:latin typeface="Dosis" panose="02010503020202060003" pitchFamily="2" charset="0"/>
              </a:rPr>
              <a:t>70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64868" y="1816987"/>
            <a:ext cx="1298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Dosis" panose="02010503020202060003" pitchFamily="2" charset="0"/>
              </a:rPr>
              <a:t>$ </a:t>
            </a:r>
            <a:r>
              <a:rPr lang="en-US" sz="5400" b="1" dirty="0">
                <a:solidFill>
                  <a:schemeClr val="bg1"/>
                </a:solidFill>
                <a:latin typeface="Dosis" panose="02010503020202060003" pitchFamily="2" charset="0"/>
              </a:rPr>
              <a:t>149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55285" y="1769076"/>
            <a:ext cx="14446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Dosis" panose="02010503020202060003" pitchFamily="2" charset="0"/>
              </a:rPr>
              <a:t>$ </a:t>
            </a:r>
            <a:r>
              <a:rPr lang="en-US" sz="5400" b="1" dirty="0">
                <a:latin typeface="Dosis" panose="02010503020202060003" pitchFamily="2" charset="0"/>
              </a:rPr>
              <a:t>497</a:t>
            </a:r>
            <a:endParaRPr lang="ru-RU" sz="2000" dirty="0"/>
          </a:p>
        </p:txBody>
      </p:sp>
      <p:sp>
        <p:nvSpPr>
          <p:cNvPr id="22" name="Скругленный прямоугольник 32"/>
          <p:cNvSpPr/>
          <p:nvPr/>
        </p:nvSpPr>
        <p:spPr>
          <a:xfrm>
            <a:off x="1207141" y="5462845"/>
            <a:ext cx="1924583" cy="488979"/>
          </a:xfrm>
          <a:prstGeom prst="horizontalScroll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>
                <a:latin typeface="Raleway" panose="020B0503030101060003" pitchFamily="34" charset="-52"/>
              </a:rPr>
              <a:t>PURCHASE</a:t>
            </a:r>
            <a:endParaRPr lang="ru-RU" sz="1200" b="1" spc="300" dirty="0">
              <a:latin typeface="Raleway" panose="020B0503030101060003" pitchFamily="34" charset="-52"/>
            </a:endParaRPr>
          </a:p>
        </p:txBody>
      </p:sp>
      <p:sp>
        <p:nvSpPr>
          <p:cNvPr id="23" name="Скругленный прямоугольник 32"/>
          <p:cNvSpPr/>
          <p:nvPr/>
        </p:nvSpPr>
        <p:spPr>
          <a:xfrm>
            <a:off x="5133706" y="5462844"/>
            <a:ext cx="1924583" cy="488979"/>
          </a:xfrm>
          <a:prstGeom prst="horizontalScroll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>
                <a:latin typeface="Raleway" panose="020B0503030101060003" pitchFamily="34" charset="-52"/>
              </a:rPr>
              <a:t>PURCHASE</a:t>
            </a:r>
            <a:endParaRPr lang="ru-RU" sz="1200" b="1" spc="300" dirty="0">
              <a:latin typeface="Raleway" panose="020B0503030101060003" pitchFamily="34" charset="-52"/>
            </a:endParaRPr>
          </a:p>
        </p:txBody>
      </p:sp>
      <p:sp>
        <p:nvSpPr>
          <p:cNvPr id="24" name="Скругленный прямоугольник 32"/>
          <p:cNvSpPr/>
          <p:nvPr/>
        </p:nvSpPr>
        <p:spPr>
          <a:xfrm>
            <a:off x="9134204" y="5462843"/>
            <a:ext cx="1924583" cy="488979"/>
          </a:xfrm>
          <a:prstGeom prst="horizontalScroll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>
                <a:latin typeface="Raleway" panose="020B0503030101060003" pitchFamily="34" charset="-52"/>
              </a:rPr>
              <a:t>PURCHASE</a:t>
            </a:r>
            <a:endParaRPr lang="ru-RU" sz="1200" b="1" spc="300" dirty="0">
              <a:latin typeface="Raleway" panose="020B05030301010600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31" name="Лента: наклоненная вверх 30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3269" y="226366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PRICE BOX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Лента: наклоненная вверх 26"/>
          <p:cNvSpPr/>
          <p:nvPr/>
        </p:nvSpPr>
        <p:spPr>
          <a:xfrm rot="1800000">
            <a:off x="6995055" y="1297923"/>
            <a:ext cx="1243264" cy="460910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BEST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/>
          </p:nvPr>
        </p:nvSpPr>
        <p:spPr>
          <a:xfrm>
            <a:off x="766838" y="1782763"/>
            <a:ext cx="2598662" cy="2211190"/>
          </a:xfrm>
          <a:solidFill>
            <a:schemeClr val="bg1">
              <a:lumMod val="95000"/>
            </a:schemeClr>
          </a:solidFill>
        </p:spPr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4639702" y="1782763"/>
            <a:ext cx="2598662" cy="2211190"/>
          </a:xfrm>
          <a:solidFill>
            <a:schemeClr val="bg1">
              <a:lumMod val="95000"/>
            </a:schemeClr>
          </a:solidFill>
        </p:spPr>
      </p:sp>
      <p:sp>
        <p:nvSpPr>
          <p:cNvPr id="20" name="Рисунок 19"/>
          <p:cNvSpPr>
            <a:spLocks noGrp="1"/>
          </p:cNvSpPr>
          <p:nvPr>
            <p:ph type="pic" sz="quarter" idx="17"/>
          </p:nvPr>
        </p:nvSpPr>
        <p:spPr>
          <a:xfrm>
            <a:off x="8551097" y="1782763"/>
            <a:ext cx="2663976" cy="2211190"/>
          </a:xfrm>
          <a:solidFill>
            <a:schemeClr val="bg1">
              <a:lumMod val="95000"/>
            </a:schemeClr>
          </a:solidFill>
        </p:spPr>
      </p:sp>
      <p:sp>
        <p:nvSpPr>
          <p:cNvPr id="5" name="Прямоугольник 16"/>
          <p:cNvSpPr/>
          <p:nvPr/>
        </p:nvSpPr>
        <p:spPr>
          <a:xfrm>
            <a:off x="1085925" y="3392074"/>
            <a:ext cx="2717450" cy="290271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6" name="Прямоугольник 16"/>
          <p:cNvSpPr/>
          <p:nvPr/>
        </p:nvSpPr>
        <p:spPr>
          <a:xfrm>
            <a:off x="5015195" y="3392074"/>
            <a:ext cx="2717450" cy="290271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7" name="Прямоугольник 16"/>
          <p:cNvSpPr/>
          <p:nvPr/>
        </p:nvSpPr>
        <p:spPr>
          <a:xfrm>
            <a:off x="9002435" y="3392074"/>
            <a:ext cx="2717450" cy="290271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2" name="Лента: наклоненная вверх 11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4424" y="200109"/>
            <a:ext cx="27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Dosis" panose="02010503020202060003" pitchFamily="2" charset="0"/>
              </a:rPr>
              <a:t>Portfolio</a:t>
            </a:r>
            <a:endParaRPr lang="ru-RU" sz="28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6527" y="4149872"/>
            <a:ext cx="20000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endParaRPr lang="ru-RU" sz="12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62612" y="4128681"/>
            <a:ext cx="20000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endParaRPr lang="ru-RU" sz="12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17636" y="4149872"/>
            <a:ext cx="20000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endParaRPr lang="ru-RU" sz="12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78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6"/>
          <p:cNvSpPr/>
          <p:nvPr/>
        </p:nvSpPr>
        <p:spPr>
          <a:xfrm>
            <a:off x="4912483" y="3538330"/>
            <a:ext cx="5576993" cy="2444837"/>
          </a:xfrm>
          <a:prstGeom prst="horizontalScroll">
            <a:avLst>
              <a:gd name="adj" fmla="val 20735"/>
            </a:avLst>
          </a:prstGeom>
          <a:solidFill>
            <a:srgbClr val="0015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600" dirty="0">
                <a:latin typeface="Dosis" panose="02010503020202060003" pitchFamily="2" charset="0"/>
              </a:rPr>
              <a:t>PORTFOLIO</a:t>
            </a:r>
            <a:endParaRPr lang="ru-RU" sz="4000" b="1" spc="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573883" y="1134105"/>
            <a:ext cx="3024245" cy="4863156"/>
          </a:xfrm>
        </p:spPr>
      </p:sp>
      <p:sp>
        <p:nvSpPr>
          <p:cNvPr id="16" name="Рисунок 15"/>
          <p:cNvSpPr>
            <a:spLocks noGrp="1"/>
          </p:cNvSpPr>
          <p:nvPr>
            <p:ph type="pic" sz="quarter" idx="14"/>
          </p:nvPr>
        </p:nvSpPr>
        <p:spPr>
          <a:xfrm>
            <a:off x="4869805" y="1120011"/>
            <a:ext cx="2598662" cy="2211190"/>
          </a:xfrm>
        </p:spPr>
      </p:sp>
      <p:sp>
        <p:nvSpPr>
          <p:cNvPr id="18" name="Рисунок 17"/>
          <p:cNvSpPr>
            <a:spLocks noGrp="1"/>
          </p:cNvSpPr>
          <p:nvPr>
            <p:ph type="pic" sz="quarter" idx="17"/>
          </p:nvPr>
        </p:nvSpPr>
        <p:spPr>
          <a:xfrm>
            <a:off x="7714487" y="1120011"/>
            <a:ext cx="2663976" cy="2211190"/>
          </a:xfrm>
        </p:spPr>
      </p:sp>
      <p:sp>
        <p:nvSpPr>
          <p:cNvPr id="5" name="Прямоугольник 16"/>
          <p:cNvSpPr/>
          <p:nvPr/>
        </p:nvSpPr>
        <p:spPr>
          <a:xfrm rot="1934824">
            <a:off x="9764399" y="933490"/>
            <a:ext cx="1228128" cy="558574"/>
          </a:xfrm>
          <a:prstGeom prst="ribbon2">
            <a:avLst>
              <a:gd name="adj1" fmla="val 18984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Dosis" panose="02010503020202060003" pitchFamily="2" charset="0"/>
              </a:rPr>
              <a:t>BEST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003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6702" y="4333507"/>
            <a:ext cx="2339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bibendum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tincidunt</a:t>
            </a:r>
            <a:r>
              <a:rPr lang="en-US" sz="1200" dirty="0"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latin typeface="Raleway" panose="020B0503030101060003" pitchFamily="34" charset="-52"/>
              </a:rPr>
              <a:t>nec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eros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latin typeface="Raleway" panose="020B0503030101060003" pitchFamily="34" charset="-52"/>
              </a:rPr>
              <a:t>faucibus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798035" y="4967687"/>
            <a:ext cx="1368000" cy="72000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3484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6"/>
          <p:cNvSpPr/>
          <p:nvPr/>
        </p:nvSpPr>
        <p:spPr>
          <a:xfrm rot="3158734">
            <a:off x="4712042" y="5243832"/>
            <a:ext cx="1888607" cy="863765"/>
          </a:xfrm>
          <a:prstGeom prst="ribbon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08543" y="1734307"/>
            <a:ext cx="2339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bibendum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tincidunt</a:t>
            </a:r>
            <a:r>
              <a:rPr lang="en-US" sz="1200" dirty="0"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latin typeface="Raleway" panose="020B0503030101060003" pitchFamily="34" charset="-52"/>
              </a:rPr>
              <a:t>nec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eros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latin typeface="Raleway" panose="020B0503030101060003" pitchFamily="34" charset="-52"/>
              </a:rPr>
              <a:t>faucibus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577009" y="4005263"/>
            <a:ext cx="2392527" cy="1873250"/>
          </a:xfrm>
          <a:solidFill>
            <a:schemeClr val="bg1">
              <a:lumMod val="95000"/>
            </a:schemeClr>
          </a:solidFill>
        </p:spPr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293704" y="449121"/>
            <a:ext cx="3390855" cy="5429391"/>
          </a:xfrm>
          <a:solidFill>
            <a:schemeClr val="bg1">
              <a:lumMod val="95000"/>
            </a:schemeClr>
          </a:solidFill>
        </p:spPr>
      </p:sp>
      <p:sp>
        <p:nvSpPr>
          <p:cNvPr id="9" name="Лента: наклоненная вверх 8"/>
          <p:cNvSpPr/>
          <p:nvPr/>
        </p:nvSpPr>
        <p:spPr>
          <a:xfrm rot="19800000">
            <a:off x="3678661" y="326426"/>
            <a:ext cx="1429201" cy="460910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BEST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8008726" y="449120"/>
            <a:ext cx="3414647" cy="5429391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5253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166867" y="4209282"/>
            <a:ext cx="1918894" cy="1918894"/>
          </a:xfrm>
          <a:prstGeom prst="ellipse">
            <a:avLst/>
          </a:prstGeom>
          <a:noFill/>
          <a:ln>
            <a:solidFill>
              <a:srgbClr val="EAEAEA">
                <a:alpha val="2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432727" y="4460865"/>
            <a:ext cx="1415727" cy="1415727"/>
          </a:xfrm>
          <a:prstGeom prst="ellipse">
            <a:avLst/>
          </a:prstGeom>
          <a:noFill/>
          <a:ln>
            <a:solidFill>
              <a:srgbClr val="EAEAEA">
                <a:alpha val="2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2750" y="4749217"/>
            <a:ext cx="873081" cy="873081"/>
          </a:xfrm>
          <a:prstGeom prst="ellipse">
            <a:avLst/>
          </a:prstGeom>
          <a:noFill/>
          <a:ln>
            <a:solidFill>
              <a:srgbClr val="EAEAEA">
                <a:alpha val="2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1147" y="477080"/>
            <a:ext cx="10495721" cy="5897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4200000" sx="101000" sy="101000" algn="t" rotWithShape="0">
              <a:schemeClr val="tx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105613" y="4907077"/>
            <a:ext cx="2266122" cy="535966"/>
          </a:xfrm>
          <a:prstGeom prst="roundRect">
            <a:avLst>
              <a:gd name="adj" fmla="val 50000"/>
            </a:avLst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latin typeface="PT Sans" panose="020B0503020203020204" pitchFamily="34" charset="-52"/>
              </a:rPr>
              <a:t>BUY NOW</a:t>
            </a:r>
            <a:endParaRPr lang="ru-RU" sz="1400" spc="300" dirty="0">
              <a:latin typeface="PT Sans" panose="020B05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2589" y="5312238"/>
            <a:ext cx="3236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spc="300" dirty="0">
                <a:solidFill>
                  <a:schemeClr val="bg1"/>
                </a:solidFill>
                <a:latin typeface="PT Sans" panose="020B0503020203020204" pitchFamily="34" charset="-52"/>
              </a:rPr>
              <a:t>NULLA SED CONSEQUAT TORTOR</a:t>
            </a:r>
            <a:endParaRPr lang="ru-RU" sz="1050" spc="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39940" y="1417688"/>
            <a:ext cx="3392787" cy="14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Dosis" panose="02010503020202060003" pitchFamily="2" charset="0"/>
              </a:rPr>
              <a:t>Pellentesque</a:t>
            </a:r>
            <a:r>
              <a:rPr lang="en-US" sz="2000" dirty="0">
                <a:latin typeface="Dosis" panose="02010503020202060003" pitchFamily="2" charset="0"/>
              </a:rPr>
              <a:t> </a:t>
            </a:r>
            <a:r>
              <a:rPr lang="en-US" sz="2000" dirty="0" err="1">
                <a:latin typeface="Dosis" panose="02010503020202060003" pitchFamily="2" charset="0"/>
              </a:rPr>
              <a:t>gola</a:t>
            </a:r>
            <a:r>
              <a:rPr lang="en-US" sz="2000" dirty="0">
                <a:latin typeface="Dosis" panose="02010503020202060003" pitchFamily="2" charset="0"/>
              </a:rPr>
              <a:t> </a:t>
            </a:r>
            <a:r>
              <a:rPr lang="en-US" sz="2000" dirty="0" err="1">
                <a:latin typeface="Dosis" panose="02010503020202060003" pitchFamily="2" charset="0"/>
              </a:rPr>
              <a:t>dignissim</a:t>
            </a:r>
            <a:r>
              <a:rPr lang="en-US" sz="2000" dirty="0">
                <a:latin typeface="Dosis" panose="02010503020202060003" pitchFamily="2" charset="0"/>
              </a:rPr>
              <a:t> </a:t>
            </a:r>
            <a:r>
              <a:rPr lang="en-US" sz="2000" b="1" dirty="0" err="1">
                <a:latin typeface="Dosis" panose="02010503020202060003" pitchFamily="2" charset="0"/>
              </a:rPr>
              <a:t>egestas</a:t>
            </a:r>
            <a:r>
              <a:rPr lang="en-US" sz="2000" b="1" dirty="0">
                <a:latin typeface="Dosis" panose="02010503020202060003" pitchFamily="2" charset="0"/>
              </a:rPr>
              <a:t> </a:t>
            </a:r>
            <a:r>
              <a:rPr lang="en-US" sz="2000" b="1" dirty="0" err="1">
                <a:latin typeface="Dosis" panose="02010503020202060003" pitchFamily="2" charset="0"/>
              </a:rPr>
              <a:t>purus</a:t>
            </a:r>
            <a:r>
              <a:rPr lang="en-US" sz="2000" b="1" dirty="0">
                <a:latin typeface="Dosis" panose="02010503020202060003" pitchFamily="2" charset="0"/>
              </a:rPr>
              <a:t> </a:t>
            </a:r>
            <a:r>
              <a:rPr lang="en-US" sz="2000" dirty="0">
                <a:latin typeface="Dosis" panose="02010503020202060003" pitchFamily="2" charset="0"/>
              </a:rPr>
              <a:t>id </a:t>
            </a:r>
            <a:r>
              <a:rPr lang="en-US" sz="2000" dirty="0" err="1">
                <a:latin typeface="Dosis" panose="02010503020202060003" pitchFamily="2" charset="0"/>
              </a:rPr>
              <a:t>hendrerit</a:t>
            </a:r>
            <a:r>
              <a:rPr lang="en-US" sz="2000" dirty="0">
                <a:latin typeface="Dosis" panose="02010503020202060003" pitchFamily="2" charset="0"/>
              </a:rPr>
              <a:t>. </a:t>
            </a:r>
            <a:r>
              <a:rPr lang="en-US" sz="2000" dirty="0" err="1">
                <a:latin typeface="Dosis" panose="02010503020202060003" pitchFamily="2" charset="0"/>
              </a:rPr>
              <a:t>Donec</a:t>
            </a:r>
            <a:r>
              <a:rPr lang="en-US" sz="2000" dirty="0">
                <a:latin typeface="Dosis" panose="02010503020202060003" pitchFamily="2" charset="0"/>
              </a:rPr>
              <a:t> </a:t>
            </a:r>
            <a:r>
              <a:rPr lang="en-US" sz="2000" dirty="0" err="1">
                <a:latin typeface="Dosis" panose="02010503020202060003" pitchFamily="2" charset="0"/>
              </a:rPr>
              <a:t>molestie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39940" y="3096778"/>
            <a:ext cx="2567686" cy="138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1" dirty="0" err="1">
                <a:latin typeface="Raleway" panose="020B0503030101060003" pitchFamily="34" charset="-52"/>
              </a:rPr>
              <a:t>Nulla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sed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consequat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tortor</a:t>
            </a:r>
            <a:r>
              <a:rPr lang="en-US" sz="1401" dirty="0">
                <a:latin typeface="Raleway" panose="020B0503030101060003" pitchFamily="34" charset="-52"/>
              </a:rPr>
              <a:t>. </a:t>
            </a:r>
            <a:r>
              <a:rPr lang="en-US" sz="1401" dirty="0" err="1">
                <a:latin typeface="Raleway" panose="020B0503030101060003" pitchFamily="34" charset="-52"/>
              </a:rPr>
              <a:t>Phasellus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tempor</a:t>
            </a:r>
            <a:r>
              <a:rPr lang="en-US" sz="1401" dirty="0">
                <a:latin typeface="Raleway" panose="020B0503030101060003" pitchFamily="34" charset="-52"/>
              </a:rPr>
              <a:t> dolor </a:t>
            </a:r>
            <a:r>
              <a:rPr lang="en-US" sz="1401" dirty="0" err="1">
                <a:latin typeface="Raleway" panose="020B0503030101060003" pitchFamily="34" charset="-52"/>
              </a:rPr>
              <a:t>quis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bibendum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tincidunt</a:t>
            </a:r>
            <a:r>
              <a:rPr lang="en-US" sz="1401" dirty="0">
                <a:latin typeface="Raleway" panose="020B0503030101060003" pitchFamily="34" charset="-52"/>
              </a:rPr>
              <a:t>. In </a:t>
            </a:r>
            <a:r>
              <a:rPr lang="en-US" sz="1401" dirty="0" err="1">
                <a:latin typeface="Raleway" panose="020B0503030101060003" pitchFamily="34" charset="-52"/>
              </a:rPr>
              <a:t>nec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eros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r>
              <a:rPr lang="en-US" sz="1401" dirty="0" err="1">
                <a:latin typeface="Raleway" panose="020B0503030101060003" pitchFamily="34" charset="-52"/>
              </a:rPr>
              <a:t>sed</a:t>
            </a:r>
            <a:r>
              <a:rPr lang="en-US" sz="1401" dirty="0">
                <a:latin typeface="Raleway" panose="020B0503030101060003" pitchFamily="34" charset="-52"/>
              </a:rPr>
              <a:t> lorem </a:t>
            </a:r>
            <a:r>
              <a:rPr lang="en-US" sz="1401" dirty="0" err="1">
                <a:latin typeface="Raleway" panose="020B0503030101060003" pitchFamily="34" charset="-52"/>
              </a:rPr>
              <a:t>faucibus</a:t>
            </a:r>
            <a:r>
              <a:rPr lang="en-US" sz="1401" dirty="0">
                <a:latin typeface="Raleway" panose="020B0503030101060003" pitchFamily="34" charset="-52"/>
              </a:rPr>
              <a:t> </a:t>
            </a:r>
            <a:endParaRPr lang="ru-RU" sz="1401" dirty="0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164925" y="2164951"/>
            <a:ext cx="1368000" cy="72000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5508773" y="1516950"/>
            <a:ext cx="5066462" cy="3926093"/>
          </a:xfrm>
        </p:spPr>
      </p:sp>
      <p:sp>
        <p:nvSpPr>
          <p:cNvPr id="13" name="Лента: наклоненная вверх 12"/>
          <p:cNvSpPr/>
          <p:nvPr/>
        </p:nvSpPr>
        <p:spPr>
          <a:xfrm rot="2700000">
            <a:off x="9680638" y="1375231"/>
            <a:ext cx="1577385" cy="572102"/>
          </a:xfrm>
          <a:prstGeom prst="ribbon2">
            <a:avLst>
              <a:gd name="adj1" fmla="val 27852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4120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0496" y="3406082"/>
            <a:ext cx="2224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iaculis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feugiat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neque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non nisi.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Proin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aliquet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lectus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rhoncus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a.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6" name="Свиток: горизонтальный 5"/>
          <p:cNvSpPr/>
          <p:nvPr/>
        </p:nvSpPr>
        <p:spPr>
          <a:xfrm>
            <a:off x="8497401" y="2880342"/>
            <a:ext cx="2236859" cy="408980"/>
          </a:xfrm>
          <a:prstGeom prst="horizontalScroll">
            <a:avLst/>
          </a:prstGeom>
          <a:solidFill>
            <a:srgbClr val="00153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Dosis" panose="02010503020202060003" pitchFamily="2" charset="0"/>
              </a:rPr>
              <a:t>VISUAL EFFECTS</a:t>
            </a:r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</a:p>
        </p:txBody>
      </p:sp>
      <p:sp>
        <p:nvSpPr>
          <p:cNvPr id="9" name="Свиток: горизонтальный 8"/>
          <p:cNvSpPr/>
          <p:nvPr/>
        </p:nvSpPr>
        <p:spPr>
          <a:xfrm>
            <a:off x="4906209" y="2880342"/>
            <a:ext cx="2263217" cy="408980"/>
          </a:xfrm>
          <a:prstGeom prst="horizontalScroll">
            <a:avLst/>
          </a:prstGeom>
          <a:solidFill>
            <a:srgbClr val="00153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Dosis" panose="02010503020202060003" pitchFamily="2" charset="0"/>
              </a:rPr>
              <a:t>AMAZING DESIGN</a:t>
            </a:r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</a:p>
        </p:txBody>
      </p:sp>
      <p:sp>
        <p:nvSpPr>
          <p:cNvPr id="11" name="Свиток: горизонтальный 10"/>
          <p:cNvSpPr/>
          <p:nvPr/>
        </p:nvSpPr>
        <p:spPr>
          <a:xfrm>
            <a:off x="1300497" y="2880342"/>
            <a:ext cx="2025799" cy="408980"/>
          </a:xfrm>
          <a:prstGeom prst="horizontalScroll">
            <a:avLst/>
          </a:prstGeom>
          <a:solidFill>
            <a:srgbClr val="00153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Dosis" panose="02010503020202060003" pitchFamily="2" charset="0"/>
              </a:rPr>
              <a:t>PERFECT IDEA</a:t>
            </a:r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496" y="3406082"/>
            <a:ext cx="2431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iaculis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feugiat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neque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non nisi.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Proin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aliquet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lectus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rhoncus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97401" y="3406082"/>
            <a:ext cx="2395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Pellentesque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dignissim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egestas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hendrerit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molestie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in tempus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purus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iaculis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feugiat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neque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diam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non nisi.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Proin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aliquet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lectus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, 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rhoncus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a.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0496" y="1912106"/>
            <a:ext cx="922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Dosis" panose="02010503020202060003" pitchFamily="2" charset="0"/>
              </a:rPr>
              <a:t>7</a:t>
            </a:r>
            <a:r>
              <a:rPr lang="en-US" sz="5400" b="1" dirty="0">
                <a:latin typeface="PT Sans" panose="020B0503020203020204" pitchFamily="34" charset="-52"/>
              </a:rPr>
              <a:t>0</a:t>
            </a:r>
            <a:endParaRPr lang="ru-RU" sz="5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06210" y="1912106"/>
            <a:ext cx="11128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Dosis" panose="02010503020202060003" pitchFamily="2" charset="0"/>
              </a:rPr>
              <a:t>381</a:t>
            </a:r>
            <a:endParaRPr lang="ru-RU" sz="5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497402" y="1912106"/>
            <a:ext cx="917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Dosis" panose="02010503020202060003" pitchFamily="2" charset="0"/>
              </a:rPr>
              <a:t>92</a:t>
            </a:r>
            <a:endParaRPr lang="ru-RU" sz="5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21" name="Лента: наклоненная вверх 20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4424" y="200109"/>
            <a:ext cx="27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Dosis" panose="02010503020202060003" pitchFamily="2" charset="0"/>
              </a:rPr>
              <a:t>Our Skills</a:t>
            </a:r>
            <a:endParaRPr lang="ru-RU" sz="28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22543" y="2332828"/>
            <a:ext cx="982639" cy="8188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19015" y="2332828"/>
            <a:ext cx="982639" cy="8188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414641" y="2332828"/>
            <a:ext cx="982639" cy="8188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 animBg="1"/>
      <p:bldP spid="12" grpId="0"/>
      <p:bldP spid="13" grpId="0"/>
      <p:bldP spid="4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516837" y="503585"/>
            <a:ext cx="11198085" cy="5897217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2676" y="4336993"/>
            <a:ext cx="80573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Dosis" panose="02010503020202060003" pitchFamily="2" charset="0"/>
              </a:rPr>
              <a:t>PRESENTATION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Свиток: горизонтальный 5"/>
          <p:cNvSpPr/>
          <p:nvPr/>
        </p:nvSpPr>
        <p:spPr>
          <a:xfrm>
            <a:off x="1043611" y="1026797"/>
            <a:ext cx="6003232" cy="2085796"/>
          </a:xfrm>
          <a:prstGeom prst="horizontalScroll">
            <a:avLst>
              <a:gd name="adj" fmla="val 13892"/>
            </a:avLst>
          </a:prstGeom>
          <a:solidFill>
            <a:srgbClr val="0094C8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spc="601" dirty="0">
                <a:solidFill>
                  <a:schemeClr val="bg1"/>
                </a:solidFill>
                <a:latin typeface="Dosis" panose="02010503020202060003" pitchFamily="2" charset="0"/>
              </a:rPr>
              <a:t>PROFI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12"/>
          <p:cNvSpPr/>
          <p:nvPr/>
        </p:nvSpPr>
        <p:spPr>
          <a:xfrm>
            <a:off x="6168883" y="1941510"/>
            <a:ext cx="2213113" cy="203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Proin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aliquet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lectus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, id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rhoncus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ligula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laoreet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a.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Pellentesque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dignissim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egestas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purus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id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hendrerit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Donec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molestie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, </a:t>
            </a:r>
            <a:r>
              <a:rPr lang="en-US" sz="1401" dirty="0" err="1">
                <a:solidFill>
                  <a:schemeClr val="bg1"/>
                </a:solidFill>
                <a:latin typeface="Raleway" panose="020B0503030101060003" pitchFamily="34" charset="-52"/>
              </a:rPr>
              <a:t>odio</a:t>
            </a:r>
            <a:r>
              <a:rPr lang="en-US" sz="1401" dirty="0">
                <a:solidFill>
                  <a:schemeClr val="bg1"/>
                </a:solidFill>
                <a:latin typeface="Raleway" panose="020B0503030101060003" pitchFamily="34" charset="-52"/>
              </a:rPr>
              <a:t> in</a:t>
            </a:r>
            <a:endParaRPr lang="ru-RU" sz="1401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8" name="Лента: наклоненная вверх 7"/>
          <p:cNvSpPr/>
          <p:nvPr/>
        </p:nvSpPr>
        <p:spPr>
          <a:xfrm rot="19800000">
            <a:off x="9231507" y="3021999"/>
            <a:ext cx="2166975" cy="860384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02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66188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77545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41910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53266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77875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42240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53597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125197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исунок 2"/>
          <p:cNvSpPr>
            <a:spLocks noGrp="1"/>
          </p:cNvSpPr>
          <p:nvPr>
            <p:ph type="pic" sz="quarter" idx="104"/>
          </p:nvPr>
        </p:nvSpPr>
        <p:spPr/>
      </p:sp>
    </p:spTree>
    <p:extLst>
      <p:ext uri="{BB962C8B-B14F-4D97-AF65-F5344CB8AC3E}">
        <p14:creationId xmlns:p14="http://schemas.microsoft.com/office/powerpoint/2010/main" val="14834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/>
          <p:cNvSpPr/>
          <p:nvPr/>
        </p:nvSpPr>
        <p:spPr>
          <a:xfrm>
            <a:off x="440488" y="2939155"/>
            <a:ext cx="1312106" cy="1312106"/>
          </a:xfrm>
          <a:prstGeom prst="roundRect">
            <a:avLst>
              <a:gd name="adj" fmla="val 50000"/>
            </a:avLst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33"/>
                </a:solidFill>
                <a:latin typeface="PT Sans" panose="020B0503020203020204" pitchFamily="34" charset="-52"/>
              </a:rPr>
              <a:t>START</a:t>
            </a:r>
            <a:endParaRPr lang="ru-RU" sz="2000" b="1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52594" y="3595208"/>
            <a:ext cx="104394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791226" y="3914695"/>
            <a:ext cx="20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5948" y="2385502"/>
            <a:ext cx="20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20670" y="3914694"/>
            <a:ext cx="20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46676" y="2939155"/>
            <a:ext cx="753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osis" panose="02010503020202060003" pitchFamily="2" charset="0"/>
              </a:rPr>
              <a:t>2009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16633" y="3947795"/>
            <a:ext cx="174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osis" panose="02010503020202060003" pitchFamily="2" charset="0"/>
              </a:rPr>
              <a:t>2011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822986" y="2385501"/>
            <a:ext cx="20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76703" y="2864747"/>
            <a:ext cx="74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osis" panose="02010503020202060003" pitchFamily="2" charset="0"/>
              </a:rPr>
              <a:t>201</a:t>
            </a:r>
            <a:r>
              <a:rPr lang="ru-RU" b="1" dirty="0">
                <a:solidFill>
                  <a:srgbClr val="333333"/>
                </a:solidFill>
                <a:latin typeface="Dosis" panose="02010503020202060003" pitchFamily="2" charset="0"/>
              </a:rPr>
              <a:t>2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285288" y="3922843"/>
            <a:ext cx="72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osis" panose="02010503020202060003" pitchFamily="2" charset="0"/>
              </a:rPr>
              <a:t>201</a:t>
            </a:r>
            <a:r>
              <a:rPr lang="ru-RU" b="1" dirty="0">
                <a:solidFill>
                  <a:srgbClr val="333333"/>
                </a:solidFill>
                <a:latin typeface="Dosis" panose="02010503020202060003" pitchFamily="2" charset="0"/>
              </a:rPr>
              <a:t>3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09435" y="3381370"/>
            <a:ext cx="427675" cy="427675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173926" y="3377438"/>
            <a:ext cx="427675" cy="42767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834810" y="3377439"/>
            <a:ext cx="427675" cy="427675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434323" y="3377438"/>
            <a:ext cx="427675" cy="42767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27" name="Лента: наклоненная вверх 26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326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Time</a:t>
            </a: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Line</a:t>
            </a: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Horizon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80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21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07760" y="2389601"/>
            <a:ext cx="5323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Dosis" panose="02010503020202060003" pitchFamily="2" charset="0"/>
              </a:rPr>
              <a:t>BUSINESS 02 PROFESSIONAL TEMPLATE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7761" y="4218854"/>
            <a:ext cx="5084587" cy="92333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0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posuere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Proin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aliquet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lectus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, id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rhoncus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ligula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laoreet</a:t>
            </a:r>
            <a:endParaRPr lang="ru-RU" sz="12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9" name="Лента: наклоненная вверх 8"/>
          <p:cNvSpPr/>
          <p:nvPr/>
        </p:nvSpPr>
        <p:spPr>
          <a:xfrm rot="1917267">
            <a:off x="5892889" y="1738261"/>
            <a:ext cx="6588519" cy="1874032"/>
          </a:xfrm>
          <a:prstGeom prst="ribbon2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/>
          </a:p>
        </p:txBody>
      </p:sp>
      <p:sp>
        <p:nvSpPr>
          <p:cNvPr id="10" name="Лента: наклоненная вверх 9"/>
          <p:cNvSpPr/>
          <p:nvPr/>
        </p:nvSpPr>
        <p:spPr>
          <a:xfrm rot="19800000">
            <a:off x="326116" y="1528019"/>
            <a:ext cx="2166975" cy="860384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A1DA"/>
                </a:solidFill>
              </a:rPr>
              <a:t>+</a:t>
            </a:r>
            <a:endParaRPr lang="ru-RU" sz="2000" dirty="0">
              <a:solidFill>
                <a:srgbClr val="00A1DA"/>
              </a:solidFill>
            </a:endParaRPr>
          </a:p>
        </p:txBody>
      </p:sp>
      <p:sp>
        <p:nvSpPr>
          <p:cNvPr id="13" name="Лента: наклоненная вверх 12"/>
          <p:cNvSpPr/>
          <p:nvPr/>
        </p:nvSpPr>
        <p:spPr>
          <a:xfrm rot="1800000">
            <a:off x="6404467" y="1297601"/>
            <a:ext cx="5993211" cy="2037644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A1DA"/>
                </a:solidFill>
                <a:latin typeface="Dosis" panose="02010503020202060003" pitchFamily="2" charset="0"/>
              </a:rPr>
              <a:t>Business</a:t>
            </a:r>
            <a:endParaRPr lang="ru-RU" sz="2800" dirty="0">
              <a:solidFill>
                <a:srgbClr val="00A1DA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66188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77545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41910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3266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77875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42240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753597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125197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0" y="3595208"/>
            <a:ext cx="105608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0560806" y="2925504"/>
            <a:ext cx="1312106" cy="1312106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33"/>
                </a:solidFill>
                <a:latin typeface="PT Sans" panose="020B0503020203020204" pitchFamily="34" charset="-52"/>
              </a:rPr>
              <a:t>END</a:t>
            </a:r>
            <a:endParaRPr lang="ru-RU" sz="2000" b="1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9374" y="3901047"/>
            <a:ext cx="20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4096" y="2371854"/>
            <a:ext cx="20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48818" y="3901046"/>
            <a:ext cx="20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04484" y="2380980"/>
            <a:ext cx="20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37583" y="3367719"/>
            <a:ext cx="427675" cy="427675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768330" y="3367716"/>
            <a:ext cx="427675" cy="42767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99077" y="3381370"/>
            <a:ext cx="427675" cy="427675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301084" y="3367717"/>
            <a:ext cx="427675" cy="42767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4139" y="2892406"/>
            <a:ext cx="753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osis" panose="02010503020202060003" pitchFamily="2" charset="0"/>
              </a:rPr>
              <a:t>20</a:t>
            </a:r>
            <a:r>
              <a:rPr lang="ru-RU" b="1" dirty="0">
                <a:solidFill>
                  <a:srgbClr val="333333"/>
                </a:solidFill>
                <a:latin typeface="Dosis" panose="02010503020202060003" pitchFamily="2" charset="0"/>
              </a:rPr>
              <a:t>14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06961" y="3920757"/>
            <a:ext cx="174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osis" panose="02010503020202060003" pitchFamily="2" charset="0"/>
              </a:rPr>
              <a:t>201</a:t>
            </a:r>
            <a:r>
              <a:rPr lang="ru-RU" b="1" dirty="0">
                <a:solidFill>
                  <a:srgbClr val="333333"/>
                </a:solidFill>
                <a:latin typeface="Dosis" panose="02010503020202060003" pitchFamily="2" charset="0"/>
              </a:rPr>
              <a:t>5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40970" y="2898292"/>
            <a:ext cx="74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osis" panose="02010503020202060003" pitchFamily="2" charset="0"/>
              </a:rPr>
              <a:t>201</a:t>
            </a:r>
            <a:r>
              <a:rPr lang="ru-RU" b="1" dirty="0">
                <a:solidFill>
                  <a:srgbClr val="333333"/>
                </a:solidFill>
                <a:latin typeface="Dosis" panose="02010503020202060003" pitchFamily="2" charset="0"/>
              </a:rPr>
              <a:t>6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152049" y="3912412"/>
            <a:ext cx="72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osis" panose="02010503020202060003" pitchFamily="2" charset="0"/>
              </a:rPr>
              <a:t>201</a:t>
            </a:r>
            <a:r>
              <a:rPr lang="ru-RU" b="1" dirty="0">
                <a:solidFill>
                  <a:srgbClr val="333333"/>
                </a:solidFill>
                <a:latin typeface="Dosis" panose="02010503020202060003" pitchFamily="2" charset="0"/>
              </a:rPr>
              <a:t>7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25" name="Лента: наклоненная вверх 24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326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Time</a:t>
            </a: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Line</a:t>
            </a: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Horizon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503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24" grpId="0"/>
      <p:bldP spid="28" grpId="0"/>
      <p:bldP spid="21" grpId="0" animBg="1"/>
      <p:bldP spid="34" grpId="0" animBg="1"/>
      <p:bldP spid="35" grpId="0" animBg="1"/>
      <p:bldP spid="36" grpId="0" animBg="1"/>
      <p:bldP spid="31" grpId="0"/>
      <p:bldP spid="37" grpId="0"/>
      <p:bldP spid="38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Лента: наклоненная вверх 17"/>
          <p:cNvSpPr/>
          <p:nvPr/>
        </p:nvSpPr>
        <p:spPr>
          <a:xfrm>
            <a:off x="3256340" y="2217652"/>
            <a:ext cx="2617978" cy="1305511"/>
          </a:xfrm>
          <a:prstGeom prst="ribbon2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osis" panose="02010503020202060003" pitchFamily="2" charset="0"/>
              </a:rPr>
              <a:t>S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Лента: наклоненная вверх 19"/>
          <p:cNvSpPr/>
          <p:nvPr/>
        </p:nvSpPr>
        <p:spPr>
          <a:xfrm>
            <a:off x="6262481" y="2217651"/>
            <a:ext cx="2617978" cy="1305511"/>
          </a:xfrm>
          <a:prstGeom prst="ribbon2">
            <a:avLst/>
          </a:prstGeom>
          <a:solidFill>
            <a:srgbClr val="0015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osis" panose="02010503020202060003" pitchFamily="2" charset="0"/>
              </a:rPr>
              <a:t>W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Лента: наклоненная вверх 20"/>
          <p:cNvSpPr/>
          <p:nvPr/>
        </p:nvSpPr>
        <p:spPr>
          <a:xfrm>
            <a:off x="6262481" y="4133905"/>
            <a:ext cx="2617978" cy="1305511"/>
          </a:xfrm>
          <a:prstGeom prst="ribbon2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osis" panose="02010503020202060003" pitchFamily="2" charset="0"/>
              </a:rPr>
              <a:t>T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Лента: наклоненная вверх 21"/>
          <p:cNvSpPr/>
          <p:nvPr/>
        </p:nvSpPr>
        <p:spPr>
          <a:xfrm>
            <a:off x="3256340" y="4133905"/>
            <a:ext cx="2617978" cy="1305511"/>
          </a:xfrm>
          <a:prstGeom prst="ribbon2">
            <a:avLst/>
          </a:prstGeom>
          <a:solidFill>
            <a:srgbClr val="0015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osis" panose="02010503020202060003" pitchFamily="2" charset="0"/>
              </a:rPr>
              <a:t>O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13074" y="2579687"/>
            <a:ext cx="233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5" name="Лента: наклоненная вверх 14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13074" y="4512845"/>
            <a:ext cx="233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8786" y="4504617"/>
            <a:ext cx="2339114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8786" y="2579687"/>
            <a:ext cx="2339114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endParaRPr lang="ru-RU" sz="1200" dirty="0">
              <a:latin typeface="Raleway" panose="020B05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3957" y="259281"/>
            <a:ext cx="27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osis" panose="02010503020202060003" pitchFamily="2" charset="0"/>
              </a:rPr>
              <a:t>SWOT ANALYSIS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/>
      <p:bldP spid="16" grpId="0"/>
      <p:bldP spid="19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170924432"/>
              </p:ext>
            </p:extLst>
          </p:nvPr>
        </p:nvGraphicFramePr>
        <p:xfrm>
          <a:off x="5353878" y="1515710"/>
          <a:ext cx="5801279" cy="425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459242" y="2381775"/>
            <a:ext cx="2307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Dosis" panose="02010503020202060003" pitchFamily="2" charset="0"/>
              </a:rPr>
              <a:t>Charts Box</a:t>
            </a:r>
            <a:endParaRPr lang="ru-RU" sz="32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-655171" y="3518144"/>
            <a:ext cx="25266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PT Sans" panose="020B0503020203020204" pitchFamily="34" charset="-52"/>
              </a:rPr>
              <a:t>BUSINESS PRESENTATION</a:t>
            </a:r>
            <a:endParaRPr lang="ru-RU" sz="105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>
          <a:xfrm>
            <a:off x="1472852" y="3096706"/>
            <a:ext cx="2824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Nulla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consequat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tortor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Phasellus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quis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bibendum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faucibus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4" name="Лента: наклоненная вверх 13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158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CHARTS BOX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17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260" y="1303978"/>
            <a:ext cx="268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osis" panose="02010503020202060003" pitchFamily="2" charset="0"/>
              </a:rPr>
              <a:t>Charts Box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</a:endParaRPr>
          </a:p>
        </p:txBody>
      </p:sp>
      <p:graphicFrame>
        <p:nvGraphicFramePr>
          <p:cNvPr id="4" name="Диаграмма 39"/>
          <p:cNvGraphicFramePr/>
          <p:nvPr>
            <p:extLst>
              <p:ext uri="{D42A27DB-BD31-4B8C-83A1-F6EECF244321}">
                <p14:modId xmlns:p14="http://schemas.microsoft.com/office/powerpoint/2010/main" val="4046943845"/>
              </p:ext>
            </p:extLst>
          </p:nvPr>
        </p:nvGraphicFramePr>
        <p:xfrm>
          <a:off x="737176" y="2245724"/>
          <a:ext cx="5731099" cy="413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Рисунок 7"/>
          <p:cNvSpPr>
            <a:spLocks noGrp="1"/>
          </p:cNvSpPr>
          <p:nvPr>
            <p:ph type="pic" sz="quarter" idx="64"/>
          </p:nvPr>
        </p:nvSpPr>
        <p:spPr/>
      </p:sp>
    </p:spTree>
    <p:extLst>
      <p:ext uri="{BB962C8B-B14F-4D97-AF65-F5344CB8AC3E}">
        <p14:creationId xmlns:p14="http://schemas.microsoft.com/office/powerpoint/2010/main" val="21536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11563995"/>
              </p:ext>
            </p:extLst>
          </p:nvPr>
        </p:nvGraphicFramePr>
        <p:xfrm>
          <a:off x="1033330" y="1792422"/>
          <a:ext cx="5542152" cy="394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 rot="16200000">
            <a:off x="-738642" y="3445626"/>
            <a:ext cx="25266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PT Sans" panose="020B0503020203020204" pitchFamily="34" charset="-52"/>
              </a:rPr>
              <a:t>BUSINESS PRESENTATION</a:t>
            </a:r>
            <a:endParaRPr lang="ru-RU" sz="105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5" name="Лента: наклоненная вверх 14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158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CHARTS BOX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6"/>
          <a:stretch/>
        </p:blipFill>
        <p:spPr>
          <a:xfrm>
            <a:off x="5923838" y="674779"/>
            <a:ext cx="6268162" cy="6281170"/>
          </a:xfrm>
          <a:prstGeom prst="rect">
            <a:avLst/>
          </a:prstGeom>
        </p:spPr>
      </p:pic>
      <p:sp>
        <p:nvSpPr>
          <p:cNvPr id="20" name="Rectangle 13"/>
          <p:cNvSpPr/>
          <p:nvPr/>
        </p:nvSpPr>
        <p:spPr>
          <a:xfrm>
            <a:off x="7495502" y="1560921"/>
            <a:ext cx="4705804" cy="425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Овал 7"/>
          <p:cNvSpPr/>
          <p:nvPr/>
        </p:nvSpPr>
        <p:spPr>
          <a:xfrm>
            <a:off x="8966688" y="2286167"/>
            <a:ext cx="2799534" cy="2799534"/>
          </a:xfrm>
          <a:prstGeom prst="verticalScroll">
            <a:avLst/>
          </a:prstGeom>
          <a:solidFill>
            <a:srgbClr val="0015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3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9618333" y="3403756"/>
            <a:ext cx="1573852" cy="564356"/>
          </a:xfrm>
          <a:prstGeom prst="verticalScroll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BUSINESS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253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9"/>
          <p:cNvGraphicFramePr/>
          <p:nvPr>
            <p:extLst>
              <p:ext uri="{D42A27DB-BD31-4B8C-83A1-F6EECF244321}">
                <p14:modId xmlns:p14="http://schemas.microsoft.com/office/powerpoint/2010/main" val="2528867127"/>
              </p:ext>
            </p:extLst>
          </p:nvPr>
        </p:nvGraphicFramePr>
        <p:xfrm>
          <a:off x="687218" y="2163650"/>
          <a:ext cx="6031633" cy="357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Капля 21"/>
          <p:cNvSpPr/>
          <p:nvPr/>
        </p:nvSpPr>
        <p:spPr>
          <a:xfrm>
            <a:off x="7076660" y="1447497"/>
            <a:ext cx="4638262" cy="2504661"/>
          </a:xfrm>
          <a:prstGeom prst="ribbon2">
            <a:avLst>
              <a:gd name="adj1" fmla="val 18783"/>
              <a:gd name="adj2" fmla="val 58418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Dosis" panose="02010503020202060003" pitchFamily="2" charset="0"/>
              </a:rPr>
              <a:t>02</a:t>
            </a:r>
            <a:endParaRPr lang="ru-RU" sz="115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9469" y="4268057"/>
            <a:ext cx="2703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latin typeface="Raleway" panose="020B0503030101060003" pitchFamily="34" charset="-52"/>
              </a:rPr>
              <a:t>Nulla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sed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consequat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tortor</a:t>
            </a:r>
            <a:r>
              <a:rPr lang="en-US" sz="1400" dirty="0">
                <a:latin typeface="Raleway" panose="020B0503030101060003" pitchFamily="34" charset="-52"/>
              </a:rPr>
              <a:t>. </a:t>
            </a:r>
            <a:r>
              <a:rPr lang="en-US" sz="1400" dirty="0" err="1">
                <a:latin typeface="Raleway" panose="020B0503030101060003" pitchFamily="34" charset="-52"/>
              </a:rPr>
              <a:t>Phasellus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tempor</a:t>
            </a:r>
            <a:r>
              <a:rPr lang="en-US" sz="1400" dirty="0"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latin typeface="Raleway" panose="020B0503030101060003" pitchFamily="34" charset="-52"/>
              </a:rPr>
              <a:t>quis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bibendum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tincidunt</a:t>
            </a:r>
            <a:r>
              <a:rPr lang="en-US" sz="1400" dirty="0">
                <a:latin typeface="Raleway" panose="020B0503030101060003" pitchFamily="34" charset="-52"/>
              </a:rPr>
              <a:t>. In </a:t>
            </a:r>
            <a:r>
              <a:rPr lang="en-US" sz="1400" dirty="0" err="1">
                <a:latin typeface="Raleway" panose="020B0503030101060003" pitchFamily="34" charset="-52"/>
              </a:rPr>
              <a:t>nec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eros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sed</a:t>
            </a:r>
            <a:r>
              <a:rPr lang="en-US" sz="1400" dirty="0">
                <a:latin typeface="Raleway" panose="020B0503030101060003" pitchFamily="34" charset="-52"/>
              </a:rPr>
              <a:t> lorem </a:t>
            </a:r>
            <a:r>
              <a:rPr lang="en-US" sz="1400" dirty="0" err="1">
                <a:latin typeface="Raleway" panose="020B0503030101060003" pitchFamily="34" charset="-52"/>
              </a:rPr>
              <a:t>faucibus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1" name="Лента: наклоненная вверх 10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158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CHARTS BOX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62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1449663"/>
              </p:ext>
            </p:extLst>
          </p:nvPr>
        </p:nvGraphicFramePr>
        <p:xfrm>
          <a:off x="1008192" y="1493437"/>
          <a:ext cx="5669773" cy="360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10401" y="1"/>
            <a:ext cx="5181600" cy="545989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68634" y="5726197"/>
            <a:ext cx="3065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latin typeface="Raleway" panose="020B0503030101060003" pitchFamily="34" charset="-52"/>
              </a:rPr>
              <a:t>Nulla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sed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consequat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tortor</a:t>
            </a:r>
            <a:r>
              <a:rPr lang="en-US" sz="1400" dirty="0">
                <a:latin typeface="Raleway" panose="020B0503030101060003" pitchFamily="34" charset="-52"/>
              </a:rPr>
              <a:t>. </a:t>
            </a:r>
            <a:r>
              <a:rPr lang="en-US" sz="1400" dirty="0" err="1">
                <a:latin typeface="Raleway" panose="020B0503030101060003" pitchFamily="34" charset="-52"/>
              </a:rPr>
              <a:t>Phasellus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r>
              <a:rPr lang="en-US" sz="1400" dirty="0" err="1">
                <a:latin typeface="Raleway" panose="020B0503030101060003" pitchFamily="34" charset="-52"/>
              </a:rPr>
              <a:t>tempor</a:t>
            </a:r>
            <a:r>
              <a:rPr lang="en-US" sz="1400" dirty="0"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latin typeface="Raleway" panose="020B0503030101060003" pitchFamily="34" charset="-52"/>
              </a:rPr>
              <a:t>quis</a:t>
            </a:r>
            <a:r>
              <a:rPr lang="en-US" sz="1400" dirty="0">
                <a:latin typeface="Raleway" panose="020B0503030101060003" pitchFamily="34" charset="-52"/>
              </a:rPr>
              <a:t>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1" name="Лента: наклоненная вверх 10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158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CHARTS BOX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15" y="1672521"/>
            <a:ext cx="2999772" cy="29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222997" y="2246588"/>
            <a:ext cx="2088000" cy="2088000"/>
          </a:xfrm>
          <a:prstGeom prst="ellipse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3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70621" y="2494212"/>
            <a:ext cx="1592752" cy="15927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006DF0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58621" y="2827218"/>
            <a:ext cx="923226" cy="923226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01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273679" y="2276530"/>
            <a:ext cx="2088000" cy="2088000"/>
          </a:xfrm>
          <a:prstGeom prst="ellipse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3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521303" y="2524154"/>
            <a:ext cx="1592752" cy="15927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006DF0"/>
              </a:solidFill>
              <a:latin typeface="PT Sans" panose="020B0503020203020204" pitchFamily="34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116673" y="2787855"/>
            <a:ext cx="923226" cy="923226"/>
          </a:xfrm>
          <a:prstGeom prst="ellipse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osis" panose="02010503020202060003" pitchFamily="2" charset="0"/>
              </a:rPr>
              <a:t>02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 rot="18900000">
            <a:off x="1327559" y="3172984"/>
            <a:ext cx="1849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Dosis" panose="02010503020202060003" pitchFamily="2" charset="0"/>
              </a:rPr>
              <a:t>NULLA SED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8900000">
            <a:off x="2968282" y="3948464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Dosis" panose="02010503020202060003" pitchFamily="2" charset="0"/>
              </a:rPr>
              <a:t>CONSEQUAT 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 rot="18900000">
            <a:off x="6401418" y="3182030"/>
            <a:ext cx="1849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Dosis" panose="02010503020202060003" pitchFamily="2" charset="0"/>
              </a:rPr>
              <a:t>NULLA SED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8900000">
            <a:off x="9427217" y="3897055"/>
            <a:ext cx="965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Dosis" panose="02010503020202060003" pitchFamily="2" charset="0"/>
              </a:rPr>
              <a:t>IN NEC EROS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Овал 17"/>
          <p:cNvSpPr/>
          <p:nvPr/>
        </p:nvSpPr>
        <p:spPr>
          <a:xfrm rot="2700000">
            <a:off x="5104728" y="2724441"/>
            <a:ext cx="683349" cy="1253012"/>
          </a:xfrm>
          <a:prstGeom prst="horizontalScroll">
            <a:avLst>
              <a:gd name="adj" fmla="val 195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Овал 17"/>
          <p:cNvSpPr/>
          <p:nvPr/>
        </p:nvSpPr>
        <p:spPr>
          <a:xfrm rot="2700000">
            <a:off x="8881067" y="2543848"/>
            <a:ext cx="774648" cy="1517947"/>
          </a:xfrm>
          <a:prstGeom prst="horizontalScroll">
            <a:avLst>
              <a:gd name="adj" fmla="val 212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8900000">
            <a:off x="5123499" y="3211788"/>
            <a:ext cx="688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Dosis" panose="02010503020202060003" pitchFamily="2" charset="0"/>
              </a:rPr>
              <a:t>TEMPOR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8900000">
            <a:off x="8840706" y="3173965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Dosis" panose="02010503020202060003" pitchFamily="2" charset="0"/>
              </a:rPr>
              <a:t>TINCIDUNT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36602" y="4906476"/>
            <a:ext cx="55187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Pellentesque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dignissim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egestas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id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hendrerit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.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Donec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molestie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odio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in tempus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congue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eros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tincidunt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lorem,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iaculis</a:t>
            </a:r>
            <a:endParaRPr lang="ru-RU" sz="11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37" name="Лента: наклоненная вверх 36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1589" y="259891"/>
            <a:ext cx="27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bg1"/>
                </a:solidFill>
                <a:latin typeface="Dosis" panose="02010503020202060003" pitchFamily="2" charset="0"/>
              </a:rPr>
              <a:t>INFOGRAPHIC</a:t>
            </a:r>
            <a:endParaRPr lang="ru-RU" sz="2000" spc="3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41" name="Лента: наклоненная вверх 40"/>
          <p:cNvSpPr/>
          <p:nvPr/>
        </p:nvSpPr>
        <p:spPr>
          <a:xfrm rot="18900000">
            <a:off x="1119833" y="3752677"/>
            <a:ext cx="936853" cy="307548"/>
          </a:xfrm>
          <a:prstGeom prst="ribbon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PT Sans" panose="020B0503020203020204" pitchFamily="34" charset="-52"/>
              </a:rPr>
              <a:t>YES</a:t>
            </a:r>
            <a:endParaRPr lang="ru-RU" sz="11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43" name="Лента: наклоненная вверх 42"/>
          <p:cNvSpPr/>
          <p:nvPr/>
        </p:nvSpPr>
        <p:spPr>
          <a:xfrm rot="18900000">
            <a:off x="7462011" y="2485443"/>
            <a:ext cx="936853" cy="307548"/>
          </a:xfrm>
          <a:prstGeom prst="ribbon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T Sans" panose="020B0503020203020204" pitchFamily="34" charset="-52"/>
              </a:rPr>
              <a:t>+</a:t>
            </a:r>
            <a:endParaRPr lang="ru-RU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10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4" grpId="0" animBg="1"/>
      <p:bldP spid="25" grpId="0"/>
      <p:bldP spid="28" grpId="0"/>
      <p:bldP spid="30" grpId="0"/>
      <p:bldP spid="32" grpId="0"/>
      <p:bldP spid="29" grpId="0"/>
      <p:bldP spid="31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/>
          <p:cNvSpPr/>
          <p:nvPr/>
        </p:nvSpPr>
        <p:spPr>
          <a:xfrm>
            <a:off x="7103165" y="0"/>
            <a:ext cx="5088835" cy="6858000"/>
          </a:xfrm>
          <a:prstGeom prst="roundRect">
            <a:avLst>
              <a:gd name="adj" fmla="val 0"/>
            </a:avLst>
          </a:prstGeom>
          <a:solidFill>
            <a:srgbClr val="0015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1913" y="1269789"/>
            <a:ext cx="2591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Pellentesque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dignissim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egestas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id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hendrerit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.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Donec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molestie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odio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in tempus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congue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eros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tincidunt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lorem,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iaculis</a:t>
            </a:r>
            <a:endParaRPr lang="ru-RU" sz="11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1913" y="951974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333333"/>
                </a:solidFill>
                <a:latin typeface="Dosis" panose="02010503020202060003" pitchFamily="2" charset="0"/>
              </a:rPr>
              <a:t>SIMPLE DESIGN</a:t>
            </a:r>
            <a:endParaRPr lang="ru-RU" sz="1400" spc="3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1913" y="2885422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333333"/>
                </a:solidFill>
                <a:latin typeface="Dosis" panose="02010503020202060003" pitchFamily="2" charset="0"/>
              </a:rPr>
              <a:t>VISUAL EFFECTS</a:t>
            </a:r>
            <a:endParaRPr lang="ru-RU" sz="1400" spc="3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1913" y="4789625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333333"/>
                </a:solidFill>
                <a:latin typeface="Dosis" panose="02010503020202060003" pitchFamily="2" charset="0"/>
              </a:rPr>
              <a:t>PERFECT IDEA</a:t>
            </a:r>
            <a:endParaRPr lang="ru-RU" sz="1400" spc="3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203607" y="3174849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Dosis" panose="02010503020202060003" pitchFamily="2" charset="0"/>
              </a:rPr>
              <a:t>Our Services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1913" y="3223976"/>
            <a:ext cx="2591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Pellentesque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dignissim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egestas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id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hendrerit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.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Donec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molestie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odio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in tempus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congue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eros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tincidunt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lorem,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iaculis</a:t>
            </a:r>
            <a:endParaRPr lang="ru-RU" sz="11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1912" y="5128179"/>
            <a:ext cx="2591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Pellentesque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dignissim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egestas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id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hendrerit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.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Donec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molestie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odio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in tempus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congue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eros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purus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tincidunt</a:t>
            </a:r>
            <a:r>
              <a:rPr lang="en-US" sz="1100" dirty="0">
                <a:solidFill>
                  <a:srgbClr val="333333"/>
                </a:solidFill>
                <a:latin typeface="Raleway" panose="020B0503030101060003" pitchFamily="34" charset="-52"/>
              </a:rPr>
              <a:t> lorem, </a:t>
            </a:r>
            <a:r>
              <a:rPr lang="en-US" sz="1100" dirty="0" err="1">
                <a:solidFill>
                  <a:srgbClr val="333333"/>
                </a:solidFill>
                <a:latin typeface="Raleway" panose="020B0503030101060003" pitchFamily="34" charset="-52"/>
              </a:rPr>
              <a:t>iaculis</a:t>
            </a:r>
            <a:endParaRPr lang="ru-RU" sz="11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11" name="Свиток: вертикальный 10"/>
          <p:cNvSpPr/>
          <p:nvPr/>
        </p:nvSpPr>
        <p:spPr>
          <a:xfrm>
            <a:off x="1508644" y="4789625"/>
            <a:ext cx="653140" cy="1090357"/>
          </a:xfrm>
          <a:prstGeom prst="verticalScrol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Dosis" panose="02010503020202060003" pitchFamily="2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Свиток: вертикальный 11"/>
          <p:cNvSpPr/>
          <p:nvPr/>
        </p:nvSpPr>
        <p:spPr>
          <a:xfrm>
            <a:off x="1508644" y="2829725"/>
            <a:ext cx="653139" cy="1090357"/>
          </a:xfrm>
          <a:prstGeom prst="verticalScrol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Dosis" panose="02010503020202060003" pitchFamily="2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Свиток: вертикальный 12"/>
          <p:cNvSpPr/>
          <p:nvPr/>
        </p:nvSpPr>
        <p:spPr>
          <a:xfrm>
            <a:off x="1508644" y="951974"/>
            <a:ext cx="653139" cy="1090357"/>
          </a:xfrm>
          <a:prstGeom prst="verticalScrol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Dosis" panose="02010503020202060003" pitchFamily="2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53265" y="528945"/>
            <a:ext cx="2541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  <a:latin typeface="Dosis" panose="02010503020202060003" pitchFamily="2" charset="0"/>
              </a:rPr>
              <a:t>BUSINESS PRESENTATION</a:t>
            </a:r>
            <a:endParaRPr lang="ru-RU" sz="1200" spc="3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56488" y="5771247"/>
            <a:ext cx="313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PT Sans" panose="020B0503020203020204" pitchFamily="34" charset="-52"/>
              </a:rPr>
              <a:t>Donec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PT Sans" panose="020B0503020203020204" pitchFamily="34" charset="-52"/>
              </a:rPr>
              <a:t>molestie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PT Sans" panose="020B0503020203020204" pitchFamily="34" charset="-52"/>
              </a:rPr>
              <a:t>odio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</a:rPr>
              <a:t> in tempus </a:t>
            </a:r>
            <a:r>
              <a:rPr lang="en-US" sz="1200" dirty="0" err="1">
                <a:solidFill>
                  <a:schemeClr val="bg1"/>
                </a:solidFill>
                <a:latin typeface="PT Sans" panose="020B0503020203020204" pitchFamily="34" charset="-52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PT Sans" panose="020B0503020203020204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PT Sans" panose="020B0503020203020204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PT Sans" panose="020B0503020203020204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</a:rPr>
              <a:t> lorem, </a:t>
            </a:r>
            <a:r>
              <a:rPr lang="en-US" sz="1200" dirty="0" err="1">
                <a:solidFill>
                  <a:schemeClr val="bg1"/>
                </a:solidFill>
                <a:latin typeface="PT Sans" panose="020B0503020203020204" pitchFamily="34" charset="-52"/>
              </a:rPr>
              <a:t>iaculis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06949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4280817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2467221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883586"/>
            <a:ext cx="12192000" cy="0"/>
          </a:xfrm>
          <a:prstGeom prst="line">
            <a:avLst/>
          </a:prstGeom>
          <a:ln>
            <a:solidFill>
              <a:srgbClr val="4472C4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22" y="1112592"/>
            <a:ext cx="3082167" cy="4524621"/>
          </a:xfrm>
          <a:prstGeom prst="rect">
            <a:avLst/>
          </a:prstGeom>
        </p:spPr>
      </p:pic>
      <p:sp>
        <p:nvSpPr>
          <p:cNvPr id="21" name="Rectangle 13"/>
          <p:cNvSpPr/>
          <p:nvPr/>
        </p:nvSpPr>
        <p:spPr>
          <a:xfrm>
            <a:off x="8453266" y="1576699"/>
            <a:ext cx="2541080" cy="3406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Овал 7"/>
          <p:cNvSpPr/>
          <p:nvPr/>
        </p:nvSpPr>
        <p:spPr>
          <a:xfrm>
            <a:off x="8545126" y="2716485"/>
            <a:ext cx="2357358" cy="1282518"/>
          </a:xfrm>
          <a:prstGeom prst="ribbon2">
            <a:avLst>
              <a:gd name="adj1" fmla="val 22621"/>
              <a:gd name="adj2" fmla="val 59387"/>
            </a:avLst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3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9148746" y="2811375"/>
            <a:ext cx="1150117" cy="865346"/>
          </a:xfrm>
          <a:prstGeom prst="verticalScroll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Dosis" panose="02010503020202060003" pitchFamily="2" charset="0"/>
              </a:rPr>
              <a:t>02</a:t>
            </a:r>
            <a:endParaRPr lang="ru-RU" sz="4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4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12315" y="4731420"/>
            <a:ext cx="192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Dosis" panose="02010503020202060003" pitchFamily="2" charset="0"/>
              </a:rPr>
              <a:t>STIVE BOUL</a:t>
            </a:r>
            <a:endParaRPr lang="ru-RU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92722" y="473142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82424"/>
                </a:solidFill>
                <a:latin typeface="Dosis" panose="02010503020202060003" pitchFamily="2" charset="0"/>
              </a:rPr>
              <a:t>NINA KAY</a:t>
            </a:r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96049" y="4731420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82424"/>
                </a:solidFill>
                <a:latin typeface="Dosis" panose="02010503020202060003" pitchFamily="2" charset="0"/>
              </a:rPr>
              <a:t>PETER KOCH</a:t>
            </a:r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9791" y="4731420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82424"/>
                </a:solidFill>
                <a:latin typeface="Dosis" panose="02010503020202060003" pitchFamily="2" charset="0"/>
              </a:rPr>
              <a:t>EVE GESHMAN</a:t>
            </a:r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24" name="Свиток: горизонтальный 23"/>
          <p:cNvSpPr/>
          <p:nvPr/>
        </p:nvSpPr>
        <p:spPr>
          <a:xfrm>
            <a:off x="1457097" y="5101553"/>
            <a:ext cx="995967" cy="408980"/>
          </a:xfrm>
          <a:prstGeom prst="horizontalScroll">
            <a:avLst/>
          </a:prstGeom>
          <a:solidFill>
            <a:srgbClr val="4472C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CEO</a:t>
            </a:r>
          </a:p>
        </p:txBody>
      </p:sp>
      <p:sp>
        <p:nvSpPr>
          <p:cNvPr id="25" name="Свиток: горизонтальный 24"/>
          <p:cNvSpPr/>
          <p:nvPr/>
        </p:nvSpPr>
        <p:spPr>
          <a:xfrm>
            <a:off x="3935891" y="5101553"/>
            <a:ext cx="1595583" cy="408980"/>
          </a:xfrm>
          <a:prstGeom prst="horizontalScroll">
            <a:avLst/>
          </a:prstGeom>
          <a:solidFill>
            <a:srgbClr val="4472C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MARKETING</a:t>
            </a:r>
          </a:p>
        </p:txBody>
      </p:sp>
      <p:sp>
        <p:nvSpPr>
          <p:cNvPr id="26" name="Свиток: горизонтальный 25"/>
          <p:cNvSpPr/>
          <p:nvPr/>
        </p:nvSpPr>
        <p:spPr>
          <a:xfrm>
            <a:off x="9629665" y="5101553"/>
            <a:ext cx="1365180" cy="408980"/>
          </a:xfrm>
          <a:prstGeom prst="horizontalScroll">
            <a:avLst/>
          </a:prstGeom>
          <a:solidFill>
            <a:srgbClr val="4472C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DESIGNER</a:t>
            </a:r>
          </a:p>
        </p:txBody>
      </p:sp>
      <p:sp>
        <p:nvSpPr>
          <p:cNvPr id="27" name="Свиток: горизонтальный 26"/>
          <p:cNvSpPr/>
          <p:nvPr/>
        </p:nvSpPr>
        <p:spPr>
          <a:xfrm>
            <a:off x="6759622" y="5101553"/>
            <a:ext cx="1590106" cy="408980"/>
          </a:xfrm>
          <a:prstGeom prst="horizontalScroll">
            <a:avLst/>
          </a:prstGeom>
          <a:solidFill>
            <a:srgbClr val="4472C4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DEVELOPMENT</a:t>
            </a:r>
            <a:endParaRPr lang="ru-RU" sz="14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31" name="Лента: наклоненная вверх 30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158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OUR TEAM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3" name="Рисунок 3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5" name="Рисунок 3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7" name="Рисунок 3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091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222237" y="1940182"/>
            <a:ext cx="4935809" cy="4917818"/>
          </a:xfrm>
          <a:solidFill>
            <a:schemeClr val="bg1">
              <a:lumMod val="85000"/>
            </a:schemeClr>
          </a:solidFill>
        </p:spPr>
      </p:sp>
      <p:sp>
        <p:nvSpPr>
          <p:cNvPr id="3" name="TextBox 2"/>
          <p:cNvSpPr txBox="1"/>
          <p:nvPr/>
        </p:nvSpPr>
        <p:spPr>
          <a:xfrm>
            <a:off x="7401565" y="1940182"/>
            <a:ext cx="3118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osis" panose="02010503020202060003" pitchFamily="2" charset="0"/>
              </a:rPr>
              <a:t>Best Product Benefits</a:t>
            </a:r>
            <a:endParaRPr lang="ru-RU" sz="4000" dirty="0">
              <a:latin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7747" y="3915481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osis" panose="02010503020202060003" pitchFamily="2" charset="0"/>
              </a:rPr>
              <a:t>HELLO</a:t>
            </a:r>
            <a:endParaRPr lang="ru-RU" sz="28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1565" y="3572379"/>
            <a:ext cx="2845521" cy="2031325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0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Nulla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consequat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tortor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Phasellus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quis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bibendum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tincidunt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. In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nec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eros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lorem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faucibus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posuere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Proin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aliquet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lectus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, id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rhoncus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 ligula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-52"/>
              </a:rPr>
              <a:t>laoreet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10" name="Лента: наклоненная вверх 9"/>
          <p:cNvSpPr/>
          <p:nvPr/>
        </p:nvSpPr>
        <p:spPr>
          <a:xfrm>
            <a:off x="1332469" y="3463359"/>
            <a:ext cx="4715347" cy="1689819"/>
          </a:xfrm>
          <a:prstGeom prst="ribbon2">
            <a:avLst>
              <a:gd name="adj1" fmla="val 23431"/>
              <a:gd name="adj2" fmla="val 65029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14" name="Лента: наклоненная вверх 13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3269" y="199862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Best Product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4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887893"/>
            <a:ext cx="12192001" cy="5970106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52"/>
          <p:cNvSpPr/>
          <p:nvPr/>
        </p:nvSpPr>
        <p:spPr>
          <a:xfrm>
            <a:off x="5423631" y="1954548"/>
            <a:ext cx="5627609" cy="1800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53"/>
          <p:cNvSpPr/>
          <p:nvPr/>
        </p:nvSpPr>
        <p:spPr>
          <a:xfrm>
            <a:off x="5423630" y="1916284"/>
            <a:ext cx="5115340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06831" y="5002994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Dosis" panose="02010503020202060003" pitchFamily="2" charset="0"/>
              </a:rPr>
              <a:t>Marketing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0851" y="4075802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Dosis" panose="02010503020202060003" pitchFamily="2" charset="0"/>
              </a:rPr>
              <a:t>Creative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Свиток: горизонтальный 19"/>
          <p:cNvSpPr/>
          <p:nvPr/>
        </p:nvSpPr>
        <p:spPr>
          <a:xfrm>
            <a:off x="2271940" y="4914699"/>
            <a:ext cx="864006" cy="408980"/>
          </a:xfrm>
          <a:prstGeom prst="horizontalScroll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Raleway" panose="020B0503030101060003" pitchFamily="34" charset="-52"/>
              </a:rPr>
              <a:t>СЕО</a:t>
            </a:r>
            <a:endParaRPr lang="en-US" sz="1400" dirty="0">
              <a:latin typeface="Raleway" panose="020B0503030101060003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96674" y="3088719"/>
            <a:ext cx="545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Dosis" panose="02010503020202060003" pitchFamily="2" charset="0"/>
              </a:rPr>
              <a:t>63%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01886" y="5008937"/>
            <a:ext cx="54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Dosis" panose="02010503020202060003" pitchFamily="2" charset="0"/>
              </a:rPr>
              <a:t>50%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07500" y="2204284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Dosis" panose="02010503020202060003" pitchFamily="2" charset="0"/>
              </a:rPr>
              <a:t>92%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50851" y="2199755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Dosis" panose="02010503020202060003" pitchFamily="2" charset="0"/>
              </a:rPr>
              <a:t>Design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40155" y="4504056"/>
            <a:ext cx="192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osis" panose="02010503020202060003" pitchFamily="2" charset="0"/>
              </a:rPr>
              <a:t>STIVE BOUL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8" name="Скругленный прямоугольник 52"/>
          <p:cNvSpPr/>
          <p:nvPr/>
        </p:nvSpPr>
        <p:spPr>
          <a:xfrm>
            <a:off x="5423630" y="2874947"/>
            <a:ext cx="5627609" cy="1800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52"/>
          <p:cNvSpPr/>
          <p:nvPr/>
        </p:nvSpPr>
        <p:spPr>
          <a:xfrm>
            <a:off x="5423630" y="3795346"/>
            <a:ext cx="5627609" cy="1800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52"/>
          <p:cNvSpPr/>
          <p:nvPr/>
        </p:nvSpPr>
        <p:spPr>
          <a:xfrm>
            <a:off x="5489246" y="4720274"/>
            <a:ext cx="5627609" cy="1800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53"/>
          <p:cNvSpPr/>
          <p:nvPr/>
        </p:nvSpPr>
        <p:spPr>
          <a:xfrm>
            <a:off x="5424674" y="2836683"/>
            <a:ext cx="3672000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53"/>
          <p:cNvSpPr/>
          <p:nvPr/>
        </p:nvSpPr>
        <p:spPr>
          <a:xfrm>
            <a:off x="5423630" y="3757082"/>
            <a:ext cx="4608000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53"/>
          <p:cNvSpPr/>
          <p:nvPr/>
        </p:nvSpPr>
        <p:spPr>
          <a:xfrm>
            <a:off x="5441886" y="4684274"/>
            <a:ext cx="3060000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445232" y="3115581"/>
            <a:ext cx="1398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Dosis" panose="02010503020202060003" pitchFamily="2" charset="0"/>
              </a:rPr>
              <a:t>Copywriting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031630" y="4036594"/>
            <a:ext cx="490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Dosis" panose="02010503020202060003" pitchFamily="2" charset="0"/>
              </a:rPr>
              <a:t>81%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" y="0"/>
            <a:ext cx="12192001" cy="887896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69425" y="157117"/>
            <a:ext cx="3594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921589" y="213114"/>
            <a:ext cx="27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osis" panose="02010503020202060003" pitchFamily="2" charset="0"/>
              </a:rPr>
              <a:t>OUR TEAM</a:t>
            </a:r>
            <a:endParaRPr lang="ru-RU" sz="2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413005" y="1804748"/>
            <a:ext cx="2570400" cy="2570400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0253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/>
      <p:bldP spid="31" grpId="0" animBg="1"/>
      <p:bldP spid="32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виток: горизонтальный 10"/>
          <p:cNvSpPr/>
          <p:nvPr/>
        </p:nvSpPr>
        <p:spPr>
          <a:xfrm>
            <a:off x="6804524" y="3115225"/>
            <a:ext cx="1124814" cy="408980"/>
          </a:xfrm>
          <a:prstGeom prst="horizontalScroll">
            <a:avLst/>
          </a:prstGeom>
          <a:solidFill>
            <a:srgbClr val="4472C4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Dosis" panose="02010503020202060003" pitchFamily="2" charset="0"/>
              </a:rPr>
              <a:t> Call Us </a:t>
            </a:r>
            <a:endParaRPr lang="ru-RU" sz="1400" spc="3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Свиток: горизонтальный 11"/>
          <p:cNvSpPr/>
          <p:nvPr/>
        </p:nvSpPr>
        <p:spPr>
          <a:xfrm>
            <a:off x="9752032" y="3115225"/>
            <a:ext cx="1095281" cy="408980"/>
          </a:xfrm>
          <a:prstGeom prst="horizontalScroll">
            <a:avLst/>
          </a:prstGeom>
          <a:solidFill>
            <a:srgbClr val="4472C4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Dosis" panose="02010503020202060003" pitchFamily="2" charset="0"/>
              </a:rPr>
              <a:t> E-mail </a:t>
            </a:r>
            <a:endParaRPr lang="ru-RU" sz="1400" spc="3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240" y="3545196"/>
            <a:ext cx="1949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</a:rPr>
              <a:t>+66 (0) 1</a:t>
            </a:r>
            <a:r>
              <a:rPr lang="en-US" sz="1400" dirty="0">
                <a:latin typeface="PT Sans" panose="020B0503020203020204" pitchFamily="34" charset="-52"/>
              </a:rPr>
              <a:t>23</a:t>
            </a:r>
            <a:r>
              <a:rPr lang="ru-RU" sz="1400" dirty="0">
                <a:latin typeface="PT Sans" panose="020B0503020203020204" pitchFamily="34" charset="-52"/>
              </a:rPr>
              <a:t> </a:t>
            </a:r>
            <a:r>
              <a:rPr lang="en-US" sz="1400" dirty="0">
                <a:latin typeface="PT Sans" panose="020B0503020203020204" pitchFamily="34" charset="-52"/>
              </a:rPr>
              <a:t>4567</a:t>
            </a:r>
            <a:r>
              <a:rPr lang="ru-RU" sz="1400" dirty="0">
                <a:latin typeface="PT Sans" panose="020B0503020203020204" pitchFamily="34" charset="-52"/>
              </a:rPr>
              <a:t> </a:t>
            </a:r>
            <a:r>
              <a:rPr lang="en-US" sz="1400" dirty="0">
                <a:latin typeface="PT Sans" panose="020B0503020203020204" pitchFamily="34" charset="-52"/>
              </a:rPr>
              <a:t>890</a:t>
            </a:r>
            <a:endParaRPr lang="ru-RU" sz="14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65656" y="3515516"/>
            <a:ext cx="2468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T Sans" panose="020B0503020203020204" pitchFamily="34" charset="-52"/>
              </a:rPr>
              <a:t>youremail@domain.com</a:t>
            </a:r>
            <a:endParaRPr lang="ru-RU" sz="14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Свиток: горизонтальный 14"/>
          <p:cNvSpPr/>
          <p:nvPr/>
        </p:nvSpPr>
        <p:spPr>
          <a:xfrm>
            <a:off x="8267571" y="4947836"/>
            <a:ext cx="1214690" cy="408980"/>
          </a:xfrm>
          <a:prstGeom prst="horizontalScroll">
            <a:avLst/>
          </a:prstGeom>
          <a:solidFill>
            <a:srgbClr val="4472C4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Dosis" panose="02010503020202060003" pitchFamily="2" charset="0"/>
              </a:rPr>
              <a:t> Website </a:t>
            </a:r>
            <a:endParaRPr lang="ru-RU" sz="1400" spc="3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87662" y="5301870"/>
            <a:ext cx="2174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PT Sans" panose="020B0503020203020204" pitchFamily="34" charset="-52"/>
              </a:rPr>
              <a:t>www.youwebsite.com</a:t>
            </a:r>
            <a:endParaRPr lang="ru-RU" sz="14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Капля 21"/>
          <p:cNvSpPr/>
          <p:nvPr/>
        </p:nvSpPr>
        <p:spPr>
          <a:xfrm>
            <a:off x="6912496" y="733545"/>
            <a:ext cx="3924835" cy="1262816"/>
          </a:xfrm>
          <a:prstGeom prst="ribbon2">
            <a:avLst>
              <a:gd name="adj1" fmla="val 19782"/>
              <a:gd name="adj2" fmla="val 63119"/>
            </a:avLst>
          </a:prstGeom>
          <a:solidFill>
            <a:srgbClr val="0015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084" y="953400"/>
            <a:ext cx="473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Dosis" panose="02010503020202060003" pitchFamily="2" charset="0"/>
              </a:rPr>
              <a:t>CONTACT</a:t>
            </a:r>
            <a:endParaRPr lang="ru-RU" sz="3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Свиток: вертикальный 21"/>
          <p:cNvSpPr/>
          <p:nvPr/>
        </p:nvSpPr>
        <p:spPr>
          <a:xfrm>
            <a:off x="781881" y="1702112"/>
            <a:ext cx="3260641" cy="3453776"/>
          </a:xfrm>
          <a:prstGeom prst="verticalScroll">
            <a:avLst>
              <a:gd name="adj" fmla="val 12933"/>
            </a:avLst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osis" panose="02010503020202060003" pitchFamily="2" charset="0"/>
              </a:rPr>
              <a:t>121 King Street, Melbourne VIC 3000, Australia</a:t>
            </a:r>
            <a:endParaRPr lang="ru-RU" sz="2400" b="1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372765" cy="6858000"/>
          </a:xfrm>
        </p:spPr>
      </p:sp>
    </p:spTree>
    <p:extLst>
      <p:ext uri="{BB962C8B-B14F-4D97-AF65-F5344CB8AC3E}">
        <p14:creationId xmlns:p14="http://schemas.microsoft.com/office/powerpoint/2010/main" val="32955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27" y="2229151"/>
            <a:ext cx="6023977" cy="3596235"/>
          </a:xfrm>
          <a:prstGeom prst="rect">
            <a:avLst/>
          </a:prstGeom>
        </p:spPr>
      </p:pic>
      <p:sp>
        <p:nvSpPr>
          <p:cNvPr id="10" name="Капля 9"/>
          <p:cNvSpPr/>
          <p:nvPr/>
        </p:nvSpPr>
        <p:spPr>
          <a:xfrm rot="8100000">
            <a:off x="5422879" y="2775481"/>
            <a:ext cx="1743877" cy="1725786"/>
          </a:xfrm>
          <a:prstGeom prst="teardrop">
            <a:avLst>
              <a:gd name="adj" fmla="val 11451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22183" y="3291859"/>
            <a:ext cx="545268" cy="54526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2552393">
            <a:off x="6814715" y="4779724"/>
            <a:ext cx="533327" cy="1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8976867">
            <a:off x="6454447" y="4126878"/>
            <a:ext cx="551376" cy="655884"/>
          </a:xfrm>
          <a:prstGeom prst="triangle">
            <a:avLst>
              <a:gd name="adj" fmla="val 47737"/>
            </a:avLst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28986" y="851264"/>
            <a:ext cx="473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Dosis" panose="02010503020202060003" pitchFamily="2" charset="0"/>
              </a:rPr>
              <a:t>MAPS BUSINESS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66188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77545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41910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53266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77875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42240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753597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125197" y="0"/>
            <a:ext cx="0" cy="6858000"/>
          </a:xfrm>
          <a:prstGeom prst="line">
            <a:avLst/>
          </a:prstGeom>
          <a:ln>
            <a:solidFill>
              <a:schemeClr val="bg1">
                <a:alpha val="1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"/>
          <p:cNvSpPr/>
          <p:nvPr/>
        </p:nvSpPr>
        <p:spPr>
          <a:xfrm>
            <a:off x="0" y="3310506"/>
            <a:ext cx="10940334" cy="2135186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2779224" y="1145166"/>
            <a:ext cx="7952675" cy="4172992"/>
            <a:chOff x="762" y="1755"/>
            <a:chExt cx="4362" cy="2567"/>
          </a:xfrm>
          <a:solidFill>
            <a:schemeClr val="bg1">
              <a:lumMod val="75000"/>
            </a:schemeClr>
          </a:solidFill>
        </p:grpSpPr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4432" y="3782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6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8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7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9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2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3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4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5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0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4472C4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1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2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3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4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5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6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7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8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9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0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1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2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3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4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5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6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7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8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9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10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11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12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13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14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41"/>
          </p:nvPr>
        </p:nvSpPr>
        <p:spPr>
          <a:xfrm>
            <a:off x="588218" y="1145166"/>
            <a:ext cx="3820495" cy="6794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Dosis" panose="02010503020202060003" pitchFamily="2" charset="0"/>
              </a:rPr>
              <a:t>RUSSIAN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Dosis" panose="02010503020202060003" pitchFamily="2" charset="0"/>
            </a:endParaRPr>
          </a:p>
        </p:txBody>
      </p:sp>
      <p:sp>
        <p:nvSpPr>
          <p:cNvPr id="116" name="Прямоугольник 4"/>
          <p:cNvSpPr/>
          <p:nvPr/>
        </p:nvSpPr>
        <p:spPr>
          <a:xfrm>
            <a:off x="3772425" y="5683297"/>
            <a:ext cx="2824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Nulla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sed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consequat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tortor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Phasellus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tempor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 dolor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-52"/>
              </a:rPr>
              <a:t>quis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9693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 157"/>
          <p:cNvGrpSpPr/>
          <p:nvPr/>
        </p:nvGrpSpPr>
        <p:grpSpPr>
          <a:xfrm>
            <a:off x="5687303" y="0"/>
            <a:ext cx="6504707" cy="4757530"/>
            <a:chOff x="2979926" y="-33603"/>
            <a:chExt cx="6221676" cy="4549336"/>
          </a:xfrm>
          <a:solidFill>
            <a:schemeClr val="bg1">
              <a:lumMod val="75000"/>
            </a:schemeClr>
          </a:solidFill>
        </p:grpSpPr>
        <p:sp>
          <p:nvSpPr>
            <p:cNvPr id="351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52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53" name="Freeform 5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54" name="Freeform 6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55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56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57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58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59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0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1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2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4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5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6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7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8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69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0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1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2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3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4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5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6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7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8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79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0" name="Freeform 13"/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1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2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3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4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5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6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7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3175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8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89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90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91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92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rgbClr val="4472C4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93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94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95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396" name="Freeform 203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>
                <a:latin typeface="Lato Light"/>
              </a:endParaRPr>
            </a:p>
          </p:txBody>
        </p:sp>
      </p:grpSp>
      <p:sp>
        <p:nvSpPr>
          <p:cNvPr id="13" name="Текст 12"/>
          <p:cNvSpPr>
            <a:spLocks noGrp="1"/>
          </p:cNvSpPr>
          <p:nvPr>
            <p:ph type="body" sz="quarter" idx="41"/>
          </p:nvPr>
        </p:nvSpPr>
        <p:spPr>
          <a:xfrm>
            <a:off x="1783268" y="2415869"/>
            <a:ext cx="2708439" cy="17283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Dosis" panose="02010503020202060003" pitchFamily="2" charset="0"/>
              </a:rPr>
              <a:t>EUROPE</a:t>
            </a:r>
            <a:br>
              <a:rPr lang="en-US" sz="3200" dirty="0">
                <a:latin typeface="Dosis" panose="02010503020202060003" pitchFamily="2" charset="0"/>
              </a:rPr>
            </a:br>
            <a:r>
              <a:rPr lang="en-US" sz="3200" dirty="0">
                <a:latin typeface="Dosis" panose="02010503020202060003" pitchFamily="2" charset="0"/>
              </a:rPr>
              <a:t>CONTINENT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83268" y="4238842"/>
            <a:ext cx="2086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bibendum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tincidunt</a:t>
            </a:r>
            <a:r>
              <a:rPr lang="en-US" sz="1200" dirty="0"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latin typeface="Raleway" panose="020B0503030101060003" pitchFamily="34" charset="-52"/>
              </a:rPr>
              <a:t>nec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eros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latin typeface="Raleway" panose="020B0503030101060003" pitchFamily="34" charset="-52"/>
              </a:rPr>
              <a:t>faucibus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posuere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45853438"/>
      </p:ext>
    </p:extLst>
  </p:cSld>
  <p:clrMapOvr>
    <a:masterClrMapping/>
  </p:clrMapOvr>
  <p:transition spd="slow">
    <p:cover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1"/>
          <p:cNvSpPr/>
          <p:nvPr/>
        </p:nvSpPr>
        <p:spPr>
          <a:xfrm>
            <a:off x="5855552" y="21449"/>
            <a:ext cx="3063162" cy="6155794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1"/>
          </p:nvPr>
        </p:nvSpPr>
        <p:spPr>
          <a:xfrm>
            <a:off x="1373575" y="1552264"/>
            <a:ext cx="2777986" cy="15924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Dosis" panose="02010503020202060003" pitchFamily="2" charset="0"/>
              </a:rPr>
              <a:t>UNITED</a:t>
            </a:r>
            <a:br>
              <a:rPr lang="en-US" sz="3200" dirty="0">
                <a:latin typeface="Dosis" panose="02010503020202060003" pitchFamily="2" charset="0"/>
              </a:rPr>
            </a:br>
            <a:r>
              <a:rPr lang="en-US" sz="3200" dirty="0">
                <a:latin typeface="Dosis" panose="02010503020202060003" pitchFamily="2" charset="0"/>
              </a:rPr>
              <a:t>STATES</a:t>
            </a:r>
          </a:p>
        </p:txBody>
      </p:sp>
      <p:grpSp>
        <p:nvGrpSpPr>
          <p:cNvPr id="15" name="Group 11"/>
          <p:cNvGrpSpPr/>
          <p:nvPr/>
        </p:nvGrpSpPr>
        <p:grpSpPr>
          <a:xfrm>
            <a:off x="3720122" y="2041262"/>
            <a:ext cx="4834000" cy="3185445"/>
            <a:chOff x="5157992" y="1665629"/>
            <a:chExt cx="2936367" cy="1919171"/>
          </a:xfrm>
          <a:solidFill>
            <a:schemeClr val="bg1">
              <a:lumMod val="75000"/>
            </a:schemeClr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rgbClr val="4472C4"/>
            </a:solidFill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9" name="Line 48"/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0" name="Line 49"/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 dirty="0"/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5157992" y="3013096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0659296"/>
      </p:ext>
    </p:extLst>
  </p:cSld>
  <p:clrMapOvr>
    <a:masterClrMapping/>
  </p:clrMapOvr>
  <p:transition spd="slow">
    <p:cover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1"/>
          </p:nvPr>
        </p:nvSpPr>
        <p:spPr>
          <a:xfrm>
            <a:off x="6567043" y="1337006"/>
            <a:ext cx="3695700" cy="17984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Dosis" panose="02010503020202060003" pitchFamily="2" charset="0"/>
              </a:rPr>
              <a:t>AFRICAN</a:t>
            </a:r>
            <a:br>
              <a:rPr lang="en-US" sz="3200" dirty="0">
                <a:latin typeface="Dosis" panose="02010503020202060003" pitchFamily="2" charset="0"/>
              </a:rPr>
            </a:br>
            <a:r>
              <a:rPr lang="en-US" sz="3200" dirty="0">
                <a:latin typeface="Dosis" panose="02010503020202060003" pitchFamily="2" charset="0"/>
              </a:rPr>
              <a:t>CONTINENT</a:t>
            </a:r>
          </a:p>
        </p:txBody>
      </p:sp>
      <p:grpSp>
        <p:nvGrpSpPr>
          <p:cNvPr id="8" name="Group 287"/>
          <p:cNvGrpSpPr/>
          <p:nvPr/>
        </p:nvGrpSpPr>
        <p:grpSpPr>
          <a:xfrm>
            <a:off x="1348802" y="1073425"/>
            <a:ext cx="4203859" cy="4218421"/>
            <a:chOff x="949325" y="720725"/>
            <a:chExt cx="6718300" cy="6738938"/>
          </a:xfrm>
          <a:solidFill>
            <a:schemeClr val="bg1">
              <a:lumMod val="85000"/>
            </a:schemeClr>
          </a:solidFill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>
              <a:off x="3521075" y="720725"/>
              <a:ext cx="341313" cy="681038"/>
            </a:xfrm>
            <a:custGeom>
              <a:avLst/>
              <a:gdLst>
                <a:gd name="T0" fmla="*/ 19 w 948"/>
                <a:gd name="T1" fmla="*/ 204 h 1893"/>
                <a:gd name="T2" fmla="*/ 19 w 948"/>
                <a:gd name="T3" fmla="*/ 204 h 1893"/>
                <a:gd name="T4" fmla="*/ 167 w 948"/>
                <a:gd name="T5" fmla="*/ 55 h 1893"/>
                <a:gd name="T6" fmla="*/ 464 w 948"/>
                <a:gd name="T7" fmla="*/ 37 h 1893"/>
                <a:gd name="T8" fmla="*/ 538 w 948"/>
                <a:gd name="T9" fmla="*/ 167 h 1893"/>
                <a:gd name="T10" fmla="*/ 612 w 948"/>
                <a:gd name="T11" fmla="*/ 93 h 1893"/>
                <a:gd name="T12" fmla="*/ 705 w 948"/>
                <a:gd name="T13" fmla="*/ 111 h 1893"/>
                <a:gd name="T14" fmla="*/ 576 w 948"/>
                <a:gd name="T15" fmla="*/ 334 h 1893"/>
                <a:gd name="T16" fmla="*/ 687 w 948"/>
                <a:gd name="T17" fmla="*/ 500 h 1893"/>
                <a:gd name="T18" fmla="*/ 742 w 948"/>
                <a:gd name="T19" fmla="*/ 630 h 1893"/>
                <a:gd name="T20" fmla="*/ 724 w 948"/>
                <a:gd name="T21" fmla="*/ 779 h 1893"/>
                <a:gd name="T22" fmla="*/ 594 w 948"/>
                <a:gd name="T23" fmla="*/ 835 h 1893"/>
                <a:gd name="T24" fmla="*/ 631 w 948"/>
                <a:gd name="T25" fmla="*/ 965 h 1893"/>
                <a:gd name="T26" fmla="*/ 928 w 948"/>
                <a:gd name="T27" fmla="*/ 1150 h 1893"/>
                <a:gd name="T28" fmla="*/ 909 w 948"/>
                <a:gd name="T29" fmla="*/ 1224 h 1893"/>
                <a:gd name="T30" fmla="*/ 724 w 948"/>
                <a:gd name="T31" fmla="*/ 1484 h 1893"/>
                <a:gd name="T32" fmla="*/ 594 w 948"/>
                <a:gd name="T33" fmla="*/ 1595 h 1893"/>
                <a:gd name="T34" fmla="*/ 594 w 948"/>
                <a:gd name="T35" fmla="*/ 1799 h 1893"/>
                <a:gd name="T36" fmla="*/ 446 w 948"/>
                <a:gd name="T37" fmla="*/ 1892 h 1893"/>
                <a:gd name="T38" fmla="*/ 427 w 948"/>
                <a:gd name="T39" fmla="*/ 1762 h 1893"/>
                <a:gd name="T40" fmla="*/ 334 w 948"/>
                <a:gd name="T41" fmla="*/ 1484 h 1893"/>
                <a:gd name="T42" fmla="*/ 167 w 948"/>
                <a:gd name="T43" fmla="*/ 1261 h 1893"/>
                <a:gd name="T44" fmla="*/ 56 w 948"/>
                <a:gd name="T45" fmla="*/ 1094 h 1893"/>
                <a:gd name="T46" fmla="*/ 0 w 948"/>
                <a:gd name="T47" fmla="*/ 853 h 1893"/>
                <a:gd name="T48" fmla="*/ 75 w 948"/>
                <a:gd name="T49" fmla="*/ 797 h 1893"/>
                <a:gd name="T50" fmla="*/ 149 w 948"/>
                <a:gd name="T51" fmla="*/ 575 h 1893"/>
                <a:gd name="T52" fmla="*/ 75 w 948"/>
                <a:gd name="T53" fmla="*/ 352 h 1893"/>
                <a:gd name="T54" fmla="*/ 19 w 948"/>
                <a:gd name="T55" fmla="*/ 204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8" h="1893">
                  <a:moveTo>
                    <a:pt x="19" y="204"/>
                  </a:moveTo>
                  <a:lnTo>
                    <a:pt x="19" y="204"/>
                  </a:lnTo>
                  <a:cubicBezTo>
                    <a:pt x="19" y="204"/>
                    <a:pt x="111" y="74"/>
                    <a:pt x="167" y="55"/>
                  </a:cubicBezTo>
                  <a:cubicBezTo>
                    <a:pt x="223" y="37"/>
                    <a:pt x="390" y="0"/>
                    <a:pt x="464" y="37"/>
                  </a:cubicBezTo>
                  <a:cubicBezTo>
                    <a:pt x="538" y="55"/>
                    <a:pt x="501" y="185"/>
                    <a:pt x="538" y="167"/>
                  </a:cubicBezTo>
                  <a:cubicBezTo>
                    <a:pt x="594" y="167"/>
                    <a:pt x="576" y="111"/>
                    <a:pt x="612" y="93"/>
                  </a:cubicBezTo>
                  <a:cubicBezTo>
                    <a:pt x="650" y="74"/>
                    <a:pt x="724" y="37"/>
                    <a:pt x="705" y="111"/>
                  </a:cubicBezTo>
                  <a:cubicBezTo>
                    <a:pt x="668" y="185"/>
                    <a:pt x="576" y="278"/>
                    <a:pt x="576" y="334"/>
                  </a:cubicBezTo>
                  <a:cubicBezTo>
                    <a:pt x="576" y="371"/>
                    <a:pt x="594" y="464"/>
                    <a:pt x="687" y="500"/>
                  </a:cubicBezTo>
                  <a:cubicBezTo>
                    <a:pt x="761" y="538"/>
                    <a:pt x="761" y="575"/>
                    <a:pt x="742" y="630"/>
                  </a:cubicBezTo>
                  <a:cubicBezTo>
                    <a:pt x="724" y="705"/>
                    <a:pt x="742" y="760"/>
                    <a:pt x="724" y="779"/>
                  </a:cubicBezTo>
                  <a:cubicBezTo>
                    <a:pt x="705" y="779"/>
                    <a:pt x="594" y="797"/>
                    <a:pt x="594" y="835"/>
                  </a:cubicBezTo>
                  <a:cubicBezTo>
                    <a:pt x="594" y="871"/>
                    <a:pt x="557" y="927"/>
                    <a:pt x="631" y="965"/>
                  </a:cubicBezTo>
                  <a:cubicBezTo>
                    <a:pt x="687" y="1020"/>
                    <a:pt x="909" y="1150"/>
                    <a:pt x="928" y="1150"/>
                  </a:cubicBezTo>
                  <a:cubicBezTo>
                    <a:pt x="947" y="1168"/>
                    <a:pt x="947" y="1206"/>
                    <a:pt x="909" y="1224"/>
                  </a:cubicBezTo>
                  <a:cubicBezTo>
                    <a:pt x="872" y="1242"/>
                    <a:pt x="779" y="1465"/>
                    <a:pt x="724" y="1484"/>
                  </a:cubicBezTo>
                  <a:cubicBezTo>
                    <a:pt x="668" y="1502"/>
                    <a:pt x="594" y="1558"/>
                    <a:pt x="594" y="1595"/>
                  </a:cubicBezTo>
                  <a:cubicBezTo>
                    <a:pt x="594" y="1632"/>
                    <a:pt x="612" y="1762"/>
                    <a:pt x="594" y="1799"/>
                  </a:cubicBezTo>
                  <a:cubicBezTo>
                    <a:pt x="557" y="1818"/>
                    <a:pt x="446" y="1892"/>
                    <a:pt x="446" y="1892"/>
                  </a:cubicBezTo>
                  <a:cubicBezTo>
                    <a:pt x="446" y="1892"/>
                    <a:pt x="446" y="1818"/>
                    <a:pt x="427" y="1762"/>
                  </a:cubicBezTo>
                  <a:cubicBezTo>
                    <a:pt x="427" y="1688"/>
                    <a:pt x="353" y="1539"/>
                    <a:pt x="334" y="1484"/>
                  </a:cubicBezTo>
                  <a:cubicBezTo>
                    <a:pt x="297" y="1428"/>
                    <a:pt x="205" y="1317"/>
                    <a:pt x="167" y="1261"/>
                  </a:cubicBezTo>
                  <a:cubicBezTo>
                    <a:pt x="130" y="1187"/>
                    <a:pt x="75" y="1131"/>
                    <a:pt x="56" y="1094"/>
                  </a:cubicBezTo>
                  <a:cubicBezTo>
                    <a:pt x="19" y="1057"/>
                    <a:pt x="0" y="871"/>
                    <a:pt x="0" y="853"/>
                  </a:cubicBezTo>
                  <a:cubicBezTo>
                    <a:pt x="19" y="816"/>
                    <a:pt x="75" y="797"/>
                    <a:pt x="75" y="797"/>
                  </a:cubicBezTo>
                  <a:cubicBezTo>
                    <a:pt x="75" y="797"/>
                    <a:pt x="149" y="594"/>
                    <a:pt x="149" y="575"/>
                  </a:cubicBezTo>
                  <a:cubicBezTo>
                    <a:pt x="149" y="556"/>
                    <a:pt x="111" y="408"/>
                    <a:pt x="75" y="352"/>
                  </a:cubicBezTo>
                  <a:cubicBezTo>
                    <a:pt x="37" y="297"/>
                    <a:pt x="19" y="204"/>
                    <a:pt x="19" y="20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3681413" y="1135063"/>
              <a:ext cx="1341437" cy="1255712"/>
            </a:xfrm>
            <a:custGeom>
              <a:avLst/>
              <a:gdLst>
                <a:gd name="T0" fmla="*/ 3616 w 3728"/>
                <a:gd name="T1" fmla="*/ 352 h 3488"/>
                <a:gd name="T2" fmla="*/ 3616 w 3728"/>
                <a:gd name="T3" fmla="*/ 352 h 3488"/>
                <a:gd name="T4" fmla="*/ 3505 w 3728"/>
                <a:gd name="T5" fmla="*/ 260 h 3488"/>
                <a:gd name="T6" fmla="*/ 3226 w 3728"/>
                <a:gd name="T7" fmla="*/ 260 h 3488"/>
                <a:gd name="T8" fmla="*/ 3134 w 3728"/>
                <a:gd name="T9" fmla="*/ 186 h 3488"/>
                <a:gd name="T10" fmla="*/ 2911 w 3728"/>
                <a:gd name="T11" fmla="*/ 37 h 3488"/>
                <a:gd name="T12" fmla="*/ 2484 w 3728"/>
                <a:gd name="T13" fmla="*/ 130 h 3488"/>
                <a:gd name="T14" fmla="*/ 2466 w 3728"/>
                <a:gd name="T15" fmla="*/ 148 h 3488"/>
                <a:gd name="T16" fmla="*/ 2466 w 3728"/>
                <a:gd name="T17" fmla="*/ 148 h 3488"/>
                <a:gd name="T18" fmla="*/ 2373 w 3728"/>
                <a:gd name="T19" fmla="*/ 389 h 3488"/>
                <a:gd name="T20" fmla="*/ 2243 w 3728"/>
                <a:gd name="T21" fmla="*/ 668 h 3488"/>
                <a:gd name="T22" fmla="*/ 2113 w 3728"/>
                <a:gd name="T23" fmla="*/ 742 h 3488"/>
                <a:gd name="T24" fmla="*/ 1891 w 3728"/>
                <a:gd name="T25" fmla="*/ 593 h 3488"/>
                <a:gd name="T26" fmla="*/ 1484 w 3728"/>
                <a:gd name="T27" fmla="*/ 501 h 3488"/>
                <a:gd name="T28" fmla="*/ 1372 w 3728"/>
                <a:gd name="T29" fmla="*/ 427 h 3488"/>
                <a:gd name="T30" fmla="*/ 1279 w 3728"/>
                <a:gd name="T31" fmla="*/ 186 h 3488"/>
                <a:gd name="T32" fmla="*/ 1020 w 3728"/>
                <a:gd name="T33" fmla="*/ 92 h 3488"/>
                <a:gd name="T34" fmla="*/ 686 w 3728"/>
                <a:gd name="T35" fmla="*/ 74 h 3488"/>
                <a:gd name="T36" fmla="*/ 612 w 3728"/>
                <a:gd name="T37" fmla="*/ 74 h 3488"/>
                <a:gd name="T38" fmla="*/ 482 w 3728"/>
                <a:gd name="T39" fmla="*/ 0 h 3488"/>
                <a:gd name="T40" fmla="*/ 501 w 3728"/>
                <a:gd name="T41" fmla="*/ 37 h 3488"/>
                <a:gd name="T42" fmla="*/ 426 w 3728"/>
                <a:gd name="T43" fmla="*/ 130 h 3488"/>
                <a:gd name="T44" fmla="*/ 333 w 3728"/>
                <a:gd name="T45" fmla="*/ 278 h 3488"/>
                <a:gd name="T46" fmla="*/ 278 w 3728"/>
                <a:gd name="T47" fmla="*/ 334 h 3488"/>
                <a:gd name="T48" fmla="*/ 166 w 3728"/>
                <a:gd name="T49" fmla="*/ 408 h 3488"/>
                <a:gd name="T50" fmla="*/ 148 w 3728"/>
                <a:gd name="T51" fmla="*/ 501 h 3488"/>
                <a:gd name="T52" fmla="*/ 148 w 3728"/>
                <a:gd name="T53" fmla="*/ 649 h 3488"/>
                <a:gd name="T54" fmla="*/ 0 w 3728"/>
                <a:gd name="T55" fmla="*/ 742 h 3488"/>
                <a:gd name="T56" fmla="*/ 55 w 3728"/>
                <a:gd name="T57" fmla="*/ 1261 h 3488"/>
                <a:gd name="T58" fmla="*/ 92 w 3728"/>
                <a:gd name="T59" fmla="*/ 1688 h 3488"/>
                <a:gd name="T60" fmla="*/ 74 w 3728"/>
                <a:gd name="T61" fmla="*/ 1873 h 3488"/>
                <a:gd name="T62" fmla="*/ 185 w 3728"/>
                <a:gd name="T63" fmla="*/ 2115 h 3488"/>
                <a:gd name="T64" fmla="*/ 315 w 3728"/>
                <a:gd name="T65" fmla="*/ 2300 h 3488"/>
                <a:gd name="T66" fmla="*/ 556 w 3728"/>
                <a:gd name="T67" fmla="*/ 2449 h 3488"/>
                <a:gd name="T68" fmla="*/ 649 w 3728"/>
                <a:gd name="T69" fmla="*/ 2560 h 3488"/>
                <a:gd name="T70" fmla="*/ 1020 w 3728"/>
                <a:gd name="T71" fmla="*/ 2597 h 3488"/>
                <a:gd name="T72" fmla="*/ 1168 w 3728"/>
                <a:gd name="T73" fmla="*/ 2801 h 3488"/>
                <a:gd name="T74" fmla="*/ 1372 w 3728"/>
                <a:gd name="T75" fmla="*/ 2745 h 3488"/>
                <a:gd name="T76" fmla="*/ 1725 w 3728"/>
                <a:gd name="T77" fmla="*/ 2634 h 3488"/>
                <a:gd name="T78" fmla="*/ 2948 w 3728"/>
                <a:gd name="T79" fmla="*/ 3246 h 3488"/>
                <a:gd name="T80" fmla="*/ 3505 w 3728"/>
                <a:gd name="T81" fmla="*/ 3487 h 3488"/>
                <a:gd name="T82" fmla="*/ 3616 w 3728"/>
                <a:gd name="T83" fmla="*/ 3451 h 3488"/>
                <a:gd name="T84" fmla="*/ 3727 w 3728"/>
                <a:gd name="T85" fmla="*/ 3376 h 3488"/>
                <a:gd name="T86" fmla="*/ 3635 w 3728"/>
                <a:gd name="T87" fmla="*/ 853 h 3488"/>
                <a:gd name="T88" fmla="*/ 3616 w 3728"/>
                <a:gd name="T89" fmla="*/ 352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8" h="3488">
                  <a:moveTo>
                    <a:pt x="3616" y="352"/>
                  </a:moveTo>
                  <a:lnTo>
                    <a:pt x="3616" y="352"/>
                  </a:lnTo>
                  <a:cubicBezTo>
                    <a:pt x="3616" y="352"/>
                    <a:pt x="3635" y="334"/>
                    <a:pt x="3505" y="260"/>
                  </a:cubicBezTo>
                  <a:cubicBezTo>
                    <a:pt x="3375" y="204"/>
                    <a:pt x="3356" y="278"/>
                    <a:pt x="3226" y="260"/>
                  </a:cubicBezTo>
                  <a:cubicBezTo>
                    <a:pt x="3097" y="260"/>
                    <a:pt x="3152" y="241"/>
                    <a:pt x="3134" y="186"/>
                  </a:cubicBezTo>
                  <a:cubicBezTo>
                    <a:pt x="3097" y="111"/>
                    <a:pt x="3097" y="37"/>
                    <a:pt x="2911" y="37"/>
                  </a:cubicBezTo>
                  <a:cubicBezTo>
                    <a:pt x="2726" y="56"/>
                    <a:pt x="2522" y="111"/>
                    <a:pt x="2484" y="130"/>
                  </a:cubicBezTo>
                  <a:cubicBezTo>
                    <a:pt x="2466" y="148"/>
                    <a:pt x="2466" y="148"/>
                    <a:pt x="2466" y="148"/>
                  </a:cubicBezTo>
                  <a:lnTo>
                    <a:pt x="2466" y="148"/>
                  </a:lnTo>
                  <a:cubicBezTo>
                    <a:pt x="2466" y="148"/>
                    <a:pt x="2373" y="278"/>
                    <a:pt x="2373" y="389"/>
                  </a:cubicBezTo>
                  <a:cubicBezTo>
                    <a:pt x="2373" y="519"/>
                    <a:pt x="2336" y="575"/>
                    <a:pt x="2243" y="668"/>
                  </a:cubicBezTo>
                  <a:cubicBezTo>
                    <a:pt x="2169" y="742"/>
                    <a:pt x="2187" y="798"/>
                    <a:pt x="2113" y="742"/>
                  </a:cubicBezTo>
                  <a:cubicBezTo>
                    <a:pt x="2040" y="668"/>
                    <a:pt x="2022" y="649"/>
                    <a:pt x="1891" y="593"/>
                  </a:cubicBezTo>
                  <a:cubicBezTo>
                    <a:pt x="1762" y="519"/>
                    <a:pt x="1520" y="519"/>
                    <a:pt x="1484" y="501"/>
                  </a:cubicBezTo>
                  <a:cubicBezTo>
                    <a:pt x="1428" y="501"/>
                    <a:pt x="1409" y="463"/>
                    <a:pt x="1372" y="427"/>
                  </a:cubicBezTo>
                  <a:cubicBezTo>
                    <a:pt x="1335" y="371"/>
                    <a:pt x="1354" y="222"/>
                    <a:pt x="1279" y="186"/>
                  </a:cubicBezTo>
                  <a:cubicBezTo>
                    <a:pt x="1205" y="148"/>
                    <a:pt x="1131" y="92"/>
                    <a:pt x="1020" y="92"/>
                  </a:cubicBezTo>
                  <a:cubicBezTo>
                    <a:pt x="908" y="74"/>
                    <a:pt x="686" y="74"/>
                    <a:pt x="686" y="74"/>
                  </a:cubicBezTo>
                  <a:cubicBezTo>
                    <a:pt x="612" y="74"/>
                    <a:pt x="612" y="74"/>
                    <a:pt x="612" y="74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2" y="0"/>
                    <a:pt x="501" y="18"/>
                    <a:pt x="501" y="37"/>
                  </a:cubicBezTo>
                  <a:cubicBezTo>
                    <a:pt x="482" y="74"/>
                    <a:pt x="445" y="74"/>
                    <a:pt x="426" y="130"/>
                  </a:cubicBezTo>
                  <a:cubicBezTo>
                    <a:pt x="407" y="167"/>
                    <a:pt x="333" y="278"/>
                    <a:pt x="333" y="278"/>
                  </a:cubicBezTo>
                  <a:cubicBezTo>
                    <a:pt x="333" y="278"/>
                    <a:pt x="296" y="334"/>
                    <a:pt x="278" y="334"/>
                  </a:cubicBezTo>
                  <a:cubicBezTo>
                    <a:pt x="241" y="334"/>
                    <a:pt x="166" y="389"/>
                    <a:pt x="166" y="408"/>
                  </a:cubicBezTo>
                  <a:cubicBezTo>
                    <a:pt x="148" y="427"/>
                    <a:pt x="148" y="427"/>
                    <a:pt x="148" y="501"/>
                  </a:cubicBezTo>
                  <a:cubicBezTo>
                    <a:pt x="148" y="557"/>
                    <a:pt x="148" y="631"/>
                    <a:pt x="148" y="649"/>
                  </a:cubicBezTo>
                  <a:cubicBezTo>
                    <a:pt x="130" y="649"/>
                    <a:pt x="0" y="742"/>
                    <a:pt x="0" y="742"/>
                  </a:cubicBezTo>
                  <a:cubicBezTo>
                    <a:pt x="0" y="742"/>
                    <a:pt x="74" y="1113"/>
                    <a:pt x="55" y="1261"/>
                  </a:cubicBezTo>
                  <a:cubicBezTo>
                    <a:pt x="55" y="1391"/>
                    <a:pt x="92" y="1595"/>
                    <a:pt x="92" y="1688"/>
                  </a:cubicBezTo>
                  <a:cubicBezTo>
                    <a:pt x="74" y="1762"/>
                    <a:pt x="92" y="1799"/>
                    <a:pt x="74" y="1873"/>
                  </a:cubicBezTo>
                  <a:cubicBezTo>
                    <a:pt x="55" y="1929"/>
                    <a:pt x="130" y="2003"/>
                    <a:pt x="185" y="2115"/>
                  </a:cubicBezTo>
                  <a:cubicBezTo>
                    <a:pt x="222" y="2226"/>
                    <a:pt x="222" y="2263"/>
                    <a:pt x="315" y="2300"/>
                  </a:cubicBezTo>
                  <a:cubicBezTo>
                    <a:pt x="389" y="2319"/>
                    <a:pt x="556" y="2393"/>
                    <a:pt x="556" y="2449"/>
                  </a:cubicBezTo>
                  <a:cubicBezTo>
                    <a:pt x="575" y="2504"/>
                    <a:pt x="575" y="2541"/>
                    <a:pt x="649" y="2560"/>
                  </a:cubicBezTo>
                  <a:cubicBezTo>
                    <a:pt x="723" y="2560"/>
                    <a:pt x="946" y="2541"/>
                    <a:pt x="1020" y="2597"/>
                  </a:cubicBezTo>
                  <a:cubicBezTo>
                    <a:pt x="1094" y="2671"/>
                    <a:pt x="1113" y="2783"/>
                    <a:pt x="1168" y="2801"/>
                  </a:cubicBezTo>
                  <a:cubicBezTo>
                    <a:pt x="1205" y="2820"/>
                    <a:pt x="1279" y="2783"/>
                    <a:pt x="1372" y="2745"/>
                  </a:cubicBezTo>
                  <a:cubicBezTo>
                    <a:pt x="1465" y="2709"/>
                    <a:pt x="1539" y="2560"/>
                    <a:pt x="1725" y="2634"/>
                  </a:cubicBezTo>
                  <a:cubicBezTo>
                    <a:pt x="1891" y="2709"/>
                    <a:pt x="2948" y="3246"/>
                    <a:pt x="2948" y="3246"/>
                  </a:cubicBezTo>
                  <a:cubicBezTo>
                    <a:pt x="2948" y="3246"/>
                    <a:pt x="3449" y="3487"/>
                    <a:pt x="3505" y="3487"/>
                  </a:cubicBezTo>
                  <a:cubicBezTo>
                    <a:pt x="3560" y="3469"/>
                    <a:pt x="3597" y="3451"/>
                    <a:pt x="3616" y="3451"/>
                  </a:cubicBezTo>
                  <a:cubicBezTo>
                    <a:pt x="3653" y="3451"/>
                    <a:pt x="3727" y="3432"/>
                    <a:pt x="3727" y="3376"/>
                  </a:cubicBezTo>
                  <a:cubicBezTo>
                    <a:pt x="3727" y="3302"/>
                    <a:pt x="3635" y="853"/>
                    <a:pt x="3635" y="853"/>
                  </a:cubicBezTo>
                  <a:lnTo>
                    <a:pt x="3616" y="352"/>
                  </a:ln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2157413" y="760413"/>
              <a:ext cx="1736725" cy="1724025"/>
            </a:xfrm>
            <a:custGeom>
              <a:avLst/>
              <a:gdLst>
                <a:gd name="T0" fmla="*/ 3784 w 4824"/>
                <a:gd name="T1" fmla="*/ 112 h 4787"/>
                <a:gd name="T2" fmla="*/ 3784 w 4824"/>
                <a:gd name="T3" fmla="*/ 112 h 4787"/>
                <a:gd name="T4" fmla="*/ 3710 w 4824"/>
                <a:gd name="T5" fmla="*/ 37 h 4787"/>
                <a:gd name="T6" fmla="*/ 3358 w 4824"/>
                <a:gd name="T7" fmla="*/ 0 h 4787"/>
                <a:gd name="T8" fmla="*/ 3265 w 4824"/>
                <a:gd name="T9" fmla="*/ 74 h 4787"/>
                <a:gd name="T10" fmla="*/ 3247 w 4824"/>
                <a:gd name="T11" fmla="*/ 93 h 4787"/>
                <a:gd name="T12" fmla="*/ 3191 w 4824"/>
                <a:gd name="T13" fmla="*/ 74 h 4787"/>
                <a:gd name="T14" fmla="*/ 3098 w 4824"/>
                <a:gd name="T15" fmla="*/ 37 h 4787"/>
                <a:gd name="T16" fmla="*/ 2876 w 4824"/>
                <a:gd name="T17" fmla="*/ 18 h 4787"/>
                <a:gd name="T18" fmla="*/ 2764 w 4824"/>
                <a:gd name="T19" fmla="*/ 74 h 4787"/>
                <a:gd name="T20" fmla="*/ 2245 w 4824"/>
                <a:gd name="T21" fmla="*/ 93 h 4787"/>
                <a:gd name="T22" fmla="*/ 1985 w 4824"/>
                <a:gd name="T23" fmla="*/ 204 h 4787"/>
                <a:gd name="T24" fmla="*/ 1855 w 4824"/>
                <a:gd name="T25" fmla="*/ 297 h 4787"/>
                <a:gd name="T26" fmla="*/ 1781 w 4824"/>
                <a:gd name="T27" fmla="*/ 297 h 4787"/>
                <a:gd name="T28" fmla="*/ 1669 w 4824"/>
                <a:gd name="T29" fmla="*/ 389 h 4787"/>
                <a:gd name="T30" fmla="*/ 1595 w 4824"/>
                <a:gd name="T31" fmla="*/ 483 h 4787"/>
                <a:gd name="T32" fmla="*/ 1558 w 4824"/>
                <a:gd name="T33" fmla="*/ 483 h 4787"/>
                <a:gd name="T34" fmla="*/ 1595 w 4824"/>
                <a:gd name="T35" fmla="*/ 760 h 4787"/>
                <a:gd name="T36" fmla="*/ 1688 w 4824"/>
                <a:gd name="T37" fmla="*/ 1076 h 4787"/>
                <a:gd name="T38" fmla="*/ 1725 w 4824"/>
                <a:gd name="T39" fmla="*/ 1261 h 4787"/>
                <a:gd name="T40" fmla="*/ 1669 w 4824"/>
                <a:gd name="T41" fmla="*/ 1391 h 4787"/>
                <a:gd name="T42" fmla="*/ 1466 w 4824"/>
                <a:gd name="T43" fmla="*/ 1391 h 4787"/>
                <a:gd name="T44" fmla="*/ 1243 w 4824"/>
                <a:gd name="T45" fmla="*/ 1484 h 4787"/>
                <a:gd name="T46" fmla="*/ 1132 w 4824"/>
                <a:gd name="T47" fmla="*/ 1707 h 4787"/>
                <a:gd name="T48" fmla="*/ 946 w 4824"/>
                <a:gd name="T49" fmla="*/ 1799 h 4787"/>
                <a:gd name="T50" fmla="*/ 724 w 4824"/>
                <a:gd name="T51" fmla="*/ 1985 h 4787"/>
                <a:gd name="T52" fmla="*/ 427 w 4824"/>
                <a:gd name="T53" fmla="*/ 2059 h 4787"/>
                <a:gd name="T54" fmla="*/ 204 w 4824"/>
                <a:gd name="T55" fmla="*/ 2152 h 4787"/>
                <a:gd name="T56" fmla="*/ 19 w 4824"/>
                <a:gd name="T57" fmla="*/ 2412 h 4787"/>
                <a:gd name="T58" fmla="*/ 315 w 4824"/>
                <a:gd name="T59" fmla="*/ 2820 h 4787"/>
                <a:gd name="T60" fmla="*/ 909 w 4824"/>
                <a:gd name="T61" fmla="*/ 3265 h 4787"/>
                <a:gd name="T62" fmla="*/ 2356 w 4824"/>
                <a:gd name="T63" fmla="*/ 4285 h 4787"/>
                <a:gd name="T64" fmla="*/ 2393 w 4824"/>
                <a:gd name="T65" fmla="*/ 4396 h 4787"/>
                <a:gd name="T66" fmla="*/ 2727 w 4824"/>
                <a:gd name="T67" fmla="*/ 4508 h 4787"/>
                <a:gd name="T68" fmla="*/ 2801 w 4824"/>
                <a:gd name="T69" fmla="*/ 4712 h 4787"/>
                <a:gd name="T70" fmla="*/ 2987 w 4824"/>
                <a:gd name="T71" fmla="*/ 4749 h 4787"/>
                <a:gd name="T72" fmla="*/ 3358 w 4824"/>
                <a:gd name="T73" fmla="*/ 4675 h 4787"/>
                <a:gd name="T74" fmla="*/ 4823 w 4824"/>
                <a:gd name="T75" fmla="*/ 3580 h 4787"/>
                <a:gd name="T76" fmla="*/ 4786 w 4824"/>
                <a:gd name="T77" fmla="*/ 3525 h 4787"/>
                <a:gd name="T78" fmla="*/ 4749 w 4824"/>
                <a:gd name="T79" fmla="*/ 3451 h 4787"/>
                <a:gd name="T80" fmla="*/ 4563 w 4824"/>
                <a:gd name="T81" fmla="*/ 3339 h 4787"/>
                <a:gd name="T82" fmla="*/ 4471 w 4824"/>
                <a:gd name="T83" fmla="*/ 3283 h 4787"/>
                <a:gd name="T84" fmla="*/ 4378 w 4824"/>
                <a:gd name="T85" fmla="*/ 3080 h 4787"/>
                <a:gd name="T86" fmla="*/ 4304 w 4824"/>
                <a:gd name="T87" fmla="*/ 2950 h 4787"/>
                <a:gd name="T88" fmla="*/ 4322 w 4824"/>
                <a:gd name="T89" fmla="*/ 2857 h 4787"/>
                <a:gd name="T90" fmla="*/ 4322 w 4824"/>
                <a:gd name="T91" fmla="*/ 2709 h 4787"/>
                <a:gd name="T92" fmla="*/ 4304 w 4824"/>
                <a:gd name="T93" fmla="*/ 2467 h 4787"/>
                <a:gd name="T94" fmla="*/ 4285 w 4824"/>
                <a:gd name="T95" fmla="*/ 2170 h 4787"/>
                <a:gd name="T96" fmla="*/ 4230 w 4824"/>
                <a:gd name="T97" fmla="*/ 1781 h 4787"/>
                <a:gd name="T98" fmla="*/ 4174 w 4824"/>
                <a:gd name="T99" fmla="*/ 1521 h 4787"/>
                <a:gd name="T100" fmla="*/ 4063 w 4824"/>
                <a:gd name="T101" fmla="*/ 1299 h 4787"/>
                <a:gd name="T102" fmla="*/ 3840 w 4824"/>
                <a:gd name="T103" fmla="*/ 1002 h 4787"/>
                <a:gd name="T104" fmla="*/ 3803 w 4824"/>
                <a:gd name="T105" fmla="*/ 724 h 4787"/>
                <a:gd name="T106" fmla="*/ 3859 w 4824"/>
                <a:gd name="T107" fmla="*/ 686 h 4787"/>
                <a:gd name="T108" fmla="*/ 3933 w 4824"/>
                <a:gd name="T109" fmla="*/ 464 h 4787"/>
                <a:gd name="T110" fmla="*/ 3840 w 4824"/>
                <a:gd name="T111" fmla="*/ 223 h 4787"/>
                <a:gd name="T112" fmla="*/ 3784 w 4824"/>
                <a:gd name="T113" fmla="*/ 112 h 4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24" h="4787">
                  <a:moveTo>
                    <a:pt x="3784" y="112"/>
                  </a:moveTo>
                  <a:lnTo>
                    <a:pt x="3784" y="112"/>
                  </a:lnTo>
                  <a:cubicBezTo>
                    <a:pt x="3784" y="112"/>
                    <a:pt x="3747" y="74"/>
                    <a:pt x="3710" y="37"/>
                  </a:cubicBezTo>
                  <a:cubicBezTo>
                    <a:pt x="3673" y="0"/>
                    <a:pt x="3358" y="0"/>
                    <a:pt x="3358" y="0"/>
                  </a:cubicBezTo>
                  <a:cubicBezTo>
                    <a:pt x="3358" y="0"/>
                    <a:pt x="3302" y="56"/>
                    <a:pt x="3265" y="74"/>
                  </a:cubicBezTo>
                  <a:cubicBezTo>
                    <a:pt x="3247" y="93"/>
                    <a:pt x="3247" y="93"/>
                    <a:pt x="3247" y="93"/>
                  </a:cubicBezTo>
                  <a:cubicBezTo>
                    <a:pt x="3247" y="93"/>
                    <a:pt x="3209" y="93"/>
                    <a:pt x="3191" y="74"/>
                  </a:cubicBezTo>
                  <a:cubicBezTo>
                    <a:pt x="3172" y="56"/>
                    <a:pt x="3135" y="18"/>
                    <a:pt x="3098" y="37"/>
                  </a:cubicBezTo>
                  <a:cubicBezTo>
                    <a:pt x="3061" y="37"/>
                    <a:pt x="2876" y="18"/>
                    <a:pt x="2876" y="18"/>
                  </a:cubicBezTo>
                  <a:cubicBezTo>
                    <a:pt x="2876" y="18"/>
                    <a:pt x="2801" y="74"/>
                    <a:pt x="2764" y="74"/>
                  </a:cubicBezTo>
                  <a:cubicBezTo>
                    <a:pt x="2708" y="93"/>
                    <a:pt x="2245" y="93"/>
                    <a:pt x="2245" y="93"/>
                  </a:cubicBezTo>
                  <a:cubicBezTo>
                    <a:pt x="2245" y="93"/>
                    <a:pt x="2022" y="186"/>
                    <a:pt x="1985" y="204"/>
                  </a:cubicBezTo>
                  <a:cubicBezTo>
                    <a:pt x="1948" y="223"/>
                    <a:pt x="1892" y="278"/>
                    <a:pt x="1855" y="297"/>
                  </a:cubicBezTo>
                  <a:cubicBezTo>
                    <a:pt x="1818" y="297"/>
                    <a:pt x="1799" y="278"/>
                    <a:pt x="1781" y="297"/>
                  </a:cubicBezTo>
                  <a:cubicBezTo>
                    <a:pt x="1763" y="297"/>
                    <a:pt x="1688" y="353"/>
                    <a:pt x="1669" y="389"/>
                  </a:cubicBezTo>
                  <a:cubicBezTo>
                    <a:pt x="1651" y="408"/>
                    <a:pt x="1595" y="483"/>
                    <a:pt x="1595" y="483"/>
                  </a:cubicBezTo>
                  <a:cubicBezTo>
                    <a:pt x="1577" y="483"/>
                    <a:pt x="1558" y="483"/>
                    <a:pt x="1558" y="483"/>
                  </a:cubicBezTo>
                  <a:cubicBezTo>
                    <a:pt x="1558" y="483"/>
                    <a:pt x="1577" y="705"/>
                    <a:pt x="1595" y="760"/>
                  </a:cubicBezTo>
                  <a:cubicBezTo>
                    <a:pt x="1614" y="835"/>
                    <a:pt x="1688" y="965"/>
                    <a:pt x="1688" y="1076"/>
                  </a:cubicBezTo>
                  <a:cubicBezTo>
                    <a:pt x="1688" y="1169"/>
                    <a:pt x="1707" y="1225"/>
                    <a:pt x="1725" y="1261"/>
                  </a:cubicBezTo>
                  <a:cubicBezTo>
                    <a:pt x="1725" y="1299"/>
                    <a:pt x="1707" y="1391"/>
                    <a:pt x="1669" y="1391"/>
                  </a:cubicBezTo>
                  <a:cubicBezTo>
                    <a:pt x="1614" y="1391"/>
                    <a:pt x="1521" y="1391"/>
                    <a:pt x="1466" y="1391"/>
                  </a:cubicBezTo>
                  <a:cubicBezTo>
                    <a:pt x="1392" y="1391"/>
                    <a:pt x="1317" y="1373"/>
                    <a:pt x="1243" y="1484"/>
                  </a:cubicBezTo>
                  <a:cubicBezTo>
                    <a:pt x="1169" y="1596"/>
                    <a:pt x="1206" y="1707"/>
                    <a:pt x="1132" y="1707"/>
                  </a:cubicBezTo>
                  <a:cubicBezTo>
                    <a:pt x="1076" y="1707"/>
                    <a:pt x="1002" y="1725"/>
                    <a:pt x="946" y="1799"/>
                  </a:cubicBezTo>
                  <a:cubicBezTo>
                    <a:pt x="891" y="1892"/>
                    <a:pt x="816" y="1985"/>
                    <a:pt x="724" y="1985"/>
                  </a:cubicBezTo>
                  <a:cubicBezTo>
                    <a:pt x="650" y="1985"/>
                    <a:pt x="520" y="2041"/>
                    <a:pt x="427" y="2059"/>
                  </a:cubicBezTo>
                  <a:cubicBezTo>
                    <a:pt x="315" y="2078"/>
                    <a:pt x="279" y="2133"/>
                    <a:pt x="204" y="2152"/>
                  </a:cubicBezTo>
                  <a:cubicBezTo>
                    <a:pt x="130" y="2170"/>
                    <a:pt x="0" y="2263"/>
                    <a:pt x="19" y="2412"/>
                  </a:cubicBezTo>
                  <a:cubicBezTo>
                    <a:pt x="37" y="2541"/>
                    <a:pt x="19" y="2690"/>
                    <a:pt x="315" y="2820"/>
                  </a:cubicBezTo>
                  <a:cubicBezTo>
                    <a:pt x="594" y="2950"/>
                    <a:pt x="909" y="3265"/>
                    <a:pt x="909" y="3265"/>
                  </a:cubicBezTo>
                  <a:cubicBezTo>
                    <a:pt x="2356" y="4285"/>
                    <a:pt x="2356" y="4285"/>
                    <a:pt x="2356" y="4285"/>
                  </a:cubicBezTo>
                  <a:cubicBezTo>
                    <a:pt x="2356" y="4285"/>
                    <a:pt x="2356" y="4396"/>
                    <a:pt x="2393" y="4396"/>
                  </a:cubicBezTo>
                  <a:cubicBezTo>
                    <a:pt x="2449" y="4396"/>
                    <a:pt x="2708" y="4508"/>
                    <a:pt x="2727" y="4508"/>
                  </a:cubicBezTo>
                  <a:cubicBezTo>
                    <a:pt x="2746" y="4508"/>
                    <a:pt x="2801" y="4638"/>
                    <a:pt x="2801" y="4712"/>
                  </a:cubicBezTo>
                  <a:cubicBezTo>
                    <a:pt x="2801" y="4786"/>
                    <a:pt x="2931" y="4767"/>
                    <a:pt x="2987" y="4749"/>
                  </a:cubicBezTo>
                  <a:cubicBezTo>
                    <a:pt x="3061" y="4749"/>
                    <a:pt x="3302" y="4693"/>
                    <a:pt x="3358" y="4675"/>
                  </a:cubicBezTo>
                  <a:cubicBezTo>
                    <a:pt x="3413" y="4656"/>
                    <a:pt x="4823" y="3580"/>
                    <a:pt x="4823" y="3580"/>
                  </a:cubicBezTo>
                  <a:cubicBezTo>
                    <a:pt x="4823" y="3580"/>
                    <a:pt x="4805" y="3562"/>
                    <a:pt x="4786" y="3525"/>
                  </a:cubicBezTo>
                  <a:cubicBezTo>
                    <a:pt x="4786" y="3506"/>
                    <a:pt x="4805" y="3469"/>
                    <a:pt x="4749" y="3451"/>
                  </a:cubicBezTo>
                  <a:cubicBezTo>
                    <a:pt x="4712" y="3413"/>
                    <a:pt x="4601" y="3358"/>
                    <a:pt x="4563" y="3339"/>
                  </a:cubicBezTo>
                  <a:cubicBezTo>
                    <a:pt x="4526" y="3339"/>
                    <a:pt x="4489" y="3321"/>
                    <a:pt x="4471" y="3283"/>
                  </a:cubicBezTo>
                  <a:cubicBezTo>
                    <a:pt x="4452" y="3247"/>
                    <a:pt x="4396" y="3117"/>
                    <a:pt x="4378" y="3080"/>
                  </a:cubicBezTo>
                  <a:cubicBezTo>
                    <a:pt x="4360" y="3061"/>
                    <a:pt x="4304" y="2968"/>
                    <a:pt x="4304" y="2950"/>
                  </a:cubicBezTo>
                  <a:cubicBezTo>
                    <a:pt x="4304" y="2931"/>
                    <a:pt x="4322" y="2857"/>
                    <a:pt x="4322" y="2857"/>
                  </a:cubicBezTo>
                  <a:cubicBezTo>
                    <a:pt x="4322" y="2838"/>
                    <a:pt x="4322" y="2745"/>
                    <a:pt x="4322" y="2709"/>
                  </a:cubicBezTo>
                  <a:cubicBezTo>
                    <a:pt x="4322" y="2690"/>
                    <a:pt x="4304" y="2467"/>
                    <a:pt x="4304" y="2467"/>
                  </a:cubicBezTo>
                  <a:cubicBezTo>
                    <a:pt x="4304" y="2467"/>
                    <a:pt x="4285" y="2189"/>
                    <a:pt x="4285" y="2170"/>
                  </a:cubicBezTo>
                  <a:lnTo>
                    <a:pt x="4230" y="1781"/>
                  </a:lnTo>
                  <a:cubicBezTo>
                    <a:pt x="4230" y="1781"/>
                    <a:pt x="4211" y="1596"/>
                    <a:pt x="4174" y="1521"/>
                  </a:cubicBezTo>
                  <a:cubicBezTo>
                    <a:pt x="4174" y="1521"/>
                    <a:pt x="4118" y="1354"/>
                    <a:pt x="4063" y="1299"/>
                  </a:cubicBezTo>
                  <a:cubicBezTo>
                    <a:pt x="3989" y="1225"/>
                    <a:pt x="3877" y="1039"/>
                    <a:pt x="3840" y="1002"/>
                  </a:cubicBezTo>
                  <a:cubicBezTo>
                    <a:pt x="3803" y="965"/>
                    <a:pt x="3766" y="742"/>
                    <a:pt x="3803" y="724"/>
                  </a:cubicBezTo>
                  <a:cubicBezTo>
                    <a:pt x="3840" y="705"/>
                    <a:pt x="3859" y="686"/>
                    <a:pt x="3859" y="686"/>
                  </a:cubicBezTo>
                  <a:cubicBezTo>
                    <a:pt x="3933" y="464"/>
                    <a:pt x="3933" y="464"/>
                    <a:pt x="3933" y="464"/>
                  </a:cubicBezTo>
                  <a:cubicBezTo>
                    <a:pt x="3933" y="464"/>
                    <a:pt x="3877" y="260"/>
                    <a:pt x="3840" y="223"/>
                  </a:cubicBezTo>
                  <a:cubicBezTo>
                    <a:pt x="3803" y="186"/>
                    <a:pt x="3784" y="112"/>
                    <a:pt x="3784" y="112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1390650" y="881063"/>
              <a:ext cx="1389063" cy="1403350"/>
            </a:xfrm>
            <a:custGeom>
              <a:avLst/>
              <a:gdLst>
                <a:gd name="T0" fmla="*/ 3691 w 3859"/>
                <a:gd name="T1" fmla="*/ 149 h 3897"/>
                <a:gd name="T2" fmla="*/ 3691 w 3859"/>
                <a:gd name="T3" fmla="*/ 149 h 3897"/>
                <a:gd name="T4" fmla="*/ 3617 w 3859"/>
                <a:gd name="T5" fmla="*/ 149 h 3897"/>
                <a:gd name="T6" fmla="*/ 3450 w 3859"/>
                <a:gd name="T7" fmla="*/ 55 h 3897"/>
                <a:gd name="T8" fmla="*/ 3339 w 3859"/>
                <a:gd name="T9" fmla="*/ 130 h 3897"/>
                <a:gd name="T10" fmla="*/ 3209 w 3859"/>
                <a:gd name="T11" fmla="*/ 130 h 3897"/>
                <a:gd name="T12" fmla="*/ 3060 w 3859"/>
                <a:gd name="T13" fmla="*/ 130 h 3897"/>
                <a:gd name="T14" fmla="*/ 2894 w 3859"/>
                <a:gd name="T15" fmla="*/ 55 h 3897"/>
                <a:gd name="T16" fmla="*/ 2708 w 3859"/>
                <a:gd name="T17" fmla="*/ 74 h 3897"/>
                <a:gd name="T18" fmla="*/ 2634 w 3859"/>
                <a:gd name="T19" fmla="*/ 297 h 3897"/>
                <a:gd name="T20" fmla="*/ 2412 w 3859"/>
                <a:gd name="T21" fmla="*/ 556 h 3897"/>
                <a:gd name="T22" fmla="*/ 2059 w 3859"/>
                <a:gd name="T23" fmla="*/ 761 h 3897"/>
                <a:gd name="T24" fmla="*/ 1873 w 3859"/>
                <a:gd name="T25" fmla="*/ 983 h 3897"/>
                <a:gd name="T26" fmla="*/ 1836 w 3859"/>
                <a:gd name="T27" fmla="*/ 1243 h 3897"/>
                <a:gd name="T28" fmla="*/ 1818 w 3859"/>
                <a:gd name="T29" fmla="*/ 1354 h 3897"/>
                <a:gd name="T30" fmla="*/ 1855 w 3859"/>
                <a:gd name="T31" fmla="*/ 1539 h 3897"/>
                <a:gd name="T32" fmla="*/ 1780 w 3859"/>
                <a:gd name="T33" fmla="*/ 1744 h 3897"/>
                <a:gd name="T34" fmla="*/ 1391 w 3859"/>
                <a:gd name="T35" fmla="*/ 2004 h 3897"/>
                <a:gd name="T36" fmla="*/ 1261 w 3859"/>
                <a:gd name="T37" fmla="*/ 2096 h 3897"/>
                <a:gd name="T38" fmla="*/ 983 w 3859"/>
                <a:gd name="T39" fmla="*/ 2152 h 3897"/>
                <a:gd name="T40" fmla="*/ 908 w 3859"/>
                <a:gd name="T41" fmla="*/ 2375 h 3897"/>
                <a:gd name="T42" fmla="*/ 631 w 3859"/>
                <a:gd name="T43" fmla="*/ 2672 h 3897"/>
                <a:gd name="T44" fmla="*/ 575 w 3859"/>
                <a:gd name="T45" fmla="*/ 2949 h 3897"/>
                <a:gd name="T46" fmla="*/ 389 w 3859"/>
                <a:gd name="T47" fmla="*/ 3079 h 3897"/>
                <a:gd name="T48" fmla="*/ 278 w 3859"/>
                <a:gd name="T49" fmla="*/ 3320 h 3897"/>
                <a:gd name="T50" fmla="*/ 148 w 3859"/>
                <a:gd name="T51" fmla="*/ 3525 h 3897"/>
                <a:gd name="T52" fmla="*/ 55 w 3859"/>
                <a:gd name="T53" fmla="*/ 3691 h 3897"/>
                <a:gd name="T54" fmla="*/ 0 w 3859"/>
                <a:gd name="T55" fmla="*/ 3821 h 3897"/>
                <a:gd name="T56" fmla="*/ 964 w 3859"/>
                <a:gd name="T57" fmla="*/ 3896 h 3897"/>
                <a:gd name="T58" fmla="*/ 1020 w 3859"/>
                <a:gd name="T59" fmla="*/ 3766 h 3897"/>
                <a:gd name="T60" fmla="*/ 1038 w 3859"/>
                <a:gd name="T61" fmla="*/ 3488 h 3897"/>
                <a:gd name="T62" fmla="*/ 1243 w 3859"/>
                <a:gd name="T63" fmla="*/ 3320 h 3897"/>
                <a:gd name="T64" fmla="*/ 1279 w 3859"/>
                <a:gd name="T65" fmla="*/ 2987 h 3897"/>
                <a:gd name="T66" fmla="*/ 1279 w 3859"/>
                <a:gd name="T67" fmla="*/ 2727 h 3897"/>
                <a:gd name="T68" fmla="*/ 2133 w 3859"/>
                <a:gd name="T69" fmla="*/ 2708 h 3897"/>
                <a:gd name="T70" fmla="*/ 2133 w 3859"/>
                <a:gd name="T71" fmla="*/ 2040 h 3897"/>
                <a:gd name="T72" fmla="*/ 2244 w 3859"/>
                <a:gd name="T73" fmla="*/ 1874 h 3897"/>
                <a:gd name="T74" fmla="*/ 2412 w 3859"/>
                <a:gd name="T75" fmla="*/ 1781 h 3897"/>
                <a:gd name="T76" fmla="*/ 2578 w 3859"/>
                <a:gd name="T77" fmla="*/ 1725 h 3897"/>
                <a:gd name="T78" fmla="*/ 2819 w 3859"/>
                <a:gd name="T79" fmla="*/ 1651 h 3897"/>
                <a:gd name="T80" fmla="*/ 2894 w 3859"/>
                <a:gd name="T81" fmla="*/ 1651 h 3897"/>
                <a:gd name="T82" fmla="*/ 3005 w 3859"/>
                <a:gd name="T83" fmla="*/ 1577 h 3897"/>
                <a:gd name="T84" fmla="*/ 3154 w 3859"/>
                <a:gd name="T85" fmla="*/ 1410 h 3897"/>
                <a:gd name="T86" fmla="*/ 3265 w 3859"/>
                <a:gd name="T87" fmla="*/ 1373 h 3897"/>
                <a:gd name="T88" fmla="*/ 3320 w 3859"/>
                <a:gd name="T89" fmla="*/ 1317 h 3897"/>
                <a:gd name="T90" fmla="*/ 3506 w 3859"/>
                <a:gd name="T91" fmla="*/ 1057 h 3897"/>
                <a:gd name="T92" fmla="*/ 3784 w 3859"/>
                <a:gd name="T93" fmla="*/ 1057 h 3897"/>
                <a:gd name="T94" fmla="*/ 3858 w 3859"/>
                <a:gd name="T95" fmla="*/ 965 h 3897"/>
                <a:gd name="T96" fmla="*/ 3840 w 3859"/>
                <a:gd name="T97" fmla="*/ 872 h 3897"/>
                <a:gd name="T98" fmla="*/ 3821 w 3859"/>
                <a:gd name="T99" fmla="*/ 742 h 3897"/>
                <a:gd name="T100" fmla="*/ 3766 w 3859"/>
                <a:gd name="T101" fmla="*/ 538 h 3897"/>
                <a:gd name="T102" fmla="*/ 3728 w 3859"/>
                <a:gd name="T103" fmla="*/ 408 h 3897"/>
                <a:gd name="T104" fmla="*/ 3691 w 3859"/>
                <a:gd name="T105" fmla="*/ 149 h 3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97">
                  <a:moveTo>
                    <a:pt x="3691" y="149"/>
                  </a:moveTo>
                  <a:lnTo>
                    <a:pt x="3691" y="149"/>
                  </a:lnTo>
                  <a:cubicBezTo>
                    <a:pt x="3691" y="149"/>
                    <a:pt x="3673" y="185"/>
                    <a:pt x="3617" y="149"/>
                  </a:cubicBezTo>
                  <a:cubicBezTo>
                    <a:pt x="3561" y="111"/>
                    <a:pt x="3525" y="37"/>
                    <a:pt x="3450" y="55"/>
                  </a:cubicBezTo>
                  <a:cubicBezTo>
                    <a:pt x="3376" y="74"/>
                    <a:pt x="3395" y="111"/>
                    <a:pt x="3339" y="130"/>
                  </a:cubicBezTo>
                  <a:cubicBezTo>
                    <a:pt x="3283" y="149"/>
                    <a:pt x="3302" y="130"/>
                    <a:pt x="3209" y="130"/>
                  </a:cubicBezTo>
                  <a:cubicBezTo>
                    <a:pt x="3135" y="130"/>
                    <a:pt x="3135" y="167"/>
                    <a:pt x="3060" y="130"/>
                  </a:cubicBezTo>
                  <a:cubicBezTo>
                    <a:pt x="2986" y="111"/>
                    <a:pt x="2931" y="93"/>
                    <a:pt x="2894" y="55"/>
                  </a:cubicBezTo>
                  <a:cubicBezTo>
                    <a:pt x="2875" y="19"/>
                    <a:pt x="2745" y="0"/>
                    <a:pt x="2708" y="74"/>
                  </a:cubicBezTo>
                  <a:cubicBezTo>
                    <a:pt x="2689" y="130"/>
                    <a:pt x="2727" y="223"/>
                    <a:pt x="2634" y="297"/>
                  </a:cubicBezTo>
                  <a:cubicBezTo>
                    <a:pt x="2523" y="371"/>
                    <a:pt x="2541" y="538"/>
                    <a:pt x="2412" y="556"/>
                  </a:cubicBezTo>
                  <a:cubicBezTo>
                    <a:pt x="2263" y="556"/>
                    <a:pt x="2115" y="686"/>
                    <a:pt x="2059" y="761"/>
                  </a:cubicBezTo>
                  <a:cubicBezTo>
                    <a:pt x="2003" y="816"/>
                    <a:pt x="1910" y="909"/>
                    <a:pt x="1873" y="983"/>
                  </a:cubicBezTo>
                  <a:cubicBezTo>
                    <a:pt x="1818" y="1039"/>
                    <a:pt x="1873" y="1187"/>
                    <a:pt x="1836" y="1243"/>
                  </a:cubicBezTo>
                  <a:cubicBezTo>
                    <a:pt x="1799" y="1280"/>
                    <a:pt x="1799" y="1317"/>
                    <a:pt x="1818" y="1354"/>
                  </a:cubicBezTo>
                  <a:cubicBezTo>
                    <a:pt x="1836" y="1410"/>
                    <a:pt x="1892" y="1465"/>
                    <a:pt x="1855" y="1539"/>
                  </a:cubicBezTo>
                  <a:cubicBezTo>
                    <a:pt x="1818" y="1633"/>
                    <a:pt x="1873" y="1669"/>
                    <a:pt x="1780" y="1744"/>
                  </a:cubicBezTo>
                  <a:cubicBezTo>
                    <a:pt x="1688" y="1818"/>
                    <a:pt x="1465" y="1985"/>
                    <a:pt x="1391" y="2004"/>
                  </a:cubicBezTo>
                  <a:cubicBezTo>
                    <a:pt x="1335" y="2040"/>
                    <a:pt x="1373" y="2096"/>
                    <a:pt x="1261" y="2096"/>
                  </a:cubicBezTo>
                  <a:cubicBezTo>
                    <a:pt x="1131" y="2096"/>
                    <a:pt x="983" y="2096"/>
                    <a:pt x="983" y="2152"/>
                  </a:cubicBezTo>
                  <a:cubicBezTo>
                    <a:pt x="964" y="2207"/>
                    <a:pt x="964" y="2300"/>
                    <a:pt x="908" y="2375"/>
                  </a:cubicBezTo>
                  <a:cubicBezTo>
                    <a:pt x="834" y="2449"/>
                    <a:pt x="705" y="2578"/>
                    <a:pt x="631" y="2672"/>
                  </a:cubicBezTo>
                  <a:cubicBezTo>
                    <a:pt x="556" y="2783"/>
                    <a:pt x="649" y="2913"/>
                    <a:pt x="575" y="2949"/>
                  </a:cubicBezTo>
                  <a:cubicBezTo>
                    <a:pt x="501" y="2987"/>
                    <a:pt x="463" y="2968"/>
                    <a:pt x="389" y="3079"/>
                  </a:cubicBezTo>
                  <a:cubicBezTo>
                    <a:pt x="315" y="3191"/>
                    <a:pt x="334" y="3209"/>
                    <a:pt x="278" y="3320"/>
                  </a:cubicBezTo>
                  <a:cubicBezTo>
                    <a:pt x="222" y="3432"/>
                    <a:pt x="222" y="3469"/>
                    <a:pt x="148" y="3525"/>
                  </a:cubicBezTo>
                  <a:cubicBezTo>
                    <a:pt x="55" y="3599"/>
                    <a:pt x="111" y="3673"/>
                    <a:pt x="55" y="3691"/>
                  </a:cubicBezTo>
                  <a:cubicBezTo>
                    <a:pt x="18" y="3710"/>
                    <a:pt x="0" y="3821"/>
                    <a:pt x="0" y="3821"/>
                  </a:cubicBezTo>
                  <a:cubicBezTo>
                    <a:pt x="964" y="3896"/>
                    <a:pt x="964" y="3896"/>
                    <a:pt x="964" y="3896"/>
                  </a:cubicBezTo>
                  <a:cubicBezTo>
                    <a:pt x="964" y="3896"/>
                    <a:pt x="1020" y="3821"/>
                    <a:pt x="1020" y="3766"/>
                  </a:cubicBezTo>
                  <a:cubicBezTo>
                    <a:pt x="1020" y="3691"/>
                    <a:pt x="1002" y="3562"/>
                    <a:pt x="1038" y="3488"/>
                  </a:cubicBezTo>
                  <a:cubicBezTo>
                    <a:pt x="1076" y="3414"/>
                    <a:pt x="1205" y="3376"/>
                    <a:pt x="1243" y="3320"/>
                  </a:cubicBezTo>
                  <a:cubicBezTo>
                    <a:pt x="1279" y="3246"/>
                    <a:pt x="1279" y="2987"/>
                    <a:pt x="1279" y="2987"/>
                  </a:cubicBezTo>
                  <a:cubicBezTo>
                    <a:pt x="1279" y="2727"/>
                    <a:pt x="1279" y="2727"/>
                    <a:pt x="1279" y="2727"/>
                  </a:cubicBezTo>
                  <a:cubicBezTo>
                    <a:pt x="2133" y="2708"/>
                    <a:pt x="2133" y="2708"/>
                    <a:pt x="2133" y="2708"/>
                  </a:cubicBezTo>
                  <a:cubicBezTo>
                    <a:pt x="2133" y="2040"/>
                    <a:pt x="2133" y="2040"/>
                    <a:pt x="2133" y="2040"/>
                  </a:cubicBezTo>
                  <a:cubicBezTo>
                    <a:pt x="2133" y="2040"/>
                    <a:pt x="2152" y="1910"/>
                    <a:pt x="2244" y="1874"/>
                  </a:cubicBezTo>
                  <a:cubicBezTo>
                    <a:pt x="2318" y="1818"/>
                    <a:pt x="2393" y="1799"/>
                    <a:pt x="2412" y="1781"/>
                  </a:cubicBezTo>
                  <a:cubicBezTo>
                    <a:pt x="2412" y="1781"/>
                    <a:pt x="2541" y="1725"/>
                    <a:pt x="2578" y="1725"/>
                  </a:cubicBezTo>
                  <a:cubicBezTo>
                    <a:pt x="2615" y="1707"/>
                    <a:pt x="2801" y="1669"/>
                    <a:pt x="2819" y="1651"/>
                  </a:cubicBezTo>
                  <a:cubicBezTo>
                    <a:pt x="2838" y="1651"/>
                    <a:pt x="2875" y="1669"/>
                    <a:pt x="2894" y="1651"/>
                  </a:cubicBezTo>
                  <a:cubicBezTo>
                    <a:pt x="2912" y="1651"/>
                    <a:pt x="2931" y="1651"/>
                    <a:pt x="3005" y="1577"/>
                  </a:cubicBezTo>
                  <a:cubicBezTo>
                    <a:pt x="3060" y="1503"/>
                    <a:pt x="3135" y="1410"/>
                    <a:pt x="3154" y="1410"/>
                  </a:cubicBezTo>
                  <a:cubicBezTo>
                    <a:pt x="3172" y="1391"/>
                    <a:pt x="3265" y="1373"/>
                    <a:pt x="3265" y="1373"/>
                  </a:cubicBezTo>
                  <a:cubicBezTo>
                    <a:pt x="3265" y="1373"/>
                    <a:pt x="3302" y="1410"/>
                    <a:pt x="3320" y="1317"/>
                  </a:cubicBezTo>
                  <a:cubicBezTo>
                    <a:pt x="3339" y="1243"/>
                    <a:pt x="3376" y="1076"/>
                    <a:pt x="3506" y="1057"/>
                  </a:cubicBezTo>
                  <a:cubicBezTo>
                    <a:pt x="3784" y="1057"/>
                    <a:pt x="3784" y="1057"/>
                    <a:pt x="3784" y="1057"/>
                  </a:cubicBezTo>
                  <a:cubicBezTo>
                    <a:pt x="3784" y="1057"/>
                    <a:pt x="3840" y="1076"/>
                    <a:pt x="3858" y="965"/>
                  </a:cubicBezTo>
                  <a:cubicBezTo>
                    <a:pt x="3858" y="965"/>
                    <a:pt x="3858" y="909"/>
                    <a:pt x="3840" y="872"/>
                  </a:cubicBezTo>
                  <a:cubicBezTo>
                    <a:pt x="3821" y="853"/>
                    <a:pt x="3821" y="761"/>
                    <a:pt x="3821" y="742"/>
                  </a:cubicBezTo>
                  <a:cubicBezTo>
                    <a:pt x="3821" y="723"/>
                    <a:pt x="3784" y="556"/>
                    <a:pt x="3766" y="538"/>
                  </a:cubicBezTo>
                  <a:cubicBezTo>
                    <a:pt x="3747" y="520"/>
                    <a:pt x="3728" y="426"/>
                    <a:pt x="3728" y="408"/>
                  </a:cubicBezTo>
                  <a:cubicBezTo>
                    <a:pt x="3710" y="408"/>
                    <a:pt x="3691" y="149"/>
                    <a:pt x="3691" y="149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1376363" y="1616075"/>
              <a:ext cx="1101725" cy="1236663"/>
            </a:xfrm>
            <a:custGeom>
              <a:avLst/>
              <a:gdLst>
                <a:gd name="T0" fmla="*/ 1187 w 3062"/>
                <a:gd name="T1" fmla="*/ 3414 h 3433"/>
                <a:gd name="T2" fmla="*/ 1187 w 3062"/>
                <a:gd name="T3" fmla="*/ 3414 h 3433"/>
                <a:gd name="T4" fmla="*/ 1335 w 3062"/>
                <a:gd name="T5" fmla="*/ 3321 h 3433"/>
                <a:gd name="T6" fmla="*/ 1743 w 3062"/>
                <a:gd name="T7" fmla="*/ 3321 h 3433"/>
                <a:gd name="T8" fmla="*/ 2745 w 3062"/>
                <a:gd name="T9" fmla="*/ 3284 h 3433"/>
                <a:gd name="T10" fmla="*/ 2856 w 3062"/>
                <a:gd name="T11" fmla="*/ 3099 h 3433"/>
                <a:gd name="T12" fmla="*/ 2560 w 3062"/>
                <a:gd name="T13" fmla="*/ 928 h 3433"/>
                <a:gd name="T14" fmla="*/ 3061 w 3062"/>
                <a:gd name="T15" fmla="*/ 873 h 3433"/>
                <a:gd name="T16" fmla="*/ 2820 w 3062"/>
                <a:gd name="T17" fmla="*/ 650 h 3433"/>
                <a:gd name="T18" fmla="*/ 2523 w 3062"/>
                <a:gd name="T19" fmla="*/ 464 h 3433"/>
                <a:gd name="T20" fmla="*/ 2281 w 3062"/>
                <a:gd name="T21" fmla="*/ 316 h 3433"/>
                <a:gd name="T22" fmla="*/ 2170 w 3062"/>
                <a:gd name="T23" fmla="*/ 0 h 3433"/>
                <a:gd name="T24" fmla="*/ 2170 w 3062"/>
                <a:gd name="T25" fmla="*/ 668 h 3433"/>
                <a:gd name="T26" fmla="*/ 1316 w 3062"/>
                <a:gd name="T27" fmla="*/ 687 h 3433"/>
                <a:gd name="T28" fmla="*/ 1298 w 3062"/>
                <a:gd name="T29" fmla="*/ 1169 h 3433"/>
                <a:gd name="T30" fmla="*/ 1224 w 3062"/>
                <a:gd name="T31" fmla="*/ 1336 h 3433"/>
                <a:gd name="T32" fmla="*/ 1075 w 3062"/>
                <a:gd name="T33" fmla="*/ 1466 h 3433"/>
                <a:gd name="T34" fmla="*/ 1075 w 3062"/>
                <a:gd name="T35" fmla="*/ 1707 h 3433"/>
                <a:gd name="T36" fmla="*/ 1001 w 3062"/>
                <a:gd name="T37" fmla="*/ 1856 h 3433"/>
                <a:gd name="T38" fmla="*/ 37 w 3062"/>
                <a:gd name="T39" fmla="*/ 1781 h 3433"/>
                <a:gd name="T40" fmla="*/ 37 w 3062"/>
                <a:gd name="T41" fmla="*/ 1856 h 3433"/>
                <a:gd name="T42" fmla="*/ 55 w 3062"/>
                <a:gd name="T43" fmla="*/ 1948 h 3433"/>
                <a:gd name="T44" fmla="*/ 92 w 3062"/>
                <a:gd name="T45" fmla="*/ 1986 h 3433"/>
                <a:gd name="T46" fmla="*/ 259 w 3062"/>
                <a:gd name="T47" fmla="*/ 2060 h 3433"/>
                <a:gd name="T48" fmla="*/ 222 w 3062"/>
                <a:gd name="T49" fmla="*/ 2190 h 3433"/>
                <a:gd name="T50" fmla="*/ 203 w 3062"/>
                <a:gd name="T51" fmla="*/ 2264 h 3433"/>
                <a:gd name="T52" fmla="*/ 259 w 3062"/>
                <a:gd name="T53" fmla="*/ 2431 h 3433"/>
                <a:gd name="T54" fmla="*/ 333 w 3062"/>
                <a:gd name="T55" fmla="*/ 2709 h 3433"/>
                <a:gd name="T56" fmla="*/ 222 w 3062"/>
                <a:gd name="T57" fmla="*/ 2932 h 3433"/>
                <a:gd name="T58" fmla="*/ 222 w 3062"/>
                <a:gd name="T59" fmla="*/ 3080 h 3433"/>
                <a:gd name="T60" fmla="*/ 426 w 3062"/>
                <a:gd name="T61" fmla="*/ 3006 h 3433"/>
                <a:gd name="T62" fmla="*/ 574 w 3062"/>
                <a:gd name="T63" fmla="*/ 2969 h 3433"/>
                <a:gd name="T64" fmla="*/ 723 w 3062"/>
                <a:gd name="T65" fmla="*/ 3043 h 3433"/>
                <a:gd name="T66" fmla="*/ 797 w 3062"/>
                <a:gd name="T67" fmla="*/ 3080 h 3433"/>
                <a:gd name="T68" fmla="*/ 945 w 3062"/>
                <a:gd name="T69" fmla="*/ 3135 h 3433"/>
                <a:gd name="T70" fmla="*/ 1039 w 3062"/>
                <a:gd name="T71" fmla="*/ 3321 h 3433"/>
                <a:gd name="T72" fmla="*/ 1187 w 3062"/>
                <a:gd name="T73" fmla="*/ 34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62" h="3433">
                  <a:moveTo>
                    <a:pt x="1187" y="3414"/>
                  </a:moveTo>
                  <a:lnTo>
                    <a:pt x="1187" y="3414"/>
                  </a:lnTo>
                  <a:cubicBezTo>
                    <a:pt x="1187" y="3414"/>
                    <a:pt x="1168" y="3340"/>
                    <a:pt x="1335" y="3321"/>
                  </a:cubicBezTo>
                  <a:cubicBezTo>
                    <a:pt x="1502" y="3303"/>
                    <a:pt x="1539" y="3358"/>
                    <a:pt x="1743" y="3321"/>
                  </a:cubicBezTo>
                  <a:cubicBezTo>
                    <a:pt x="1947" y="3303"/>
                    <a:pt x="2726" y="3303"/>
                    <a:pt x="2745" y="3284"/>
                  </a:cubicBezTo>
                  <a:cubicBezTo>
                    <a:pt x="2764" y="3265"/>
                    <a:pt x="2912" y="3284"/>
                    <a:pt x="2856" y="3099"/>
                  </a:cubicBezTo>
                  <a:cubicBezTo>
                    <a:pt x="2820" y="2932"/>
                    <a:pt x="2560" y="928"/>
                    <a:pt x="2560" y="928"/>
                  </a:cubicBezTo>
                  <a:cubicBezTo>
                    <a:pt x="3061" y="873"/>
                    <a:pt x="3061" y="873"/>
                    <a:pt x="3061" y="873"/>
                  </a:cubicBezTo>
                  <a:cubicBezTo>
                    <a:pt x="2820" y="650"/>
                    <a:pt x="2820" y="650"/>
                    <a:pt x="2820" y="650"/>
                  </a:cubicBezTo>
                  <a:cubicBezTo>
                    <a:pt x="2820" y="650"/>
                    <a:pt x="2560" y="483"/>
                    <a:pt x="2523" y="464"/>
                  </a:cubicBezTo>
                  <a:cubicBezTo>
                    <a:pt x="2504" y="464"/>
                    <a:pt x="2319" y="371"/>
                    <a:pt x="2281" y="316"/>
                  </a:cubicBezTo>
                  <a:cubicBezTo>
                    <a:pt x="2226" y="241"/>
                    <a:pt x="2207" y="241"/>
                    <a:pt x="2170" y="0"/>
                  </a:cubicBezTo>
                  <a:cubicBezTo>
                    <a:pt x="2170" y="668"/>
                    <a:pt x="2170" y="668"/>
                    <a:pt x="2170" y="668"/>
                  </a:cubicBezTo>
                  <a:cubicBezTo>
                    <a:pt x="1316" y="687"/>
                    <a:pt x="1316" y="687"/>
                    <a:pt x="1316" y="687"/>
                  </a:cubicBezTo>
                  <a:cubicBezTo>
                    <a:pt x="1316" y="687"/>
                    <a:pt x="1316" y="1114"/>
                    <a:pt x="1298" y="1169"/>
                  </a:cubicBezTo>
                  <a:cubicBezTo>
                    <a:pt x="1298" y="1169"/>
                    <a:pt x="1298" y="1299"/>
                    <a:pt x="1224" y="1336"/>
                  </a:cubicBezTo>
                  <a:cubicBezTo>
                    <a:pt x="1224" y="1336"/>
                    <a:pt x="1075" y="1429"/>
                    <a:pt x="1075" y="1466"/>
                  </a:cubicBezTo>
                  <a:cubicBezTo>
                    <a:pt x="1057" y="1522"/>
                    <a:pt x="1057" y="1670"/>
                    <a:pt x="1075" y="1707"/>
                  </a:cubicBezTo>
                  <a:cubicBezTo>
                    <a:pt x="1075" y="1707"/>
                    <a:pt x="1057" y="1819"/>
                    <a:pt x="1001" y="1856"/>
                  </a:cubicBezTo>
                  <a:cubicBezTo>
                    <a:pt x="37" y="1781"/>
                    <a:pt x="37" y="1781"/>
                    <a:pt x="37" y="1781"/>
                  </a:cubicBezTo>
                  <a:cubicBezTo>
                    <a:pt x="37" y="1781"/>
                    <a:pt x="0" y="1819"/>
                    <a:pt x="37" y="1856"/>
                  </a:cubicBezTo>
                  <a:cubicBezTo>
                    <a:pt x="55" y="1893"/>
                    <a:pt x="55" y="1911"/>
                    <a:pt x="55" y="1948"/>
                  </a:cubicBezTo>
                  <a:cubicBezTo>
                    <a:pt x="55" y="1986"/>
                    <a:pt x="74" y="2004"/>
                    <a:pt x="92" y="1986"/>
                  </a:cubicBezTo>
                  <a:cubicBezTo>
                    <a:pt x="111" y="1986"/>
                    <a:pt x="315" y="2004"/>
                    <a:pt x="259" y="2060"/>
                  </a:cubicBezTo>
                  <a:cubicBezTo>
                    <a:pt x="222" y="2116"/>
                    <a:pt x="259" y="2134"/>
                    <a:pt x="222" y="2190"/>
                  </a:cubicBezTo>
                  <a:cubicBezTo>
                    <a:pt x="185" y="2227"/>
                    <a:pt x="185" y="2208"/>
                    <a:pt x="203" y="2264"/>
                  </a:cubicBezTo>
                  <a:cubicBezTo>
                    <a:pt x="222" y="2338"/>
                    <a:pt x="241" y="2375"/>
                    <a:pt x="259" y="2431"/>
                  </a:cubicBezTo>
                  <a:cubicBezTo>
                    <a:pt x="278" y="2468"/>
                    <a:pt x="352" y="2653"/>
                    <a:pt x="333" y="2709"/>
                  </a:cubicBezTo>
                  <a:cubicBezTo>
                    <a:pt x="297" y="2783"/>
                    <a:pt x="241" y="2876"/>
                    <a:pt x="222" y="2932"/>
                  </a:cubicBezTo>
                  <a:cubicBezTo>
                    <a:pt x="203" y="2987"/>
                    <a:pt x="222" y="3080"/>
                    <a:pt x="222" y="3080"/>
                  </a:cubicBezTo>
                  <a:cubicBezTo>
                    <a:pt x="222" y="3080"/>
                    <a:pt x="352" y="3024"/>
                    <a:pt x="426" y="3006"/>
                  </a:cubicBezTo>
                  <a:cubicBezTo>
                    <a:pt x="482" y="2987"/>
                    <a:pt x="519" y="2950"/>
                    <a:pt x="574" y="2969"/>
                  </a:cubicBezTo>
                  <a:cubicBezTo>
                    <a:pt x="630" y="2987"/>
                    <a:pt x="723" y="2987"/>
                    <a:pt x="723" y="3043"/>
                  </a:cubicBezTo>
                  <a:cubicBezTo>
                    <a:pt x="742" y="3099"/>
                    <a:pt x="742" y="3061"/>
                    <a:pt x="797" y="3080"/>
                  </a:cubicBezTo>
                  <a:cubicBezTo>
                    <a:pt x="871" y="3099"/>
                    <a:pt x="927" y="3099"/>
                    <a:pt x="945" y="3135"/>
                  </a:cubicBezTo>
                  <a:cubicBezTo>
                    <a:pt x="945" y="3173"/>
                    <a:pt x="1001" y="3265"/>
                    <a:pt x="1039" y="3321"/>
                  </a:cubicBezTo>
                  <a:cubicBezTo>
                    <a:pt x="1057" y="3377"/>
                    <a:pt x="1150" y="3432"/>
                    <a:pt x="1187" y="341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1382713" y="2684463"/>
              <a:ext cx="528637" cy="420687"/>
            </a:xfrm>
            <a:custGeom>
              <a:avLst/>
              <a:gdLst>
                <a:gd name="T0" fmla="*/ 1410 w 1467"/>
                <a:gd name="T1" fmla="*/ 1150 h 1169"/>
                <a:gd name="T2" fmla="*/ 1410 w 1467"/>
                <a:gd name="T3" fmla="*/ 1150 h 1169"/>
                <a:gd name="T4" fmla="*/ 1280 w 1467"/>
                <a:gd name="T5" fmla="*/ 1150 h 1169"/>
                <a:gd name="T6" fmla="*/ 983 w 1467"/>
                <a:gd name="T7" fmla="*/ 1038 h 1169"/>
                <a:gd name="T8" fmla="*/ 668 w 1467"/>
                <a:gd name="T9" fmla="*/ 1020 h 1169"/>
                <a:gd name="T10" fmla="*/ 371 w 1467"/>
                <a:gd name="T11" fmla="*/ 1057 h 1169"/>
                <a:gd name="T12" fmla="*/ 260 w 1467"/>
                <a:gd name="T13" fmla="*/ 1113 h 1169"/>
                <a:gd name="T14" fmla="*/ 185 w 1467"/>
                <a:gd name="T15" fmla="*/ 1076 h 1169"/>
                <a:gd name="T16" fmla="*/ 167 w 1467"/>
                <a:gd name="T17" fmla="*/ 1020 h 1169"/>
                <a:gd name="T18" fmla="*/ 93 w 1467"/>
                <a:gd name="T19" fmla="*/ 927 h 1169"/>
                <a:gd name="T20" fmla="*/ 149 w 1467"/>
                <a:gd name="T21" fmla="*/ 834 h 1169"/>
                <a:gd name="T22" fmla="*/ 167 w 1467"/>
                <a:gd name="T23" fmla="*/ 742 h 1169"/>
                <a:gd name="T24" fmla="*/ 130 w 1467"/>
                <a:gd name="T25" fmla="*/ 705 h 1169"/>
                <a:gd name="T26" fmla="*/ 56 w 1467"/>
                <a:gd name="T27" fmla="*/ 612 h 1169"/>
                <a:gd name="T28" fmla="*/ 56 w 1467"/>
                <a:gd name="T29" fmla="*/ 408 h 1169"/>
                <a:gd name="T30" fmla="*/ 167 w 1467"/>
                <a:gd name="T31" fmla="*/ 296 h 1169"/>
                <a:gd name="T32" fmla="*/ 204 w 1467"/>
                <a:gd name="T33" fmla="*/ 111 h 1169"/>
                <a:gd name="T34" fmla="*/ 390 w 1467"/>
                <a:gd name="T35" fmla="*/ 37 h 1169"/>
                <a:gd name="T36" fmla="*/ 520 w 1467"/>
                <a:gd name="T37" fmla="*/ 0 h 1169"/>
                <a:gd name="T38" fmla="*/ 686 w 1467"/>
                <a:gd name="T39" fmla="*/ 37 h 1169"/>
                <a:gd name="T40" fmla="*/ 705 w 1467"/>
                <a:gd name="T41" fmla="*/ 92 h 1169"/>
                <a:gd name="T42" fmla="*/ 779 w 1467"/>
                <a:gd name="T43" fmla="*/ 111 h 1169"/>
                <a:gd name="T44" fmla="*/ 909 w 1467"/>
                <a:gd name="T45" fmla="*/ 148 h 1169"/>
                <a:gd name="T46" fmla="*/ 1021 w 1467"/>
                <a:gd name="T47" fmla="*/ 352 h 1169"/>
                <a:gd name="T48" fmla="*/ 1169 w 1467"/>
                <a:gd name="T49" fmla="*/ 445 h 1169"/>
                <a:gd name="T50" fmla="*/ 1224 w 1467"/>
                <a:gd name="T51" fmla="*/ 389 h 1169"/>
                <a:gd name="T52" fmla="*/ 1224 w 1467"/>
                <a:gd name="T53" fmla="*/ 463 h 1169"/>
                <a:gd name="T54" fmla="*/ 1298 w 1467"/>
                <a:gd name="T55" fmla="*/ 797 h 1169"/>
                <a:gd name="T56" fmla="*/ 1410 w 1467"/>
                <a:gd name="T57" fmla="*/ 1002 h 1169"/>
                <a:gd name="T58" fmla="*/ 1410 w 1467"/>
                <a:gd name="T59" fmla="*/ 115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7" h="1169">
                  <a:moveTo>
                    <a:pt x="1410" y="1150"/>
                  </a:moveTo>
                  <a:lnTo>
                    <a:pt x="1410" y="1150"/>
                  </a:lnTo>
                  <a:cubicBezTo>
                    <a:pt x="1410" y="1150"/>
                    <a:pt x="1354" y="1168"/>
                    <a:pt x="1280" y="1150"/>
                  </a:cubicBezTo>
                  <a:cubicBezTo>
                    <a:pt x="1206" y="1131"/>
                    <a:pt x="1076" y="1076"/>
                    <a:pt x="983" y="1038"/>
                  </a:cubicBezTo>
                  <a:cubicBezTo>
                    <a:pt x="891" y="1020"/>
                    <a:pt x="853" y="1038"/>
                    <a:pt x="668" y="1020"/>
                  </a:cubicBezTo>
                  <a:cubicBezTo>
                    <a:pt x="464" y="1002"/>
                    <a:pt x="427" y="1057"/>
                    <a:pt x="371" y="1057"/>
                  </a:cubicBezTo>
                  <a:cubicBezTo>
                    <a:pt x="315" y="1076"/>
                    <a:pt x="279" y="1113"/>
                    <a:pt x="260" y="1113"/>
                  </a:cubicBezTo>
                  <a:cubicBezTo>
                    <a:pt x="241" y="1113"/>
                    <a:pt x="204" y="1094"/>
                    <a:pt x="185" y="1076"/>
                  </a:cubicBezTo>
                  <a:cubicBezTo>
                    <a:pt x="185" y="1076"/>
                    <a:pt x="185" y="1057"/>
                    <a:pt x="167" y="1020"/>
                  </a:cubicBezTo>
                  <a:cubicBezTo>
                    <a:pt x="130" y="983"/>
                    <a:pt x="74" y="964"/>
                    <a:pt x="93" y="927"/>
                  </a:cubicBezTo>
                  <a:cubicBezTo>
                    <a:pt x="111" y="890"/>
                    <a:pt x="130" y="853"/>
                    <a:pt x="149" y="834"/>
                  </a:cubicBezTo>
                  <a:cubicBezTo>
                    <a:pt x="167" y="816"/>
                    <a:pt x="204" y="760"/>
                    <a:pt x="167" y="742"/>
                  </a:cubicBezTo>
                  <a:cubicBezTo>
                    <a:pt x="130" y="723"/>
                    <a:pt x="111" y="723"/>
                    <a:pt x="130" y="705"/>
                  </a:cubicBezTo>
                  <a:cubicBezTo>
                    <a:pt x="130" y="667"/>
                    <a:pt x="74" y="667"/>
                    <a:pt x="56" y="612"/>
                  </a:cubicBezTo>
                  <a:cubicBezTo>
                    <a:pt x="19" y="556"/>
                    <a:pt x="0" y="445"/>
                    <a:pt x="56" y="408"/>
                  </a:cubicBezTo>
                  <a:cubicBezTo>
                    <a:pt x="93" y="352"/>
                    <a:pt x="130" y="334"/>
                    <a:pt x="167" y="296"/>
                  </a:cubicBezTo>
                  <a:cubicBezTo>
                    <a:pt x="204" y="241"/>
                    <a:pt x="204" y="111"/>
                    <a:pt x="204" y="111"/>
                  </a:cubicBezTo>
                  <a:cubicBezTo>
                    <a:pt x="204" y="111"/>
                    <a:pt x="371" y="37"/>
                    <a:pt x="390" y="37"/>
                  </a:cubicBezTo>
                  <a:cubicBezTo>
                    <a:pt x="408" y="37"/>
                    <a:pt x="501" y="0"/>
                    <a:pt x="520" y="0"/>
                  </a:cubicBezTo>
                  <a:cubicBezTo>
                    <a:pt x="538" y="0"/>
                    <a:pt x="668" y="18"/>
                    <a:pt x="686" y="37"/>
                  </a:cubicBezTo>
                  <a:cubicBezTo>
                    <a:pt x="705" y="55"/>
                    <a:pt x="705" y="92"/>
                    <a:pt x="705" y="92"/>
                  </a:cubicBezTo>
                  <a:cubicBezTo>
                    <a:pt x="705" y="92"/>
                    <a:pt x="761" y="111"/>
                    <a:pt x="779" y="111"/>
                  </a:cubicBezTo>
                  <a:cubicBezTo>
                    <a:pt x="816" y="111"/>
                    <a:pt x="891" y="130"/>
                    <a:pt x="909" y="148"/>
                  </a:cubicBezTo>
                  <a:cubicBezTo>
                    <a:pt x="927" y="148"/>
                    <a:pt x="983" y="315"/>
                    <a:pt x="1021" y="352"/>
                  </a:cubicBezTo>
                  <a:cubicBezTo>
                    <a:pt x="1039" y="389"/>
                    <a:pt x="1057" y="445"/>
                    <a:pt x="1169" y="445"/>
                  </a:cubicBezTo>
                  <a:cubicBezTo>
                    <a:pt x="1169" y="445"/>
                    <a:pt x="1187" y="389"/>
                    <a:pt x="1224" y="389"/>
                  </a:cubicBezTo>
                  <a:cubicBezTo>
                    <a:pt x="1243" y="371"/>
                    <a:pt x="1243" y="389"/>
                    <a:pt x="1224" y="463"/>
                  </a:cubicBezTo>
                  <a:cubicBezTo>
                    <a:pt x="1224" y="519"/>
                    <a:pt x="1187" y="667"/>
                    <a:pt x="1298" y="797"/>
                  </a:cubicBezTo>
                  <a:cubicBezTo>
                    <a:pt x="1392" y="946"/>
                    <a:pt x="1410" y="927"/>
                    <a:pt x="1410" y="1002"/>
                  </a:cubicBezTo>
                  <a:cubicBezTo>
                    <a:pt x="1410" y="1076"/>
                    <a:pt x="1466" y="1131"/>
                    <a:pt x="1410" y="115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1476375" y="3051175"/>
              <a:ext cx="233363" cy="153988"/>
            </a:xfrm>
            <a:custGeom>
              <a:avLst/>
              <a:gdLst>
                <a:gd name="T0" fmla="*/ 222 w 650"/>
                <a:gd name="T1" fmla="*/ 389 h 428"/>
                <a:gd name="T2" fmla="*/ 222 w 650"/>
                <a:gd name="T3" fmla="*/ 389 h 428"/>
                <a:gd name="T4" fmla="*/ 204 w 650"/>
                <a:gd name="T5" fmla="*/ 315 h 428"/>
                <a:gd name="T6" fmla="*/ 148 w 650"/>
                <a:gd name="T7" fmla="*/ 167 h 428"/>
                <a:gd name="T8" fmla="*/ 74 w 650"/>
                <a:gd name="T9" fmla="*/ 185 h 428"/>
                <a:gd name="T10" fmla="*/ 55 w 650"/>
                <a:gd name="T11" fmla="*/ 148 h 428"/>
                <a:gd name="T12" fmla="*/ 0 w 650"/>
                <a:gd name="T13" fmla="*/ 93 h 428"/>
                <a:gd name="T14" fmla="*/ 111 w 650"/>
                <a:gd name="T15" fmla="*/ 37 h 428"/>
                <a:gd name="T16" fmla="*/ 296 w 650"/>
                <a:gd name="T17" fmla="*/ 0 h 428"/>
                <a:gd name="T18" fmla="*/ 575 w 650"/>
                <a:gd name="T19" fmla="*/ 0 h 428"/>
                <a:gd name="T20" fmla="*/ 631 w 650"/>
                <a:gd name="T21" fmla="*/ 18 h 428"/>
                <a:gd name="T22" fmla="*/ 593 w 650"/>
                <a:gd name="T23" fmla="*/ 74 h 428"/>
                <a:gd name="T24" fmla="*/ 519 w 650"/>
                <a:gd name="T25" fmla="*/ 185 h 428"/>
                <a:gd name="T26" fmla="*/ 315 w 650"/>
                <a:gd name="T27" fmla="*/ 278 h 428"/>
                <a:gd name="T28" fmla="*/ 222 w 650"/>
                <a:gd name="T29" fmla="*/ 38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0" h="428">
                  <a:moveTo>
                    <a:pt x="222" y="389"/>
                  </a:moveTo>
                  <a:lnTo>
                    <a:pt x="222" y="389"/>
                  </a:lnTo>
                  <a:cubicBezTo>
                    <a:pt x="222" y="389"/>
                    <a:pt x="222" y="371"/>
                    <a:pt x="204" y="315"/>
                  </a:cubicBezTo>
                  <a:cubicBezTo>
                    <a:pt x="185" y="241"/>
                    <a:pt x="185" y="148"/>
                    <a:pt x="148" y="167"/>
                  </a:cubicBezTo>
                  <a:cubicBezTo>
                    <a:pt x="111" y="185"/>
                    <a:pt x="74" y="204"/>
                    <a:pt x="74" y="185"/>
                  </a:cubicBezTo>
                  <a:cubicBezTo>
                    <a:pt x="55" y="185"/>
                    <a:pt x="55" y="167"/>
                    <a:pt x="55" y="148"/>
                  </a:cubicBezTo>
                  <a:cubicBezTo>
                    <a:pt x="74" y="130"/>
                    <a:pt x="0" y="93"/>
                    <a:pt x="0" y="93"/>
                  </a:cubicBezTo>
                  <a:cubicBezTo>
                    <a:pt x="0" y="93"/>
                    <a:pt x="55" y="56"/>
                    <a:pt x="111" y="37"/>
                  </a:cubicBezTo>
                  <a:cubicBezTo>
                    <a:pt x="167" y="37"/>
                    <a:pt x="222" y="0"/>
                    <a:pt x="296" y="0"/>
                  </a:cubicBezTo>
                  <a:cubicBezTo>
                    <a:pt x="371" y="0"/>
                    <a:pt x="501" y="18"/>
                    <a:pt x="575" y="0"/>
                  </a:cubicBezTo>
                  <a:cubicBezTo>
                    <a:pt x="631" y="18"/>
                    <a:pt x="631" y="18"/>
                    <a:pt x="631" y="18"/>
                  </a:cubicBezTo>
                  <a:cubicBezTo>
                    <a:pt x="631" y="18"/>
                    <a:pt x="649" y="37"/>
                    <a:pt x="593" y="74"/>
                  </a:cubicBezTo>
                  <a:cubicBezTo>
                    <a:pt x="538" y="130"/>
                    <a:pt x="556" y="111"/>
                    <a:pt x="519" y="185"/>
                  </a:cubicBezTo>
                  <a:cubicBezTo>
                    <a:pt x="464" y="241"/>
                    <a:pt x="352" y="241"/>
                    <a:pt x="315" y="278"/>
                  </a:cubicBezTo>
                  <a:cubicBezTo>
                    <a:pt x="278" y="315"/>
                    <a:pt x="278" y="427"/>
                    <a:pt x="222" y="389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" name="Freeform 8"/>
            <p:cNvSpPr>
              <a:spLocks noChangeArrowheads="1"/>
            </p:cNvSpPr>
            <p:nvPr/>
          </p:nvSpPr>
          <p:spPr bwMode="auto">
            <a:xfrm>
              <a:off x="1717675" y="3278188"/>
              <a:ext cx="266700" cy="287337"/>
            </a:xfrm>
            <a:custGeom>
              <a:avLst/>
              <a:gdLst>
                <a:gd name="T0" fmla="*/ 0 w 743"/>
                <a:gd name="T1" fmla="*/ 335 h 799"/>
                <a:gd name="T2" fmla="*/ 0 w 743"/>
                <a:gd name="T3" fmla="*/ 335 h 799"/>
                <a:gd name="T4" fmla="*/ 205 w 743"/>
                <a:gd name="T5" fmla="*/ 706 h 799"/>
                <a:gd name="T6" fmla="*/ 465 w 743"/>
                <a:gd name="T7" fmla="*/ 724 h 799"/>
                <a:gd name="T8" fmla="*/ 465 w 743"/>
                <a:gd name="T9" fmla="*/ 780 h 799"/>
                <a:gd name="T10" fmla="*/ 520 w 743"/>
                <a:gd name="T11" fmla="*/ 780 h 799"/>
                <a:gd name="T12" fmla="*/ 650 w 743"/>
                <a:gd name="T13" fmla="*/ 650 h 799"/>
                <a:gd name="T14" fmla="*/ 724 w 743"/>
                <a:gd name="T15" fmla="*/ 539 h 799"/>
                <a:gd name="T16" fmla="*/ 687 w 743"/>
                <a:gd name="T17" fmla="*/ 390 h 799"/>
                <a:gd name="T18" fmla="*/ 613 w 743"/>
                <a:gd name="T19" fmla="*/ 279 h 799"/>
                <a:gd name="T20" fmla="*/ 576 w 743"/>
                <a:gd name="T21" fmla="*/ 130 h 799"/>
                <a:gd name="T22" fmla="*/ 390 w 743"/>
                <a:gd name="T23" fmla="*/ 38 h 799"/>
                <a:gd name="T24" fmla="*/ 149 w 743"/>
                <a:gd name="T25" fmla="*/ 168 h 799"/>
                <a:gd name="T26" fmla="*/ 0 w 743"/>
                <a:gd name="T27" fmla="*/ 33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799">
                  <a:moveTo>
                    <a:pt x="0" y="335"/>
                  </a:moveTo>
                  <a:lnTo>
                    <a:pt x="0" y="335"/>
                  </a:lnTo>
                  <a:cubicBezTo>
                    <a:pt x="205" y="706"/>
                    <a:pt x="205" y="706"/>
                    <a:pt x="205" y="706"/>
                  </a:cubicBezTo>
                  <a:cubicBezTo>
                    <a:pt x="465" y="724"/>
                    <a:pt x="465" y="724"/>
                    <a:pt x="465" y="724"/>
                  </a:cubicBezTo>
                  <a:cubicBezTo>
                    <a:pt x="465" y="724"/>
                    <a:pt x="446" y="780"/>
                    <a:pt x="465" y="780"/>
                  </a:cubicBezTo>
                  <a:cubicBezTo>
                    <a:pt x="483" y="780"/>
                    <a:pt x="501" y="798"/>
                    <a:pt x="520" y="780"/>
                  </a:cubicBezTo>
                  <a:cubicBezTo>
                    <a:pt x="557" y="761"/>
                    <a:pt x="613" y="687"/>
                    <a:pt x="650" y="650"/>
                  </a:cubicBezTo>
                  <a:cubicBezTo>
                    <a:pt x="687" y="613"/>
                    <a:pt x="724" y="539"/>
                    <a:pt x="724" y="539"/>
                  </a:cubicBezTo>
                  <a:cubicBezTo>
                    <a:pt x="742" y="520"/>
                    <a:pt x="706" y="427"/>
                    <a:pt x="687" y="390"/>
                  </a:cubicBezTo>
                  <a:cubicBezTo>
                    <a:pt x="668" y="371"/>
                    <a:pt x="613" y="335"/>
                    <a:pt x="613" y="279"/>
                  </a:cubicBezTo>
                  <a:cubicBezTo>
                    <a:pt x="631" y="223"/>
                    <a:pt x="668" y="205"/>
                    <a:pt x="576" y="130"/>
                  </a:cubicBezTo>
                  <a:cubicBezTo>
                    <a:pt x="483" y="56"/>
                    <a:pt x="465" y="0"/>
                    <a:pt x="390" y="38"/>
                  </a:cubicBezTo>
                  <a:cubicBezTo>
                    <a:pt x="316" y="75"/>
                    <a:pt x="205" y="112"/>
                    <a:pt x="149" y="168"/>
                  </a:cubicBezTo>
                  <a:cubicBezTo>
                    <a:pt x="112" y="223"/>
                    <a:pt x="0" y="335"/>
                    <a:pt x="0" y="335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" name="Freeform 9"/>
            <p:cNvSpPr>
              <a:spLocks noChangeArrowheads="1"/>
            </p:cNvSpPr>
            <p:nvPr/>
          </p:nvSpPr>
          <p:spPr bwMode="auto">
            <a:xfrm>
              <a:off x="1550988" y="3057525"/>
              <a:ext cx="647700" cy="460375"/>
            </a:xfrm>
            <a:custGeom>
              <a:avLst/>
              <a:gdLst>
                <a:gd name="T0" fmla="*/ 946 w 1800"/>
                <a:gd name="T1" fmla="*/ 112 h 1281"/>
                <a:gd name="T2" fmla="*/ 946 w 1800"/>
                <a:gd name="T3" fmla="*/ 112 h 1281"/>
                <a:gd name="T4" fmla="*/ 1076 w 1800"/>
                <a:gd name="T5" fmla="*/ 205 h 1281"/>
                <a:gd name="T6" fmla="*/ 1280 w 1800"/>
                <a:gd name="T7" fmla="*/ 167 h 1281"/>
                <a:gd name="T8" fmla="*/ 1428 w 1800"/>
                <a:gd name="T9" fmla="*/ 75 h 1281"/>
                <a:gd name="T10" fmla="*/ 1558 w 1800"/>
                <a:gd name="T11" fmla="*/ 167 h 1281"/>
                <a:gd name="T12" fmla="*/ 1707 w 1800"/>
                <a:gd name="T13" fmla="*/ 501 h 1281"/>
                <a:gd name="T14" fmla="*/ 1762 w 1800"/>
                <a:gd name="T15" fmla="*/ 724 h 1281"/>
                <a:gd name="T16" fmla="*/ 1781 w 1800"/>
                <a:gd name="T17" fmla="*/ 947 h 1281"/>
                <a:gd name="T18" fmla="*/ 1670 w 1800"/>
                <a:gd name="T19" fmla="*/ 1206 h 1281"/>
                <a:gd name="T20" fmla="*/ 1484 w 1800"/>
                <a:gd name="T21" fmla="*/ 1262 h 1281"/>
                <a:gd name="T22" fmla="*/ 1391 w 1800"/>
                <a:gd name="T23" fmla="*/ 1132 h 1281"/>
                <a:gd name="T24" fmla="*/ 1317 w 1800"/>
                <a:gd name="T25" fmla="*/ 1058 h 1281"/>
                <a:gd name="T26" fmla="*/ 1187 w 1800"/>
                <a:gd name="T27" fmla="*/ 1151 h 1281"/>
                <a:gd name="T28" fmla="*/ 1150 w 1800"/>
                <a:gd name="T29" fmla="*/ 1021 h 1281"/>
                <a:gd name="T30" fmla="*/ 1076 w 1800"/>
                <a:gd name="T31" fmla="*/ 928 h 1281"/>
                <a:gd name="T32" fmla="*/ 1094 w 1800"/>
                <a:gd name="T33" fmla="*/ 835 h 1281"/>
                <a:gd name="T34" fmla="*/ 1039 w 1800"/>
                <a:gd name="T35" fmla="*/ 742 h 1281"/>
                <a:gd name="T36" fmla="*/ 928 w 1800"/>
                <a:gd name="T37" fmla="*/ 650 h 1281"/>
                <a:gd name="T38" fmla="*/ 834 w 1800"/>
                <a:gd name="T39" fmla="*/ 668 h 1281"/>
                <a:gd name="T40" fmla="*/ 649 w 1800"/>
                <a:gd name="T41" fmla="*/ 742 h 1281"/>
                <a:gd name="T42" fmla="*/ 463 w 1800"/>
                <a:gd name="T43" fmla="*/ 947 h 1281"/>
                <a:gd name="T44" fmla="*/ 297 w 1800"/>
                <a:gd name="T45" fmla="*/ 650 h 1281"/>
                <a:gd name="T46" fmla="*/ 167 w 1800"/>
                <a:gd name="T47" fmla="*/ 464 h 1281"/>
                <a:gd name="T48" fmla="*/ 56 w 1800"/>
                <a:gd name="T49" fmla="*/ 427 h 1281"/>
                <a:gd name="T50" fmla="*/ 18 w 1800"/>
                <a:gd name="T51" fmla="*/ 371 h 1281"/>
                <a:gd name="T52" fmla="*/ 74 w 1800"/>
                <a:gd name="T53" fmla="*/ 353 h 1281"/>
                <a:gd name="T54" fmla="*/ 148 w 1800"/>
                <a:gd name="T55" fmla="*/ 241 h 1281"/>
                <a:gd name="T56" fmla="*/ 278 w 1800"/>
                <a:gd name="T57" fmla="*/ 186 h 1281"/>
                <a:gd name="T58" fmla="*/ 352 w 1800"/>
                <a:gd name="T59" fmla="*/ 93 h 1281"/>
                <a:gd name="T60" fmla="*/ 427 w 1800"/>
                <a:gd name="T61" fmla="*/ 19 h 1281"/>
                <a:gd name="T62" fmla="*/ 427 w 1800"/>
                <a:gd name="T63" fmla="*/ 0 h 1281"/>
                <a:gd name="T64" fmla="*/ 612 w 1800"/>
                <a:gd name="T65" fmla="*/ 38 h 1281"/>
                <a:gd name="T66" fmla="*/ 872 w 1800"/>
                <a:gd name="T67" fmla="*/ 112 h 1281"/>
                <a:gd name="T68" fmla="*/ 946 w 1800"/>
                <a:gd name="T69" fmla="*/ 112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0" h="1281">
                  <a:moveTo>
                    <a:pt x="946" y="112"/>
                  </a:moveTo>
                  <a:lnTo>
                    <a:pt x="946" y="112"/>
                  </a:lnTo>
                  <a:cubicBezTo>
                    <a:pt x="946" y="112"/>
                    <a:pt x="1020" y="186"/>
                    <a:pt x="1076" y="205"/>
                  </a:cubicBezTo>
                  <a:cubicBezTo>
                    <a:pt x="1131" y="223"/>
                    <a:pt x="1187" y="186"/>
                    <a:pt x="1280" y="167"/>
                  </a:cubicBezTo>
                  <a:cubicBezTo>
                    <a:pt x="1354" y="130"/>
                    <a:pt x="1410" y="75"/>
                    <a:pt x="1428" y="75"/>
                  </a:cubicBezTo>
                  <a:cubicBezTo>
                    <a:pt x="1428" y="75"/>
                    <a:pt x="1502" y="0"/>
                    <a:pt x="1558" y="167"/>
                  </a:cubicBezTo>
                  <a:cubicBezTo>
                    <a:pt x="1614" y="335"/>
                    <a:pt x="1670" y="427"/>
                    <a:pt x="1707" y="501"/>
                  </a:cubicBezTo>
                  <a:cubicBezTo>
                    <a:pt x="1744" y="576"/>
                    <a:pt x="1762" y="631"/>
                    <a:pt x="1762" y="724"/>
                  </a:cubicBezTo>
                  <a:cubicBezTo>
                    <a:pt x="1744" y="798"/>
                    <a:pt x="1799" y="872"/>
                    <a:pt x="1781" y="947"/>
                  </a:cubicBezTo>
                  <a:cubicBezTo>
                    <a:pt x="1762" y="1021"/>
                    <a:pt x="1725" y="1151"/>
                    <a:pt x="1670" y="1206"/>
                  </a:cubicBezTo>
                  <a:cubicBezTo>
                    <a:pt x="1596" y="1262"/>
                    <a:pt x="1502" y="1280"/>
                    <a:pt x="1484" y="1262"/>
                  </a:cubicBezTo>
                  <a:cubicBezTo>
                    <a:pt x="1447" y="1243"/>
                    <a:pt x="1391" y="1151"/>
                    <a:pt x="1391" y="1132"/>
                  </a:cubicBezTo>
                  <a:cubicBezTo>
                    <a:pt x="1373" y="1113"/>
                    <a:pt x="1373" y="1039"/>
                    <a:pt x="1317" y="1058"/>
                  </a:cubicBezTo>
                  <a:cubicBezTo>
                    <a:pt x="1261" y="1077"/>
                    <a:pt x="1187" y="1151"/>
                    <a:pt x="1187" y="1151"/>
                  </a:cubicBezTo>
                  <a:cubicBezTo>
                    <a:pt x="1187" y="1151"/>
                    <a:pt x="1187" y="1058"/>
                    <a:pt x="1150" y="1021"/>
                  </a:cubicBezTo>
                  <a:cubicBezTo>
                    <a:pt x="1113" y="983"/>
                    <a:pt x="1094" y="928"/>
                    <a:pt x="1076" y="928"/>
                  </a:cubicBezTo>
                  <a:cubicBezTo>
                    <a:pt x="1076" y="909"/>
                    <a:pt x="1094" y="854"/>
                    <a:pt x="1094" y="835"/>
                  </a:cubicBezTo>
                  <a:cubicBezTo>
                    <a:pt x="1094" y="798"/>
                    <a:pt x="1057" y="761"/>
                    <a:pt x="1039" y="742"/>
                  </a:cubicBezTo>
                  <a:cubicBezTo>
                    <a:pt x="1002" y="724"/>
                    <a:pt x="928" y="650"/>
                    <a:pt x="928" y="650"/>
                  </a:cubicBezTo>
                  <a:cubicBezTo>
                    <a:pt x="928" y="650"/>
                    <a:pt x="909" y="631"/>
                    <a:pt x="834" y="668"/>
                  </a:cubicBezTo>
                  <a:cubicBezTo>
                    <a:pt x="760" y="687"/>
                    <a:pt x="649" y="742"/>
                    <a:pt x="649" y="742"/>
                  </a:cubicBezTo>
                  <a:cubicBezTo>
                    <a:pt x="463" y="947"/>
                    <a:pt x="463" y="947"/>
                    <a:pt x="463" y="947"/>
                  </a:cubicBezTo>
                  <a:cubicBezTo>
                    <a:pt x="463" y="947"/>
                    <a:pt x="297" y="668"/>
                    <a:pt x="297" y="650"/>
                  </a:cubicBezTo>
                  <a:cubicBezTo>
                    <a:pt x="278" y="650"/>
                    <a:pt x="167" y="464"/>
                    <a:pt x="167" y="464"/>
                  </a:cubicBezTo>
                  <a:cubicBezTo>
                    <a:pt x="167" y="464"/>
                    <a:pt x="92" y="483"/>
                    <a:pt x="56" y="427"/>
                  </a:cubicBezTo>
                  <a:cubicBezTo>
                    <a:pt x="37" y="390"/>
                    <a:pt x="0" y="353"/>
                    <a:pt x="18" y="371"/>
                  </a:cubicBezTo>
                  <a:cubicBezTo>
                    <a:pt x="37" y="371"/>
                    <a:pt x="37" y="409"/>
                    <a:pt x="74" y="353"/>
                  </a:cubicBezTo>
                  <a:cubicBezTo>
                    <a:pt x="111" y="279"/>
                    <a:pt x="92" y="260"/>
                    <a:pt x="148" y="241"/>
                  </a:cubicBezTo>
                  <a:cubicBezTo>
                    <a:pt x="204" y="205"/>
                    <a:pt x="260" y="205"/>
                    <a:pt x="278" y="186"/>
                  </a:cubicBezTo>
                  <a:cubicBezTo>
                    <a:pt x="315" y="167"/>
                    <a:pt x="352" y="93"/>
                    <a:pt x="352" y="93"/>
                  </a:cubicBezTo>
                  <a:cubicBezTo>
                    <a:pt x="352" y="93"/>
                    <a:pt x="427" y="38"/>
                    <a:pt x="427" y="19"/>
                  </a:cubicBezTo>
                  <a:lnTo>
                    <a:pt x="427" y="0"/>
                  </a:lnTo>
                  <a:cubicBezTo>
                    <a:pt x="427" y="0"/>
                    <a:pt x="538" y="0"/>
                    <a:pt x="612" y="38"/>
                  </a:cubicBezTo>
                  <a:cubicBezTo>
                    <a:pt x="705" y="75"/>
                    <a:pt x="798" y="112"/>
                    <a:pt x="872" y="112"/>
                  </a:cubicBezTo>
                  <a:cubicBezTo>
                    <a:pt x="946" y="112"/>
                    <a:pt x="946" y="112"/>
                    <a:pt x="946" y="112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1817688" y="1930400"/>
              <a:ext cx="1449387" cy="1343025"/>
            </a:xfrm>
            <a:custGeom>
              <a:avLst/>
              <a:gdLst>
                <a:gd name="T0" fmla="*/ 1614 w 4026"/>
                <a:gd name="T1" fmla="*/ 3728 h 3729"/>
                <a:gd name="T2" fmla="*/ 1614 w 4026"/>
                <a:gd name="T3" fmla="*/ 3728 h 3729"/>
                <a:gd name="T4" fmla="*/ 1428 w 4026"/>
                <a:gd name="T5" fmla="*/ 3728 h 3729"/>
                <a:gd name="T6" fmla="*/ 1206 w 4026"/>
                <a:gd name="T7" fmla="*/ 3691 h 3729"/>
                <a:gd name="T8" fmla="*/ 983 w 4026"/>
                <a:gd name="T9" fmla="*/ 3710 h 3729"/>
                <a:gd name="T10" fmla="*/ 890 w 4026"/>
                <a:gd name="T11" fmla="*/ 3487 h 3729"/>
                <a:gd name="T12" fmla="*/ 816 w 4026"/>
                <a:gd name="T13" fmla="*/ 3283 h 3729"/>
                <a:gd name="T14" fmla="*/ 686 w 4026"/>
                <a:gd name="T15" fmla="*/ 3209 h 3729"/>
                <a:gd name="T16" fmla="*/ 463 w 4026"/>
                <a:gd name="T17" fmla="*/ 3320 h 3729"/>
                <a:gd name="T18" fmla="*/ 334 w 4026"/>
                <a:gd name="T19" fmla="*/ 3339 h 3729"/>
                <a:gd name="T20" fmla="*/ 204 w 4026"/>
                <a:gd name="T21" fmla="*/ 3246 h 3729"/>
                <a:gd name="T22" fmla="*/ 222 w 4026"/>
                <a:gd name="T23" fmla="*/ 3209 h 3729"/>
                <a:gd name="T24" fmla="*/ 204 w 4026"/>
                <a:gd name="T25" fmla="*/ 3116 h 3729"/>
                <a:gd name="T26" fmla="*/ 204 w 4026"/>
                <a:gd name="T27" fmla="*/ 3042 h 3729"/>
                <a:gd name="T28" fmla="*/ 56 w 4026"/>
                <a:gd name="T29" fmla="*/ 2875 h 3729"/>
                <a:gd name="T30" fmla="*/ 0 w 4026"/>
                <a:gd name="T31" fmla="*/ 2652 h 3729"/>
                <a:gd name="T32" fmla="*/ 37 w 4026"/>
                <a:gd name="T33" fmla="*/ 2467 h 3729"/>
                <a:gd name="T34" fmla="*/ 204 w 4026"/>
                <a:gd name="T35" fmla="*/ 2448 h 3729"/>
                <a:gd name="T36" fmla="*/ 445 w 4026"/>
                <a:gd name="T37" fmla="*/ 2467 h 3729"/>
                <a:gd name="T38" fmla="*/ 872 w 4026"/>
                <a:gd name="T39" fmla="*/ 2430 h 3729"/>
                <a:gd name="T40" fmla="*/ 1447 w 4026"/>
                <a:gd name="T41" fmla="*/ 2411 h 3729"/>
                <a:gd name="T42" fmla="*/ 1596 w 4026"/>
                <a:gd name="T43" fmla="*/ 2392 h 3729"/>
                <a:gd name="T44" fmla="*/ 1632 w 4026"/>
                <a:gd name="T45" fmla="*/ 2226 h 3729"/>
                <a:gd name="T46" fmla="*/ 1521 w 4026"/>
                <a:gd name="T47" fmla="*/ 1465 h 3729"/>
                <a:gd name="T48" fmla="*/ 1336 w 4026"/>
                <a:gd name="T49" fmla="*/ 55 h 3729"/>
                <a:gd name="T50" fmla="*/ 1837 w 4026"/>
                <a:gd name="T51" fmla="*/ 0 h 3729"/>
                <a:gd name="T52" fmla="*/ 3302 w 4026"/>
                <a:gd name="T53" fmla="*/ 1038 h 3729"/>
                <a:gd name="T54" fmla="*/ 3339 w 4026"/>
                <a:gd name="T55" fmla="*/ 1149 h 3729"/>
                <a:gd name="T56" fmla="*/ 3673 w 4026"/>
                <a:gd name="T57" fmla="*/ 1261 h 3729"/>
                <a:gd name="T58" fmla="*/ 3747 w 4026"/>
                <a:gd name="T59" fmla="*/ 1465 h 3729"/>
                <a:gd name="T60" fmla="*/ 3877 w 4026"/>
                <a:gd name="T61" fmla="*/ 1520 h 3729"/>
                <a:gd name="T62" fmla="*/ 4025 w 4026"/>
                <a:gd name="T63" fmla="*/ 1502 h 3729"/>
                <a:gd name="T64" fmla="*/ 3988 w 4026"/>
                <a:gd name="T65" fmla="*/ 1985 h 3729"/>
                <a:gd name="T66" fmla="*/ 3896 w 4026"/>
                <a:gd name="T67" fmla="*/ 2281 h 3729"/>
                <a:gd name="T68" fmla="*/ 3822 w 4026"/>
                <a:gd name="T69" fmla="*/ 2411 h 3729"/>
                <a:gd name="T70" fmla="*/ 3395 w 4026"/>
                <a:gd name="T71" fmla="*/ 2448 h 3729"/>
                <a:gd name="T72" fmla="*/ 3209 w 4026"/>
                <a:gd name="T73" fmla="*/ 2504 h 3729"/>
                <a:gd name="T74" fmla="*/ 3024 w 4026"/>
                <a:gd name="T75" fmla="*/ 2578 h 3729"/>
                <a:gd name="T76" fmla="*/ 2801 w 4026"/>
                <a:gd name="T77" fmla="*/ 2541 h 3729"/>
                <a:gd name="T78" fmla="*/ 2412 w 4026"/>
                <a:gd name="T79" fmla="*/ 2689 h 3729"/>
                <a:gd name="T80" fmla="*/ 2152 w 4026"/>
                <a:gd name="T81" fmla="*/ 2893 h 3729"/>
                <a:gd name="T82" fmla="*/ 2059 w 4026"/>
                <a:gd name="T83" fmla="*/ 2986 h 3729"/>
                <a:gd name="T84" fmla="*/ 1855 w 4026"/>
                <a:gd name="T85" fmla="*/ 3134 h 3729"/>
                <a:gd name="T86" fmla="*/ 1614 w 4026"/>
                <a:gd name="T87" fmla="*/ 3728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26" h="3729">
                  <a:moveTo>
                    <a:pt x="1614" y="3728"/>
                  </a:moveTo>
                  <a:lnTo>
                    <a:pt x="1614" y="3728"/>
                  </a:lnTo>
                  <a:cubicBezTo>
                    <a:pt x="1614" y="3728"/>
                    <a:pt x="1502" y="3728"/>
                    <a:pt x="1428" y="3728"/>
                  </a:cubicBezTo>
                  <a:cubicBezTo>
                    <a:pt x="1373" y="3710"/>
                    <a:pt x="1261" y="3691"/>
                    <a:pt x="1206" y="3691"/>
                  </a:cubicBezTo>
                  <a:cubicBezTo>
                    <a:pt x="1150" y="3672"/>
                    <a:pt x="983" y="3710"/>
                    <a:pt x="983" y="3710"/>
                  </a:cubicBezTo>
                  <a:cubicBezTo>
                    <a:pt x="890" y="3487"/>
                    <a:pt x="890" y="3487"/>
                    <a:pt x="890" y="3487"/>
                  </a:cubicBezTo>
                  <a:cubicBezTo>
                    <a:pt x="816" y="3283"/>
                    <a:pt x="816" y="3283"/>
                    <a:pt x="816" y="3283"/>
                  </a:cubicBezTo>
                  <a:cubicBezTo>
                    <a:pt x="816" y="3283"/>
                    <a:pt x="779" y="3153"/>
                    <a:pt x="686" y="3209"/>
                  </a:cubicBezTo>
                  <a:cubicBezTo>
                    <a:pt x="593" y="3264"/>
                    <a:pt x="463" y="3320"/>
                    <a:pt x="463" y="3320"/>
                  </a:cubicBezTo>
                  <a:cubicBezTo>
                    <a:pt x="463" y="3320"/>
                    <a:pt x="371" y="3357"/>
                    <a:pt x="334" y="3339"/>
                  </a:cubicBezTo>
                  <a:cubicBezTo>
                    <a:pt x="297" y="3339"/>
                    <a:pt x="204" y="3246"/>
                    <a:pt x="204" y="3246"/>
                  </a:cubicBezTo>
                  <a:cubicBezTo>
                    <a:pt x="204" y="3246"/>
                    <a:pt x="241" y="3227"/>
                    <a:pt x="222" y="3209"/>
                  </a:cubicBezTo>
                  <a:cubicBezTo>
                    <a:pt x="222" y="3190"/>
                    <a:pt x="204" y="3134"/>
                    <a:pt x="204" y="3116"/>
                  </a:cubicBezTo>
                  <a:cubicBezTo>
                    <a:pt x="204" y="3098"/>
                    <a:pt x="204" y="3042"/>
                    <a:pt x="204" y="3042"/>
                  </a:cubicBezTo>
                  <a:cubicBezTo>
                    <a:pt x="204" y="3042"/>
                    <a:pt x="92" y="2912"/>
                    <a:pt x="56" y="2875"/>
                  </a:cubicBezTo>
                  <a:cubicBezTo>
                    <a:pt x="37" y="2838"/>
                    <a:pt x="0" y="2708"/>
                    <a:pt x="0" y="2652"/>
                  </a:cubicBezTo>
                  <a:cubicBezTo>
                    <a:pt x="18" y="2615"/>
                    <a:pt x="37" y="2467"/>
                    <a:pt x="37" y="2467"/>
                  </a:cubicBezTo>
                  <a:cubicBezTo>
                    <a:pt x="37" y="2467"/>
                    <a:pt x="148" y="2448"/>
                    <a:pt x="204" y="2448"/>
                  </a:cubicBezTo>
                  <a:cubicBezTo>
                    <a:pt x="260" y="2467"/>
                    <a:pt x="352" y="2467"/>
                    <a:pt x="445" y="2467"/>
                  </a:cubicBezTo>
                  <a:cubicBezTo>
                    <a:pt x="519" y="2448"/>
                    <a:pt x="872" y="2430"/>
                    <a:pt x="872" y="2430"/>
                  </a:cubicBezTo>
                  <a:cubicBezTo>
                    <a:pt x="1447" y="2411"/>
                    <a:pt x="1447" y="2411"/>
                    <a:pt x="1447" y="2411"/>
                  </a:cubicBezTo>
                  <a:cubicBezTo>
                    <a:pt x="1447" y="2411"/>
                    <a:pt x="1558" y="2411"/>
                    <a:pt x="1596" y="2392"/>
                  </a:cubicBezTo>
                  <a:cubicBezTo>
                    <a:pt x="1632" y="2356"/>
                    <a:pt x="1670" y="2337"/>
                    <a:pt x="1632" y="2226"/>
                  </a:cubicBezTo>
                  <a:cubicBezTo>
                    <a:pt x="1614" y="2133"/>
                    <a:pt x="1521" y="1465"/>
                    <a:pt x="1521" y="1465"/>
                  </a:cubicBezTo>
                  <a:cubicBezTo>
                    <a:pt x="1336" y="55"/>
                    <a:pt x="1336" y="55"/>
                    <a:pt x="1336" y="55"/>
                  </a:cubicBezTo>
                  <a:cubicBezTo>
                    <a:pt x="1837" y="0"/>
                    <a:pt x="1837" y="0"/>
                    <a:pt x="1837" y="0"/>
                  </a:cubicBezTo>
                  <a:cubicBezTo>
                    <a:pt x="3302" y="1038"/>
                    <a:pt x="3302" y="1038"/>
                    <a:pt x="3302" y="1038"/>
                  </a:cubicBezTo>
                  <a:cubicBezTo>
                    <a:pt x="3302" y="1038"/>
                    <a:pt x="3321" y="1149"/>
                    <a:pt x="3339" y="1149"/>
                  </a:cubicBezTo>
                  <a:cubicBezTo>
                    <a:pt x="3376" y="1149"/>
                    <a:pt x="3673" y="1261"/>
                    <a:pt x="3673" y="1261"/>
                  </a:cubicBezTo>
                  <a:cubicBezTo>
                    <a:pt x="3673" y="1261"/>
                    <a:pt x="3747" y="1354"/>
                    <a:pt x="3747" y="1465"/>
                  </a:cubicBezTo>
                  <a:cubicBezTo>
                    <a:pt x="3747" y="1465"/>
                    <a:pt x="3747" y="1539"/>
                    <a:pt x="3877" y="1520"/>
                  </a:cubicBezTo>
                  <a:cubicBezTo>
                    <a:pt x="4025" y="1502"/>
                    <a:pt x="4025" y="1502"/>
                    <a:pt x="4025" y="1502"/>
                  </a:cubicBezTo>
                  <a:cubicBezTo>
                    <a:pt x="4025" y="1502"/>
                    <a:pt x="4007" y="1855"/>
                    <a:pt x="3988" y="1985"/>
                  </a:cubicBezTo>
                  <a:cubicBezTo>
                    <a:pt x="3951" y="2114"/>
                    <a:pt x="3914" y="2244"/>
                    <a:pt x="3896" y="2281"/>
                  </a:cubicBezTo>
                  <a:cubicBezTo>
                    <a:pt x="3877" y="2318"/>
                    <a:pt x="3914" y="2411"/>
                    <a:pt x="3822" y="2411"/>
                  </a:cubicBezTo>
                  <a:cubicBezTo>
                    <a:pt x="3728" y="2411"/>
                    <a:pt x="3487" y="2448"/>
                    <a:pt x="3395" y="2448"/>
                  </a:cubicBezTo>
                  <a:cubicBezTo>
                    <a:pt x="3302" y="2448"/>
                    <a:pt x="3283" y="2485"/>
                    <a:pt x="3209" y="2504"/>
                  </a:cubicBezTo>
                  <a:cubicBezTo>
                    <a:pt x="3116" y="2541"/>
                    <a:pt x="3042" y="2559"/>
                    <a:pt x="3024" y="2578"/>
                  </a:cubicBezTo>
                  <a:cubicBezTo>
                    <a:pt x="3005" y="2578"/>
                    <a:pt x="2894" y="2504"/>
                    <a:pt x="2801" y="2541"/>
                  </a:cubicBezTo>
                  <a:cubicBezTo>
                    <a:pt x="2709" y="2559"/>
                    <a:pt x="2486" y="2633"/>
                    <a:pt x="2412" y="2689"/>
                  </a:cubicBezTo>
                  <a:cubicBezTo>
                    <a:pt x="2319" y="2763"/>
                    <a:pt x="2189" y="2819"/>
                    <a:pt x="2152" y="2893"/>
                  </a:cubicBezTo>
                  <a:cubicBezTo>
                    <a:pt x="2115" y="2949"/>
                    <a:pt x="2133" y="2968"/>
                    <a:pt x="2059" y="2986"/>
                  </a:cubicBezTo>
                  <a:cubicBezTo>
                    <a:pt x="1985" y="3023"/>
                    <a:pt x="1929" y="3023"/>
                    <a:pt x="1855" y="3134"/>
                  </a:cubicBezTo>
                  <a:cubicBezTo>
                    <a:pt x="1781" y="3246"/>
                    <a:pt x="1596" y="3598"/>
                    <a:pt x="1614" y="3728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1871663" y="3438525"/>
              <a:ext cx="368300" cy="381000"/>
            </a:xfrm>
            <a:custGeom>
              <a:avLst/>
              <a:gdLst>
                <a:gd name="T0" fmla="*/ 965 w 1022"/>
                <a:gd name="T1" fmla="*/ 1038 h 1058"/>
                <a:gd name="T2" fmla="*/ 965 w 1022"/>
                <a:gd name="T3" fmla="*/ 1038 h 1058"/>
                <a:gd name="T4" fmla="*/ 983 w 1022"/>
                <a:gd name="T5" fmla="*/ 909 h 1058"/>
                <a:gd name="T6" fmla="*/ 983 w 1022"/>
                <a:gd name="T7" fmla="*/ 835 h 1058"/>
                <a:gd name="T8" fmla="*/ 1002 w 1022"/>
                <a:gd name="T9" fmla="*/ 705 h 1058"/>
                <a:gd name="T10" fmla="*/ 947 w 1022"/>
                <a:gd name="T11" fmla="*/ 593 h 1058"/>
                <a:gd name="T12" fmla="*/ 761 w 1022"/>
                <a:gd name="T13" fmla="*/ 464 h 1058"/>
                <a:gd name="T14" fmla="*/ 724 w 1022"/>
                <a:gd name="T15" fmla="*/ 371 h 1058"/>
                <a:gd name="T16" fmla="*/ 724 w 1022"/>
                <a:gd name="T17" fmla="*/ 167 h 1058"/>
                <a:gd name="T18" fmla="*/ 612 w 1022"/>
                <a:gd name="T19" fmla="*/ 204 h 1058"/>
                <a:gd name="T20" fmla="*/ 501 w 1022"/>
                <a:gd name="T21" fmla="*/ 111 h 1058"/>
                <a:gd name="T22" fmla="*/ 464 w 1022"/>
                <a:gd name="T23" fmla="*/ 0 h 1058"/>
                <a:gd name="T24" fmla="*/ 390 w 1022"/>
                <a:gd name="T25" fmla="*/ 0 h 1058"/>
                <a:gd name="T26" fmla="*/ 297 w 1022"/>
                <a:gd name="T27" fmla="*/ 93 h 1058"/>
                <a:gd name="T28" fmla="*/ 223 w 1022"/>
                <a:gd name="T29" fmla="*/ 204 h 1058"/>
                <a:gd name="T30" fmla="*/ 112 w 1022"/>
                <a:gd name="T31" fmla="*/ 296 h 1058"/>
                <a:gd name="T32" fmla="*/ 56 w 1022"/>
                <a:gd name="T33" fmla="*/ 334 h 1058"/>
                <a:gd name="T34" fmla="*/ 74 w 1022"/>
                <a:gd name="T35" fmla="*/ 371 h 1058"/>
                <a:gd name="T36" fmla="*/ 149 w 1022"/>
                <a:gd name="T37" fmla="*/ 390 h 1058"/>
                <a:gd name="T38" fmla="*/ 223 w 1022"/>
                <a:gd name="T39" fmla="*/ 445 h 1058"/>
                <a:gd name="T40" fmla="*/ 315 w 1022"/>
                <a:gd name="T41" fmla="*/ 575 h 1058"/>
                <a:gd name="T42" fmla="*/ 464 w 1022"/>
                <a:gd name="T43" fmla="*/ 686 h 1058"/>
                <a:gd name="T44" fmla="*/ 706 w 1022"/>
                <a:gd name="T45" fmla="*/ 927 h 1058"/>
                <a:gd name="T46" fmla="*/ 872 w 1022"/>
                <a:gd name="T47" fmla="*/ 1038 h 1058"/>
                <a:gd name="T48" fmla="*/ 965 w 1022"/>
                <a:gd name="T49" fmla="*/ 103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2" h="1058">
                  <a:moveTo>
                    <a:pt x="965" y="1038"/>
                  </a:moveTo>
                  <a:lnTo>
                    <a:pt x="965" y="1038"/>
                  </a:lnTo>
                  <a:cubicBezTo>
                    <a:pt x="965" y="1038"/>
                    <a:pt x="983" y="946"/>
                    <a:pt x="983" y="909"/>
                  </a:cubicBezTo>
                  <a:cubicBezTo>
                    <a:pt x="983" y="872"/>
                    <a:pt x="983" y="853"/>
                    <a:pt x="983" y="835"/>
                  </a:cubicBezTo>
                  <a:cubicBezTo>
                    <a:pt x="1002" y="797"/>
                    <a:pt x="1021" y="723"/>
                    <a:pt x="1002" y="705"/>
                  </a:cubicBezTo>
                  <a:cubicBezTo>
                    <a:pt x="983" y="667"/>
                    <a:pt x="1002" y="649"/>
                    <a:pt x="947" y="593"/>
                  </a:cubicBezTo>
                  <a:cubicBezTo>
                    <a:pt x="872" y="538"/>
                    <a:pt x="761" y="464"/>
                    <a:pt x="761" y="464"/>
                  </a:cubicBezTo>
                  <a:cubicBezTo>
                    <a:pt x="761" y="464"/>
                    <a:pt x="724" y="426"/>
                    <a:pt x="724" y="371"/>
                  </a:cubicBezTo>
                  <a:cubicBezTo>
                    <a:pt x="706" y="315"/>
                    <a:pt x="724" y="167"/>
                    <a:pt x="724" y="167"/>
                  </a:cubicBezTo>
                  <a:cubicBezTo>
                    <a:pt x="724" y="167"/>
                    <a:pt x="650" y="204"/>
                    <a:pt x="612" y="204"/>
                  </a:cubicBezTo>
                  <a:cubicBezTo>
                    <a:pt x="594" y="204"/>
                    <a:pt x="520" y="130"/>
                    <a:pt x="501" y="111"/>
                  </a:cubicBezTo>
                  <a:cubicBezTo>
                    <a:pt x="501" y="93"/>
                    <a:pt x="483" y="19"/>
                    <a:pt x="464" y="0"/>
                  </a:cubicBezTo>
                  <a:cubicBezTo>
                    <a:pt x="464" y="0"/>
                    <a:pt x="427" y="0"/>
                    <a:pt x="390" y="0"/>
                  </a:cubicBezTo>
                  <a:cubicBezTo>
                    <a:pt x="371" y="19"/>
                    <a:pt x="297" y="93"/>
                    <a:pt x="297" y="93"/>
                  </a:cubicBezTo>
                  <a:cubicBezTo>
                    <a:pt x="297" y="93"/>
                    <a:pt x="241" y="185"/>
                    <a:pt x="223" y="204"/>
                  </a:cubicBezTo>
                  <a:cubicBezTo>
                    <a:pt x="186" y="222"/>
                    <a:pt x="149" y="278"/>
                    <a:pt x="112" y="296"/>
                  </a:cubicBezTo>
                  <a:cubicBezTo>
                    <a:pt x="93" y="315"/>
                    <a:pt x="93" y="334"/>
                    <a:pt x="56" y="334"/>
                  </a:cubicBezTo>
                  <a:cubicBezTo>
                    <a:pt x="0" y="334"/>
                    <a:pt x="38" y="352"/>
                    <a:pt x="74" y="371"/>
                  </a:cubicBezTo>
                  <a:cubicBezTo>
                    <a:pt x="112" y="390"/>
                    <a:pt x="112" y="390"/>
                    <a:pt x="149" y="390"/>
                  </a:cubicBezTo>
                  <a:cubicBezTo>
                    <a:pt x="204" y="390"/>
                    <a:pt x="223" y="390"/>
                    <a:pt x="223" y="445"/>
                  </a:cubicBezTo>
                  <a:cubicBezTo>
                    <a:pt x="241" y="519"/>
                    <a:pt x="279" y="538"/>
                    <a:pt x="315" y="575"/>
                  </a:cubicBezTo>
                  <a:cubicBezTo>
                    <a:pt x="353" y="593"/>
                    <a:pt x="427" y="649"/>
                    <a:pt x="464" y="686"/>
                  </a:cubicBezTo>
                  <a:cubicBezTo>
                    <a:pt x="501" y="742"/>
                    <a:pt x="668" y="872"/>
                    <a:pt x="706" y="927"/>
                  </a:cubicBezTo>
                  <a:cubicBezTo>
                    <a:pt x="761" y="964"/>
                    <a:pt x="835" y="1038"/>
                    <a:pt x="872" y="1038"/>
                  </a:cubicBezTo>
                  <a:cubicBezTo>
                    <a:pt x="891" y="1038"/>
                    <a:pt x="947" y="1057"/>
                    <a:pt x="965" y="1038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2125663" y="3251200"/>
              <a:ext cx="547687" cy="561975"/>
            </a:xfrm>
            <a:custGeom>
              <a:avLst/>
              <a:gdLst>
                <a:gd name="T0" fmla="*/ 760 w 1521"/>
                <a:gd name="T1" fmla="*/ 56 h 1559"/>
                <a:gd name="T2" fmla="*/ 760 w 1521"/>
                <a:gd name="T3" fmla="*/ 56 h 1559"/>
                <a:gd name="T4" fmla="*/ 760 w 1521"/>
                <a:gd name="T5" fmla="*/ 0 h 1559"/>
                <a:gd name="T6" fmla="*/ 834 w 1521"/>
                <a:gd name="T7" fmla="*/ 19 h 1559"/>
                <a:gd name="T8" fmla="*/ 908 w 1521"/>
                <a:gd name="T9" fmla="*/ 112 h 1559"/>
                <a:gd name="T10" fmla="*/ 1094 w 1521"/>
                <a:gd name="T11" fmla="*/ 168 h 1559"/>
                <a:gd name="T12" fmla="*/ 1372 w 1521"/>
                <a:gd name="T13" fmla="*/ 130 h 1559"/>
                <a:gd name="T14" fmla="*/ 1428 w 1521"/>
                <a:gd name="T15" fmla="*/ 242 h 1559"/>
                <a:gd name="T16" fmla="*/ 1502 w 1521"/>
                <a:gd name="T17" fmla="*/ 390 h 1559"/>
                <a:gd name="T18" fmla="*/ 1484 w 1521"/>
                <a:gd name="T19" fmla="*/ 483 h 1559"/>
                <a:gd name="T20" fmla="*/ 1335 w 1521"/>
                <a:gd name="T21" fmla="*/ 761 h 1559"/>
                <a:gd name="T22" fmla="*/ 1354 w 1521"/>
                <a:gd name="T23" fmla="*/ 910 h 1559"/>
                <a:gd name="T24" fmla="*/ 1428 w 1521"/>
                <a:gd name="T25" fmla="*/ 1169 h 1559"/>
                <a:gd name="T26" fmla="*/ 1446 w 1521"/>
                <a:gd name="T27" fmla="*/ 1317 h 1559"/>
                <a:gd name="T28" fmla="*/ 1224 w 1521"/>
                <a:gd name="T29" fmla="*/ 1281 h 1559"/>
                <a:gd name="T30" fmla="*/ 983 w 1521"/>
                <a:gd name="T31" fmla="*/ 1317 h 1559"/>
                <a:gd name="T32" fmla="*/ 574 w 1521"/>
                <a:gd name="T33" fmla="*/ 1429 h 1559"/>
                <a:gd name="T34" fmla="*/ 259 w 1521"/>
                <a:gd name="T35" fmla="*/ 1558 h 1559"/>
                <a:gd name="T36" fmla="*/ 277 w 1521"/>
                <a:gd name="T37" fmla="*/ 1410 h 1559"/>
                <a:gd name="T38" fmla="*/ 296 w 1521"/>
                <a:gd name="T39" fmla="*/ 1336 h 1559"/>
                <a:gd name="T40" fmla="*/ 296 w 1521"/>
                <a:gd name="T41" fmla="*/ 1225 h 1559"/>
                <a:gd name="T42" fmla="*/ 277 w 1521"/>
                <a:gd name="T43" fmla="*/ 1169 h 1559"/>
                <a:gd name="T44" fmla="*/ 111 w 1521"/>
                <a:gd name="T45" fmla="*/ 1021 h 1559"/>
                <a:gd name="T46" fmla="*/ 18 w 1521"/>
                <a:gd name="T47" fmla="*/ 946 h 1559"/>
                <a:gd name="T48" fmla="*/ 18 w 1521"/>
                <a:gd name="T49" fmla="*/ 687 h 1559"/>
                <a:gd name="T50" fmla="*/ 129 w 1521"/>
                <a:gd name="T51" fmla="*/ 539 h 1559"/>
                <a:gd name="T52" fmla="*/ 185 w 1521"/>
                <a:gd name="T53" fmla="*/ 390 h 1559"/>
                <a:gd name="T54" fmla="*/ 166 w 1521"/>
                <a:gd name="T55" fmla="*/ 279 h 1559"/>
                <a:gd name="T56" fmla="*/ 166 w 1521"/>
                <a:gd name="T57" fmla="*/ 149 h 1559"/>
                <a:gd name="T58" fmla="*/ 129 w 1521"/>
                <a:gd name="T59" fmla="*/ 38 h 1559"/>
                <a:gd name="T60" fmla="*/ 352 w 1521"/>
                <a:gd name="T61" fmla="*/ 19 h 1559"/>
                <a:gd name="T62" fmla="*/ 612 w 1521"/>
                <a:gd name="T63" fmla="*/ 56 h 1559"/>
                <a:gd name="T64" fmla="*/ 760 w 1521"/>
                <a:gd name="T65" fmla="*/ 5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1559">
                  <a:moveTo>
                    <a:pt x="760" y="56"/>
                  </a:moveTo>
                  <a:lnTo>
                    <a:pt x="760" y="56"/>
                  </a:lnTo>
                  <a:cubicBezTo>
                    <a:pt x="760" y="56"/>
                    <a:pt x="742" y="0"/>
                    <a:pt x="760" y="0"/>
                  </a:cubicBezTo>
                  <a:cubicBezTo>
                    <a:pt x="778" y="19"/>
                    <a:pt x="778" y="0"/>
                    <a:pt x="834" y="19"/>
                  </a:cubicBezTo>
                  <a:cubicBezTo>
                    <a:pt x="871" y="38"/>
                    <a:pt x="890" y="74"/>
                    <a:pt x="908" y="112"/>
                  </a:cubicBezTo>
                  <a:cubicBezTo>
                    <a:pt x="927" y="149"/>
                    <a:pt x="1001" y="186"/>
                    <a:pt x="1094" y="168"/>
                  </a:cubicBezTo>
                  <a:cubicBezTo>
                    <a:pt x="1168" y="149"/>
                    <a:pt x="1335" y="149"/>
                    <a:pt x="1372" y="130"/>
                  </a:cubicBezTo>
                  <a:cubicBezTo>
                    <a:pt x="1390" y="130"/>
                    <a:pt x="1409" y="168"/>
                    <a:pt x="1428" y="242"/>
                  </a:cubicBezTo>
                  <a:cubicBezTo>
                    <a:pt x="1465" y="297"/>
                    <a:pt x="1502" y="353"/>
                    <a:pt x="1502" y="390"/>
                  </a:cubicBezTo>
                  <a:cubicBezTo>
                    <a:pt x="1502" y="427"/>
                    <a:pt x="1520" y="390"/>
                    <a:pt x="1484" y="483"/>
                  </a:cubicBezTo>
                  <a:cubicBezTo>
                    <a:pt x="1446" y="575"/>
                    <a:pt x="1372" y="724"/>
                    <a:pt x="1335" y="761"/>
                  </a:cubicBezTo>
                  <a:cubicBezTo>
                    <a:pt x="1316" y="798"/>
                    <a:pt x="1298" y="798"/>
                    <a:pt x="1354" y="910"/>
                  </a:cubicBezTo>
                  <a:cubicBezTo>
                    <a:pt x="1390" y="1039"/>
                    <a:pt x="1409" y="1095"/>
                    <a:pt x="1428" y="1169"/>
                  </a:cubicBezTo>
                  <a:cubicBezTo>
                    <a:pt x="1446" y="1262"/>
                    <a:pt x="1446" y="1317"/>
                    <a:pt x="1446" y="1317"/>
                  </a:cubicBezTo>
                  <a:cubicBezTo>
                    <a:pt x="1446" y="1317"/>
                    <a:pt x="1279" y="1281"/>
                    <a:pt x="1224" y="1281"/>
                  </a:cubicBezTo>
                  <a:cubicBezTo>
                    <a:pt x="1168" y="1281"/>
                    <a:pt x="1057" y="1299"/>
                    <a:pt x="983" y="1317"/>
                  </a:cubicBezTo>
                  <a:cubicBezTo>
                    <a:pt x="890" y="1336"/>
                    <a:pt x="630" y="1410"/>
                    <a:pt x="574" y="1429"/>
                  </a:cubicBezTo>
                  <a:cubicBezTo>
                    <a:pt x="537" y="1447"/>
                    <a:pt x="277" y="1558"/>
                    <a:pt x="259" y="1558"/>
                  </a:cubicBezTo>
                  <a:cubicBezTo>
                    <a:pt x="277" y="1410"/>
                    <a:pt x="277" y="1410"/>
                    <a:pt x="277" y="1410"/>
                  </a:cubicBezTo>
                  <a:cubicBezTo>
                    <a:pt x="277" y="1410"/>
                    <a:pt x="296" y="1355"/>
                    <a:pt x="296" y="1336"/>
                  </a:cubicBezTo>
                  <a:cubicBezTo>
                    <a:pt x="296" y="1317"/>
                    <a:pt x="296" y="1243"/>
                    <a:pt x="296" y="1225"/>
                  </a:cubicBezTo>
                  <a:cubicBezTo>
                    <a:pt x="296" y="1225"/>
                    <a:pt x="296" y="1187"/>
                    <a:pt x="277" y="1169"/>
                  </a:cubicBezTo>
                  <a:cubicBezTo>
                    <a:pt x="277" y="1151"/>
                    <a:pt x="129" y="1039"/>
                    <a:pt x="111" y="1021"/>
                  </a:cubicBezTo>
                  <a:cubicBezTo>
                    <a:pt x="92" y="1002"/>
                    <a:pt x="36" y="984"/>
                    <a:pt x="18" y="946"/>
                  </a:cubicBezTo>
                  <a:cubicBezTo>
                    <a:pt x="0" y="910"/>
                    <a:pt x="18" y="687"/>
                    <a:pt x="18" y="687"/>
                  </a:cubicBezTo>
                  <a:cubicBezTo>
                    <a:pt x="18" y="687"/>
                    <a:pt x="92" y="668"/>
                    <a:pt x="129" y="539"/>
                  </a:cubicBezTo>
                  <a:lnTo>
                    <a:pt x="185" y="390"/>
                  </a:lnTo>
                  <a:cubicBezTo>
                    <a:pt x="185" y="371"/>
                    <a:pt x="185" y="316"/>
                    <a:pt x="166" y="279"/>
                  </a:cubicBezTo>
                  <a:cubicBezTo>
                    <a:pt x="166" y="242"/>
                    <a:pt x="148" y="168"/>
                    <a:pt x="166" y="149"/>
                  </a:cubicBezTo>
                  <a:cubicBezTo>
                    <a:pt x="166" y="130"/>
                    <a:pt x="129" y="38"/>
                    <a:pt x="129" y="38"/>
                  </a:cubicBezTo>
                  <a:cubicBezTo>
                    <a:pt x="129" y="38"/>
                    <a:pt x="296" y="0"/>
                    <a:pt x="352" y="19"/>
                  </a:cubicBezTo>
                  <a:cubicBezTo>
                    <a:pt x="389" y="19"/>
                    <a:pt x="556" y="56"/>
                    <a:pt x="612" y="56"/>
                  </a:cubicBezTo>
                  <a:cubicBezTo>
                    <a:pt x="667" y="56"/>
                    <a:pt x="760" y="56"/>
                    <a:pt x="760" y="56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2398713" y="2838450"/>
              <a:ext cx="720725" cy="481013"/>
            </a:xfrm>
            <a:custGeom>
              <a:avLst/>
              <a:gdLst>
                <a:gd name="T0" fmla="*/ 2003 w 2004"/>
                <a:gd name="T1" fmla="*/ 724 h 1337"/>
                <a:gd name="T2" fmla="*/ 2003 w 2004"/>
                <a:gd name="T3" fmla="*/ 724 h 1337"/>
                <a:gd name="T4" fmla="*/ 1948 w 2004"/>
                <a:gd name="T5" fmla="*/ 891 h 1337"/>
                <a:gd name="T6" fmla="*/ 1725 w 2004"/>
                <a:gd name="T7" fmla="*/ 909 h 1337"/>
                <a:gd name="T8" fmla="*/ 1577 w 2004"/>
                <a:gd name="T9" fmla="*/ 1002 h 1337"/>
                <a:gd name="T10" fmla="*/ 1447 w 2004"/>
                <a:gd name="T11" fmla="*/ 1021 h 1337"/>
                <a:gd name="T12" fmla="*/ 1076 w 2004"/>
                <a:gd name="T13" fmla="*/ 965 h 1337"/>
                <a:gd name="T14" fmla="*/ 705 w 2004"/>
                <a:gd name="T15" fmla="*/ 1002 h 1337"/>
                <a:gd name="T16" fmla="*/ 630 w 2004"/>
                <a:gd name="T17" fmla="*/ 1169 h 1337"/>
                <a:gd name="T18" fmla="*/ 630 w 2004"/>
                <a:gd name="T19" fmla="*/ 1299 h 1337"/>
                <a:gd name="T20" fmla="*/ 538 w 2004"/>
                <a:gd name="T21" fmla="*/ 1299 h 1337"/>
                <a:gd name="T22" fmla="*/ 353 w 2004"/>
                <a:gd name="T23" fmla="*/ 1318 h 1337"/>
                <a:gd name="T24" fmla="*/ 259 w 2004"/>
                <a:gd name="T25" fmla="*/ 1318 h 1337"/>
                <a:gd name="T26" fmla="*/ 148 w 2004"/>
                <a:gd name="T27" fmla="*/ 1243 h 1337"/>
                <a:gd name="T28" fmla="*/ 0 w 2004"/>
                <a:gd name="T29" fmla="*/ 1150 h 1337"/>
                <a:gd name="T30" fmla="*/ 167 w 2004"/>
                <a:gd name="T31" fmla="*/ 742 h 1337"/>
                <a:gd name="T32" fmla="*/ 408 w 2004"/>
                <a:gd name="T33" fmla="*/ 482 h 1337"/>
                <a:gd name="T34" fmla="*/ 538 w 2004"/>
                <a:gd name="T35" fmla="*/ 371 h 1337"/>
                <a:gd name="T36" fmla="*/ 742 w 2004"/>
                <a:gd name="T37" fmla="*/ 205 h 1337"/>
                <a:gd name="T38" fmla="*/ 890 w 2004"/>
                <a:gd name="T39" fmla="*/ 111 h 1337"/>
                <a:gd name="T40" fmla="*/ 1187 w 2004"/>
                <a:gd name="T41" fmla="*/ 19 h 1337"/>
                <a:gd name="T42" fmla="*/ 1372 w 2004"/>
                <a:gd name="T43" fmla="*/ 19 h 1337"/>
                <a:gd name="T44" fmla="*/ 1410 w 2004"/>
                <a:gd name="T45" fmla="*/ 56 h 1337"/>
                <a:gd name="T46" fmla="*/ 1428 w 2004"/>
                <a:gd name="T47" fmla="*/ 149 h 1337"/>
                <a:gd name="T48" fmla="*/ 1558 w 2004"/>
                <a:gd name="T49" fmla="*/ 371 h 1337"/>
                <a:gd name="T50" fmla="*/ 1632 w 2004"/>
                <a:gd name="T51" fmla="*/ 464 h 1337"/>
                <a:gd name="T52" fmla="*/ 1799 w 2004"/>
                <a:gd name="T53" fmla="*/ 594 h 1337"/>
                <a:gd name="T54" fmla="*/ 2003 w 2004"/>
                <a:gd name="T55" fmla="*/ 724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4" h="1337">
                  <a:moveTo>
                    <a:pt x="2003" y="724"/>
                  </a:moveTo>
                  <a:lnTo>
                    <a:pt x="2003" y="724"/>
                  </a:lnTo>
                  <a:cubicBezTo>
                    <a:pt x="2003" y="724"/>
                    <a:pt x="2003" y="891"/>
                    <a:pt x="1948" y="891"/>
                  </a:cubicBezTo>
                  <a:cubicBezTo>
                    <a:pt x="1873" y="891"/>
                    <a:pt x="1799" y="891"/>
                    <a:pt x="1725" y="909"/>
                  </a:cubicBezTo>
                  <a:cubicBezTo>
                    <a:pt x="1669" y="928"/>
                    <a:pt x="1632" y="965"/>
                    <a:pt x="1577" y="1002"/>
                  </a:cubicBezTo>
                  <a:cubicBezTo>
                    <a:pt x="1540" y="1021"/>
                    <a:pt x="1577" y="1058"/>
                    <a:pt x="1447" y="1021"/>
                  </a:cubicBezTo>
                  <a:cubicBezTo>
                    <a:pt x="1317" y="1002"/>
                    <a:pt x="1224" y="965"/>
                    <a:pt x="1076" y="965"/>
                  </a:cubicBezTo>
                  <a:cubicBezTo>
                    <a:pt x="909" y="965"/>
                    <a:pt x="760" y="965"/>
                    <a:pt x="705" y="1002"/>
                  </a:cubicBezTo>
                  <a:cubicBezTo>
                    <a:pt x="649" y="1058"/>
                    <a:pt x="630" y="1095"/>
                    <a:pt x="630" y="1169"/>
                  </a:cubicBezTo>
                  <a:cubicBezTo>
                    <a:pt x="630" y="1224"/>
                    <a:pt x="630" y="1299"/>
                    <a:pt x="630" y="1299"/>
                  </a:cubicBezTo>
                  <a:cubicBezTo>
                    <a:pt x="630" y="1299"/>
                    <a:pt x="612" y="1280"/>
                    <a:pt x="538" y="1299"/>
                  </a:cubicBezTo>
                  <a:cubicBezTo>
                    <a:pt x="482" y="1299"/>
                    <a:pt x="389" y="1299"/>
                    <a:pt x="353" y="1318"/>
                  </a:cubicBezTo>
                  <a:cubicBezTo>
                    <a:pt x="334" y="1318"/>
                    <a:pt x="297" y="1336"/>
                    <a:pt x="259" y="1318"/>
                  </a:cubicBezTo>
                  <a:cubicBezTo>
                    <a:pt x="223" y="1318"/>
                    <a:pt x="185" y="1280"/>
                    <a:pt x="148" y="1243"/>
                  </a:cubicBezTo>
                  <a:cubicBezTo>
                    <a:pt x="111" y="1206"/>
                    <a:pt x="74" y="1132"/>
                    <a:pt x="0" y="1150"/>
                  </a:cubicBezTo>
                  <a:cubicBezTo>
                    <a:pt x="0" y="1150"/>
                    <a:pt x="56" y="909"/>
                    <a:pt x="167" y="742"/>
                  </a:cubicBezTo>
                  <a:cubicBezTo>
                    <a:pt x="259" y="576"/>
                    <a:pt x="278" y="538"/>
                    <a:pt x="408" y="482"/>
                  </a:cubicBezTo>
                  <a:cubicBezTo>
                    <a:pt x="538" y="427"/>
                    <a:pt x="501" y="446"/>
                    <a:pt x="538" y="371"/>
                  </a:cubicBezTo>
                  <a:cubicBezTo>
                    <a:pt x="538" y="371"/>
                    <a:pt x="556" y="316"/>
                    <a:pt x="742" y="205"/>
                  </a:cubicBezTo>
                  <a:cubicBezTo>
                    <a:pt x="742" y="205"/>
                    <a:pt x="853" y="130"/>
                    <a:pt x="890" y="111"/>
                  </a:cubicBezTo>
                  <a:cubicBezTo>
                    <a:pt x="927" y="93"/>
                    <a:pt x="1169" y="19"/>
                    <a:pt x="1187" y="19"/>
                  </a:cubicBezTo>
                  <a:cubicBezTo>
                    <a:pt x="1206" y="0"/>
                    <a:pt x="1336" y="19"/>
                    <a:pt x="1372" y="19"/>
                  </a:cubicBezTo>
                  <a:cubicBezTo>
                    <a:pt x="1391" y="37"/>
                    <a:pt x="1410" y="56"/>
                    <a:pt x="1410" y="56"/>
                  </a:cubicBezTo>
                  <a:cubicBezTo>
                    <a:pt x="1410" y="56"/>
                    <a:pt x="1372" y="56"/>
                    <a:pt x="1428" y="149"/>
                  </a:cubicBezTo>
                  <a:cubicBezTo>
                    <a:pt x="1466" y="241"/>
                    <a:pt x="1540" y="353"/>
                    <a:pt x="1558" y="371"/>
                  </a:cubicBezTo>
                  <a:cubicBezTo>
                    <a:pt x="1595" y="371"/>
                    <a:pt x="1614" y="427"/>
                    <a:pt x="1632" y="464"/>
                  </a:cubicBezTo>
                  <a:cubicBezTo>
                    <a:pt x="1651" y="501"/>
                    <a:pt x="1725" y="557"/>
                    <a:pt x="1799" y="594"/>
                  </a:cubicBezTo>
                  <a:cubicBezTo>
                    <a:pt x="1873" y="612"/>
                    <a:pt x="2003" y="705"/>
                    <a:pt x="2003" y="72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2919413" y="3198813"/>
              <a:ext cx="106362" cy="460375"/>
            </a:xfrm>
            <a:custGeom>
              <a:avLst/>
              <a:gdLst>
                <a:gd name="T0" fmla="*/ 296 w 297"/>
                <a:gd name="T1" fmla="*/ 1224 h 1281"/>
                <a:gd name="T2" fmla="*/ 296 w 297"/>
                <a:gd name="T3" fmla="*/ 1224 h 1281"/>
                <a:gd name="T4" fmla="*/ 111 w 297"/>
                <a:gd name="T5" fmla="*/ 1280 h 1281"/>
                <a:gd name="T6" fmla="*/ 55 w 297"/>
                <a:gd name="T7" fmla="*/ 1113 h 1281"/>
                <a:gd name="T8" fmla="*/ 74 w 297"/>
                <a:gd name="T9" fmla="*/ 835 h 1281"/>
                <a:gd name="T10" fmla="*/ 74 w 297"/>
                <a:gd name="T11" fmla="*/ 631 h 1281"/>
                <a:gd name="T12" fmla="*/ 19 w 297"/>
                <a:gd name="T13" fmla="*/ 352 h 1281"/>
                <a:gd name="T14" fmla="*/ 0 w 297"/>
                <a:gd name="T15" fmla="*/ 93 h 1281"/>
                <a:gd name="T16" fmla="*/ 19 w 297"/>
                <a:gd name="T17" fmla="*/ 19 h 1281"/>
                <a:gd name="T18" fmla="*/ 74 w 297"/>
                <a:gd name="T19" fmla="*/ 37 h 1281"/>
                <a:gd name="T20" fmla="*/ 93 w 297"/>
                <a:gd name="T21" fmla="*/ 37 h 1281"/>
                <a:gd name="T22" fmla="*/ 111 w 297"/>
                <a:gd name="T23" fmla="*/ 0 h 1281"/>
                <a:gd name="T24" fmla="*/ 130 w 297"/>
                <a:gd name="T25" fmla="*/ 0 h 1281"/>
                <a:gd name="T26" fmla="*/ 204 w 297"/>
                <a:gd name="T27" fmla="*/ 93 h 1281"/>
                <a:gd name="T28" fmla="*/ 222 w 297"/>
                <a:gd name="T29" fmla="*/ 222 h 1281"/>
                <a:gd name="T30" fmla="*/ 278 w 297"/>
                <a:gd name="T31" fmla="*/ 371 h 1281"/>
                <a:gd name="T32" fmla="*/ 260 w 297"/>
                <a:gd name="T33" fmla="*/ 631 h 1281"/>
                <a:gd name="T34" fmla="*/ 278 w 297"/>
                <a:gd name="T35" fmla="*/ 946 h 1281"/>
                <a:gd name="T36" fmla="*/ 296 w 297"/>
                <a:gd name="T37" fmla="*/ 1224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281">
                  <a:moveTo>
                    <a:pt x="296" y="1224"/>
                  </a:moveTo>
                  <a:lnTo>
                    <a:pt x="296" y="1224"/>
                  </a:lnTo>
                  <a:cubicBezTo>
                    <a:pt x="296" y="1224"/>
                    <a:pt x="167" y="1261"/>
                    <a:pt x="111" y="1280"/>
                  </a:cubicBezTo>
                  <a:cubicBezTo>
                    <a:pt x="111" y="1280"/>
                    <a:pt x="55" y="1187"/>
                    <a:pt x="55" y="1113"/>
                  </a:cubicBezTo>
                  <a:cubicBezTo>
                    <a:pt x="74" y="1020"/>
                    <a:pt x="74" y="909"/>
                    <a:pt x="74" y="835"/>
                  </a:cubicBezTo>
                  <a:cubicBezTo>
                    <a:pt x="74" y="779"/>
                    <a:pt x="74" y="723"/>
                    <a:pt x="74" y="631"/>
                  </a:cubicBezTo>
                  <a:cubicBezTo>
                    <a:pt x="74" y="538"/>
                    <a:pt x="37" y="427"/>
                    <a:pt x="19" y="352"/>
                  </a:cubicBezTo>
                  <a:cubicBezTo>
                    <a:pt x="19" y="260"/>
                    <a:pt x="0" y="111"/>
                    <a:pt x="0" y="93"/>
                  </a:cubicBezTo>
                  <a:cubicBezTo>
                    <a:pt x="0" y="56"/>
                    <a:pt x="19" y="19"/>
                    <a:pt x="19" y="19"/>
                  </a:cubicBezTo>
                  <a:cubicBezTo>
                    <a:pt x="19" y="19"/>
                    <a:pt x="55" y="37"/>
                    <a:pt x="7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204" y="74"/>
                    <a:pt x="204" y="93"/>
                  </a:cubicBezTo>
                  <a:cubicBezTo>
                    <a:pt x="204" y="130"/>
                    <a:pt x="204" y="204"/>
                    <a:pt x="222" y="222"/>
                  </a:cubicBezTo>
                  <a:cubicBezTo>
                    <a:pt x="241" y="241"/>
                    <a:pt x="278" y="297"/>
                    <a:pt x="278" y="371"/>
                  </a:cubicBezTo>
                  <a:cubicBezTo>
                    <a:pt x="278" y="464"/>
                    <a:pt x="278" y="482"/>
                    <a:pt x="260" y="631"/>
                  </a:cubicBezTo>
                  <a:cubicBezTo>
                    <a:pt x="260" y="761"/>
                    <a:pt x="296" y="853"/>
                    <a:pt x="278" y="946"/>
                  </a:cubicBezTo>
                  <a:cubicBezTo>
                    <a:pt x="278" y="1020"/>
                    <a:pt x="296" y="1224"/>
                    <a:pt x="296" y="122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2967038" y="3071813"/>
              <a:ext cx="260350" cy="568325"/>
            </a:xfrm>
            <a:custGeom>
              <a:avLst/>
              <a:gdLst>
                <a:gd name="T0" fmla="*/ 426 w 724"/>
                <a:gd name="T1" fmla="*/ 1539 h 1577"/>
                <a:gd name="T2" fmla="*/ 426 w 724"/>
                <a:gd name="T3" fmla="*/ 1539 h 1577"/>
                <a:gd name="T4" fmla="*/ 166 w 724"/>
                <a:gd name="T5" fmla="*/ 1576 h 1577"/>
                <a:gd name="T6" fmla="*/ 148 w 724"/>
                <a:gd name="T7" fmla="*/ 1428 h 1577"/>
                <a:gd name="T8" fmla="*/ 148 w 724"/>
                <a:gd name="T9" fmla="*/ 1168 h 1577"/>
                <a:gd name="T10" fmla="*/ 130 w 724"/>
                <a:gd name="T11" fmla="*/ 1039 h 1577"/>
                <a:gd name="T12" fmla="*/ 148 w 724"/>
                <a:gd name="T13" fmla="*/ 871 h 1577"/>
                <a:gd name="T14" fmla="*/ 148 w 724"/>
                <a:gd name="T15" fmla="*/ 668 h 1577"/>
                <a:gd name="T16" fmla="*/ 92 w 724"/>
                <a:gd name="T17" fmla="*/ 574 h 1577"/>
                <a:gd name="T18" fmla="*/ 74 w 724"/>
                <a:gd name="T19" fmla="*/ 463 h 1577"/>
                <a:gd name="T20" fmla="*/ 0 w 724"/>
                <a:gd name="T21" fmla="*/ 352 h 1577"/>
                <a:gd name="T22" fmla="*/ 148 w 724"/>
                <a:gd name="T23" fmla="*/ 259 h 1577"/>
                <a:gd name="T24" fmla="*/ 371 w 724"/>
                <a:gd name="T25" fmla="*/ 241 h 1577"/>
                <a:gd name="T26" fmla="*/ 408 w 724"/>
                <a:gd name="T27" fmla="*/ 167 h 1577"/>
                <a:gd name="T28" fmla="*/ 426 w 724"/>
                <a:gd name="T29" fmla="*/ 74 h 1577"/>
                <a:gd name="T30" fmla="*/ 537 w 724"/>
                <a:gd name="T31" fmla="*/ 55 h 1577"/>
                <a:gd name="T32" fmla="*/ 649 w 724"/>
                <a:gd name="T33" fmla="*/ 241 h 1577"/>
                <a:gd name="T34" fmla="*/ 649 w 724"/>
                <a:gd name="T35" fmla="*/ 297 h 1577"/>
                <a:gd name="T36" fmla="*/ 686 w 724"/>
                <a:gd name="T37" fmla="*/ 463 h 1577"/>
                <a:gd name="T38" fmla="*/ 519 w 724"/>
                <a:gd name="T39" fmla="*/ 816 h 1577"/>
                <a:gd name="T40" fmla="*/ 426 w 724"/>
                <a:gd name="T41" fmla="*/ 1113 h 1577"/>
                <a:gd name="T42" fmla="*/ 426 w 724"/>
                <a:gd name="T43" fmla="*/ 1539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4" h="1577">
                  <a:moveTo>
                    <a:pt x="426" y="1539"/>
                  </a:moveTo>
                  <a:lnTo>
                    <a:pt x="426" y="1539"/>
                  </a:lnTo>
                  <a:cubicBezTo>
                    <a:pt x="166" y="1576"/>
                    <a:pt x="166" y="1576"/>
                    <a:pt x="166" y="1576"/>
                  </a:cubicBezTo>
                  <a:cubicBezTo>
                    <a:pt x="148" y="1428"/>
                    <a:pt x="148" y="1428"/>
                    <a:pt x="148" y="1428"/>
                  </a:cubicBezTo>
                  <a:cubicBezTo>
                    <a:pt x="148" y="1168"/>
                    <a:pt x="148" y="1168"/>
                    <a:pt x="148" y="1168"/>
                  </a:cubicBezTo>
                  <a:cubicBezTo>
                    <a:pt x="130" y="1039"/>
                    <a:pt x="130" y="1039"/>
                    <a:pt x="130" y="1039"/>
                  </a:cubicBezTo>
                  <a:cubicBezTo>
                    <a:pt x="148" y="871"/>
                    <a:pt x="148" y="871"/>
                    <a:pt x="148" y="871"/>
                  </a:cubicBezTo>
                  <a:cubicBezTo>
                    <a:pt x="148" y="871"/>
                    <a:pt x="166" y="686"/>
                    <a:pt x="148" y="668"/>
                  </a:cubicBezTo>
                  <a:cubicBezTo>
                    <a:pt x="130" y="649"/>
                    <a:pt x="130" y="612"/>
                    <a:pt x="92" y="574"/>
                  </a:cubicBezTo>
                  <a:cubicBezTo>
                    <a:pt x="55" y="519"/>
                    <a:pt x="74" y="463"/>
                    <a:pt x="74" y="463"/>
                  </a:cubicBezTo>
                  <a:cubicBezTo>
                    <a:pt x="74" y="463"/>
                    <a:pt x="55" y="389"/>
                    <a:pt x="0" y="352"/>
                  </a:cubicBezTo>
                  <a:cubicBezTo>
                    <a:pt x="0" y="352"/>
                    <a:pt x="92" y="259"/>
                    <a:pt x="148" y="259"/>
                  </a:cubicBezTo>
                  <a:cubicBezTo>
                    <a:pt x="222" y="241"/>
                    <a:pt x="334" y="259"/>
                    <a:pt x="371" y="241"/>
                  </a:cubicBezTo>
                  <a:cubicBezTo>
                    <a:pt x="389" y="241"/>
                    <a:pt x="408" y="203"/>
                    <a:pt x="408" y="167"/>
                  </a:cubicBezTo>
                  <a:cubicBezTo>
                    <a:pt x="408" y="129"/>
                    <a:pt x="426" y="74"/>
                    <a:pt x="426" y="74"/>
                  </a:cubicBezTo>
                  <a:cubicBezTo>
                    <a:pt x="426" y="74"/>
                    <a:pt x="463" y="0"/>
                    <a:pt x="537" y="55"/>
                  </a:cubicBezTo>
                  <a:cubicBezTo>
                    <a:pt x="612" y="92"/>
                    <a:pt x="631" y="185"/>
                    <a:pt x="649" y="241"/>
                  </a:cubicBezTo>
                  <a:cubicBezTo>
                    <a:pt x="649" y="297"/>
                    <a:pt x="649" y="297"/>
                    <a:pt x="649" y="297"/>
                  </a:cubicBezTo>
                  <a:cubicBezTo>
                    <a:pt x="649" y="297"/>
                    <a:pt x="723" y="333"/>
                    <a:pt x="686" y="463"/>
                  </a:cubicBezTo>
                  <a:cubicBezTo>
                    <a:pt x="649" y="593"/>
                    <a:pt x="556" y="704"/>
                    <a:pt x="519" y="816"/>
                  </a:cubicBezTo>
                  <a:cubicBezTo>
                    <a:pt x="482" y="945"/>
                    <a:pt x="445" y="964"/>
                    <a:pt x="426" y="1113"/>
                  </a:cubicBezTo>
                  <a:cubicBezTo>
                    <a:pt x="408" y="1261"/>
                    <a:pt x="408" y="1484"/>
                    <a:pt x="426" y="1539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2592388" y="3178175"/>
              <a:ext cx="368300" cy="581025"/>
            </a:xfrm>
            <a:custGeom>
              <a:avLst/>
              <a:gdLst>
                <a:gd name="T0" fmla="*/ 1020 w 1021"/>
                <a:gd name="T1" fmla="*/ 1335 h 1614"/>
                <a:gd name="T2" fmla="*/ 1020 w 1021"/>
                <a:gd name="T3" fmla="*/ 1335 h 1614"/>
                <a:gd name="T4" fmla="*/ 834 w 1021"/>
                <a:gd name="T5" fmla="*/ 1409 h 1614"/>
                <a:gd name="T6" fmla="*/ 557 w 1021"/>
                <a:gd name="T7" fmla="*/ 1539 h 1614"/>
                <a:gd name="T8" fmla="*/ 352 w 1021"/>
                <a:gd name="T9" fmla="*/ 1595 h 1614"/>
                <a:gd name="T10" fmla="*/ 148 w 1021"/>
                <a:gd name="T11" fmla="*/ 1520 h 1614"/>
                <a:gd name="T12" fmla="*/ 111 w 1021"/>
                <a:gd name="T13" fmla="*/ 1335 h 1614"/>
                <a:gd name="T14" fmla="*/ 18 w 1021"/>
                <a:gd name="T15" fmla="*/ 1075 h 1614"/>
                <a:gd name="T16" fmla="*/ 37 w 1021"/>
                <a:gd name="T17" fmla="*/ 983 h 1614"/>
                <a:gd name="T18" fmla="*/ 186 w 1021"/>
                <a:gd name="T19" fmla="*/ 686 h 1614"/>
                <a:gd name="T20" fmla="*/ 186 w 1021"/>
                <a:gd name="T21" fmla="*/ 556 h 1614"/>
                <a:gd name="T22" fmla="*/ 92 w 1021"/>
                <a:gd name="T23" fmla="*/ 352 h 1614"/>
                <a:gd name="T24" fmla="*/ 111 w 1021"/>
                <a:gd name="T25" fmla="*/ 129 h 1614"/>
                <a:gd name="T26" fmla="*/ 315 w 1021"/>
                <a:gd name="T27" fmla="*/ 18 h 1614"/>
                <a:gd name="T28" fmla="*/ 686 w 1021"/>
                <a:gd name="T29" fmla="*/ 36 h 1614"/>
                <a:gd name="T30" fmla="*/ 909 w 1021"/>
                <a:gd name="T31" fmla="*/ 74 h 1614"/>
                <a:gd name="T32" fmla="*/ 928 w 1021"/>
                <a:gd name="T33" fmla="*/ 74 h 1614"/>
                <a:gd name="T34" fmla="*/ 928 w 1021"/>
                <a:gd name="T35" fmla="*/ 407 h 1614"/>
                <a:gd name="T36" fmla="*/ 983 w 1021"/>
                <a:gd name="T37" fmla="*/ 667 h 1614"/>
                <a:gd name="T38" fmla="*/ 983 w 1021"/>
                <a:gd name="T39" fmla="*/ 1094 h 1614"/>
                <a:gd name="T40" fmla="*/ 1020 w 1021"/>
                <a:gd name="T41" fmla="*/ 1335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1" h="1614">
                  <a:moveTo>
                    <a:pt x="1020" y="1335"/>
                  </a:moveTo>
                  <a:lnTo>
                    <a:pt x="1020" y="1335"/>
                  </a:lnTo>
                  <a:cubicBezTo>
                    <a:pt x="1020" y="1335"/>
                    <a:pt x="983" y="1335"/>
                    <a:pt x="834" y="1409"/>
                  </a:cubicBezTo>
                  <a:cubicBezTo>
                    <a:pt x="668" y="1484"/>
                    <a:pt x="612" y="1484"/>
                    <a:pt x="557" y="1539"/>
                  </a:cubicBezTo>
                  <a:cubicBezTo>
                    <a:pt x="482" y="1595"/>
                    <a:pt x="445" y="1613"/>
                    <a:pt x="352" y="1595"/>
                  </a:cubicBezTo>
                  <a:cubicBezTo>
                    <a:pt x="278" y="1576"/>
                    <a:pt x="148" y="1520"/>
                    <a:pt x="148" y="1520"/>
                  </a:cubicBezTo>
                  <a:cubicBezTo>
                    <a:pt x="148" y="1520"/>
                    <a:pt x="148" y="1409"/>
                    <a:pt x="111" y="1335"/>
                  </a:cubicBezTo>
                  <a:cubicBezTo>
                    <a:pt x="92" y="1261"/>
                    <a:pt x="18" y="1075"/>
                    <a:pt x="18" y="1075"/>
                  </a:cubicBezTo>
                  <a:cubicBezTo>
                    <a:pt x="18" y="1075"/>
                    <a:pt x="0" y="1019"/>
                    <a:pt x="37" y="983"/>
                  </a:cubicBezTo>
                  <a:cubicBezTo>
                    <a:pt x="74" y="927"/>
                    <a:pt x="186" y="686"/>
                    <a:pt x="186" y="686"/>
                  </a:cubicBezTo>
                  <a:cubicBezTo>
                    <a:pt x="186" y="686"/>
                    <a:pt x="222" y="612"/>
                    <a:pt x="186" y="556"/>
                  </a:cubicBezTo>
                  <a:cubicBezTo>
                    <a:pt x="167" y="500"/>
                    <a:pt x="92" y="352"/>
                    <a:pt x="92" y="352"/>
                  </a:cubicBezTo>
                  <a:cubicBezTo>
                    <a:pt x="92" y="352"/>
                    <a:pt x="74" y="185"/>
                    <a:pt x="111" y="129"/>
                  </a:cubicBezTo>
                  <a:cubicBezTo>
                    <a:pt x="148" y="92"/>
                    <a:pt x="186" y="18"/>
                    <a:pt x="315" y="18"/>
                  </a:cubicBezTo>
                  <a:cubicBezTo>
                    <a:pt x="445" y="18"/>
                    <a:pt x="593" y="0"/>
                    <a:pt x="686" y="36"/>
                  </a:cubicBezTo>
                  <a:cubicBezTo>
                    <a:pt x="779" y="55"/>
                    <a:pt x="872" y="74"/>
                    <a:pt x="909" y="74"/>
                  </a:cubicBezTo>
                  <a:cubicBezTo>
                    <a:pt x="909" y="74"/>
                    <a:pt x="928" y="55"/>
                    <a:pt x="928" y="74"/>
                  </a:cubicBezTo>
                  <a:cubicBezTo>
                    <a:pt x="928" y="111"/>
                    <a:pt x="928" y="352"/>
                    <a:pt x="928" y="407"/>
                  </a:cubicBezTo>
                  <a:cubicBezTo>
                    <a:pt x="946" y="463"/>
                    <a:pt x="983" y="630"/>
                    <a:pt x="983" y="667"/>
                  </a:cubicBezTo>
                  <a:cubicBezTo>
                    <a:pt x="983" y="704"/>
                    <a:pt x="983" y="1019"/>
                    <a:pt x="983" y="1094"/>
                  </a:cubicBezTo>
                  <a:cubicBezTo>
                    <a:pt x="964" y="1168"/>
                    <a:pt x="964" y="1242"/>
                    <a:pt x="1020" y="1335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2898775" y="2049463"/>
              <a:ext cx="1355725" cy="1062037"/>
            </a:xfrm>
            <a:custGeom>
              <a:avLst/>
              <a:gdLst>
                <a:gd name="T0" fmla="*/ 3562 w 3767"/>
                <a:gd name="T1" fmla="*/ 204 h 2951"/>
                <a:gd name="T2" fmla="*/ 3562 w 3767"/>
                <a:gd name="T3" fmla="*/ 204 h 2951"/>
                <a:gd name="T4" fmla="*/ 3617 w 3767"/>
                <a:gd name="T5" fmla="*/ 371 h 2951"/>
                <a:gd name="T6" fmla="*/ 3636 w 3767"/>
                <a:gd name="T7" fmla="*/ 613 h 2951"/>
                <a:gd name="T8" fmla="*/ 3747 w 3767"/>
                <a:gd name="T9" fmla="*/ 816 h 2951"/>
                <a:gd name="T10" fmla="*/ 3710 w 3767"/>
                <a:gd name="T11" fmla="*/ 1151 h 2951"/>
                <a:gd name="T12" fmla="*/ 3710 w 3767"/>
                <a:gd name="T13" fmla="*/ 1596 h 2951"/>
                <a:gd name="T14" fmla="*/ 3432 w 3767"/>
                <a:gd name="T15" fmla="*/ 1929 h 2951"/>
                <a:gd name="T16" fmla="*/ 3246 w 3767"/>
                <a:gd name="T17" fmla="*/ 2264 h 2951"/>
                <a:gd name="T18" fmla="*/ 2987 w 3767"/>
                <a:gd name="T19" fmla="*/ 2616 h 2951"/>
                <a:gd name="T20" fmla="*/ 2746 w 3767"/>
                <a:gd name="T21" fmla="*/ 2653 h 2951"/>
                <a:gd name="T22" fmla="*/ 2393 w 3767"/>
                <a:gd name="T23" fmla="*/ 2653 h 2951"/>
                <a:gd name="T24" fmla="*/ 2207 w 3767"/>
                <a:gd name="T25" fmla="*/ 2783 h 2951"/>
                <a:gd name="T26" fmla="*/ 1614 w 3767"/>
                <a:gd name="T27" fmla="*/ 2635 h 2951"/>
                <a:gd name="T28" fmla="*/ 1262 w 3767"/>
                <a:gd name="T29" fmla="*/ 2523 h 2951"/>
                <a:gd name="T30" fmla="*/ 965 w 3767"/>
                <a:gd name="T31" fmla="*/ 2709 h 2951"/>
                <a:gd name="T32" fmla="*/ 798 w 3767"/>
                <a:gd name="T33" fmla="*/ 2950 h 2951"/>
                <a:gd name="T34" fmla="*/ 687 w 3767"/>
                <a:gd name="T35" fmla="*/ 2876 h 2951"/>
                <a:gd name="T36" fmla="*/ 612 w 3767"/>
                <a:gd name="T37" fmla="*/ 2913 h 2951"/>
                <a:gd name="T38" fmla="*/ 464 w 3767"/>
                <a:gd name="T39" fmla="*/ 2801 h 2951"/>
                <a:gd name="T40" fmla="*/ 278 w 3767"/>
                <a:gd name="T41" fmla="*/ 2690 h 2951"/>
                <a:gd name="T42" fmla="*/ 204 w 3767"/>
                <a:gd name="T43" fmla="*/ 2560 h 2951"/>
                <a:gd name="T44" fmla="*/ 93 w 3767"/>
                <a:gd name="T45" fmla="*/ 2468 h 2951"/>
                <a:gd name="T46" fmla="*/ 0 w 3767"/>
                <a:gd name="T47" fmla="*/ 2264 h 2951"/>
                <a:gd name="T48" fmla="*/ 37 w 3767"/>
                <a:gd name="T49" fmla="*/ 2226 h 2951"/>
                <a:gd name="T50" fmla="*/ 297 w 3767"/>
                <a:gd name="T51" fmla="*/ 2134 h 2951"/>
                <a:gd name="T52" fmla="*/ 575 w 3767"/>
                <a:gd name="T53" fmla="*/ 2097 h 2951"/>
                <a:gd name="T54" fmla="*/ 817 w 3767"/>
                <a:gd name="T55" fmla="*/ 2078 h 2951"/>
                <a:gd name="T56" fmla="*/ 891 w 3767"/>
                <a:gd name="T57" fmla="*/ 1985 h 2951"/>
                <a:gd name="T58" fmla="*/ 965 w 3767"/>
                <a:gd name="T59" fmla="*/ 1707 h 2951"/>
                <a:gd name="T60" fmla="*/ 1002 w 3767"/>
                <a:gd name="T61" fmla="*/ 1447 h 2951"/>
                <a:gd name="T62" fmla="*/ 1020 w 3767"/>
                <a:gd name="T63" fmla="*/ 1169 h 2951"/>
                <a:gd name="T64" fmla="*/ 1299 w 3767"/>
                <a:gd name="T65" fmla="*/ 1095 h 2951"/>
                <a:gd name="T66" fmla="*/ 2764 w 3767"/>
                <a:gd name="T67" fmla="*/ 0 h 2951"/>
                <a:gd name="T68" fmla="*/ 2913 w 3767"/>
                <a:gd name="T69" fmla="*/ 19 h 2951"/>
                <a:gd name="T70" fmla="*/ 3154 w 3767"/>
                <a:gd name="T71" fmla="*/ 38 h 2951"/>
                <a:gd name="T72" fmla="*/ 3284 w 3767"/>
                <a:gd name="T73" fmla="*/ 204 h 2951"/>
                <a:gd name="T74" fmla="*/ 3562 w 3767"/>
                <a:gd name="T75" fmla="*/ 204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7" h="2951">
                  <a:moveTo>
                    <a:pt x="3562" y="204"/>
                  </a:moveTo>
                  <a:lnTo>
                    <a:pt x="3562" y="204"/>
                  </a:lnTo>
                  <a:cubicBezTo>
                    <a:pt x="3562" y="204"/>
                    <a:pt x="3617" y="260"/>
                    <a:pt x="3617" y="371"/>
                  </a:cubicBezTo>
                  <a:cubicBezTo>
                    <a:pt x="3617" y="483"/>
                    <a:pt x="3599" y="539"/>
                    <a:pt x="3636" y="613"/>
                  </a:cubicBezTo>
                  <a:cubicBezTo>
                    <a:pt x="3655" y="687"/>
                    <a:pt x="3729" y="705"/>
                    <a:pt x="3747" y="816"/>
                  </a:cubicBezTo>
                  <a:cubicBezTo>
                    <a:pt x="3766" y="928"/>
                    <a:pt x="3747" y="1021"/>
                    <a:pt x="3710" y="1151"/>
                  </a:cubicBezTo>
                  <a:cubicBezTo>
                    <a:pt x="3691" y="1262"/>
                    <a:pt x="3747" y="1503"/>
                    <a:pt x="3710" y="1596"/>
                  </a:cubicBezTo>
                  <a:cubicBezTo>
                    <a:pt x="3673" y="1688"/>
                    <a:pt x="3562" y="1837"/>
                    <a:pt x="3432" y="1929"/>
                  </a:cubicBezTo>
                  <a:cubicBezTo>
                    <a:pt x="3320" y="2041"/>
                    <a:pt x="3246" y="2226"/>
                    <a:pt x="3246" y="2264"/>
                  </a:cubicBezTo>
                  <a:cubicBezTo>
                    <a:pt x="3246" y="2300"/>
                    <a:pt x="3079" y="2579"/>
                    <a:pt x="2987" y="2616"/>
                  </a:cubicBezTo>
                  <a:cubicBezTo>
                    <a:pt x="2913" y="2653"/>
                    <a:pt x="2857" y="2671"/>
                    <a:pt x="2746" y="2653"/>
                  </a:cubicBezTo>
                  <a:cubicBezTo>
                    <a:pt x="2634" y="2653"/>
                    <a:pt x="2504" y="2560"/>
                    <a:pt x="2393" y="2653"/>
                  </a:cubicBezTo>
                  <a:cubicBezTo>
                    <a:pt x="2282" y="2746"/>
                    <a:pt x="2375" y="2839"/>
                    <a:pt x="2207" y="2783"/>
                  </a:cubicBezTo>
                  <a:cubicBezTo>
                    <a:pt x="2022" y="2727"/>
                    <a:pt x="1818" y="2579"/>
                    <a:pt x="1614" y="2635"/>
                  </a:cubicBezTo>
                  <a:cubicBezTo>
                    <a:pt x="1410" y="2671"/>
                    <a:pt x="1429" y="2505"/>
                    <a:pt x="1262" y="2523"/>
                  </a:cubicBezTo>
                  <a:cubicBezTo>
                    <a:pt x="1076" y="2560"/>
                    <a:pt x="1094" y="2597"/>
                    <a:pt x="965" y="2709"/>
                  </a:cubicBezTo>
                  <a:cubicBezTo>
                    <a:pt x="835" y="2839"/>
                    <a:pt x="798" y="2950"/>
                    <a:pt x="798" y="2950"/>
                  </a:cubicBezTo>
                  <a:cubicBezTo>
                    <a:pt x="798" y="2950"/>
                    <a:pt x="723" y="2876"/>
                    <a:pt x="687" y="2876"/>
                  </a:cubicBezTo>
                  <a:cubicBezTo>
                    <a:pt x="631" y="2876"/>
                    <a:pt x="612" y="2913"/>
                    <a:pt x="612" y="2913"/>
                  </a:cubicBezTo>
                  <a:cubicBezTo>
                    <a:pt x="612" y="2913"/>
                    <a:pt x="538" y="2820"/>
                    <a:pt x="464" y="2801"/>
                  </a:cubicBezTo>
                  <a:cubicBezTo>
                    <a:pt x="408" y="2783"/>
                    <a:pt x="334" y="2746"/>
                    <a:pt x="278" y="2690"/>
                  </a:cubicBezTo>
                  <a:cubicBezTo>
                    <a:pt x="241" y="2653"/>
                    <a:pt x="223" y="2579"/>
                    <a:pt x="204" y="2560"/>
                  </a:cubicBezTo>
                  <a:cubicBezTo>
                    <a:pt x="167" y="2560"/>
                    <a:pt x="130" y="2523"/>
                    <a:pt x="93" y="2468"/>
                  </a:cubicBezTo>
                  <a:cubicBezTo>
                    <a:pt x="56" y="2412"/>
                    <a:pt x="0" y="2264"/>
                    <a:pt x="0" y="2264"/>
                  </a:cubicBezTo>
                  <a:cubicBezTo>
                    <a:pt x="0" y="2264"/>
                    <a:pt x="19" y="2226"/>
                    <a:pt x="37" y="2226"/>
                  </a:cubicBezTo>
                  <a:cubicBezTo>
                    <a:pt x="75" y="2226"/>
                    <a:pt x="260" y="2152"/>
                    <a:pt x="297" y="2134"/>
                  </a:cubicBezTo>
                  <a:cubicBezTo>
                    <a:pt x="334" y="2097"/>
                    <a:pt x="446" y="2115"/>
                    <a:pt x="575" y="2097"/>
                  </a:cubicBezTo>
                  <a:cubicBezTo>
                    <a:pt x="687" y="2078"/>
                    <a:pt x="817" y="2078"/>
                    <a:pt x="817" y="2078"/>
                  </a:cubicBezTo>
                  <a:cubicBezTo>
                    <a:pt x="817" y="2078"/>
                    <a:pt x="872" y="2097"/>
                    <a:pt x="891" y="1985"/>
                  </a:cubicBezTo>
                  <a:cubicBezTo>
                    <a:pt x="891" y="1985"/>
                    <a:pt x="946" y="1763"/>
                    <a:pt x="965" y="1707"/>
                  </a:cubicBezTo>
                  <a:cubicBezTo>
                    <a:pt x="983" y="1670"/>
                    <a:pt x="1002" y="1447"/>
                    <a:pt x="1002" y="1447"/>
                  </a:cubicBezTo>
                  <a:cubicBezTo>
                    <a:pt x="1020" y="1169"/>
                    <a:pt x="1020" y="1169"/>
                    <a:pt x="1020" y="1169"/>
                  </a:cubicBezTo>
                  <a:cubicBezTo>
                    <a:pt x="1299" y="1095"/>
                    <a:pt x="1299" y="1095"/>
                    <a:pt x="1299" y="1095"/>
                  </a:cubicBezTo>
                  <a:cubicBezTo>
                    <a:pt x="2764" y="0"/>
                    <a:pt x="2764" y="0"/>
                    <a:pt x="2764" y="0"/>
                  </a:cubicBezTo>
                  <a:cubicBezTo>
                    <a:pt x="2764" y="0"/>
                    <a:pt x="2838" y="19"/>
                    <a:pt x="2913" y="19"/>
                  </a:cubicBezTo>
                  <a:cubicBezTo>
                    <a:pt x="2987" y="0"/>
                    <a:pt x="3117" y="19"/>
                    <a:pt x="3154" y="38"/>
                  </a:cubicBezTo>
                  <a:cubicBezTo>
                    <a:pt x="3191" y="56"/>
                    <a:pt x="3246" y="130"/>
                    <a:pt x="3284" y="204"/>
                  </a:cubicBezTo>
                  <a:cubicBezTo>
                    <a:pt x="3339" y="297"/>
                    <a:pt x="3432" y="260"/>
                    <a:pt x="3562" y="20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4068763" y="2070100"/>
              <a:ext cx="881062" cy="1430338"/>
            </a:xfrm>
            <a:custGeom>
              <a:avLst/>
              <a:gdLst>
                <a:gd name="T0" fmla="*/ 2430 w 2449"/>
                <a:gd name="T1" fmla="*/ 890 h 3971"/>
                <a:gd name="T2" fmla="*/ 2430 w 2449"/>
                <a:gd name="T3" fmla="*/ 890 h 3971"/>
                <a:gd name="T4" fmla="*/ 2448 w 2449"/>
                <a:gd name="T5" fmla="*/ 1929 h 3971"/>
                <a:gd name="T6" fmla="*/ 2244 w 2449"/>
                <a:gd name="T7" fmla="*/ 2096 h 3971"/>
                <a:gd name="T8" fmla="*/ 2114 w 2449"/>
                <a:gd name="T9" fmla="*/ 2467 h 3971"/>
                <a:gd name="T10" fmla="*/ 2170 w 2449"/>
                <a:gd name="T11" fmla="*/ 2783 h 3971"/>
                <a:gd name="T12" fmla="*/ 2244 w 2449"/>
                <a:gd name="T13" fmla="*/ 3080 h 3971"/>
                <a:gd name="T14" fmla="*/ 2022 w 2449"/>
                <a:gd name="T15" fmla="*/ 3116 h 3971"/>
                <a:gd name="T16" fmla="*/ 1725 w 2449"/>
                <a:gd name="T17" fmla="*/ 3487 h 3971"/>
                <a:gd name="T18" fmla="*/ 1391 w 2449"/>
                <a:gd name="T19" fmla="*/ 3636 h 3971"/>
                <a:gd name="T20" fmla="*/ 1280 w 2449"/>
                <a:gd name="T21" fmla="*/ 3692 h 3971"/>
                <a:gd name="T22" fmla="*/ 1002 w 2449"/>
                <a:gd name="T23" fmla="*/ 3877 h 3971"/>
                <a:gd name="T24" fmla="*/ 539 w 2449"/>
                <a:gd name="T25" fmla="*/ 3970 h 3971"/>
                <a:gd name="T26" fmla="*/ 464 w 2449"/>
                <a:gd name="T27" fmla="*/ 3803 h 3971"/>
                <a:gd name="T28" fmla="*/ 353 w 2449"/>
                <a:gd name="T29" fmla="*/ 3636 h 3971"/>
                <a:gd name="T30" fmla="*/ 130 w 2449"/>
                <a:gd name="T31" fmla="*/ 3525 h 3971"/>
                <a:gd name="T32" fmla="*/ 204 w 2449"/>
                <a:gd name="T33" fmla="*/ 3357 h 3971"/>
                <a:gd name="T34" fmla="*/ 409 w 2449"/>
                <a:gd name="T35" fmla="*/ 3098 h 3971"/>
                <a:gd name="T36" fmla="*/ 353 w 2449"/>
                <a:gd name="T37" fmla="*/ 2894 h 3971"/>
                <a:gd name="T38" fmla="*/ 353 w 2449"/>
                <a:gd name="T39" fmla="*/ 2745 h 3971"/>
                <a:gd name="T40" fmla="*/ 168 w 2449"/>
                <a:gd name="T41" fmla="*/ 2560 h 3971"/>
                <a:gd name="T42" fmla="*/ 0 w 2449"/>
                <a:gd name="T43" fmla="*/ 2208 h 3971"/>
                <a:gd name="T44" fmla="*/ 93 w 2449"/>
                <a:gd name="T45" fmla="*/ 1985 h 3971"/>
                <a:gd name="T46" fmla="*/ 279 w 2449"/>
                <a:gd name="T47" fmla="*/ 1799 h 3971"/>
                <a:gd name="T48" fmla="*/ 464 w 2449"/>
                <a:gd name="T49" fmla="*/ 1540 h 3971"/>
                <a:gd name="T50" fmla="*/ 464 w 2449"/>
                <a:gd name="T51" fmla="*/ 1206 h 3971"/>
                <a:gd name="T52" fmla="*/ 501 w 2449"/>
                <a:gd name="T53" fmla="*/ 983 h 3971"/>
                <a:gd name="T54" fmla="*/ 464 w 2449"/>
                <a:gd name="T55" fmla="*/ 668 h 3971"/>
                <a:gd name="T56" fmla="*/ 353 w 2449"/>
                <a:gd name="T57" fmla="*/ 483 h 3971"/>
                <a:gd name="T58" fmla="*/ 316 w 2449"/>
                <a:gd name="T59" fmla="*/ 148 h 3971"/>
                <a:gd name="T60" fmla="*/ 501 w 2449"/>
                <a:gd name="T61" fmla="*/ 18 h 3971"/>
                <a:gd name="T62" fmla="*/ 650 w 2449"/>
                <a:gd name="T63" fmla="*/ 37 h 3971"/>
                <a:gd name="T64" fmla="*/ 2430 w 2449"/>
                <a:gd name="T65" fmla="*/ 890 h 3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9" h="3971">
                  <a:moveTo>
                    <a:pt x="2430" y="890"/>
                  </a:moveTo>
                  <a:lnTo>
                    <a:pt x="2430" y="890"/>
                  </a:lnTo>
                  <a:cubicBezTo>
                    <a:pt x="2448" y="1929"/>
                    <a:pt x="2448" y="1929"/>
                    <a:pt x="2448" y="1929"/>
                  </a:cubicBezTo>
                  <a:cubicBezTo>
                    <a:pt x="2448" y="1929"/>
                    <a:pt x="2319" y="1948"/>
                    <a:pt x="2244" y="2096"/>
                  </a:cubicBezTo>
                  <a:cubicBezTo>
                    <a:pt x="2170" y="2226"/>
                    <a:pt x="2096" y="2338"/>
                    <a:pt x="2114" y="2467"/>
                  </a:cubicBezTo>
                  <a:cubicBezTo>
                    <a:pt x="2133" y="2579"/>
                    <a:pt x="2096" y="2634"/>
                    <a:pt x="2170" y="2783"/>
                  </a:cubicBezTo>
                  <a:cubicBezTo>
                    <a:pt x="2244" y="2931"/>
                    <a:pt x="2319" y="3042"/>
                    <a:pt x="2244" y="3080"/>
                  </a:cubicBezTo>
                  <a:cubicBezTo>
                    <a:pt x="2170" y="3135"/>
                    <a:pt x="2077" y="3061"/>
                    <a:pt x="2022" y="3116"/>
                  </a:cubicBezTo>
                  <a:cubicBezTo>
                    <a:pt x="1966" y="3191"/>
                    <a:pt x="1873" y="3376"/>
                    <a:pt x="1725" y="3487"/>
                  </a:cubicBezTo>
                  <a:cubicBezTo>
                    <a:pt x="1577" y="3599"/>
                    <a:pt x="1483" y="3636"/>
                    <a:pt x="1391" y="3636"/>
                  </a:cubicBezTo>
                  <a:cubicBezTo>
                    <a:pt x="1317" y="3654"/>
                    <a:pt x="1298" y="3636"/>
                    <a:pt x="1280" y="3692"/>
                  </a:cubicBezTo>
                  <a:cubicBezTo>
                    <a:pt x="1261" y="3766"/>
                    <a:pt x="1112" y="3840"/>
                    <a:pt x="1002" y="3877"/>
                  </a:cubicBezTo>
                  <a:cubicBezTo>
                    <a:pt x="872" y="3933"/>
                    <a:pt x="539" y="3970"/>
                    <a:pt x="539" y="3970"/>
                  </a:cubicBezTo>
                  <a:cubicBezTo>
                    <a:pt x="539" y="3970"/>
                    <a:pt x="483" y="3858"/>
                    <a:pt x="464" y="3803"/>
                  </a:cubicBezTo>
                  <a:cubicBezTo>
                    <a:pt x="445" y="3766"/>
                    <a:pt x="427" y="3673"/>
                    <a:pt x="353" y="3636"/>
                  </a:cubicBezTo>
                  <a:cubicBezTo>
                    <a:pt x="260" y="3599"/>
                    <a:pt x="149" y="3562"/>
                    <a:pt x="130" y="3525"/>
                  </a:cubicBezTo>
                  <a:cubicBezTo>
                    <a:pt x="93" y="3487"/>
                    <a:pt x="56" y="3395"/>
                    <a:pt x="204" y="3357"/>
                  </a:cubicBezTo>
                  <a:cubicBezTo>
                    <a:pt x="371" y="3321"/>
                    <a:pt x="445" y="3191"/>
                    <a:pt x="409" y="3098"/>
                  </a:cubicBezTo>
                  <a:cubicBezTo>
                    <a:pt x="371" y="3005"/>
                    <a:pt x="334" y="2931"/>
                    <a:pt x="353" y="2894"/>
                  </a:cubicBezTo>
                  <a:cubicBezTo>
                    <a:pt x="371" y="2875"/>
                    <a:pt x="445" y="2801"/>
                    <a:pt x="353" y="2745"/>
                  </a:cubicBezTo>
                  <a:cubicBezTo>
                    <a:pt x="279" y="2709"/>
                    <a:pt x="223" y="2653"/>
                    <a:pt x="168" y="2560"/>
                  </a:cubicBezTo>
                  <a:cubicBezTo>
                    <a:pt x="130" y="2467"/>
                    <a:pt x="0" y="2208"/>
                    <a:pt x="0" y="2208"/>
                  </a:cubicBezTo>
                  <a:cubicBezTo>
                    <a:pt x="0" y="2208"/>
                    <a:pt x="56" y="2041"/>
                    <a:pt x="93" y="1985"/>
                  </a:cubicBezTo>
                  <a:cubicBezTo>
                    <a:pt x="130" y="1948"/>
                    <a:pt x="186" y="1855"/>
                    <a:pt x="279" y="1799"/>
                  </a:cubicBezTo>
                  <a:cubicBezTo>
                    <a:pt x="353" y="1744"/>
                    <a:pt x="445" y="1596"/>
                    <a:pt x="464" y="1540"/>
                  </a:cubicBezTo>
                  <a:cubicBezTo>
                    <a:pt x="483" y="1484"/>
                    <a:pt x="464" y="1206"/>
                    <a:pt x="464" y="1206"/>
                  </a:cubicBezTo>
                  <a:cubicBezTo>
                    <a:pt x="464" y="1206"/>
                    <a:pt x="483" y="1002"/>
                    <a:pt x="501" y="983"/>
                  </a:cubicBezTo>
                  <a:cubicBezTo>
                    <a:pt x="501" y="965"/>
                    <a:pt x="520" y="760"/>
                    <a:pt x="464" y="668"/>
                  </a:cubicBezTo>
                  <a:cubicBezTo>
                    <a:pt x="409" y="575"/>
                    <a:pt x="371" y="557"/>
                    <a:pt x="353" y="483"/>
                  </a:cubicBezTo>
                  <a:cubicBezTo>
                    <a:pt x="353" y="483"/>
                    <a:pt x="390" y="204"/>
                    <a:pt x="316" y="148"/>
                  </a:cubicBezTo>
                  <a:cubicBezTo>
                    <a:pt x="316" y="148"/>
                    <a:pt x="464" y="37"/>
                    <a:pt x="501" y="18"/>
                  </a:cubicBezTo>
                  <a:cubicBezTo>
                    <a:pt x="539" y="18"/>
                    <a:pt x="575" y="0"/>
                    <a:pt x="650" y="37"/>
                  </a:cubicBezTo>
                  <a:cubicBezTo>
                    <a:pt x="705" y="74"/>
                    <a:pt x="2319" y="872"/>
                    <a:pt x="2430" y="89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3113088" y="2957513"/>
              <a:ext cx="1008062" cy="841375"/>
            </a:xfrm>
            <a:custGeom>
              <a:avLst/>
              <a:gdLst>
                <a:gd name="T0" fmla="*/ 1428 w 2802"/>
                <a:gd name="T1" fmla="*/ 2226 h 2339"/>
                <a:gd name="T2" fmla="*/ 1428 w 2802"/>
                <a:gd name="T3" fmla="*/ 2226 h 2339"/>
                <a:gd name="T4" fmla="*/ 1484 w 2802"/>
                <a:gd name="T5" fmla="*/ 2133 h 2339"/>
                <a:gd name="T6" fmla="*/ 1558 w 2802"/>
                <a:gd name="T7" fmla="*/ 1892 h 2339"/>
                <a:gd name="T8" fmla="*/ 1818 w 2802"/>
                <a:gd name="T9" fmla="*/ 1688 h 2339"/>
                <a:gd name="T10" fmla="*/ 2189 w 2802"/>
                <a:gd name="T11" fmla="*/ 1651 h 2339"/>
                <a:gd name="T12" fmla="*/ 2485 w 2802"/>
                <a:gd name="T13" fmla="*/ 1076 h 2339"/>
                <a:gd name="T14" fmla="*/ 2541 w 2802"/>
                <a:gd name="T15" fmla="*/ 946 h 2339"/>
                <a:gd name="T16" fmla="*/ 2652 w 2802"/>
                <a:gd name="T17" fmla="*/ 742 h 2339"/>
                <a:gd name="T18" fmla="*/ 2652 w 2802"/>
                <a:gd name="T19" fmla="*/ 649 h 2339"/>
                <a:gd name="T20" fmla="*/ 2801 w 2802"/>
                <a:gd name="T21" fmla="*/ 445 h 2339"/>
                <a:gd name="T22" fmla="*/ 2782 w 2802"/>
                <a:gd name="T23" fmla="*/ 297 h 2339"/>
                <a:gd name="T24" fmla="*/ 2467 w 2802"/>
                <a:gd name="T25" fmla="*/ 19 h 2339"/>
                <a:gd name="T26" fmla="*/ 2355 w 2802"/>
                <a:gd name="T27" fmla="*/ 112 h 2339"/>
                <a:gd name="T28" fmla="*/ 2078 w 2802"/>
                <a:gd name="T29" fmla="*/ 112 h 2339"/>
                <a:gd name="T30" fmla="*/ 1873 w 2802"/>
                <a:gd name="T31" fmla="*/ 93 h 2339"/>
                <a:gd name="T32" fmla="*/ 1725 w 2802"/>
                <a:gd name="T33" fmla="*/ 242 h 2339"/>
                <a:gd name="T34" fmla="*/ 1539 w 2802"/>
                <a:gd name="T35" fmla="*/ 242 h 2339"/>
                <a:gd name="T36" fmla="*/ 1131 w 2802"/>
                <a:gd name="T37" fmla="*/ 93 h 2339"/>
                <a:gd name="T38" fmla="*/ 927 w 2802"/>
                <a:gd name="T39" fmla="*/ 112 h 2339"/>
                <a:gd name="T40" fmla="*/ 760 w 2802"/>
                <a:gd name="T41" fmla="*/ 19 h 2339"/>
                <a:gd name="T42" fmla="*/ 556 w 2802"/>
                <a:gd name="T43" fmla="*/ 19 h 2339"/>
                <a:gd name="T44" fmla="*/ 408 w 2802"/>
                <a:gd name="T45" fmla="*/ 148 h 2339"/>
                <a:gd name="T46" fmla="*/ 204 w 2802"/>
                <a:gd name="T47" fmla="*/ 427 h 2339"/>
                <a:gd name="T48" fmla="*/ 241 w 2802"/>
                <a:gd name="T49" fmla="*/ 613 h 2339"/>
                <a:gd name="T50" fmla="*/ 278 w 2802"/>
                <a:gd name="T51" fmla="*/ 687 h 2339"/>
                <a:gd name="T52" fmla="*/ 129 w 2802"/>
                <a:gd name="T53" fmla="*/ 1058 h 2339"/>
                <a:gd name="T54" fmla="*/ 74 w 2802"/>
                <a:gd name="T55" fmla="*/ 1225 h 2339"/>
                <a:gd name="T56" fmla="*/ 18 w 2802"/>
                <a:gd name="T57" fmla="*/ 1429 h 2339"/>
                <a:gd name="T58" fmla="*/ 18 w 2802"/>
                <a:gd name="T59" fmla="*/ 1855 h 2339"/>
                <a:gd name="T60" fmla="*/ 278 w 2802"/>
                <a:gd name="T61" fmla="*/ 1818 h 2339"/>
                <a:gd name="T62" fmla="*/ 482 w 2802"/>
                <a:gd name="T63" fmla="*/ 1892 h 2339"/>
                <a:gd name="T64" fmla="*/ 594 w 2802"/>
                <a:gd name="T65" fmla="*/ 2003 h 2339"/>
                <a:gd name="T66" fmla="*/ 630 w 2802"/>
                <a:gd name="T67" fmla="*/ 2097 h 2339"/>
                <a:gd name="T68" fmla="*/ 723 w 2802"/>
                <a:gd name="T69" fmla="*/ 2097 h 2339"/>
                <a:gd name="T70" fmla="*/ 760 w 2802"/>
                <a:gd name="T71" fmla="*/ 2226 h 2339"/>
                <a:gd name="T72" fmla="*/ 927 w 2802"/>
                <a:gd name="T73" fmla="*/ 2300 h 2339"/>
                <a:gd name="T74" fmla="*/ 1057 w 2802"/>
                <a:gd name="T75" fmla="*/ 2319 h 2339"/>
                <a:gd name="T76" fmla="*/ 1094 w 2802"/>
                <a:gd name="T77" fmla="*/ 2282 h 2339"/>
                <a:gd name="T78" fmla="*/ 1317 w 2802"/>
                <a:gd name="T79" fmla="*/ 2263 h 2339"/>
                <a:gd name="T80" fmla="*/ 1428 w 2802"/>
                <a:gd name="T81" fmla="*/ 2226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02" h="2339">
                  <a:moveTo>
                    <a:pt x="1428" y="2226"/>
                  </a:moveTo>
                  <a:lnTo>
                    <a:pt x="1428" y="2226"/>
                  </a:lnTo>
                  <a:cubicBezTo>
                    <a:pt x="1428" y="2226"/>
                    <a:pt x="1428" y="2226"/>
                    <a:pt x="1484" y="2133"/>
                  </a:cubicBezTo>
                  <a:cubicBezTo>
                    <a:pt x="1558" y="2022"/>
                    <a:pt x="1539" y="1985"/>
                    <a:pt x="1558" y="1892"/>
                  </a:cubicBezTo>
                  <a:cubicBezTo>
                    <a:pt x="1595" y="1818"/>
                    <a:pt x="1651" y="1670"/>
                    <a:pt x="1818" y="1688"/>
                  </a:cubicBezTo>
                  <a:cubicBezTo>
                    <a:pt x="1966" y="1688"/>
                    <a:pt x="2096" y="1837"/>
                    <a:pt x="2189" y="1651"/>
                  </a:cubicBezTo>
                  <a:cubicBezTo>
                    <a:pt x="2300" y="1466"/>
                    <a:pt x="2467" y="1150"/>
                    <a:pt x="2485" y="1076"/>
                  </a:cubicBezTo>
                  <a:cubicBezTo>
                    <a:pt x="2523" y="1020"/>
                    <a:pt x="2504" y="984"/>
                    <a:pt x="2541" y="946"/>
                  </a:cubicBezTo>
                  <a:cubicBezTo>
                    <a:pt x="2597" y="890"/>
                    <a:pt x="2671" y="798"/>
                    <a:pt x="2652" y="742"/>
                  </a:cubicBezTo>
                  <a:cubicBezTo>
                    <a:pt x="2634" y="705"/>
                    <a:pt x="2597" y="687"/>
                    <a:pt x="2652" y="649"/>
                  </a:cubicBezTo>
                  <a:cubicBezTo>
                    <a:pt x="2690" y="613"/>
                    <a:pt x="2801" y="501"/>
                    <a:pt x="2801" y="445"/>
                  </a:cubicBezTo>
                  <a:cubicBezTo>
                    <a:pt x="2801" y="408"/>
                    <a:pt x="2782" y="316"/>
                    <a:pt x="2782" y="297"/>
                  </a:cubicBezTo>
                  <a:cubicBezTo>
                    <a:pt x="2764" y="278"/>
                    <a:pt x="2523" y="0"/>
                    <a:pt x="2467" y="19"/>
                  </a:cubicBezTo>
                  <a:cubicBezTo>
                    <a:pt x="2467" y="19"/>
                    <a:pt x="2393" y="93"/>
                    <a:pt x="2355" y="112"/>
                  </a:cubicBezTo>
                  <a:cubicBezTo>
                    <a:pt x="2300" y="112"/>
                    <a:pt x="2189" y="148"/>
                    <a:pt x="2078" y="112"/>
                  </a:cubicBezTo>
                  <a:cubicBezTo>
                    <a:pt x="1984" y="74"/>
                    <a:pt x="1873" y="93"/>
                    <a:pt x="1873" y="93"/>
                  </a:cubicBezTo>
                  <a:cubicBezTo>
                    <a:pt x="1873" y="93"/>
                    <a:pt x="1781" y="112"/>
                    <a:pt x="1725" y="242"/>
                  </a:cubicBezTo>
                  <a:cubicBezTo>
                    <a:pt x="1725" y="242"/>
                    <a:pt x="1707" y="316"/>
                    <a:pt x="1539" y="242"/>
                  </a:cubicBezTo>
                  <a:cubicBezTo>
                    <a:pt x="1391" y="167"/>
                    <a:pt x="1187" y="93"/>
                    <a:pt x="1131" y="93"/>
                  </a:cubicBezTo>
                  <a:cubicBezTo>
                    <a:pt x="1057" y="93"/>
                    <a:pt x="965" y="112"/>
                    <a:pt x="927" y="112"/>
                  </a:cubicBezTo>
                  <a:cubicBezTo>
                    <a:pt x="890" y="112"/>
                    <a:pt x="797" y="37"/>
                    <a:pt x="760" y="19"/>
                  </a:cubicBezTo>
                  <a:cubicBezTo>
                    <a:pt x="742" y="0"/>
                    <a:pt x="594" y="0"/>
                    <a:pt x="556" y="19"/>
                  </a:cubicBezTo>
                  <a:cubicBezTo>
                    <a:pt x="500" y="56"/>
                    <a:pt x="426" y="130"/>
                    <a:pt x="408" y="148"/>
                  </a:cubicBezTo>
                  <a:cubicBezTo>
                    <a:pt x="371" y="186"/>
                    <a:pt x="204" y="371"/>
                    <a:pt x="204" y="427"/>
                  </a:cubicBezTo>
                  <a:cubicBezTo>
                    <a:pt x="241" y="613"/>
                    <a:pt x="241" y="613"/>
                    <a:pt x="241" y="613"/>
                  </a:cubicBezTo>
                  <a:cubicBezTo>
                    <a:pt x="241" y="613"/>
                    <a:pt x="278" y="649"/>
                    <a:pt x="278" y="687"/>
                  </a:cubicBezTo>
                  <a:cubicBezTo>
                    <a:pt x="278" y="705"/>
                    <a:pt x="241" y="872"/>
                    <a:pt x="129" y="1058"/>
                  </a:cubicBezTo>
                  <a:cubicBezTo>
                    <a:pt x="129" y="1058"/>
                    <a:pt x="93" y="1206"/>
                    <a:pt x="74" y="1225"/>
                  </a:cubicBezTo>
                  <a:cubicBezTo>
                    <a:pt x="55" y="1243"/>
                    <a:pt x="18" y="1391"/>
                    <a:pt x="18" y="1429"/>
                  </a:cubicBezTo>
                  <a:cubicBezTo>
                    <a:pt x="18" y="1447"/>
                    <a:pt x="0" y="1818"/>
                    <a:pt x="18" y="1855"/>
                  </a:cubicBezTo>
                  <a:cubicBezTo>
                    <a:pt x="18" y="1855"/>
                    <a:pt x="167" y="1800"/>
                    <a:pt x="278" y="1818"/>
                  </a:cubicBezTo>
                  <a:cubicBezTo>
                    <a:pt x="371" y="1837"/>
                    <a:pt x="445" y="1837"/>
                    <a:pt x="482" y="1892"/>
                  </a:cubicBezTo>
                  <a:cubicBezTo>
                    <a:pt x="538" y="1967"/>
                    <a:pt x="594" y="1948"/>
                    <a:pt x="594" y="2003"/>
                  </a:cubicBezTo>
                  <a:cubicBezTo>
                    <a:pt x="594" y="2059"/>
                    <a:pt x="594" y="2097"/>
                    <a:pt x="630" y="2097"/>
                  </a:cubicBezTo>
                  <a:cubicBezTo>
                    <a:pt x="668" y="2097"/>
                    <a:pt x="723" y="2078"/>
                    <a:pt x="723" y="2097"/>
                  </a:cubicBezTo>
                  <a:cubicBezTo>
                    <a:pt x="742" y="2133"/>
                    <a:pt x="723" y="2208"/>
                    <a:pt x="760" y="2226"/>
                  </a:cubicBezTo>
                  <a:cubicBezTo>
                    <a:pt x="797" y="2263"/>
                    <a:pt x="835" y="2300"/>
                    <a:pt x="927" y="2300"/>
                  </a:cubicBezTo>
                  <a:cubicBezTo>
                    <a:pt x="1001" y="2319"/>
                    <a:pt x="1039" y="2338"/>
                    <a:pt x="1057" y="2319"/>
                  </a:cubicBezTo>
                  <a:cubicBezTo>
                    <a:pt x="1076" y="2282"/>
                    <a:pt x="1039" y="2263"/>
                    <a:pt x="1094" y="2282"/>
                  </a:cubicBezTo>
                  <a:cubicBezTo>
                    <a:pt x="1168" y="2300"/>
                    <a:pt x="1242" y="2263"/>
                    <a:pt x="1317" y="2263"/>
                  </a:cubicBezTo>
                  <a:cubicBezTo>
                    <a:pt x="1372" y="2282"/>
                    <a:pt x="1372" y="2282"/>
                    <a:pt x="1428" y="2226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3714750" y="3967163"/>
              <a:ext cx="193675" cy="120650"/>
            </a:xfrm>
            <a:custGeom>
              <a:avLst/>
              <a:gdLst>
                <a:gd name="T0" fmla="*/ 112 w 539"/>
                <a:gd name="T1" fmla="*/ 56 h 335"/>
                <a:gd name="T2" fmla="*/ 112 w 539"/>
                <a:gd name="T3" fmla="*/ 56 h 335"/>
                <a:gd name="T4" fmla="*/ 56 w 539"/>
                <a:gd name="T5" fmla="*/ 186 h 335"/>
                <a:gd name="T6" fmla="*/ 0 w 539"/>
                <a:gd name="T7" fmla="*/ 279 h 335"/>
                <a:gd name="T8" fmla="*/ 93 w 539"/>
                <a:gd name="T9" fmla="*/ 334 h 335"/>
                <a:gd name="T10" fmla="*/ 353 w 539"/>
                <a:gd name="T11" fmla="*/ 315 h 335"/>
                <a:gd name="T12" fmla="*/ 483 w 539"/>
                <a:gd name="T13" fmla="*/ 297 h 335"/>
                <a:gd name="T14" fmla="*/ 501 w 539"/>
                <a:gd name="T15" fmla="*/ 186 h 335"/>
                <a:gd name="T16" fmla="*/ 445 w 539"/>
                <a:gd name="T17" fmla="*/ 74 h 335"/>
                <a:gd name="T18" fmla="*/ 112 w 539"/>
                <a:gd name="T19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335">
                  <a:moveTo>
                    <a:pt x="112" y="56"/>
                  </a:moveTo>
                  <a:lnTo>
                    <a:pt x="112" y="56"/>
                  </a:lnTo>
                  <a:cubicBezTo>
                    <a:pt x="112" y="56"/>
                    <a:pt x="93" y="149"/>
                    <a:pt x="56" y="186"/>
                  </a:cubicBezTo>
                  <a:cubicBezTo>
                    <a:pt x="38" y="223"/>
                    <a:pt x="0" y="223"/>
                    <a:pt x="0" y="279"/>
                  </a:cubicBezTo>
                  <a:cubicBezTo>
                    <a:pt x="0" y="315"/>
                    <a:pt x="19" y="334"/>
                    <a:pt x="93" y="334"/>
                  </a:cubicBezTo>
                  <a:cubicBezTo>
                    <a:pt x="167" y="334"/>
                    <a:pt x="297" y="315"/>
                    <a:pt x="353" y="315"/>
                  </a:cubicBezTo>
                  <a:cubicBezTo>
                    <a:pt x="409" y="315"/>
                    <a:pt x="464" y="334"/>
                    <a:pt x="483" y="297"/>
                  </a:cubicBezTo>
                  <a:cubicBezTo>
                    <a:pt x="483" y="241"/>
                    <a:pt x="464" y="241"/>
                    <a:pt x="501" y="186"/>
                  </a:cubicBezTo>
                  <a:cubicBezTo>
                    <a:pt x="538" y="112"/>
                    <a:pt x="501" y="74"/>
                    <a:pt x="445" y="74"/>
                  </a:cubicBezTo>
                  <a:cubicBezTo>
                    <a:pt x="390" y="74"/>
                    <a:pt x="130" y="0"/>
                    <a:pt x="112" y="56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3627438" y="2865438"/>
              <a:ext cx="708025" cy="1149350"/>
            </a:xfrm>
            <a:custGeom>
              <a:avLst/>
              <a:gdLst>
                <a:gd name="T0" fmla="*/ 1763 w 1967"/>
                <a:gd name="T1" fmla="*/ 1762 h 3191"/>
                <a:gd name="T2" fmla="*/ 1763 w 1967"/>
                <a:gd name="T3" fmla="*/ 1762 h 3191"/>
                <a:gd name="T4" fmla="*/ 1651 w 1967"/>
                <a:gd name="T5" fmla="*/ 1985 h 3191"/>
                <a:gd name="T6" fmla="*/ 1503 w 1967"/>
                <a:gd name="T7" fmla="*/ 2262 h 3191"/>
                <a:gd name="T8" fmla="*/ 1614 w 1967"/>
                <a:gd name="T9" fmla="*/ 2467 h 3191"/>
                <a:gd name="T10" fmla="*/ 1651 w 1967"/>
                <a:gd name="T11" fmla="*/ 2652 h 3191"/>
                <a:gd name="T12" fmla="*/ 1855 w 1967"/>
                <a:gd name="T13" fmla="*/ 2875 h 3191"/>
                <a:gd name="T14" fmla="*/ 1892 w 1967"/>
                <a:gd name="T15" fmla="*/ 3079 h 3191"/>
                <a:gd name="T16" fmla="*/ 1744 w 1967"/>
                <a:gd name="T17" fmla="*/ 3172 h 3191"/>
                <a:gd name="T18" fmla="*/ 761 w 1967"/>
                <a:gd name="T19" fmla="*/ 3172 h 3191"/>
                <a:gd name="T20" fmla="*/ 650 w 1967"/>
                <a:gd name="T21" fmla="*/ 3134 h 3191"/>
                <a:gd name="T22" fmla="*/ 445 w 1967"/>
                <a:gd name="T23" fmla="*/ 3098 h 3191"/>
                <a:gd name="T24" fmla="*/ 353 w 1967"/>
                <a:gd name="T25" fmla="*/ 3116 h 3191"/>
                <a:gd name="T26" fmla="*/ 353 w 1967"/>
                <a:gd name="T27" fmla="*/ 3023 h 3191"/>
                <a:gd name="T28" fmla="*/ 315 w 1967"/>
                <a:gd name="T29" fmla="*/ 2856 h 3191"/>
                <a:gd name="T30" fmla="*/ 315 w 1967"/>
                <a:gd name="T31" fmla="*/ 2801 h 3191"/>
                <a:gd name="T32" fmla="*/ 279 w 1967"/>
                <a:gd name="T33" fmla="*/ 2727 h 3191"/>
                <a:gd name="T34" fmla="*/ 241 w 1967"/>
                <a:gd name="T35" fmla="*/ 2689 h 3191"/>
                <a:gd name="T36" fmla="*/ 185 w 1967"/>
                <a:gd name="T37" fmla="*/ 2671 h 3191"/>
                <a:gd name="T38" fmla="*/ 111 w 1967"/>
                <a:gd name="T39" fmla="*/ 2652 h 3191"/>
                <a:gd name="T40" fmla="*/ 56 w 1967"/>
                <a:gd name="T41" fmla="*/ 2578 h 3191"/>
                <a:gd name="T42" fmla="*/ 0 w 1967"/>
                <a:gd name="T43" fmla="*/ 2485 h 3191"/>
                <a:gd name="T44" fmla="*/ 37 w 1967"/>
                <a:gd name="T45" fmla="*/ 2430 h 3191"/>
                <a:gd name="T46" fmla="*/ 130 w 1967"/>
                <a:gd name="T47" fmla="*/ 2262 h 3191"/>
                <a:gd name="T48" fmla="*/ 204 w 1967"/>
                <a:gd name="T49" fmla="*/ 2021 h 3191"/>
                <a:gd name="T50" fmla="*/ 464 w 1967"/>
                <a:gd name="T51" fmla="*/ 1947 h 3191"/>
                <a:gd name="T52" fmla="*/ 631 w 1967"/>
                <a:gd name="T53" fmla="*/ 2003 h 3191"/>
                <a:gd name="T54" fmla="*/ 835 w 1967"/>
                <a:gd name="T55" fmla="*/ 1799 h 3191"/>
                <a:gd name="T56" fmla="*/ 1021 w 1967"/>
                <a:gd name="T57" fmla="*/ 1428 h 3191"/>
                <a:gd name="T58" fmla="*/ 1076 w 1967"/>
                <a:gd name="T59" fmla="*/ 1261 h 3191"/>
                <a:gd name="T60" fmla="*/ 1095 w 1967"/>
                <a:gd name="T61" fmla="*/ 1224 h 3191"/>
                <a:gd name="T62" fmla="*/ 1206 w 1967"/>
                <a:gd name="T63" fmla="*/ 1094 h 3191"/>
                <a:gd name="T64" fmla="*/ 1206 w 1967"/>
                <a:gd name="T65" fmla="*/ 946 h 3191"/>
                <a:gd name="T66" fmla="*/ 1298 w 1967"/>
                <a:gd name="T67" fmla="*/ 816 h 3191"/>
                <a:gd name="T68" fmla="*/ 1373 w 1967"/>
                <a:gd name="T69" fmla="*/ 704 h 3191"/>
                <a:gd name="T70" fmla="*/ 1354 w 1967"/>
                <a:gd name="T71" fmla="*/ 537 h 3191"/>
                <a:gd name="T72" fmla="*/ 1187 w 1967"/>
                <a:gd name="T73" fmla="*/ 371 h 3191"/>
                <a:gd name="T74" fmla="*/ 1039 w 1967"/>
                <a:gd name="T75" fmla="*/ 278 h 3191"/>
                <a:gd name="T76" fmla="*/ 1224 w 1967"/>
                <a:gd name="T77" fmla="*/ 0 h 3191"/>
                <a:gd name="T78" fmla="*/ 1410 w 1967"/>
                <a:gd name="T79" fmla="*/ 389 h 3191"/>
                <a:gd name="T80" fmla="*/ 1577 w 1967"/>
                <a:gd name="T81" fmla="*/ 537 h 3191"/>
                <a:gd name="T82" fmla="*/ 1595 w 1967"/>
                <a:gd name="T83" fmla="*/ 649 h 3191"/>
                <a:gd name="T84" fmla="*/ 1577 w 1967"/>
                <a:gd name="T85" fmla="*/ 760 h 3191"/>
                <a:gd name="T86" fmla="*/ 1633 w 1967"/>
                <a:gd name="T87" fmla="*/ 983 h 3191"/>
                <a:gd name="T88" fmla="*/ 1484 w 1967"/>
                <a:gd name="T89" fmla="*/ 1149 h 3191"/>
                <a:gd name="T90" fmla="*/ 1336 w 1967"/>
                <a:gd name="T91" fmla="*/ 1205 h 3191"/>
                <a:gd name="T92" fmla="*/ 1428 w 1967"/>
                <a:gd name="T93" fmla="*/ 1372 h 3191"/>
                <a:gd name="T94" fmla="*/ 1688 w 1967"/>
                <a:gd name="T95" fmla="*/ 1576 h 3191"/>
                <a:gd name="T96" fmla="*/ 1763 w 1967"/>
                <a:gd name="T97" fmla="*/ 1762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7" h="3191">
                  <a:moveTo>
                    <a:pt x="1763" y="1762"/>
                  </a:moveTo>
                  <a:lnTo>
                    <a:pt x="1763" y="1762"/>
                  </a:lnTo>
                  <a:cubicBezTo>
                    <a:pt x="1763" y="1762"/>
                    <a:pt x="1688" y="1910"/>
                    <a:pt x="1651" y="1985"/>
                  </a:cubicBezTo>
                  <a:cubicBezTo>
                    <a:pt x="1614" y="2059"/>
                    <a:pt x="1484" y="2151"/>
                    <a:pt x="1503" y="2262"/>
                  </a:cubicBezTo>
                  <a:cubicBezTo>
                    <a:pt x="1540" y="2374"/>
                    <a:pt x="1577" y="2356"/>
                    <a:pt x="1614" y="2467"/>
                  </a:cubicBezTo>
                  <a:cubicBezTo>
                    <a:pt x="1633" y="2578"/>
                    <a:pt x="1558" y="2559"/>
                    <a:pt x="1651" y="2652"/>
                  </a:cubicBezTo>
                  <a:cubicBezTo>
                    <a:pt x="1725" y="2727"/>
                    <a:pt x="1818" y="2819"/>
                    <a:pt x="1855" y="2875"/>
                  </a:cubicBezTo>
                  <a:cubicBezTo>
                    <a:pt x="1911" y="2912"/>
                    <a:pt x="1966" y="2986"/>
                    <a:pt x="1892" y="3079"/>
                  </a:cubicBezTo>
                  <a:cubicBezTo>
                    <a:pt x="1837" y="3153"/>
                    <a:pt x="1855" y="3190"/>
                    <a:pt x="1744" y="3172"/>
                  </a:cubicBezTo>
                  <a:cubicBezTo>
                    <a:pt x="1614" y="3172"/>
                    <a:pt x="872" y="3098"/>
                    <a:pt x="761" y="3172"/>
                  </a:cubicBezTo>
                  <a:cubicBezTo>
                    <a:pt x="761" y="3172"/>
                    <a:pt x="724" y="3134"/>
                    <a:pt x="650" y="3134"/>
                  </a:cubicBezTo>
                  <a:cubicBezTo>
                    <a:pt x="556" y="3134"/>
                    <a:pt x="464" y="3098"/>
                    <a:pt x="445" y="3098"/>
                  </a:cubicBezTo>
                  <a:cubicBezTo>
                    <a:pt x="427" y="3098"/>
                    <a:pt x="353" y="3116"/>
                    <a:pt x="353" y="3116"/>
                  </a:cubicBezTo>
                  <a:cubicBezTo>
                    <a:pt x="353" y="3116"/>
                    <a:pt x="353" y="3060"/>
                    <a:pt x="353" y="3023"/>
                  </a:cubicBezTo>
                  <a:cubicBezTo>
                    <a:pt x="353" y="2968"/>
                    <a:pt x="334" y="2893"/>
                    <a:pt x="315" y="2856"/>
                  </a:cubicBezTo>
                  <a:cubicBezTo>
                    <a:pt x="315" y="2838"/>
                    <a:pt x="315" y="2838"/>
                    <a:pt x="315" y="2801"/>
                  </a:cubicBezTo>
                  <a:cubicBezTo>
                    <a:pt x="315" y="2763"/>
                    <a:pt x="315" y="2727"/>
                    <a:pt x="279" y="2727"/>
                  </a:cubicBezTo>
                  <a:cubicBezTo>
                    <a:pt x="241" y="2727"/>
                    <a:pt x="260" y="2727"/>
                    <a:pt x="241" y="2689"/>
                  </a:cubicBezTo>
                  <a:cubicBezTo>
                    <a:pt x="223" y="2652"/>
                    <a:pt x="223" y="2652"/>
                    <a:pt x="185" y="2671"/>
                  </a:cubicBezTo>
                  <a:cubicBezTo>
                    <a:pt x="167" y="2689"/>
                    <a:pt x="149" y="2689"/>
                    <a:pt x="111" y="2652"/>
                  </a:cubicBezTo>
                  <a:cubicBezTo>
                    <a:pt x="93" y="2615"/>
                    <a:pt x="93" y="2615"/>
                    <a:pt x="56" y="2578"/>
                  </a:cubicBezTo>
                  <a:cubicBezTo>
                    <a:pt x="37" y="2541"/>
                    <a:pt x="0" y="2485"/>
                    <a:pt x="0" y="2485"/>
                  </a:cubicBezTo>
                  <a:cubicBezTo>
                    <a:pt x="0" y="2485"/>
                    <a:pt x="19" y="2448"/>
                    <a:pt x="37" y="2430"/>
                  </a:cubicBezTo>
                  <a:cubicBezTo>
                    <a:pt x="56" y="2392"/>
                    <a:pt x="111" y="2318"/>
                    <a:pt x="130" y="2262"/>
                  </a:cubicBezTo>
                  <a:cubicBezTo>
                    <a:pt x="130" y="2207"/>
                    <a:pt x="130" y="2077"/>
                    <a:pt x="204" y="2021"/>
                  </a:cubicBezTo>
                  <a:cubicBezTo>
                    <a:pt x="260" y="1966"/>
                    <a:pt x="334" y="1891"/>
                    <a:pt x="464" y="1947"/>
                  </a:cubicBezTo>
                  <a:cubicBezTo>
                    <a:pt x="594" y="1985"/>
                    <a:pt x="556" y="2003"/>
                    <a:pt x="631" y="2003"/>
                  </a:cubicBezTo>
                  <a:cubicBezTo>
                    <a:pt x="686" y="2003"/>
                    <a:pt x="724" y="2003"/>
                    <a:pt x="835" y="1799"/>
                  </a:cubicBezTo>
                  <a:cubicBezTo>
                    <a:pt x="927" y="1595"/>
                    <a:pt x="1021" y="1428"/>
                    <a:pt x="1021" y="1428"/>
                  </a:cubicBezTo>
                  <a:cubicBezTo>
                    <a:pt x="1021" y="1428"/>
                    <a:pt x="1076" y="1279"/>
                    <a:pt x="1076" y="1261"/>
                  </a:cubicBezTo>
                  <a:cubicBezTo>
                    <a:pt x="1095" y="1243"/>
                    <a:pt x="1095" y="1224"/>
                    <a:pt x="1095" y="1224"/>
                  </a:cubicBezTo>
                  <a:cubicBezTo>
                    <a:pt x="1095" y="1224"/>
                    <a:pt x="1169" y="1131"/>
                    <a:pt x="1206" y="1094"/>
                  </a:cubicBezTo>
                  <a:cubicBezTo>
                    <a:pt x="1224" y="1057"/>
                    <a:pt x="1243" y="1020"/>
                    <a:pt x="1206" y="946"/>
                  </a:cubicBezTo>
                  <a:cubicBezTo>
                    <a:pt x="1206" y="946"/>
                    <a:pt x="1206" y="908"/>
                    <a:pt x="1298" y="816"/>
                  </a:cubicBezTo>
                  <a:cubicBezTo>
                    <a:pt x="1298" y="816"/>
                    <a:pt x="1373" y="742"/>
                    <a:pt x="1373" y="704"/>
                  </a:cubicBezTo>
                  <a:cubicBezTo>
                    <a:pt x="1392" y="686"/>
                    <a:pt x="1392" y="593"/>
                    <a:pt x="1354" y="537"/>
                  </a:cubicBezTo>
                  <a:cubicBezTo>
                    <a:pt x="1317" y="501"/>
                    <a:pt x="1187" y="371"/>
                    <a:pt x="1187" y="371"/>
                  </a:cubicBezTo>
                  <a:cubicBezTo>
                    <a:pt x="1039" y="278"/>
                    <a:pt x="1039" y="278"/>
                    <a:pt x="1039" y="278"/>
                  </a:cubicBezTo>
                  <a:cubicBezTo>
                    <a:pt x="1039" y="278"/>
                    <a:pt x="1224" y="55"/>
                    <a:pt x="1224" y="0"/>
                  </a:cubicBezTo>
                  <a:cubicBezTo>
                    <a:pt x="1224" y="0"/>
                    <a:pt x="1373" y="333"/>
                    <a:pt x="1410" y="389"/>
                  </a:cubicBezTo>
                  <a:cubicBezTo>
                    <a:pt x="1447" y="426"/>
                    <a:pt x="1521" y="519"/>
                    <a:pt x="1577" y="537"/>
                  </a:cubicBezTo>
                  <a:cubicBezTo>
                    <a:pt x="1651" y="575"/>
                    <a:pt x="1633" y="630"/>
                    <a:pt x="1595" y="649"/>
                  </a:cubicBezTo>
                  <a:cubicBezTo>
                    <a:pt x="1577" y="686"/>
                    <a:pt x="1558" y="704"/>
                    <a:pt x="1577" y="760"/>
                  </a:cubicBezTo>
                  <a:cubicBezTo>
                    <a:pt x="1577" y="834"/>
                    <a:pt x="1669" y="908"/>
                    <a:pt x="1633" y="983"/>
                  </a:cubicBezTo>
                  <a:cubicBezTo>
                    <a:pt x="1614" y="1038"/>
                    <a:pt x="1577" y="1094"/>
                    <a:pt x="1484" y="1149"/>
                  </a:cubicBezTo>
                  <a:cubicBezTo>
                    <a:pt x="1373" y="1187"/>
                    <a:pt x="1336" y="1187"/>
                    <a:pt x="1336" y="1205"/>
                  </a:cubicBezTo>
                  <a:cubicBezTo>
                    <a:pt x="1317" y="1243"/>
                    <a:pt x="1317" y="1335"/>
                    <a:pt x="1428" y="1372"/>
                  </a:cubicBezTo>
                  <a:cubicBezTo>
                    <a:pt x="1558" y="1409"/>
                    <a:pt x="1633" y="1409"/>
                    <a:pt x="1688" y="1576"/>
                  </a:cubicBezTo>
                  <a:cubicBezTo>
                    <a:pt x="1744" y="1762"/>
                    <a:pt x="1763" y="1762"/>
                    <a:pt x="1763" y="1762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3633788" y="3992563"/>
              <a:ext cx="554037" cy="534987"/>
            </a:xfrm>
            <a:custGeom>
              <a:avLst/>
              <a:gdLst>
                <a:gd name="T0" fmla="*/ 575 w 1540"/>
                <a:gd name="T1" fmla="*/ 1484 h 1485"/>
                <a:gd name="T2" fmla="*/ 575 w 1540"/>
                <a:gd name="T3" fmla="*/ 1484 h 1485"/>
                <a:gd name="T4" fmla="*/ 667 w 1540"/>
                <a:gd name="T5" fmla="*/ 1409 h 1485"/>
                <a:gd name="T6" fmla="*/ 816 w 1540"/>
                <a:gd name="T7" fmla="*/ 1465 h 1485"/>
                <a:gd name="T8" fmla="*/ 834 w 1540"/>
                <a:gd name="T9" fmla="*/ 1298 h 1485"/>
                <a:gd name="T10" fmla="*/ 797 w 1540"/>
                <a:gd name="T11" fmla="*/ 1187 h 1485"/>
                <a:gd name="T12" fmla="*/ 983 w 1540"/>
                <a:gd name="T13" fmla="*/ 1020 h 1485"/>
                <a:gd name="T14" fmla="*/ 1113 w 1540"/>
                <a:gd name="T15" fmla="*/ 1076 h 1485"/>
                <a:gd name="T16" fmla="*/ 1354 w 1540"/>
                <a:gd name="T17" fmla="*/ 1168 h 1485"/>
                <a:gd name="T18" fmla="*/ 1502 w 1540"/>
                <a:gd name="T19" fmla="*/ 908 h 1485"/>
                <a:gd name="T20" fmla="*/ 1409 w 1540"/>
                <a:gd name="T21" fmla="*/ 631 h 1485"/>
                <a:gd name="T22" fmla="*/ 1335 w 1540"/>
                <a:gd name="T23" fmla="*/ 446 h 1485"/>
                <a:gd name="T24" fmla="*/ 1409 w 1540"/>
                <a:gd name="T25" fmla="*/ 223 h 1485"/>
                <a:gd name="T26" fmla="*/ 1205 w 1540"/>
                <a:gd name="T27" fmla="*/ 260 h 1485"/>
                <a:gd name="T28" fmla="*/ 1113 w 1540"/>
                <a:gd name="T29" fmla="*/ 205 h 1485"/>
                <a:gd name="T30" fmla="*/ 1038 w 1540"/>
                <a:gd name="T31" fmla="*/ 0 h 1485"/>
                <a:gd name="T32" fmla="*/ 742 w 1540"/>
                <a:gd name="T33" fmla="*/ 38 h 1485"/>
                <a:gd name="T34" fmla="*/ 723 w 1540"/>
                <a:gd name="T35" fmla="*/ 112 h 1485"/>
                <a:gd name="T36" fmla="*/ 705 w 1540"/>
                <a:gd name="T37" fmla="*/ 223 h 1485"/>
                <a:gd name="T38" fmla="*/ 593 w 1540"/>
                <a:gd name="T39" fmla="*/ 241 h 1485"/>
                <a:gd name="T40" fmla="*/ 445 w 1540"/>
                <a:gd name="T41" fmla="*/ 260 h 1485"/>
                <a:gd name="T42" fmla="*/ 278 w 1540"/>
                <a:gd name="T43" fmla="*/ 241 h 1485"/>
                <a:gd name="T44" fmla="*/ 222 w 1540"/>
                <a:gd name="T45" fmla="*/ 223 h 1485"/>
                <a:gd name="T46" fmla="*/ 222 w 1540"/>
                <a:gd name="T47" fmla="*/ 353 h 1485"/>
                <a:gd name="T48" fmla="*/ 166 w 1540"/>
                <a:gd name="T49" fmla="*/ 612 h 1485"/>
                <a:gd name="T50" fmla="*/ 74 w 1540"/>
                <a:gd name="T51" fmla="*/ 742 h 1485"/>
                <a:gd name="T52" fmla="*/ 18 w 1540"/>
                <a:gd name="T53" fmla="*/ 760 h 1485"/>
                <a:gd name="T54" fmla="*/ 74 w 1540"/>
                <a:gd name="T55" fmla="*/ 872 h 1485"/>
                <a:gd name="T56" fmla="*/ 74 w 1540"/>
                <a:gd name="T57" fmla="*/ 927 h 1485"/>
                <a:gd name="T58" fmla="*/ 260 w 1540"/>
                <a:gd name="T59" fmla="*/ 1224 h 1485"/>
                <a:gd name="T60" fmla="*/ 575 w 1540"/>
                <a:gd name="T61" fmla="*/ 148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40" h="1485">
                  <a:moveTo>
                    <a:pt x="575" y="1484"/>
                  </a:moveTo>
                  <a:lnTo>
                    <a:pt x="575" y="1484"/>
                  </a:lnTo>
                  <a:cubicBezTo>
                    <a:pt x="612" y="1484"/>
                    <a:pt x="556" y="1391"/>
                    <a:pt x="667" y="1409"/>
                  </a:cubicBezTo>
                  <a:cubicBezTo>
                    <a:pt x="779" y="1428"/>
                    <a:pt x="760" y="1484"/>
                    <a:pt x="816" y="1465"/>
                  </a:cubicBezTo>
                  <a:cubicBezTo>
                    <a:pt x="890" y="1428"/>
                    <a:pt x="872" y="1373"/>
                    <a:pt x="834" y="1298"/>
                  </a:cubicBezTo>
                  <a:cubicBezTo>
                    <a:pt x="797" y="1243"/>
                    <a:pt x="723" y="1224"/>
                    <a:pt x="797" y="1187"/>
                  </a:cubicBezTo>
                  <a:cubicBezTo>
                    <a:pt x="872" y="1131"/>
                    <a:pt x="964" y="1038"/>
                    <a:pt x="983" y="1020"/>
                  </a:cubicBezTo>
                  <a:cubicBezTo>
                    <a:pt x="1020" y="1002"/>
                    <a:pt x="1002" y="1002"/>
                    <a:pt x="1113" y="1076"/>
                  </a:cubicBezTo>
                  <a:cubicBezTo>
                    <a:pt x="1224" y="1168"/>
                    <a:pt x="1279" y="1224"/>
                    <a:pt x="1354" y="1168"/>
                  </a:cubicBezTo>
                  <a:cubicBezTo>
                    <a:pt x="1428" y="1094"/>
                    <a:pt x="1539" y="1020"/>
                    <a:pt x="1502" y="908"/>
                  </a:cubicBezTo>
                  <a:cubicBezTo>
                    <a:pt x="1465" y="797"/>
                    <a:pt x="1484" y="686"/>
                    <a:pt x="1409" y="631"/>
                  </a:cubicBezTo>
                  <a:cubicBezTo>
                    <a:pt x="1335" y="556"/>
                    <a:pt x="1261" y="501"/>
                    <a:pt x="1335" y="446"/>
                  </a:cubicBezTo>
                  <a:cubicBezTo>
                    <a:pt x="1391" y="372"/>
                    <a:pt x="1502" y="279"/>
                    <a:pt x="1409" y="223"/>
                  </a:cubicBezTo>
                  <a:cubicBezTo>
                    <a:pt x="1335" y="167"/>
                    <a:pt x="1243" y="241"/>
                    <a:pt x="1205" y="260"/>
                  </a:cubicBezTo>
                  <a:cubicBezTo>
                    <a:pt x="1168" y="260"/>
                    <a:pt x="1150" y="279"/>
                    <a:pt x="1113" y="205"/>
                  </a:cubicBezTo>
                  <a:cubicBezTo>
                    <a:pt x="1076" y="130"/>
                    <a:pt x="1038" y="0"/>
                    <a:pt x="1038" y="0"/>
                  </a:cubicBezTo>
                  <a:cubicBezTo>
                    <a:pt x="1038" y="0"/>
                    <a:pt x="760" y="19"/>
                    <a:pt x="742" y="38"/>
                  </a:cubicBezTo>
                  <a:cubicBezTo>
                    <a:pt x="742" y="38"/>
                    <a:pt x="742" y="75"/>
                    <a:pt x="723" y="112"/>
                  </a:cubicBezTo>
                  <a:cubicBezTo>
                    <a:pt x="705" y="130"/>
                    <a:pt x="705" y="205"/>
                    <a:pt x="705" y="223"/>
                  </a:cubicBezTo>
                  <a:cubicBezTo>
                    <a:pt x="705" y="241"/>
                    <a:pt x="667" y="241"/>
                    <a:pt x="593" y="241"/>
                  </a:cubicBezTo>
                  <a:cubicBezTo>
                    <a:pt x="537" y="241"/>
                    <a:pt x="482" y="260"/>
                    <a:pt x="445" y="260"/>
                  </a:cubicBezTo>
                  <a:cubicBezTo>
                    <a:pt x="426" y="260"/>
                    <a:pt x="315" y="260"/>
                    <a:pt x="278" y="241"/>
                  </a:cubicBezTo>
                  <a:cubicBezTo>
                    <a:pt x="241" y="241"/>
                    <a:pt x="222" y="223"/>
                    <a:pt x="222" y="223"/>
                  </a:cubicBezTo>
                  <a:cubicBezTo>
                    <a:pt x="222" y="223"/>
                    <a:pt x="241" y="297"/>
                    <a:pt x="222" y="353"/>
                  </a:cubicBezTo>
                  <a:cubicBezTo>
                    <a:pt x="204" y="409"/>
                    <a:pt x="204" y="519"/>
                    <a:pt x="166" y="612"/>
                  </a:cubicBezTo>
                  <a:cubicBezTo>
                    <a:pt x="130" y="686"/>
                    <a:pt x="111" y="742"/>
                    <a:pt x="74" y="742"/>
                  </a:cubicBezTo>
                  <a:cubicBezTo>
                    <a:pt x="37" y="742"/>
                    <a:pt x="0" y="705"/>
                    <a:pt x="18" y="760"/>
                  </a:cubicBezTo>
                  <a:cubicBezTo>
                    <a:pt x="37" y="816"/>
                    <a:pt x="74" y="853"/>
                    <a:pt x="74" y="872"/>
                  </a:cubicBezTo>
                  <a:cubicBezTo>
                    <a:pt x="74" y="890"/>
                    <a:pt x="37" y="890"/>
                    <a:pt x="74" y="927"/>
                  </a:cubicBezTo>
                  <a:cubicBezTo>
                    <a:pt x="92" y="964"/>
                    <a:pt x="185" y="1131"/>
                    <a:pt x="260" y="1224"/>
                  </a:cubicBezTo>
                  <a:cubicBezTo>
                    <a:pt x="352" y="1298"/>
                    <a:pt x="445" y="1428"/>
                    <a:pt x="575" y="148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3841750" y="3846513"/>
              <a:ext cx="674688" cy="820737"/>
            </a:xfrm>
            <a:custGeom>
              <a:avLst/>
              <a:gdLst>
                <a:gd name="T0" fmla="*/ 1836 w 1873"/>
                <a:gd name="T1" fmla="*/ 111 h 2281"/>
                <a:gd name="T2" fmla="*/ 1836 w 1873"/>
                <a:gd name="T3" fmla="*/ 111 h 2281"/>
                <a:gd name="T4" fmla="*/ 1706 w 1873"/>
                <a:gd name="T5" fmla="*/ 36 h 2281"/>
                <a:gd name="T6" fmla="*/ 1484 w 1873"/>
                <a:gd name="T7" fmla="*/ 74 h 2281"/>
                <a:gd name="T8" fmla="*/ 1372 w 1873"/>
                <a:gd name="T9" fmla="*/ 222 h 2281"/>
                <a:gd name="T10" fmla="*/ 1335 w 1873"/>
                <a:gd name="T11" fmla="*/ 296 h 2281"/>
                <a:gd name="T12" fmla="*/ 1280 w 1873"/>
                <a:gd name="T13" fmla="*/ 389 h 2281"/>
                <a:gd name="T14" fmla="*/ 1224 w 1873"/>
                <a:gd name="T15" fmla="*/ 445 h 2281"/>
                <a:gd name="T16" fmla="*/ 927 w 1873"/>
                <a:gd name="T17" fmla="*/ 426 h 2281"/>
                <a:gd name="T18" fmla="*/ 463 w 1873"/>
                <a:gd name="T19" fmla="*/ 407 h 2281"/>
                <a:gd name="T20" fmla="*/ 556 w 1873"/>
                <a:gd name="T21" fmla="*/ 648 h 2281"/>
                <a:gd name="T22" fmla="*/ 668 w 1873"/>
                <a:gd name="T23" fmla="*/ 648 h 2281"/>
                <a:gd name="T24" fmla="*/ 872 w 1873"/>
                <a:gd name="T25" fmla="*/ 648 h 2281"/>
                <a:gd name="T26" fmla="*/ 816 w 1873"/>
                <a:gd name="T27" fmla="*/ 779 h 2281"/>
                <a:gd name="T28" fmla="*/ 723 w 1873"/>
                <a:gd name="T29" fmla="*/ 870 h 2281"/>
                <a:gd name="T30" fmla="*/ 798 w 1873"/>
                <a:gd name="T31" fmla="*/ 1000 h 2281"/>
                <a:gd name="T32" fmla="*/ 890 w 1873"/>
                <a:gd name="T33" fmla="*/ 1130 h 2281"/>
                <a:gd name="T34" fmla="*/ 927 w 1873"/>
                <a:gd name="T35" fmla="*/ 1297 h 2281"/>
                <a:gd name="T36" fmla="*/ 909 w 1873"/>
                <a:gd name="T37" fmla="*/ 1445 h 2281"/>
                <a:gd name="T38" fmla="*/ 760 w 1873"/>
                <a:gd name="T39" fmla="*/ 1594 h 2281"/>
                <a:gd name="T40" fmla="*/ 630 w 1873"/>
                <a:gd name="T41" fmla="*/ 1557 h 2281"/>
                <a:gd name="T42" fmla="*/ 445 w 1873"/>
                <a:gd name="T43" fmla="*/ 1427 h 2281"/>
                <a:gd name="T44" fmla="*/ 408 w 1873"/>
                <a:gd name="T45" fmla="*/ 1427 h 2281"/>
                <a:gd name="T46" fmla="*/ 222 w 1873"/>
                <a:gd name="T47" fmla="*/ 1594 h 2281"/>
                <a:gd name="T48" fmla="*/ 204 w 1873"/>
                <a:gd name="T49" fmla="*/ 1650 h 2281"/>
                <a:gd name="T50" fmla="*/ 278 w 1873"/>
                <a:gd name="T51" fmla="*/ 1780 h 2281"/>
                <a:gd name="T52" fmla="*/ 222 w 1873"/>
                <a:gd name="T53" fmla="*/ 1872 h 2281"/>
                <a:gd name="T54" fmla="*/ 148 w 1873"/>
                <a:gd name="T55" fmla="*/ 1835 h 2281"/>
                <a:gd name="T56" fmla="*/ 56 w 1873"/>
                <a:gd name="T57" fmla="*/ 1816 h 2281"/>
                <a:gd name="T58" fmla="*/ 0 w 1873"/>
                <a:gd name="T59" fmla="*/ 1891 h 2281"/>
                <a:gd name="T60" fmla="*/ 130 w 1873"/>
                <a:gd name="T61" fmla="*/ 2021 h 2281"/>
                <a:gd name="T62" fmla="*/ 204 w 1873"/>
                <a:gd name="T63" fmla="*/ 2187 h 2281"/>
                <a:gd name="T64" fmla="*/ 241 w 1873"/>
                <a:gd name="T65" fmla="*/ 2280 h 2281"/>
                <a:gd name="T66" fmla="*/ 333 w 1873"/>
                <a:gd name="T67" fmla="*/ 2206 h 2281"/>
                <a:gd name="T68" fmla="*/ 482 w 1873"/>
                <a:gd name="T69" fmla="*/ 2095 h 2281"/>
                <a:gd name="T70" fmla="*/ 760 w 1873"/>
                <a:gd name="T71" fmla="*/ 2076 h 2281"/>
                <a:gd name="T72" fmla="*/ 1057 w 1873"/>
                <a:gd name="T73" fmla="*/ 1928 h 2281"/>
                <a:gd name="T74" fmla="*/ 1187 w 1873"/>
                <a:gd name="T75" fmla="*/ 1816 h 2281"/>
                <a:gd name="T76" fmla="*/ 1243 w 1873"/>
                <a:gd name="T77" fmla="*/ 1612 h 2281"/>
                <a:gd name="T78" fmla="*/ 1335 w 1873"/>
                <a:gd name="T79" fmla="*/ 1427 h 2281"/>
                <a:gd name="T80" fmla="*/ 1391 w 1873"/>
                <a:gd name="T81" fmla="*/ 1260 h 2281"/>
                <a:gd name="T82" fmla="*/ 1595 w 1873"/>
                <a:gd name="T83" fmla="*/ 1093 h 2281"/>
                <a:gd name="T84" fmla="*/ 1687 w 1873"/>
                <a:gd name="T85" fmla="*/ 889 h 2281"/>
                <a:gd name="T86" fmla="*/ 1742 w 1873"/>
                <a:gd name="T87" fmla="*/ 500 h 2281"/>
                <a:gd name="T88" fmla="*/ 1872 w 1873"/>
                <a:gd name="T89" fmla="*/ 203 h 2281"/>
                <a:gd name="T90" fmla="*/ 1836 w 1873"/>
                <a:gd name="T91" fmla="*/ 111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3" h="2281">
                  <a:moveTo>
                    <a:pt x="1836" y="111"/>
                  </a:moveTo>
                  <a:lnTo>
                    <a:pt x="1836" y="111"/>
                  </a:lnTo>
                  <a:cubicBezTo>
                    <a:pt x="1836" y="111"/>
                    <a:pt x="1854" y="74"/>
                    <a:pt x="1706" y="36"/>
                  </a:cubicBezTo>
                  <a:cubicBezTo>
                    <a:pt x="1558" y="0"/>
                    <a:pt x="1521" y="0"/>
                    <a:pt x="1484" y="74"/>
                  </a:cubicBezTo>
                  <a:cubicBezTo>
                    <a:pt x="1428" y="129"/>
                    <a:pt x="1410" y="203"/>
                    <a:pt x="1372" y="222"/>
                  </a:cubicBezTo>
                  <a:cubicBezTo>
                    <a:pt x="1354" y="259"/>
                    <a:pt x="1335" y="296"/>
                    <a:pt x="1335" y="296"/>
                  </a:cubicBezTo>
                  <a:cubicBezTo>
                    <a:pt x="1280" y="389"/>
                    <a:pt x="1280" y="389"/>
                    <a:pt x="1280" y="389"/>
                  </a:cubicBezTo>
                  <a:cubicBezTo>
                    <a:pt x="1280" y="389"/>
                    <a:pt x="1261" y="426"/>
                    <a:pt x="1224" y="445"/>
                  </a:cubicBezTo>
                  <a:cubicBezTo>
                    <a:pt x="1187" y="445"/>
                    <a:pt x="927" y="426"/>
                    <a:pt x="927" y="426"/>
                  </a:cubicBezTo>
                  <a:cubicBezTo>
                    <a:pt x="463" y="407"/>
                    <a:pt x="463" y="407"/>
                    <a:pt x="463" y="407"/>
                  </a:cubicBezTo>
                  <a:cubicBezTo>
                    <a:pt x="556" y="648"/>
                    <a:pt x="556" y="648"/>
                    <a:pt x="556" y="648"/>
                  </a:cubicBezTo>
                  <a:cubicBezTo>
                    <a:pt x="556" y="648"/>
                    <a:pt x="575" y="686"/>
                    <a:pt x="668" y="648"/>
                  </a:cubicBezTo>
                  <a:cubicBezTo>
                    <a:pt x="742" y="612"/>
                    <a:pt x="816" y="556"/>
                    <a:pt x="872" y="648"/>
                  </a:cubicBezTo>
                  <a:cubicBezTo>
                    <a:pt x="872" y="648"/>
                    <a:pt x="872" y="723"/>
                    <a:pt x="816" y="779"/>
                  </a:cubicBezTo>
                  <a:cubicBezTo>
                    <a:pt x="779" y="816"/>
                    <a:pt x="723" y="852"/>
                    <a:pt x="723" y="870"/>
                  </a:cubicBezTo>
                  <a:cubicBezTo>
                    <a:pt x="723" y="889"/>
                    <a:pt x="742" y="944"/>
                    <a:pt x="798" y="1000"/>
                  </a:cubicBezTo>
                  <a:cubicBezTo>
                    <a:pt x="853" y="1038"/>
                    <a:pt x="890" y="1112"/>
                    <a:pt x="890" y="1130"/>
                  </a:cubicBezTo>
                  <a:cubicBezTo>
                    <a:pt x="890" y="1167"/>
                    <a:pt x="927" y="1279"/>
                    <a:pt x="927" y="1297"/>
                  </a:cubicBezTo>
                  <a:cubicBezTo>
                    <a:pt x="927" y="1297"/>
                    <a:pt x="964" y="1371"/>
                    <a:pt x="909" y="1445"/>
                  </a:cubicBezTo>
                  <a:cubicBezTo>
                    <a:pt x="853" y="1520"/>
                    <a:pt x="760" y="1594"/>
                    <a:pt x="760" y="1594"/>
                  </a:cubicBezTo>
                  <a:cubicBezTo>
                    <a:pt x="760" y="1594"/>
                    <a:pt x="704" y="1631"/>
                    <a:pt x="630" y="1557"/>
                  </a:cubicBezTo>
                  <a:cubicBezTo>
                    <a:pt x="575" y="1501"/>
                    <a:pt x="445" y="1427"/>
                    <a:pt x="445" y="1427"/>
                  </a:cubicBezTo>
                  <a:cubicBezTo>
                    <a:pt x="445" y="1427"/>
                    <a:pt x="427" y="1409"/>
                    <a:pt x="408" y="1427"/>
                  </a:cubicBezTo>
                  <a:cubicBezTo>
                    <a:pt x="389" y="1445"/>
                    <a:pt x="241" y="1575"/>
                    <a:pt x="222" y="1594"/>
                  </a:cubicBezTo>
                  <a:cubicBezTo>
                    <a:pt x="204" y="1594"/>
                    <a:pt x="167" y="1631"/>
                    <a:pt x="204" y="1650"/>
                  </a:cubicBezTo>
                  <a:cubicBezTo>
                    <a:pt x="241" y="1668"/>
                    <a:pt x="297" y="1742"/>
                    <a:pt x="278" y="1780"/>
                  </a:cubicBezTo>
                  <a:cubicBezTo>
                    <a:pt x="278" y="1798"/>
                    <a:pt x="315" y="1854"/>
                    <a:pt x="222" y="1872"/>
                  </a:cubicBezTo>
                  <a:cubicBezTo>
                    <a:pt x="222" y="1872"/>
                    <a:pt x="185" y="1835"/>
                    <a:pt x="148" y="1835"/>
                  </a:cubicBezTo>
                  <a:cubicBezTo>
                    <a:pt x="130" y="1816"/>
                    <a:pt x="74" y="1816"/>
                    <a:pt x="56" y="1816"/>
                  </a:cubicBezTo>
                  <a:cubicBezTo>
                    <a:pt x="37" y="1816"/>
                    <a:pt x="18" y="1835"/>
                    <a:pt x="0" y="1891"/>
                  </a:cubicBezTo>
                  <a:cubicBezTo>
                    <a:pt x="0" y="1891"/>
                    <a:pt x="111" y="2002"/>
                    <a:pt x="130" y="2021"/>
                  </a:cubicBezTo>
                  <a:cubicBezTo>
                    <a:pt x="148" y="2057"/>
                    <a:pt x="185" y="2095"/>
                    <a:pt x="204" y="2187"/>
                  </a:cubicBezTo>
                  <a:cubicBezTo>
                    <a:pt x="241" y="2262"/>
                    <a:pt x="241" y="2280"/>
                    <a:pt x="241" y="2280"/>
                  </a:cubicBezTo>
                  <a:cubicBezTo>
                    <a:pt x="241" y="2280"/>
                    <a:pt x="297" y="2262"/>
                    <a:pt x="333" y="2206"/>
                  </a:cubicBezTo>
                  <a:cubicBezTo>
                    <a:pt x="371" y="2169"/>
                    <a:pt x="371" y="2095"/>
                    <a:pt x="482" y="2095"/>
                  </a:cubicBezTo>
                  <a:cubicBezTo>
                    <a:pt x="593" y="2095"/>
                    <a:pt x="723" y="2095"/>
                    <a:pt x="760" y="2076"/>
                  </a:cubicBezTo>
                  <a:cubicBezTo>
                    <a:pt x="816" y="2057"/>
                    <a:pt x="983" y="2002"/>
                    <a:pt x="1057" y="1928"/>
                  </a:cubicBezTo>
                  <a:cubicBezTo>
                    <a:pt x="1113" y="1854"/>
                    <a:pt x="1131" y="1891"/>
                    <a:pt x="1187" y="1816"/>
                  </a:cubicBezTo>
                  <a:cubicBezTo>
                    <a:pt x="1224" y="1761"/>
                    <a:pt x="1205" y="1668"/>
                    <a:pt x="1243" y="1612"/>
                  </a:cubicBezTo>
                  <a:cubicBezTo>
                    <a:pt x="1280" y="1557"/>
                    <a:pt x="1335" y="1483"/>
                    <a:pt x="1335" y="1427"/>
                  </a:cubicBezTo>
                  <a:cubicBezTo>
                    <a:pt x="1335" y="1371"/>
                    <a:pt x="1335" y="1315"/>
                    <a:pt x="1391" y="1260"/>
                  </a:cubicBezTo>
                  <a:cubicBezTo>
                    <a:pt x="1465" y="1204"/>
                    <a:pt x="1540" y="1149"/>
                    <a:pt x="1595" y="1093"/>
                  </a:cubicBezTo>
                  <a:cubicBezTo>
                    <a:pt x="1632" y="1038"/>
                    <a:pt x="1687" y="926"/>
                    <a:pt x="1687" y="889"/>
                  </a:cubicBezTo>
                  <a:cubicBezTo>
                    <a:pt x="1687" y="853"/>
                    <a:pt x="1724" y="556"/>
                    <a:pt x="1742" y="500"/>
                  </a:cubicBezTo>
                  <a:cubicBezTo>
                    <a:pt x="1761" y="445"/>
                    <a:pt x="1872" y="222"/>
                    <a:pt x="1872" y="203"/>
                  </a:cubicBezTo>
                  <a:cubicBezTo>
                    <a:pt x="1872" y="185"/>
                    <a:pt x="1836" y="111"/>
                    <a:pt x="1836" y="111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3927475" y="3698875"/>
              <a:ext cx="1703388" cy="1682750"/>
            </a:xfrm>
            <a:custGeom>
              <a:avLst/>
              <a:gdLst>
                <a:gd name="T0" fmla="*/ 204 w 4730"/>
                <a:gd name="T1" fmla="*/ 2819 h 4675"/>
                <a:gd name="T2" fmla="*/ 1113 w 4730"/>
                <a:gd name="T3" fmla="*/ 2819 h 4675"/>
                <a:gd name="T4" fmla="*/ 1373 w 4730"/>
                <a:gd name="T5" fmla="*/ 3264 h 4675"/>
                <a:gd name="T6" fmla="*/ 2114 w 4730"/>
                <a:gd name="T7" fmla="*/ 3153 h 4675"/>
                <a:gd name="T8" fmla="*/ 2448 w 4730"/>
                <a:gd name="T9" fmla="*/ 3413 h 4675"/>
                <a:gd name="T10" fmla="*/ 2466 w 4730"/>
                <a:gd name="T11" fmla="*/ 3988 h 4675"/>
                <a:gd name="T12" fmla="*/ 3208 w 4730"/>
                <a:gd name="T13" fmla="*/ 4173 h 4675"/>
                <a:gd name="T14" fmla="*/ 3857 w 4730"/>
                <a:gd name="T15" fmla="*/ 4396 h 4675"/>
                <a:gd name="T16" fmla="*/ 4358 w 4730"/>
                <a:gd name="T17" fmla="*/ 4433 h 4675"/>
                <a:gd name="T18" fmla="*/ 3969 w 4730"/>
                <a:gd name="T19" fmla="*/ 4080 h 4675"/>
                <a:gd name="T20" fmla="*/ 4192 w 4730"/>
                <a:gd name="T21" fmla="*/ 3468 h 4675"/>
                <a:gd name="T22" fmla="*/ 4525 w 4730"/>
                <a:gd name="T23" fmla="*/ 3116 h 4675"/>
                <a:gd name="T24" fmla="*/ 4247 w 4730"/>
                <a:gd name="T25" fmla="*/ 2448 h 4675"/>
                <a:gd name="T26" fmla="*/ 4192 w 4730"/>
                <a:gd name="T27" fmla="*/ 1929 h 4675"/>
                <a:gd name="T28" fmla="*/ 4303 w 4730"/>
                <a:gd name="T29" fmla="*/ 1558 h 4675"/>
                <a:gd name="T30" fmla="*/ 4692 w 4730"/>
                <a:gd name="T31" fmla="*/ 780 h 4675"/>
                <a:gd name="T32" fmla="*/ 4303 w 4730"/>
                <a:gd name="T33" fmla="*/ 204 h 4675"/>
                <a:gd name="T34" fmla="*/ 3839 w 4730"/>
                <a:gd name="T35" fmla="*/ 0 h 4675"/>
                <a:gd name="T36" fmla="*/ 2689 w 4730"/>
                <a:gd name="T37" fmla="*/ 112 h 4675"/>
                <a:gd name="T38" fmla="*/ 2448 w 4730"/>
                <a:gd name="T39" fmla="*/ 297 h 4675"/>
                <a:gd name="T40" fmla="*/ 2077 w 4730"/>
                <a:gd name="T41" fmla="*/ 223 h 4675"/>
                <a:gd name="T42" fmla="*/ 1743 w 4730"/>
                <a:gd name="T43" fmla="*/ 112 h 4675"/>
                <a:gd name="T44" fmla="*/ 1557 w 4730"/>
                <a:gd name="T45" fmla="*/ 334 h 4675"/>
                <a:gd name="T46" fmla="*/ 1631 w 4730"/>
                <a:gd name="T47" fmla="*/ 612 h 4675"/>
                <a:gd name="T48" fmla="*/ 1465 w 4730"/>
                <a:gd name="T49" fmla="*/ 1151 h 4675"/>
                <a:gd name="T50" fmla="*/ 1354 w 4730"/>
                <a:gd name="T51" fmla="*/ 1502 h 4675"/>
                <a:gd name="T52" fmla="*/ 1113 w 4730"/>
                <a:gd name="T53" fmla="*/ 1743 h 4675"/>
                <a:gd name="T54" fmla="*/ 983 w 4730"/>
                <a:gd name="T55" fmla="*/ 2095 h 4675"/>
                <a:gd name="T56" fmla="*/ 816 w 4730"/>
                <a:gd name="T57" fmla="*/ 2337 h 4675"/>
                <a:gd name="T58" fmla="*/ 482 w 4730"/>
                <a:gd name="T59" fmla="*/ 2504 h 4675"/>
                <a:gd name="T60" fmla="*/ 186 w 4730"/>
                <a:gd name="T61" fmla="*/ 2504 h 4675"/>
                <a:gd name="T62" fmla="*/ 74 w 4730"/>
                <a:gd name="T63" fmla="*/ 2634 h 4675"/>
                <a:gd name="T64" fmla="*/ 92 w 4730"/>
                <a:gd name="T65" fmla="*/ 2801 h 4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30" h="4675">
                  <a:moveTo>
                    <a:pt x="204" y="2819"/>
                  </a:moveTo>
                  <a:lnTo>
                    <a:pt x="204" y="2819"/>
                  </a:lnTo>
                  <a:cubicBezTo>
                    <a:pt x="204" y="2819"/>
                    <a:pt x="482" y="2782"/>
                    <a:pt x="668" y="2801"/>
                  </a:cubicBezTo>
                  <a:cubicBezTo>
                    <a:pt x="872" y="2801"/>
                    <a:pt x="1076" y="2782"/>
                    <a:pt x="1113" y="2819"/>
                  </a:cubicBezTo>
                  <a:cubicBezTo>
                    <a:pt x="1150" y="2875"/>
                    <a:pt x="1243" y="2912"/>
                    <a:pt x="1224" y="3005"/>
                  </a:cubicBezTo>
                  <a:cubicBezTo>
                    <a:pt x="1224" y="3097"/>
                    <a:pt x="1243" y="3227"/>
                    <a:pt x="1373" y="3264"/>
                  </a:cubicBezTo>
                  <a:cubicBezTo>
                    <a:pt x="1483" y="3320"/>
                    <a:pt x="1650" y="3376"/>
                    <a:pt x="1724" y="3302"/>
                  </a:cubicBezTo>
                  <a:cubicBezTo>
                    <a:pt x="1817" y="3246"/>
                    <a:pt x="1947" y="3060"/>
                    <a:pt x="2114" y="3153"/>
                  </a:cubicBezTo>
                  <a:cubicBezTo>
                    <a:pt x="2299" y="3246"/>
                    <a:pt x="2262" y="3208"/>
                    <a:pt x="2337" y="3208"/>
                  </a:cubicBezTo>
                  <a:cubicBezTo>
                    <a:pt x="2392" y="3208"/>
                    <a:pt x="2503" y="3246"/>
                    <a:pt x="2448" y="3413"/>
                  </a:cubicBezTo>
                  <a:cubicBezTo>
                    <a:pt x="2392" y="3561"/>
                    <a:pt x="2373" y="3617"/>
                    <a:pt x="2448" y="3747"/>
                  </a:cubicBezTo>
                  <a:cubicBezTo>
                    <a:pt x="2522" y="3876"/>
                    <a:pt x="2429" y="3914"/>
                    <a:pt x="2466" y="3988"/>
                  </a:cubicBezTo>
                  <a:cubicBezTo>
                    <a:pt x="2522" y="4062"/>
                    <a:pt x="2689" y="4006"/>
                    <a:pt x="2819" y="4025"/>
                  </a:cubicBezTo>
                  <a:cubicBezTo>
                    <a:pt x="2930" y="4044"/>
                    <a:pt x="3060" y="4080"/>
                    <a:pt x="3208" y="4173"/>
                  </a:cubicBezTo>
                  <a:cubicBezTo>
                    <a:pt x="3356" y="4266"/>
                    <a:pt x="3301" y="4285"/>
                    <a:pt x="3486" y="4303"/>
                  </a:cubicBezTo>
                  <a:cubicBezTo>
                    <a:pt x="3672" y="4340"/>
                    <a:pt x="3746" y="4303"/>
                    <a:pt x="3857" y="4396"/>
                  </a:cubicBezTo>
                  <a:cubicBezTo>
                    <a:pt x="3987" y="4470"/>
                    <a:pt x="4210" y="4674"/>
                    <a:pt x="4247" y="4637"/>
                  </a:cubicBezTo>
                  <a:cubicBezTo>
                    <a:pt x="4303" y="4600"/>
                    <a:pt x="4507" y="4544"/>
                    <a:pt x="4358" y="4433"/>
                  </a:cubicBezTo>
                  <a:cubicBezTo>
                    <a:pt x="4210" y="4303"/>
                    <a:pt x="4117" y="4415"/>
                    <a:pt x="4043" y="4321"/>
                  </a:cubicBezTo>
                  <a:cubicBezTo>
                    <a:pt x="3950" y="4229"/>
                    <a:pt x="3987" y="4155"/>
                    <a:pt x="3969" y="4080"/>
                  </a:cubicBezTo>
                  <a:cubicBezTo>
                    <a:pt x="3950" y="4006"/>
                    <a:pt x="3950" y="3784"/>
                    <a:pt x="4006" y="3635"/>
                  </a:cubicBezTo>
                  <a:cubicBezTo>
                    <a:pt x="4043" y="3487"/>
                    <a:pt x="4006" y="3468"/>
                    <a:pt x="4192" y="3468"/>
                  </a:cubicBezTo>
                  <a:cubicBezTo>
                    <a:pt x="4358" y="3487"/>
                    <a:pt x="4599" y="3487"/>
                    <a:pt x="4599" y="3487"/>
                  </a:cubicBezTo>
                  <a:cubicBezTo>
                    <a:pt x="4599" y="3487"/>
                    <a:pt x="4618" y="3302"/>
                    <a:pt x="4525" y="3116"/>
                  </a:cubicBezTo>
                  <a:cubicBezTo>
                    <a:pt x="4414" y="2931"/>
                    <a:pt x="4377" y="2819"/>
                    <a:pt x="4303" y="2671"/>
                  </a:cubicBezTo>
                  <a:cubicBezTo>
                    <a:pt x="4247" y="2522"/>
                    <a:pt x="4192" y="2485"/>
                    <a:pt x="4247" y="2448"/>
                  </a:cubicBezTo>
                  <a:cubicBezTo>
                    <a:pt x="4303" y="2392"/>
                    <a:pt x="4358" y="2244"/>
                    <a:pt x="4284" y="2114"/>
                  </a:cubicBezTo>
                  <a:cubicBezTo>
                    <a:pt x="4228" y="1984"/>
                    <a:pt x="4192" y="1984"/>
                    <a:pt x="4192" y="1929"/>
                  </a:cubicBezTo>
                  <a:cubicBezTo>
                    <a:pt x="4210" y="1854"/>
                    <a:pt x="4228" y="1818"/>
                    <a:pt x="4284" y="1762"/>
                  </a:cubicBezTo>
                  <a:cubicBezTo>
                    <a:pt x="4340" y="1706"/>
                    <a:pt x="4266" y="1688"/>
                    <a:pt x="4303" y="1558"/>
                  </a:cubicBezTo>
                  <a:cubicBezTo>
                    <a:pt x="4340" y="1428"/>
                    <a:pt x="4377" y="1317"/>
                    <a:pt x="4377" y="1279"/>
                  </a:cubicBezTo>
                  <a:cubicBezTo>
                    <a:pt x="4377" y="1243"/>
                    <a:pt x="4655" y="909"/>
                    <a:pt x="4692" y="780"/>
                  </a:cubicBezTo>
                  <a:cubicBezTo>
                    <a:pt x="4729" y="631"/>
                    <a:pt x="4711" y="427"/>
                    <a:pt x="4599" y="315"/>
                  </a:cubicBezTo>
                  <a:cubicBezTo>
                    <a:pt x="4469" y="204"/>
                    <a:pt x="4414" y="223"/>
                    <a:pt x="4303" y="204"/>
                  </a:cubicBezTo>
                  <a:cubicBezTo>
                    <a:pt x="4173" y="186"/>
                    <a:pt x="4117" y="260"/>
                    <a:pt x="4006" y="149"/>
                  </a:cubicBezTo>
                  <a:cubicBezTo>
                    <a:pt x="3913" y="56"/>
                    <a:pt x="3839" y="0"/>
                    <a:pt x="3839" y="0"/>
                  </a:cubicBezTo>
                  <a:cubicBezTo>
                    <a:pt x="3839" y="0"/>
                    <a:pt x="3264" y="19"/>
                    <a:pt x="3115" y="19"/>
                  </a:cubicBezTo>
                  <a:cubicBezTo>
                    <a:pt x="2985" y="38"/>
                    <a:pt x="2744" y="56"/>
                    <a:pt x="2689" y="112"/>
                  </a:cubicBezTo>
                  <a:cubicBezTo>
                    <a:pt x="2633" y="167"/>
                    <a:pt x="2652" y="279"/>
                    <a:pt x="2540" y="297"/>
                  </a:cubicBezTo>
                  <a:cubicBezTo>
                    <a:pt x="2448" y="297"/>
                    <a:pt x="2540" y="297"/>
                    <a:pt x="2448" y="297"/>
                  </a:cubicBezTo>
                  <a:cubicBezTo>
                    <a:pt x="2355" y="315"/>
                    <a:pt x="2392" y="297"/>
                    <a:pt x="2299" y="260"/>
                  </a:cubicBezTo>
                  <a:cubicBezTo>
                    <a:pt x="2207" y="223"/>
                    <a:pt x="2114" y="241"/>
                    <a:pt x="2077" y="223"/>
                  </a:cubicBezTo>
                  <a:cubicBezTo>
                    <a:pt x="2040" y="186"/>
                    <a:pt x="1984" y="74"/>
                    <a:pt x="1891" y="74"/>
                  </a:cubicBezTo>
                  <a:cubicBezTo>
                    <a:pt x="1817" y="74"/>
                    <a:pt x="1761" y="56"/>
                    <a:pt x="1743" y="112"/>
                  </a:cubicBezTo>
                  <a:cubicBezTo>
                    <a:pt x="1706" y="167"/>
                    <a:pt x="1631" y="204"/>
                    <a:pt x="1613" y="204"/>
                  </a:cubicBezTo>
                  <a:cubicBezTo>
                    <a:pt x="1576" y="204"/>
                    <a:pt x="1557" y="260"/>
                    <a:pt x="1557" y="334"/>
                  </a:cubicBezTo>
                  <a:cubicBezTo>
                    <a:pt x="1557" y="409"/>
                    <a:pt x="1595" y="520"/>
                    <a:pt x="1595" y="520"/>
                  </a:cubicBezTo>
                  <a:cubicBezTo>
                    <a:pt x="1631" y="612"/>
                    <a:pt x="1631" y="612"/>
                    <a:pt x="1631" y="612"/>
                  </a:cubicBezTo>
                  <a:cubicBezTo>
                    <a:pt x="1520" y="872"/>
                    <a:pt x="1520" y="872"/>
                    <a:pt x="1520" y="872"/>
                  </a:cubicBezTo>
                  <a:cubicBezTo>
                    <a:pt x="1520" y="872"/>
                    <a:pt x="1483" y="946"/>
                    <a:pt x="1465" y="1151"/>
                  </a:cubicBezTo>
                  <a:cubicBezTo>
                    <a:pt x="1446" y="1317"/>
                    <a:pt x="1446" y="1317"/>
                    <a:pt x="1446" y="1317"/>
                  </a:cubicBezTo>
                  <a:cubicBezTo>
                    <a:pt x="1446" y="1317"/>
                    <a:pt x="1391" y="1447"/>
                    <a:pt x="1354" y="1502"/>
                  </a:cubicBezTo>
                  <a:cubicBezTo>
                    <a:pt x="1299" y="1539"/>
                    <a:pt x="1205" y="1632"/>
                    <a:pt x="1205" y="1632"/>
                  </a:cubicBezTo>
                  <a:cubicBezTo>
                    <a:pt x="1205" y="1632"/>
                    <a:pt x="1113" y="1688"/>
                    <a:pt x="1113" y="1743"/>
                  </a:cubicBezTo>
                  <a:cubicBezTo>
                    <a:pt x="1094" y="1818"/>
                    <a:pt x="1113" y="1873"/>
                    <a:pt x="1076" y="1910"/>
                  </a:cubicBezTo>
                  <a:cubicBezTo>
                    <a:pt x="1057" y="1929"/>
                    <a:pt x="983" y="2059"/>
                    <a:pt x="983" y="2095"/>
                  </a:cubicBezTo>
                  <a:cubicBezTo>
                    <a:pt x="983" y="2114"/>
                    <a:pt x="983" y="2225"/>
                    <a:pt x="928" y="2244"/>
                  </a:cubicBezTo>
                  <a:cubicBezTo>
                    <a:pt x="872" y="2281"/>
                    <a:pt x="834" y="2318"/>
                    <a:pt x="816" y="2337"/>
                  </a:cubicBezTo>
                  <a:cubicBezTo>
                    <a:pt x="798" y="2355"/>
                    <a:pt x="705" y="2411"/>
                    <a:pt x="649" y="2430"/>
                  </a:cubicBezTo>
                  <a:cubicBezTo>
                    <a:pt x="612" y="2448"/>
                    <a:pt x="482" y="2504"/>
                    <a:pt x="482" y="2504"/>
                  </a:cubicBezTo>
                  <a:cubicBezTo>
                    <a:pt x="278" y="2485"/>
                    <a:pt x="278" y="2485"/>
                    <a:pt x="278" y="2485"/>
                  </a:cubicBezTo>
                  <a:cubicBezTo>
                    <a:pt x="186" y="2504"/>
                    <a:pt x="186" y="2504"/>
                    <a:pt x="186" y="2504"/>
                  </a:cubicBezTo>
                  <a:cubicBezTo>
                    <a:pt x="186" y="2504"/>
                    <a:pt x="148" y="2522"/>
                    <a:pt x="130" y="2541"/>
                  </a:cubicBezTo>
                  <a:cubicBezTo>
                    <a:pt x="111" y="2578"/>
                    <a:pt x="111" y="2615"/>
                    <a:pt x="74" y="2634"/>
                  </a:cubicBezTo>
                  <a:cubicBezTo>
                    <a:pt x="37" y="2671"/>
                    <a:pt x="0" y="2689"/>
                    <a:pt x="0" y="2689"/>
                  </a:cubicBezTo>
                  <a:cubicBezTo>
                    <a:pt x="0" y="2689"/>
                    <a:pt x="37" y="2782"/>
                    <a:pt x="92" y="2801"/>
                  </a:cubicBezTo>
                  <a:cubicBezTo>
                    <a:pt x="148" y="2801"/>
                    <a:pt x="204" y="2819"/>
                    <a:pt x="204" y="2819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3894138" y="4700588"/>
              <a:ext cx="1128712" cy="1108075"/>
            </a:xfrm>
            <a:custGeom>
              <a:avLst/>
              <a:gdLst>
                <a:gd name="T0" fmla="*/ 2763 w 3135"/>
                <a:gd name="T1" fmla="*/ 2968 h 3080"/>
                <a:gd name="T2" fmla="*/ 2763 w 3135"/>
                <a:gd name="T3" fmla="*/ 2968 h 3080"/>
                <a:gd name="T4" fmla="*/ 2522 w 3135"/>
                <a:gd name="T5" fmla="*/ 3042 h 3080"/>
                <a:gd name="T6" fmla="*/ 2170 w 3135"/>
                <a:gd name="T7" fmla="*/ 3042 h 3080"/>
                <a:gd name="T8" fmla="*/ 1558 w 3135"/>
                <a:gd name="T9" fmla="*/ 2857 h 3080"/>
                <a:gd name="T10" fmla="*/ 686 w 3135"/>
                <a:gd name="T11" fmla="*/ 2875 h 3080"/>
                <a:gd name="T12" fmla="*/ 371 w 3135"/>
                <a:gd name="T13" fmla="*/ 2801 h 3080"/>
                <a:gd name="T14" fmla="*/ 111 w 3135"/>
                <a:gd name="T15" fmla="*/ 2875 h 3080"/>
                <a:gd name="T16" fmla="*/ 19 w 3135"/>
                <a:gd name="T17" fmla="*/ 2727 h 3080"/>
                <a:gd name="T18" fmla="*/ 167 w 3135"/>
                <a:gd name="T19" fmla="*/ 1929 h 3080"/>
                <a:gd name="T20" fmla="*/ 464 w 3135"/>
                <a:gd name="T21" fmla="*/ 1614 h 3080"/>
                <a:gd name="T22" fmla="*/ 501 w 3135"/>
                <a:gd name="T23" fmla="*/ 1317 h 3080"/>
                <a:gd name="T24" fmla="*/ 520 w 3135"/>
                <a:gd name="T25" fmla="*/ 1243 h 3080"/>
                <a:gd name="T26" fmla="*/ 390 w 3135"/>
                <a:gd name="T27" fmla="*/ 891 h 3080"/>
                <a:gd name="T28" fmla="*/ 390 w 3135"/>
                <a:gd name="T29" fmla="*/ 538 h 3080"/>
                <a:gd name="T30" fmla="*/ 223 w 3135"/>
                <a:gd name="T31" fmla="*/ 111 h 3080"/>
                <a:gd name="T32" fmla="*/ 297 w 3135"/>
                <a:gd name="T33" fmla="*/ 37 h 3080"/>
                <a:gd name="T34" fmla="*/ 631 w 3135"/>
                <a:gd name="T35" fmla="*/ 0 h 3080"/>
                <a:gd name="T36" fmla="*/ 1057 w 3135"/>
                <a:gd name="T37" fmla="*/ 19 h 3080"/>
                <a:gd name="T38" fmla="*/ 1206 w 3135"/>
                <a:gd name="T39" fmla="*/ 37 h 3080"/>
                <a:gd name="T40" fmla="*/ 1317 w 3135"/>
                <a:gd name="T41" fmla="*/ 149 h 3080"/>
                <a:gd name="T42" fmla="*/ 1317 w 3135"/>
                <a:gd name="T43" fmla="*/ 223 h 3080"/>
                <a:gd name="T44" fmla="*/ 1392 w 3135"/>
                <a:gd name="T45" fmla="*/ 445 h 3080"/>
                <a:gd name="T46" fmla="*/ 1650 w 3135"/>
                <a:gd name="T47" fmla="*/ 556 h 3080"/>
                <a:gd name="T48" fmla="*/ 1799 w 3135"/>
                <a:gd name="T49" fmla="*/ 538 h 3080"/>
                <a:gd name="T50" fmla="*/ 2021 w 3135"/>
                <a:gd name="T51" fmla="*/ 371 h 3080"/>
                <a:gd name="T52" fmla="*/ 2188 w 3135"/>
                <a:gd name="T53" fmla="*/ 371 h 3080"/>
                <a:gd name="T54" fmla="*/ 2374 w 3135"/>
                <a:gd name="T55" fmla="*/ 445 h 3080"/>
                <a:gd name="T56" fmla="*/ 2522 w 3135"/>
                <a:gd name="T57" fmla="*/ 445 h 3080"/>
                <a:gd name="T58" fmla="*/ 2541 w 3135"/>
                <a:gd name="T59" fmla="*/ 631 h 3080"/>
                <a:gd name="T60" fmla="*/ 2504 w 3135"/>
                <a:gd name="T61" fmla="*/ 816 h 3080"/>
                <a:gd name="T62" fmla="*/ 2541 w 3135"/>
                <a:gd name="T63" fmla="*/ 965 h 3080"/>
                <a:gd name="T64" fmla="*/ 2559 w 3135"/>
                <a:gd name="T65" fmla="*/ 1113 h 3080"/>
                <a:gd name="T66" fmla="*/ 2596 w 3135"/>
                <a:gd name="T67" fmla="*/ 1224 h 3080"/>
                <a:gd name="T68" fmla="*/ 2763 w 3135"/>
                <a:gd name="T69" fmla="*/ 1243 h 3080"/>
                <a:gd name="T70" fmla="*/ 3023 w 3135"/>
                <a:gd name="T71" fmla="*/ 1280 h 3080"/>
                <a:gd name="T72" fmla="*/ 3060 w 3135"/>
                <a:gd name="T73" fmla="*/ 1317 h 3080"/>
                <a:gd name="T74" fmla="*/ 3004 w 3135"/>
                <a:gd name="T75" fmla="*/ 1577 h 3080"/>
                <a:gd name="T76" fmla="*/ 2967 w 3135"/>
                <a:gd name="T77" fmla="*/ 1781 h 3080"/>
                <a:gd name="T78" fmla="*/ 2745 w 3135"/>
                <a:gd name="T79" fmla="*/ 1781 h 3080"/>
                <a:gd name="T80" fmla="*/ 2522 w 3135"/>
                <a:gd name="T81" fmla="*/ 1799 h 3080"/>
                <a:gd name="T82" fmla="*/ 2504 w 3135"/>
                <a:gd name="T83" fmla="*/ 2133 h 3080"/>
                <a:gd name="T84" fmla="*/ 2504 w 3135"/>
                <a:gd name="T85" fmla="*/ 2467 h 3080"/>
                <a:gd name="T86" fmla="*/ 2522 w 3135"/>
                <a:gd name="T87" fmla="*/ 2616 h 3080"/>
                <a:gd name="T88" fmla="*/ 2689 w 3135"/>
                <a:gd name="T89" fmla="*/ 2820 h 3080"/>
                <a:gd name="T90" fmla="*/ 2763 w 3135"/>
                <a:gd name="T91" fmla="*/ 2968 h 3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5" h="3080">
                  <a:moveTo>
                    <a:pt x="2763" y="2968"/>
                  </a:moveTo>
                  <a:lnTo>
                    <a:pt x="2763" y="2968"/>
                  </a:lnTo>
                  <a:cubicBezTo>
                    <a:pt x="2763" y="2968"/>
                    <a:pt x="2689" y="3042"/>
                    <a:pt x="2522" y="3042"/>
                  </a:cubicBezTo>
                  <a:cubicBezTo>
                    <a:pt x="2355" y="3042"/>
                    <a:pt x="2300" y="3079"/>
                    <a:pt x="2170" y="3042"/>
                  </a:cubicBezTo>
                  <a:cubicBezTo>
                    <a:pt x="2040" y="2987"/>
                    <a:pt x="1743" y="2894"/>
                    <a:pt x="1558" y="2857"/>
                  </a:cubicBezTo>
                  <a:cubicBezTo>
                    <a:pt x="1354" y="2838"/>
                    <a:pt x="853" y="2894"/>
                    <a:pt x="686" y="2875"/>
                  </a:cubicBezTo>
                  <a:cubicBezTo>
                    <a:pt x="538" y="2857"/>
                    <a:pt x="464" y="2820"/>
                    <a:pt x="371" y="2801"/>
                  </a:cubicBezTo>
                  <a:cubicBezTo>
                    <a:pt x="279" y="2782"/>
                    <a:pt x="149" y="2857"/>
                    <a:pt x="111" y="2875"/>
                  </a:cubicBezTo>
                  <a:cubicBezTo>
                    <a:pt x="74" y="2894"/>
                    <a:pt x="0" y="2894"/>
                    <a:pt x="19" y="2727"/>
                  </a:cubicBezTo>
                  <a:cubicBezTo>
                    <a:pt x="19" y="2560"/>
                    <a:pt x="74" y="2040"/>
                    <a:pt x="167" y="1929"/>
                  </a:cubicBezTo>
                  <a:cubicBezTo>
                    <a:pt x="260" y="1836"/>
                    <a:pt x="408" y="1707"/>
                    <a:pt x="464" y="1614"/>
                  </a:cubicBezTo>
                  <a:cubicBezTo>
                    <a:pt x="538" y="1521"/>
                    <a:pt x="482" y="1373"/>
                    <a:pt x="501" y="1317"/>
                  </a:cubicBezTo>
                  <a:cubicBezTo>
                    <a:pt x="538" y="1280"/>
                    <a:pt x="575" y="1317"/>
                    <a:pt x="520" y="1243"/>
                  </a:cubicBezTo>
                  <a:cubicBezTo>
                    <a:pt x="464" y="1168"/>
                    <a:pt x="390" y="1020"/>
                    <a:pt x="390" y="891"/>
                  </a:cubicBezTo>
                  <a:cubicBezTo>
                    <a:pt x="390" y="761"/>
                    <a:pt x="408" y="668"/>
                    <a:pt x="390" y="538"/>
                  </a:cubicBezTo>
                  <a:cubicBezTo>
                    <a:pt x="371" y="408"/>
                    <a:pt x="223" y="149"/>
                    <a:pt x="223" y="111"/>
                  </a:cubicBezTo>
                  <a:cubicBezTo>
                    <a:pt x="223" y="74"/>
                    <a:pt x="297" y="37"/>
                    <a:pt x="297" y="37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631" y="0"/>
                    <a:pt x="1021" y="19"/>
                    <a:pt x="1057" y="19"/>
                  </a:cubicBezTo>
                  <a:cubicBezTo>
                    <a:pt x="1095" y="19"/>
                    <a:pt x="1169" y="19"/>
                    <a:pt x="1206" y="37"/>
                  </a:cubicBezTo>
                  <a:cubicBezTo>
                    <a:pt x="1243" y="74"/>
                    <a:pt x="1317" y="130"/>
                    <a:pt x="1317" y="149"/>
                  </a:cubicBezTo>
                  <a:cubicBezTo>
                    <a:pt x="1317" y="149"/>
                    <a:pt x="1317" y="185"/>
                    <a:pt x="1317" y="223"/>
                  </a:cubicBezTo>
                  <a:cubicBezTo>
                    <a:pt x="1317" y="260"/>
                    <a:pt x="1317" y="371"/>
                    <a:pt x="1392" y="445"/>
                  </a:cubicBezTo>
                  <a:cubicBezTo>
                    <a:pt x="1392" y="445"/>
                    <a:pt x="1502" y="520"/>
                    <a:pt x="1650" y="556"/>
                  </a:cubicBezTo>
                  <a:cubicBezTo>
                    <a:pt x="1650" y="556"/>
                    <a:pt x="1762" y="575"/>
                    <a:pt x="1799" y="538"/>
                  </a:cubicBezTo>
                  <a:cubicBezTo>
                    <a:pt x="1854" y="501"/>
                    <a:pt x="1965" y="371"/>
                    <a:pt x="2021" y="371"/>
                  </a:cubicBezTo>
                  <a:cubicBezTo>
                    <a:pt x="2077" y="352"/>
                    <a:pt x="2114" y="334"/>
                    <a:pt x="2188" y="371"/>
                  </a:cubicBezTo>
                  <a:cubicBezTo>
                    <a:pt x="2262" y="408"/>
                    <a:pt x="2355" y="445"/>
                    <a:pt x="2374" y="445"/>
                  </a:cubicBezTo>
                  <a:cubicBezTo>
                    <a:pt x="2392" y="445"/>
                    <a:pt x="2448" y="390"/>
                    <a:pt x="2522" y="445"/>
                  </a:cubicBezTo>
                  <a:cubicBezTo>
                    <a:pt x="2596" y="501"/>
                    <a:pt x="2541" y="612"/>
                    <a:pt x="2541" y="631"/>
                  </a:cubicBezTo>
                  <a:cubicBezTo>
                    <a:pt x="2541" y="631"/>
                    <a:pt x="2485" y="761"/>
                    <a:pt x="2504" y="816"/>
                  </a:cubicBezTo>
                  <a:cubicBezTo>
                    <a:pt x="2504" y="872"/>
                    <a:pt x="2522" y="909"/>
                    <a:pt x="2541" y="965"/>
                  </a:cubicBezTo>
                  <a:cubicBezTo>
                    <a:pt x="2559" y="1020"/>
                    <a:pt x="2578" y="1057"/>
                    <a:pt x="2559" y="1113"/>
                  </a:cubicBezTo>
                  <a:cubicBezTo>
                    <a:pt x="2541" y="1168"/>
                    <a:pt x="2541" y="1224"/>
                    <a:pt x="2596" y="1224"/>
                  </a:cubicBezTo>
                  <a:cubicBezTo>
                    <a:pt x="2633" y="1243"/>
                    <a:pt x="2689" y="1243"/>
                    <a:pt x="2763" y="1243"/>
                  </a:cubicBezTo>
                  <a:cubicBezTo>
                    <a:pt x="2837" y="1262"/>
                    <a:pt x="2912" y="1243"/>
                    <a:pt x="3023" y="1280"/>
                  </a:cubicBezTo>
                  <a:cubicBezTo>
                    <a:pt x="3134" y="1298"/>
                    <a:pt x="3078" y="1262"/>
                    <a:pt x="3060" y="1317"/>
                  </a:cubicBezTo>
                  <a:cubicBezTo>
                    <a:pt x="3023" y="1373"/>
                    <a:pt x="3023" y="1503"/>
                    <a:pt x="3004" y="1577"/>
                  </a:cubicBezTo>
                  <a:cubicBezTo>
                    <a:pt x="3004" y="1651"/>
                    <a:pt x="3042" y="1781"/>
                    <a:pt x="2967" y="1781"/>
                  </a:cubicBezTo>
                  <a:cubicBezTo>
                    <a:pt x="2912" y="1799"/>
                    <a:pt x="2875" y="1781"/>
                    <a:pt x="2745" y="1781"/>
                  </a:cubicBezTo>
                  <a:cubicBezTo>
                    <a:pt x="2615" y="1799"/>
                    <a:pt x="2559" y="1744"/>
                    <a:pt x="2522" y="1799"/>
                  </a:cubicBezTo>
                  <a:cubicBezTo>
                    <a:pt x="2485" y="1855"/>
                    <a:pt x="2504" y="2059"/>
                    <a:pt x="2504" y="2133"/>
                  </a:cubicBezTo>
                  <a:cubicBezTo>
                    <a:pt x="2504" y="2207"/>
                    <a:pt x="2522" y="2411"/>
                    <a:pt x="2504" y="2467"/>
                  </a:cubicBezTo>
                  <a:cubicBezTo>
                    <a:pt x="2466" y="2523"/>
                    <a:pt x="2504" y="2597"/>
                    <a:pt x="2522" y="2616"/>
                  </a:cubicBezTo>
                  <a:cubicBezTo>
                    <a:pt x="2559" y="2652"/>
                    <a:pt x="2652" y="2782"/>
                    <a:pt x="2689" y="2820"/>
                  </a:cubicBezTo>
                  <a:cubicBezTo>
                    <a:pt x="2726" y="2875"/>
                    <a:pt x="2819" y="2931"/>
                    <a:pt x="2763" y="2968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3894138" y="5702300"/>
              <a:ext cx="1168400" cy="1116013"/>
            </a:xfrm>
            <a:custGeom>
              <a:avLst/>
              <a:gdLst>
                <a:gd name="T0" fmla="*/ 983 w 3247"/>
                <a:gd name="T1" fmla="*/ 3043 h 3100"/>
                <a:gd name="T2" fmla="*/ 983 w 3247"/>
                <a:gd name="T3" fmla="*/ 3043 h 3100"/>
                <a:gd name="T4" fmla="*/ 1057 w 3247"/>
                <a:gd name="T5" fmla="*/ 2894 h 3100"/>
                <a:gd name="T6" fmla="*/ 1224 w 3247"/>
                <a:gd name="T7" fmla="*/ 2969 h 3100"/>
                <a:gd name="T8" fmla="*/ 1336 w 3247"/>
                <a:gd name="T9" fmla="*/ 3061 h 3100"/>
                <a:gd name="T10" fmla="*/ 1520 w 3247"/>
                <a:gd name="T11" fmla="*/ 3080 h 3100"/>
                <a:gd name="T12" fmla="*/ 1799 w 3247"/>
                <a:gd name="T13" fmla="*/ 3043 h 3100"/>
                <a:gd name="T14" fmla="*/ 1836 w 3247"/>
                <a:gd name="T15" fmla="*/ 2653 h 3100"/>
                <a:gd name="T16" fmla="*/ 1854 w 3247"/>
                <a:gd name="T17" fmla="*/ 2097 h 3100"/>
                <a:gd name="T18" fmla="*/ 1873 w 3247"/>
                <a:gd name="T19" fmla="*/ 1318 h 3100"/>
                <a:gd name="T20" fmla="*/ 1947 w 3247"/>
                <a:gd name="T21" fmla="*/ 1225 h 3100"/>
                <a:gd name="T22" fmla="*/ 2133 w 3247"/>
                <a:gd name="T23" fmla="*/ 1188 h 3100"/>
                <a:gd name="T24" fmla="*/ 2170 w 3247"/>
                <a:gd name="T25" fmla="*/ 761 h 3100"/>
                <a:gd name="T26" fmla="*/ 2170 w 3247"/>
                <a:gd name="T27" fmla="*/ 409 h 3100"/>
                <a:gd name="T28" fmla="*/ 2430 w 3247"/>
                <a:gd name="T29" fmla="*/ 316 h 3100"/>
                <a:gd name="T30" fmla="*/ 2763 w 3247"/>
                <a:gd name="T31" fmla="*/ 297 h 3100"/>
                <a:gd name="T32" fmla="*/ 2912 w 3247"/>
                <a:gd name="T33" fmla="*/ 353 h 3100"/>
                <a:gd name="T34" fmla="*/ 3023 w 3247"/>
                <a:gd name="T35" fmla="*/ 260 h 3100"/>
                <a:gd name="T36" fmla="*/ 3190 w 3247"/>
                <a:gd name="T37" fmla="*/ 241 h 3100"/>
                <a:gd name="T38" fmla="*/ 3227 w 3247"/>
                <a:gd name="T39" fmla="*/ 167 h 3100"/>
                <a:gd name="T40" fmla="*/ 3042 w 3247"/>
                <a:gd name="T41" fmla="*/ 149 h 3100"/>
                <a:gd name="T42" fmla="*/ 2986 w 3247"/>
                <a:gd name="T43" fmla="*/ 149 h 3100"/>
                <a:gd name="T44" fmla="*/ 2912 w 3247"/>
                <a:gd name="T45" fmla="*/ 149 h 3100"/>
                <a:gd name="T46" fmla="*/ 2801 w 3247"/>
                <a:gd name="T47" fmla="*/ 167 h 3100"/>
                <a:gd name="T48" fmla="*/ 2782 w 3247"/>
                <a:gd name="T49" fmla="*/ 167 h 3100"/>
                <a:gd name="T50" fmla="*/ 2707 w 3247"/>
                <a:gd name="T51" fmla="*/ 223 h 3100"/>
                <a:gd name="T52" fmla="*/ 2541 w 3247"/>
                <a:gd name="T53" fmla="*/ 260 h 3100"/>
                <a:gd name="T54" fmla="*/ 2355 w 3247"/>
                <a:gd name="T55" fmla="*/ 279 h 3100"/>
                <a:gd name="T56" fmla="*/ 2151 w 3247"/>
                <a:gd name="T57" fmla="*/ 260 h 3100"/>
                <a:gd name="T58" fmla="*/ 1836 w 3247"/>
                <a:gd name="T59" fmla="*/ 149 h 3100"/>
                <a:gd name="T60" fmla="*/ 1576 w 3247"/>
                <a:gd name="T61" fmla="*/ 93 h 3100"/>
                <a:gd name="T62" fmla="*/ 1150 w 3247"/>
                <a:gd name="T63" fmla="*/ 75 h 3100"/>
                <a:gd name="T64" fmla="*/ 705 w 3247"/>
                <a:gd name="T65" fmla="*/ 93 h 3100"/>
                <a:gd name="T66" fmla="*/ 427 w 3247"/>
                <a:gd name="T67" fmla="*/ 38 h 3100"/>
                <a:gd name="T68" fmla="*/ 241 w 3247"/>
                <a:gd name="T69" fmla="*/ 19 h 3100"/>
                <a:gd name="T70" fmla="*/ 93 w 3247"/>
                <a:gd name="T71" fmla="*/ 93 h 3100"/>
                <a:gd name="T72" fmla="*/ 74 w 3247"/>
                <a:gd name="T73" fmla="*/ 130 h 3100"/>
                <a:gd name="T74" fmla="*/ 19 w 3247"/>
                <a:gd name="T75" fmla="*/ 279 h 3100"/>
                <a:gd name="T76" fmla="*/ 93 w 3247"/>
                <a:gd name="T77" fmla="*/ 483 h 3100"/>
                <a:gd name="T78" fmla="*/ 260 w 3247"/>
                <a:gd name="T79" fmla="*/ 668 h 3100"/>
                <a:gd name="T80" fmla="*/ 315 w 3247"/>
                <a:gd name="T81" fmla="*/ 872 h 3100"/>
                <a:gd name="T82" fmla="*/ 427 w 3247"/>
                <a:gd name="T83" fmla="*/ 1058 h 3100"/>
                <a:gd name="T84" fmla="*/ 556 w 3247"/>
                <a:gd name="T85" fmla="*/ 1318 h 3100"/>
                <a:gd name="T86" fmla="*/ 575 w 3247"/>
                <a:gd name="T87" fmla="*/ 1633 h 3100"/>
                <a:gd name="T88" fmla="*/ 686 w 3247"/>
                <a:gd name="T89" fmla="*/ 2134 h 3100"/>
                <a:gd name="T90" fmla="*/ 761 w 3247"/>
                <a:gd name="T91" fmla="*/ 2505 h 3100"/>
                <a:gd name="T92" fmla="*/ 853 w 3247"/>
                <a:gd name="T93" fmla="*/ 2913 h 3100"/>
                <a:gd name="T94" fmla="*/ 983 w 3247"/>
                <a:gd name="T95" fmla="*/ 304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7" h="3100">
                  <a:moveTo>
                    <a:pt x="983" y="3043"/>
                  </a:moveTo>
                  <a:lnTo>
                    <a:pt x="983" y="3043"/>
                  </a:lnTo>
                  <a:cubicBezTo>
                    <a:pt x="983" y="3043"/>
                    <a:pt x="983" y="2876"/>
                    <a:pt x="1057" y="2894"/>
                  </a:cubicBezTo>
                  <a:cubicBezTo>
                    <a:pt x="1150" y="2894"/>
                    <a:pt x="1169" y="2894"/>
                    <a:pt x="1224" y="2969"/>
                  </a:cubicBezTo>
                  <a:cubicBezTo>
                    <a:pt x="1280" y="3024"/>
                    <a:pt x="1224" y="3024"/>
                    <a:pt x="1336" y="3061"/>
                  </a:cubicBezTo>
                  <a:cubicBezTo>
                    <a:pt x="1466" y="3099"/>
                    <a:pt x="1410" y="3080"/>
                    <a:pt x="1520" y="3080"/>
                  </a:cubicBezTo>
                  <a:cubicBezTo>
                    <a:pt x="1650" y="3080"/>
                    <a:pt x="1762" y="3099"/>
                    <a:pt x="1799" y="3043"/>
                  </a:cubicBezTo>
                  <a:cubicBezTo>
                    <a:pt x="1817" y="2969"/>
                    <a:pt x="1854" y="2764"/>
                    <a:pt x="1836" y="2653"/>
                  </a:cubicBezTo>
                  <a:cubicBezTo>
                    <a:pt x="1836" y="2523"/>
                    <a:pt x="1854" y="2171"/>
                    <a:pt x="1854" y="2097"/>
                  </a:cubicBezTo>
                  <a:cubicBezTo>
                    <a:pt x="1854" y="2004"/>
                    <a:pt x="1873" y="1354"/>
                    <a:pt x="1873" y="1318"/>
                  </a:cubicBezTo>
                  <a:cubicBezTo>
                    <a:pt x="1873" y="1280"/>
                    <a:pt x="1854" y="1206"/>
                    <a:pt x="1947" y="1225"/>
                  </a:cubicBezTo>
                  <a:cubicBezTo>
                    <a:pt x="2021" y="1225"/>
                    <a:pt x="2114" y="1280"/>
                    <a:pt x="2133" y="1188"/>
                  </a:cubicBezTo>
                  <a:cubicBezTo>
                    <a:pt x="2151" y="1095"/>
                    <a:pt x="2170" y="817"/>
                    <a:pt x="2170" y="761"/>
                  </a:cubicBezTo>
                  <a:cubicBezTo>
                    <a:pt x="2170" y="706"/>
                    <a:pt x="2133" y="464"/>
                    <a:pt x="2170" y="409"/>
                  </a:cubicBezTo>
                  <a:cubicBezTo>
                    <a:pt x="2207" y="353"/>
                    <a:pt x="2374" y="316"/>
                    <a:pt x="2430" y="316"/>
                  </a:cubicBezTo>
                  <a:cubicBezTo>
                    <a:pt x="2504" y="316"/>
                    <a:pt x="2707" y="260"/>
                    <a:pt x="2763" y="297"/>
                  </a:cubicBezTo>
                  <a:cubicBezTo>
                    <a:pt x="2819" y="353"/>
                    <a:pt x="2837" y="409"/>
                    <a:pt x="2912" y="353"/>
                  </a:cubicBezTo>
                  <a:cubicBezTo>
                    <a:pt x="2986" y="316"/>
                    <a:pt x="2949" y="297"/>
                    <a:pt x="3023" y="260"/>
                  </a:cubicBezTo>
                  <a:cubicBezTo>
                    <a:pt x="3097" y="241"/>
                    <a:pt x="3153" y="241"/>
                    <a:pt x="3190" y="241"/>
                  </a:cubicBezTo>
                  <a:cubicBezTo>
                    <a:pt x="3227" y="223"/>
                    <a:pt x="3246" y="186"/>
                    <a:pt x="3227" y="167"/>
                  </a:cubicBezTo>
                  <a:cubicBezTo>
                    <a:pt x="3208" y="167"/>
                    <a:pt x="3097" y="149"/>
                    <a:pt x="3042" y="149"/>
                  </a:cubicBezTo>
                  <a:cubicBezTo>
                    <a:pt x="2986" y="149"/>
                    <a:pt x="2986" y="149"/>
                    <a:pt x="2986" y="149"/>
                  </a:cubicBezTo>
                  <a:cubicBezTo>
                    <a:pt x="2986" y="149"/>
                    <a:pt x="2949" y="130"/>
                    <a:pt x="2912" y="149"/>
                  </a:cubicBezTo>
                  <a:cubicBezTo>
                    <a:pt x="2893" y="167"/>
                    <a:pt x="2801" y="167"/>
                    <a:pt x="2801" y="167"/>
                  </a:cubicBezTo>
                  <a:lnTo>
                    <a:pt x="2782" y="167"/>
                  </a:lnTo>
                  <a:cubicBezTo>
                    <a:pt x="2763" y="186"/>
                    <a:pt x="2726" y="205"/>
                    <a:pt x="2707" y="223"/>
                  </a:cubicBezTo>
                  <a:cubicBezTo>
                    <a:pt x="2671" y="241"/>
                    <a:pt x="2596" y="260"/>
                    <a:pt x="2541" y="260"/>
                  </a:cubicBezTo>
                  <a:cubicBezTo>
                    <a:pt x="2485" y="260"/>
                    <a:pt x="2411" y="260"/>
                    <a:pt x="2355" y="279"/>
                  </a:cubicBezTo>
                  <a:cubicBezTo>
                    <a:pt x="2300" y="279"/>
                    <a:pt x="2188" y="279"/>
                    <a:pt x="2151" y="260"/>
                  </a:cubicBezTo>
                  <a:cubicBezTo>
                    <a:pt x="2133" y="223"/>
                    <a:pt x="1836" y="149"/>
                    <a:pt x="1836" y="149"/>
                  </a:cubicBezTo>
                  <a:cubicBezTo>
                    <a:pt x="1576" y="93"/>
                    <a:pt x="1576" y="93"/>
                    <a:pt x="1576" y="93"/>
                  </a:cubicBezTo>
                  <a:cubicBezTo>
                    <a:pt x="1576" y="93"/>
                    <a:pt x="1354" y="56"/>
                    <a:pt x="1150" y="75"/>
                  </a:cubicBezTo>
                  <a:cubicBezTo>
                    <a:pt x="965" y="93"/>
                    <a:pt x="705" y="93"/>
                    <a:pt x="705" y="93"/>
                  </a:cubicBezTo>
                  <a:cubicBezTo>
                    <a:pt x="705" y="93"/>
                    <a:pt x="501" y="56"/>
                    <a:pt x="427" y="38"/>
                  </a:cubicBezTo>
                  <a:cubicBezTo>
                    <a:pt x="334" y="0"/>
                    <a:pt x="260" y="19"/>
                    <a:pt x="241" y="19"/>
                  </a:cubicBezTo>
                  <a:cubicBezTo>
                    <a:pt x="223" y="38"/>
                    <a:pt x="93" y="93"/>
                    <a:pt x="93" y="93"/>
                  </a:cubicBezTo>
                  <a:cubicBezTo>
                    <a:pt x="93" y="93"/>
                    <a:pt x="111" y="93"/>
                    <a:pt x="74" y="130"/>
                  </a:cubicBezTo>
                  <a:cubicBezTo>
                    <a:pt x="37" y="167"/>
                    <a:pt x="0" y="223"/>
                    <a:pt x="19" y="279"/>
                  </a:cubicBezTo>
                  <a:cubicBezTo>
                    <a:pt x="19" y="335"/>
                    <a:pt x="19" y="409"/>
                    <a:pt x="93" y="483"/>
                  </a:cubicBezTo>
                  <a:cubicBezTo>
                    <a:pt x="185" y="557"/>
                    <a:pt x="241" y="594"/>
                    <a:pt x="260" y="668"/>
                  </a:cubicBezTo>
                  <a:cubicBezTo>
                    <a:pt x="279" y="724"/>
                    <a:pt x="315" y="798"/>
                    <a:pt x="315" y="872"/>
                  </a:cubicBezTo>
                  <a:cubicBezTo>
                    <a:pt x="334" y="947"/>
                    <a:pt x="371" y="983"/>
                    <a:pt x="427" y="1058"/>
                  </a:cubicBezTo>
                  <a:cubicBezTo>
                    <a:pt x="482" y="1132"/>
                    <a:pt x="538" y="1243"/>
                    <a:pt x="556" y="1318"/>
                  </a:cubicBezTo>
                  <a:cubicBezTo>
                    <a:pt x="594" y="1392"/>
                    <a:pt x="594" y="1559"/>
                    <a:pt x="575" y="1633"/>
                  </a:cubicBezTo>
                  <a:cubicBezTo>
                    <a:pt x="575" y="1707"/>
                    <a:pt x="668" y="2078"/>
                    <a:pt x="686" y="2134"/>
                  </a:cubicBezTo>
                  <a:cubicBezTo>
                    <a:pt x="724" y="2190"/>
                    <a:pt x="761" y="2301"/>
                    <a:pt x="761" y="2505"/>
                  </a:cubicBezTo>
                  <a:cubicBezTo>
                    <a:pt x="761" y="2709"/>
                    <a:pt x="779" y="2839"/>
                    <a:pt x="853" y="2913"/>
                  </a:cubicBezTo>
                  <a:cubicBezTo>
                    <a:pt x="909" y="2969"/>
                    <a:pt x="965" y="3043"/>
                    <a:pt x="983" y="3043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5" name="Freeform 27"/>
            <p:cNvSpPr>
              <a:spLocks noChangeArrowheads="1"/>
            </p:cNvSpPr>
            <p:nvPr/>
          </p:nvSpPr>
          <p:spPr bwMode="auto">
            <a:xfrm>
              <a:off x="4248150" y="6176963"/>
              <a:ext cx="1455738" cy="1282700"/>
            </a:xfrm>
            <a:custGeom>
              <a:avLst/>
              <a:gdLst>
                <a:gd name="T0" fmla="*/ 3950 w 4045"/>
                <a:gd name="T1" fmla="*/ 1131 h 3562"/>
                <a:gd name="T2" fmla="*/ 3950 w 4045"/>
                <a:gd name="T3" fmla="*/ 1131 h 3562"/>
                <a:gd name="T4" fmla="*/ 4006 w 4045"/>
                <a:gd name="T5" fmla="*/ 1335 h 3562"/>
                <a:gd name="T6" fmla="*/ 3784 w 4045"/>
                <a:gd name="T7" fmla="*/ 1799 h 3562"/>
                <a:gd name="T8" fmla="*/ 3673 w 4045"/>
                <a:gd name="T9" fmla="*/ 1892 h 3562"/>
                <a:gd name="T10" fmla="*/ 3394 w 4045"/>
                <a:gd name="T11" fmla="*/ 2282 h 3562"/>
                <a:gd name="T12" fmla="*/ 2967 w 4045"/>
                <a:gd name="T13" fmla="*/ 2615 h 3562"/>
                <a:gd name="T14" fmla="*/ 2837 w 4045"/>
                <a:gd name="T15" fmla="*/ 2819 h 3562"/>
                <a:gd name="T16" fmla="*/ 2504 w 4045"/>
                <a:gd name="T17" fmla="*/ 3116 h 3562"/>
                <a:gd name="T18" fmla="*/ 2300 w 4045"/>
                <a:gd name="T19" fmla="*/ 3209 h 3562"/>
                <a:gd name="T20" fmla="*/ 2003 w 4045"/>
                <a:gd name="T21" fmla="*/ 3265 h 3562"/>
                <a:gd name="T22" fmla="*/ 1892 w 4045"/>
                <a:gd name="T23" fmla="*/ 3246 h 3562"/>
                <a:gd name="T24" fmla="*/ 1743 w 4045"/>
                <a:gd name="T25" fmla="*/ 3320 h 3562"/>
                <a:gd name="T26" fmla="*/ 1521 w 4045"/>
                <a:gd name="T27" fmla="*/ 3283 h 3562"/>
                <a:gd name="T28" fmla="*/ 1335 w 4045"/>
                <a:gd name="T29" fmla="*/ 3301 h 3562"/>
                <a:gd name="T30" fmla="*/ 1150 w 4045"/>
                <a:gd name="T31" fmla="*/ 3339 h 3562"/>
                <a:gd name="T32" fmla="*/ 1057 w 4045"/>
                <a:gd name="T33" fmla="*/ 3431 h 3562"/>
                <a:gd name="T34" fmla="*/ 982 w 4045"/>
                <a:gd name="T35" fmla="*/ 3450 h 3562"/>
                <a:gd name="T36" fmla="*/ 890 w 4045"/>
                <a:gd name="T37" fmla="*/ 3543 h 3562"/>
                <a:gd name="T38" fmla="*/ 723 w 4045"/>
                <a:gd name="T39" fmla="*/ 3487 h 3562"/>
                <a:gd name="T40" fmla="*/ 630 w 4045"/>
                <a:gd name="T41" fmla="*/ 3431 h 3562"/>
                <a:gd name="T42" fmla="*/ 575 w 4045"/>
                <a:gd name="T43" fmla="*/ 3339 h 3562"/>
                <a:gd name="T44" fmla="*/ 427 w 4045"/>
                <a:gd name="T45" fmla="*/ 3265 h 3562"/>
                <a:gd name="T46" fmla="*/ 464 w 4045"/>
                <a:gd name="T47" fmla="*/ 3135 h 3562"/>
                <a:gd name="T48" fmla="*/ 334 w 4045"/>
                <a:gd name="T49" fmla="*/ 3005 h 3562"/>
                <a:gd name="T50" fmla="*/ 334 w 4045"/>
                <a:gd name="T51" fmla="*/ 2838 h 3562"/>
                <a:gd name="T52" fmla="*/ 427 w 4045"/>
                <a:gd name="T53" fmla="*/ 2634 h 3562"/>
                <a:gd name="T54" fmla="*/ 353 w 4045"/>
                <a:gd name="T55" fmla="*/ 2467 h 3562"/>
                <a:gd name="T56" fmla="*/ 186 w 4045"/>
                <a:gd name="T57" fmla="*/ 2263 h 3562"/>
                <a:gd name="T58" fmla="*/ 149 w 4045"/>
                <a:gd name="T59" fmla="*/ 2077 h 3562"/>
                <a:gd name="T60" fmla="*/ 74 w 4045"/>
                <a:gd name="T61" fmla="*/ 1855 h 3562"/>
                <a:gd name="T62" fmla="*/ 56 w 4045"/>
                <a:gd name="T63" fmla="*/ 1743 h 3562"/>
                <a:gd name="T64" fmla="*/ 0 w 4045"/>
                <a:gd name="T65" fmla="*/ 1725 h 3562"/>
                <a:gd name="T66" fmla="*/ 19 w 4045"/>
                <a:gd name="T67" fmla="*/ 1595 h 3562"/>
                <a:gd name="T68" fmla="*/ 112 w 4045"/>
                <a:gd name="T69" fmla="*/ 1576 h 3562"/>
                <a:gd name="T70" fmla="*/ 204 w 4045"/>
                <a:gd name="T71" fmla="*/ 1595 h 3562"/>
                <a:gd name="T72" fmla="*/ 279 w 4045"/>
                <a:gd name="T73" fmla="*/ 1688 h 3562"/>
                <a:gd name="T74" fmla="*/ 353 w 4045"/>
                <a:gd name="T75" fmla="*/ 1743 h 3562"/>
                <a:gd name="T76" fmla="*/ 464 w 4045"/>
                <a:gd name="T77" fmla="*/ 1781 h 3562"/>
                <a:gd name="T78" fmla="*/ 723 w 4045"/>
                <a:gd name="T79" fmla="*/ 1781 h 3562"/>
                <a:gd name="T80" fmla="*/ 834 w 4045"/>
                <a:gd name="T81" fmla="*/ 1669 h 3562"/>
                <a:gd name="T82" fmla="*/ 871 w 4045"/>
                <a:gd name="T83" fmla="*/ 1354 h 3562"/>
                <a:gd name="T84" fmla="*/ 871 w 4045"/>
                <a:gd name="T85" fmla="*/ 667 h 3562"/>
                <a:gd name="T86" fmla="*/ 1094 w 4045"/>
                <a:gd name="T87" fmla="*/ 797 h 3562"/>
                <a:gd name="T88" fmla="*/ 1094 w 4045"/>
                <a:gd name="T89" fmla="*/ 1113 h 3562"/>
                <a:gd name="T90" fmla="*/ 1391 w 4045"/>
                <a:gd name="T91" fmla="*/ 1298 h 3562"/>
                <a:gd name="T92" fmla="*/ 1576 w 4045"/>
                <a:gd name="T93" fmla="*/ 1020 h 3562"/>
                <a:gd name="T94" fmla="*/ 1724 w 4045"/>
                <a:gd name="T95" fmla="*/ 872 h 3562"/>
                <a:gd name="T96" fmla="*/ 1892 w 4045"/>
                <a:gd name="T97" fmla="*/ 964 h 3562"/>
                <a:gd name="T98" fmla="*/ 2263 w 4045"/>
                <a:gd name="T99" fmla="*/ 946 h 3562"/>
                <a:gd name="T100" fmla="*/ 2392 w 4045"/>
                <a:gd name="T101" fmla="*/ 742 h 3562"/>
                <a:gd name="T102" fmla="*/ 2504 w 4045"/>
                <a:gd name="T103" fmla="*/ 612 h 3562"/>
                <a:gd name="T104" fmla="*/ 2819 w 4045"/>
                <a:gd name="T105" fmla="*/ 296 h 3562"/>
                <a:gd name="T106" fmla="*/ 3042 w 4045"/>
                <a:gd name="T107" fmla="*/ 130 h 3562"/>
                <a:gd name="T108" fmla="*/ 3190 w 4045"/>
                <a:gd name="T109" fmla="*/ 0 h 3562"/>
                <a:gd name="T110" fmla="*/ 3450 w 4045"/>
                <a:gd name="T111" fmla="*/ 55 h 3562"/>
                <a:gd name="T112" fmla="*/ 3747 w 4045"/>
                <a:gd name="T113" fmla="*/ 148 h 3562"/>
                <a:gd name="T114" fmla="*/ 3784 w 4045"/>
                <a:gd name="T115" fmla="*/ 278 h 3562"/>
                <a:gd name="T116" fmla="*/ 3858 w 4045"/>
                <a:gd name="T117" fmla="*/ 537 h 3562"/>
                <a:gd name="T118" fmla="*/ 3858 w 4045"/>
                <a:gd name="T119" fmla="*/ 742 h 3562"/>
                <a:gd name="T120" fmla="*/ 3784 w 4045"/>
                <a:gd name="T121" fmla="*/ 909 h 3562"/>
                <a:gd name="T122" fmla="*/ 3821 w 4045"/>
                <a:gd name="T123" fmla="*/ 1001 h 3562"/>
                <a:gd name="T124" fmla="*/ 3950 w 4045"/>
                <a:gd name="T125" fmla="*/ 1131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45" h="3562">
                  <a:moveTo>
                    <a:pt x="3950" y="1131"/>
                  </a:moveTo>
                  <a:lnTo>
                    <a:pt x="3950" y="1131"/>
                  </a:lnTo>
                  <a:cubicBezTo>
                    <a:pt x="3950" y="1131"/>
                    <a:pt x="4044" y="1243"/>
                    <a:pt x="4006" y="1335"/>
                  </a:cubicBezTo>
                  <a:cubicBezTo>
                    <a:pt x="3969" y="1410"/>
                    <a:pt x="3876" y="1706"/>
                    <a:pt x="3784" y="1799"/>
                  </a:cubicBezTo>
                  <a:cubicBezTo>
                    <a:pt x="3673" y="1892"/>
                    <a:pt x="3673" y="1892"/>
                    <a:pt x="3673" y="1892"/>
                  </a:cubicBezTo>
                  <a:cubicBezTo>
                    <a:pt x="3673" y="1892"/>
                    <a:pt x="3524" y="2133"/>
                    <a:pt x="3394" y="2282"/>
                  </a:cubicBezTo>
                  <a:cubicBezTo>
                    <a:pt x="3246" y="2430"/>
                    <a:pt x="3079" y="2541"/>
                    <a:pt x="2967" y="2615"/>
                  </a:cubicBezTo>
                  <a:cubicBezTo>
                    <a:pt x="2875" y="2708"/>
                    <a:pt x="2949" y="2708"/>
                    <a:pt x="2837" y="2819"/>
                  </a:cubicBezTo>
                  <a:cubicBezTo>
                    <a:pt x="2726" y="2930"/>
                    <a:pt x="2615" y="3042"/>
                    <a:pt x="2504" y="3116"/>
                  </a:cubicBezTo>
                  <a:cubicBezTo>
                    <a:pt x="2411" y="3190"/>
                    <a:pt x="2392" y="3209"/>
                    <a:pt x="2300" y="3209"/>
                  </a:cubicBezTo>
                  <a:cubicBezTo>
                    <a:pt x="2225" y="3190"/>
                    <a:pt x="2040" y="3265"/>
                    <a:pt x="2003" y="3265"/>
                  </a:cubicBezTo>
                  <a:cubicBezTo>
                    <a:pt x="1966" y="3283"/>
                    <a:pt x="1929" y="3209"/>
                    <a:pt x="1892" y="3246"/>
                  </a:cubicBezTo>
                  <a:cubicBezTo>
                    <a:pt x="1836" y="3283"/>
                    <a:pt x="1854" y="3357"/>
                    <a:pt x="1743" y="3320"/>
                  </a:cubicBezTo>
                  <a:cubicBezTo>
                    <a:pt x="1632" y="3265"/>
                    <a:pt x="1595" y="3265"/>
                    <a:pt x="1521" y="3283"/>
                  </a:cubicBezTo>
                  <a:cubicBezTo>
                    <a:pt x="1447" y="3301"/>
                    <a:pt x="1409" y="3301"/>
                    <a:pt x="1335" y="3301"/>
                  </a:cubicBezTo>
                  <a:cubicBezTo>
                    <a:pt x="1261" y="3283"/>
                    <a:pt x="1168" y="3320"/>
                    <a:pt x="1150" y="3339"/>
                  </a:cubicBezTo>
                  <a:cubicBezTo>
                    <a:pt x="1131" y="3357"/>
                    <a:pt x="1112" y="3431"/>
                    <a:pt x="1057" y="3431"/>
                  </a:cubicBezTo>
                  <a:cubicBezTo>
                    <a:pt x="1001" y="3431"/>
                    <a:pt x="1020" y="3413"/>
                    <a:pt x="982" y="3450"/>
                  </a:cubicBezTo>
                  <a:cubicBezTo>
                    <a:pt x="946" y="3506"/>
                    <a:pt x="964" y="3561"/>
                    <a:pt x="890" y="3543"/>
                  </a:cubicBezTo>
                  <a:cubicBezTo>
                    <a:pt x="834" y="3524"/>
                    <a:pt x="779" y="3506"/>
                    <a:pt x="723" y="3487"/>
                  </a:cubicBezTo>
                  <a:cubicBezTo>
                    <a:pt x="667" y="3469"/>
                    <a:pt x="649" y="3469"/>
                    <a:pt x="630" y="3431"/>
                  </a:cubicBezTo>
                  <a:cubicBezTo>
                    <a:pt x="593" y="3376"/>
                    <a:pt x="630" y="3357"/>
                    <a:pt x="575" y="3339"/>
                  </a:cubicBezTo>
                  <a:cubicBezTo>
                    <a:pt x="520" y="3320"/>
                    <a:pt x="427" y="3301"/>
                    <a:pt x="427" y="3265"/>
                  </a:cubicBezTo>
                  <a:cubicBezTo>
                    <a:pt x="446" y="3227"/>
                    <a:pt x="483" y="3190"/>
                    <a:pt x="464" y="3135"/>
                  </a:cubicBezTo>
                  <a:cubicBezTo>
                    <a:pt x="427" y="3098"/>
                    <a:pt x="353" y="3060"/>
                    <a:pt x="334" y="3005"/>
                  </a:cubicBezTo>
                  <a:cubicBezTo>
                    <a:pt x="334" y="2949"/>
                    <a:pt x="260" y="2912"/>
                    <a:pt x="334" y="2838"/>
                  </a:cubicBezTo>
                  <a:cubicBezTo>
                    <a:pt x="409" y="2782"/>
                    <a:pt x="427" y="2671"/>
                    <a:pt x="427" y="2634"/>
                  </a:cubicBezTo>
                  <a:cubicBezTo>
                    <a:pt x="409" y="2578"/>
                    <a:pt x="427" y="2541"/>
                    <a:pt x="353" y="2467"/>
                  </a:cubicBezTo>
                  <a:cubicBezTo>
                    <a:pt x="297" y="2393"/>
                    <a:pt x="204" y="2300"/>
                    <a:pt x="186" y="2263"/>
                  </a:cubicBezTo>
                  <a:cubicBezTo>
                    <a:pt x="167" y="2226"/>
                    <a:pt x="186" y="2114"/>
                    <a:pt x="149" y="2077"/>
                  </a:cubicBezTo>
                  <a:cubicBezTo>
                    <a:pt x="130" y="2040"/>
                    <a:pt x="112" y="1892"/>
                    <a:pt x="74" y="1855"/>
                  </a:cubicBezTo>
                  <a:cubicBezTo>
                    <a:pt x="38" y="1817"/>
                    <a:pt x="38" y="1781"/>
                    <a:pt x="56" y="1743"/>
                  </a:cubicBezTo>
                  <a:cubicBezTo>
                    <a:pt x="56" y="1725"/>
                    <a:pt x="0" y="1725"/>
                    <a:pt x="0" y="1725"/>
                  </a:cubicBezTo>
                  <a:cubicBezTo>
                    <a:pt x="0" y="1725"/>
                    <a:pt x="0" y="1614"/>
                    <a:pt x="19" y="1595"/>
                  </a:cubicBezTo>
                  <a:cubicBezTo>
                    <a:pt x="38" y="1576"/>
                    <a:pt x="19" y="1558"/>
                    <a:pt x="112" y="1576"/>
                  </a:cubicBezTo>
                  <a:cubicBezTo>
                    <a:pt x="112" y="1576"/>
                    <a:pt x="186" y="1576"/>
                    <a:pt x="204" y="1595"/>
                  </a:cubicBezTo>
                  <a:cubicBezTo>
                    <a:pt x="223" y="1595"/>
                    <a:pt x="260" y="1651"/>
                    <a:pt x="279" y="1688"/>
                  </a:cubicBezTo>
                  <a:cubicBezTo>
                    <a:pt x="279" y="1706"/>
                    <a:pt x="315" y="1725"/>
                    <a:pt x="353" y="1743"/>
                  </a:cubicBezTo>
                  <a:cubicBezTo>
                    <a:pt x="409" y="1762"/>
                    <a:pt x="464" y="1781"/>
                    <a:pt x="464" y="1781"/>
                  </a:cubicBezTo>
                  <a:cubicBezTo>
                    <a:pt x="723" y="1781"/>
                    <a:pt x="723" y="1781"/>
                    <a:pt x="723" y="1781"/>
                  </a:cubicBezTo>
                  <a:cubicBezTo>
                    <a:pt x="723" y="1781"/>
                    <a:pt x="816" y="1781"/>
                    <a:pt x="834" y="1669"/>
                  </a:cubicBezTo>
                  <a:cubicBezTo>
                    <a:pt x="834" y="1558"/>
                    <a:pt x="871" y="1465"/>
                    <a:pt x="871" y="1354"/>
                  </a:cubicBezTo>
                  <a:cubicBezTo>
                    <a:pt x="871" y="1261"/>
                    <a:pt x="871" y="667"/>
                    <a:pt x="871" y="667"/>
                  </a:cubicBezTo>
                  <a:cubicBezTo>
                    <a:pt x="871" y="667"/>
                    <a:pt x="1076" y="723"/>
                    <a:pt x="1094" y="797"/>
                  </a:cubicBezTo>
                  <a:cubicBezTo>
                    <a:pt x="1112" y="872"/>
                    <a:pt x="1094" y="1001"/>
                    <a:pt x="1094" y="1113"/>
                  </a:cubicBezTo>
                  <a:cubicBezTo>
                    <a:pt x="1094" y="1224"/>
                    <a:pt x="1131" y="1428"/>
                    <a:pt x="1391" y="1298"/>
                  </a:cubicBezTo>
                  <a:cubicBezTo>
                    <a:pt x="1391" y="1298"/>
                    <a:pt x="1521" y="1075"/>
                    <a:pt x="1576" y="1020"/>
                  </a:cubicBezTo>
                  <a:cubicBezTo>
                    <a:pt x="1632" y="946"/>
                    <a:pt x="1669" y="853"/>
                    <a:pt x="1724" y="872"/>
                  </a:cubicBezTo>
                  <a:cubicBezTo>
                    <a:pt x="1780" y="890"/>
                    <a:pt x="1799" y="946"/>
                    <a:pt x="1892" y="964"/>
                  </a:cubicBezTo>
                  <a:cubicBezTo>
                    <a:pt x="1966" y="1001"/>
                    <a:pt x="2207" y="1020"/>
                    <a:pt x="2263" y="946"/>
                  </a:cubicBezTo>
                  <a:cubicBezTo>
                    <a:pt x="2337" y="872"/>
                    <a:pt x="2355" y="816"/>
                    <a:pt x="2392" y="742"/>
                  </a:cubicBezTo>
                  <a:cubicBezTo>
                    <a:pt x="2411" y="667"/>
                    <a:pt x="2485" y="630"/>
                    <a:pt x="2504" y="612"/>
                  </a:cubicBezTo>
                  <a:cubicBezTo>
                    <a:pt x="2541" y="593"/>
                    <a:pt x="2726" y="389"/>
                    <a:pt x="2819" y="296"/>
                  </a:cubicBezTo>
                  <a:cubicBezTo>
                    <a:pt x="2931" y="204"/>
                    <a:pt x="2967" y="166"/>
                    <a:pt x="3042" y="130"/>
                  </a:cubicBezTo>
                  <a:cubicBezTo>
                    <a:pt x="3097" y="92"/>
                    <a:pt x="3172" y="0"/>
                    <a:pt x="3190" y="0"/>
                  </a:cubicBezTo>
                  <a:cubicBezTo>
                    <a:pt x="3208" y="0"/>
                    <a:pt x="3338" y="18"/>
                    <a:pt x="3450" y="55"/>
                  </a:cubicBezTo>
                  <a:cubicBezTo>
                    <a:pt x="3543" y="111"/>
                    <a:pt x="3747" y="148"/>
                    <a:pt x="3747" y="148"/>
                  </a:cubicBezTo>
                  <a:cubicBezTo>
                    <a:pt x="3747" y="148"/>
                    <a:pt x="3765" y="222"/>
                    <a:pt x="3784" y="278"/>
                  </a:cubicBezTo>
                  <a:cubicBezTo>
                    <a:pt x="3784" y="333"/>
                    <a:pt x="3858" y="426"/>
                    <a:pt x="3858" y="537"/>
                  </a:cubicBezTo>
                  <a:cubicBezTo>
                    <a:pt x="3839" y="630"/>
                    <a:pt x="3895" y="649"/>
                    <a:pt x="3858" y="742"/>
                  </a:cubicBezTo>
                  <a:cubicBezTo>
                    <a:pt x="3821" y="816"/>
                    <a:pt x="3784" y="872"/>
                    <a:pt x="3784" y="909"/>
                  </a:cubicBezTo>
                  <a:cubicBezTo>
                    <a:pt x="3784" y="927"/>
                    <a:pt x="3802" y="983"/>
                    <a:pt x="3821" y="1001"/>
                  </a:cubicBezTo>
                  <a:cubicBezTo>
                    <a:pt x="3839" y="1039"/>
                    <a:pt x="3950" y="1131"/>
                    <a:pt x="3950" y="1131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8" name="Freeform 30"/>
            <p:cNvSpPr>
              <a:spLocks noChangeArrowheads="1"/>
            </p:cNvSpPr>
            <p:nvPr/>
          </p:nvSpPr>
          <p:spPr bwMode="auto">
            <a:xfrm>
              <a:off x="4562475" y="5768975"/>
              <a:ext cx="835025" cy="901700"/>
            </a:xfrm>
            <a:custGeom>
              <a:avLst/>
              <a:gdLst>
                <a:gd name="T0" fmla="*/ 0 w 2320"/>
                <a:gd name="T1" fmla="*/ 1799 h 2505"/>
                <a:gd name="T2" fmla="*/ 0 w 2320"/>
                <a:gd name="T3" fmla="*/ 1799 h 2505"/>
                <a:gd name="T4" fmla="*/ 19 w 2320"/>
                <a:gd name="T5" fmla="*/ 1076 h 2505"/>
                <a:gd name="T6" fmla="*/ 93 w 2320"/>
                <a:gd name="T7" fmla="*/ 1039 h 2505"/>
                <a:gd name="T8" fmla="*/ 241 w 2320"/>
                <a:gd name="T9" fmla="*/ 1057 h 2505"/>
                <a:gd name="T10" fmla="*/ 316 w 2320"/>
                <a:gd name="T11" fmla="*/ 761 h 2505"/>
                <a:gd name="T12" fmla="*/ 297 w 2320"/>
                <a:gd name="T13" fmla="*/ 371 h 2505"/>
                <a:gd name="T14" fmla="*/ 353 w 2320"/>
                <a:gd name="T15" fmla="*/ 185 h 2505"/>
                <a:gd name="T16" fmla="*/ 576 w 2320"/>
                <a:gd name="T17" fmla="*/ 130 h 2505"/>
                <a:gd name="T18" fmla="*/ 798 w 2320"/>
                <a:gd name="T19" fmla="*/ 93 h 2505"/>
                <a:gd name="T20" fmla="*/ 891 w 2320"/>
                <a:gd name="T21" fmla="*/ 111 h 2505"/>
                <a:gd name="T22" fmla="*/ 965 w 2320"/>
                <a:gd name="T23" fmla="*/ 167 h 2505"/>
                <a:gd name="T24" fmla="*/ 1076 w 2320"/>
                <a:gd name="T25" fmla="*/ 167 h 2505"/>
                <a:gd name="T26" fmla="*/ 1224 w 2320"/>
                <a:gd name="T27" fmla="*/ 74 h 2505"/>
                <a:gd name="T28" fmla="*/ 1354 w 2320"/>
                <a:gd name="T29" fmla="*/ 37 h 2505"/>
                <a:gd name="T30" fmla="*/ 1392 w 2320"/>
                <a:gd name="T31" fmla="*/ 0 h 2505"/>
                <a:gd name="T32" fmla="*/ 1503 w 2320"/>
                <a:gd name="T33" fmla="*/ 93 h 2505"/>
                <a:gd name="T34" fmla="*/ 1633 w 2320"/>
                <a:gd name="T35" fmla="*/ 408 h 2505"/>
                <a:gd name="T36" fmla="*/ 1855 w 2320"/>
                <a:gd name="T37" fmla="*/ 612 h 2505"/>
                <a:gd name="T38" fmla="*/ 2004 w 2320"/>
                <a:gd name="T39" fmla="*/ 853 h 2505"/>
                <a:gd name="T40" fmla="*/ 2301 w 2320"/>
                <a:gd name="T41" fmla="*/ 1094 h 2505"/>
                <a:gd name="T42" fmla="*/ 2319 w 2320"/>
                <a:gd name="T43" fmla="*/ 1132 h 2505"/>
                <a:gd name="T44" fmla="*/ 2189 w 2320"/>
                <a:gd name="T45" fmla="*/ 1243 h 2505"/>
                <a:gd name="T46" fmla="*/ 2041 w 2320"/>
                <a:gd name="T47" fmla="*/ 1354 h 2505"/>
                <a:gd name="T48" fmla="*/ 1744 w 2320"/>
                <a:gd name="T49" fmla="*/ 1651 h 2505"/>
                <a:gd name="T50" fmla="*/ 1633 w 2320"/>
                <a:gd name="T51" fmla="*/ 1744 h 2505"/>
                <a:gd name="T52" fmla="*/ 1540 w 2320"/>
                <a:gd name="T53" fmla="*/ 1836 h 2505"/>
                <a:gd name="T54" fmla="*/ 1392 w 2320"/>
                <a:gd name="T55" fmla="*/ 2078 h 2505"/>
                <a:gd name="T56" fmla="*/ 1262 w 2320"/>
                <a:gd name="T57" fmla="*/ 2133 h 2505"/>
                <a:gd name="T58" fmla="*/ 1002 w 2320"/>
                <a:gd name="T59" fmla="*/ 2096 h 2505"/>
                <a:gd name="T60" fmla="*/ 891 w 2320"/>
                <a:gd name="T61" fmla="*/ 2041 h 2505"/>
                <a:gd name="T62" fmla="*/ 798 w 2320"/>
                <a:gd name="T63" fmla="*/ 2022 h 2505"/>
                <a:gd name="T64" fmla="*/ 576 w 2320"/>
                <a:gd name="T65" fmla="*/ 2319 h 2505"/>
                <a:gd name="T66" fmla="*/ 520 w 2320"/>
                <a:gd name="T67" fmla="*/ 2430 h 2505"/>
                <a:gd name="T68" fmla="*/ 279 w 2320"/>
                <a:gd name="T69" fmla="*/ 2449 h 2505"/>
                <a:gd name="T70" fmla="*/ 223 w 2320"/>
                <a:gd name="T71" fmla="*/ 2226 h 2505"/>
                <a:gd name="T72" fmla="*/ 223 w 2320"/>
                <a:gd name="T73" fmla="*/ 1929 h 2505"/>
                <a:gd name="T74" fmla="*/ 0 w 2320"/>
                <a:gd name="T75" fmla="*/ 1799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0" h="2505">
                  <a:moveTo>
                    <a:pt x="0" y="1799"/>
                  </a:moveTo>
                  <a:lnTo>
                    <a:pt x="0" y="1799"/>
                  </a:lnTo>
                  <a:cubicBezTo>
                    <a:pt x="19" y="1076"/>
                    <a:pt x="19" y="1076"/>
                    <a:pt x="19" y="1076"/>
                  </a:cubicBezTo>
                  <a:cubicBezTo>
                    <a:pt x="19" y="1076"/>
                    <a:pt x="19" y="1039"/>
                    <a:pt x="93" y="1039"/>
                  </a:cubicBezTo>
                  <a:cubicBezTo>
                    <a:pt x="149" y="1020"/>
                    <a:pt x="205" y="1076"/>
                    <a:pt x="241" y="1057"/>
                  </a:cubicBezTo>
                  <a:cubicBezTo>
                    <a:pt x="297" y="1039"/>
                    <a:pt x="316" y="816"/>
                    <a:pt x="316" y="761"/>
                  </a:cubicBezTo>
                  <a:cubicBezTo>
                    <a:pt x="316" y="686"/>
                    <a:pt x="297" y="408"/>
                    <a:pt x="297" y="371"/>
                  </a:cubicBezTo>
                  <a:cubicBezTo>
                    <a:pt x="297" y="334"/>
                    <a:pt x="316" y="204"/>
                    <a:pt x="353" y="185"/>
                  </a:cubicBezTo>
                  <a:cubicBezTo>
                    <a:pt x="408" y="167"/>
                    <a:pt x="538" y="149"/>
                    <a:pt x="576" y="130"/>
                  </a:cubicBezTo>
                  <a:cubicBezTo>
                    <a:pt x="631" y="130"/>
                    <a:pt x="779" y="111"/>
                    <a:pt x="798" y="93"/>
                  </a:cubicBezTo>
                  <a:cubicBezTo>
                    <a:pt x="817" y="93"/>
                    <a:pt x="872" y="93"/>
                    <a:pt x="891" y="111"/>
                  </a:cubicBezTo>
                  <a:cubicBezTo>
                    <a:pt x="891" y="111"/>
                    <a:pt x="947" y="167"/>
                    <a:pt x="965" y="167"/>
                  </a:cubicBezTo>
                  <a:cubicBezTo>
                    <a:pt x="1002" y="185"/>
                    <a:pt x="1039" y="204"/>
                    <a:pt x="1076" y="167"/>
                  </a:cubicBezTo>
                  <a:cubicBezTo>
                    <a:pt x="1113" y="111"/>
                    <a:pt x="1150" y="74"/>
                    <a:pt x="1224" y="74"/>
                  </a:cubicBezTo>
                  <a:cubicBezTo>
                    <a:pt x="1318" y="55"/>
                    <a:pt x="1354" y="55"/>
                    <a:pt x="1354" y="37"/>
                  </a:cubicBezTo>
                  <a:cubicBezTo>
                    <a:pt x="1373" y="19"/>
                    <a:pt x="1392" y="0"/>
                    <a:pt x="1392" y="0"/>
                  </a:cubicBezTo>
                  <a:cubicBezTo>
                    <a:pt x="1392" y="0"/>
                    <a:pt x="1466" y="37"/>
                    <a:pt x="1503" y="93"/>
                  </a:cubicBezTo>
                  <a:cubicBezTo>
                    <a:pt x="1521" y="149"/>
                    <a:pt x="1559" y="334"/>
                    <a:pt x="1633" y="408"/>
                  </a:cubicBezTo>
                  <a:cubicBezTo>
                    <a:pt x="1707" y="482"/>
                    <a:pt x="1744" y="501"/>
                    <a:pt x="1855" y="612"/>
                  </a:cubicBezTo>
                  <a:cubicBezTo>
                    <a:pt x="1948" y="723"/>
                    <a:pt x="1911" y="742"/>
                    <a:pt x="2004" y="853"/>
                  </a:cubicBezTo>
                  <a:cubicBezTo>
                    <a:pt x="2096" y="965"/>
                    <a:pt x="2263" y="1057"/>
                    <a:pt x="2301" y="1094"/>
                  </a:cubicBezTo>
                  <a:cubicBezTo>
                    <a:pt x="2319" y="1113"/>
                    <a:pt x="2319" y="1132"/>
                    <a:pt x="2319" y="1132"/>
                  </a:cubicBezTo>
                  <a:cubicBezTo>
                    <a:pt x="2319" y="1132"/>
                    <a:pt x="2208" y="1243"/>
                    <a:pt x="2189" y="1243"/>
                  </a:cubicBezTo>
                  <a:cubicBezTo>
                    <a:pt x="2171" y="1262"/>
                    <a:pt x="2078" y="1317"/>
                    <a:pt x="2041" y="1354"/>
                  </a:cubicBezTo>
                  <a:cubicBezTo>
                    <a:pt x="2004" y="1391"/>
                    <a:pt x="1763" y="1595"/>
                    <a:pt x="1744" y="1651"/>
                  </a:cubicBezTo>
                  <a:cubicBezTo>
                    <a:pt x="1725" y="1688"/>
                    <a:pt x="1633" y="1744"/>
                    <a:pt x="1633" y="1744"/>
                  </a:cubicBezTo>
                  <a:cubicBezTo>
                    <a:pt x="1633" y="1744"/>
                    <a:pt x="1559" y="1781"/>
                    <a:pt x="1540" y="1836"/>
                  </a:cubicBezTo>
                  <a:cubicBezTo>
                    <a:pt x="1521" y="1874"/>
                    <a:pt x="1466" y="2022"/>
                    <a:pt x="1392" y="2078"/>
                  </a:cubicBezTo>
                  <a:cubicBezTo>
                    <a:pt x="1392" y="2078"/>
                    <a:pt x="1336" y="2133"/>
                    <a:pt x="1262" y="2133"/>
                  </a:cubicBezTo>
                  <a:cubicBezTo>
                    <a:pt x="1188" y="2133"/>
                    <a:pt x="1021" y="2115"/>
                    <a:pt x="1002" y="2096"/>
                  </a:cubicBezTo>
                  <a:cubicBezTo>
                    <a:pt x="965" y="2096"/>
                    <a:pt x="891" y="2041"/>
                    <a:pt x="891" y="2041"/>
                  </a:cubicBezTo>
                  <a:cubicBezTo>
                    <a:pt x="872" y="2022"/>
                    <a:pt x="835" y="1966"/>
                    <a:pt x="798" y="2022"/>
                  </a:cubicBezTo>
                  <a:cubicBezTo>
                    <a:pt x="742" y="2096"/>
                    <a:pt x="612" y="2301"/>
                    <a:pt x="576" y="2319"/>
                  </a:cubicBezTo>
                  <a:cubicBezTo>
                    <a:pt x="557" y="2356"/>
                    <a:pt x="520" y="2430"/>
                    <a:pt x="520" y="2430"/>
                  </a:cubicBezTo>
                  <a:cubicBezTo>
                    <a:pt x="520" y="2430"/>
                    <a:pt x="390" y="2504"/>
                    <a:pt x="279" y="2449"/>
                  </a:cubicBezTo>
                  <a:cubicBezTo>
                    <a:pt x="279" y="2449"/>
                    <a:pt x="223" y="2393"/>
                    <a:pt x="223" y="2226"/>
                  </a:cubicBezTo>
                  <a:cubicBezTo>
                    <a:pt x="223" y="2078"/>
                    <a:pt x="241" y="1966"/>
                    <a:pt x="223" y="1929"/>
                  </a:cubicBezTo>
                  <a:cubicBezTo>
                    <a:pt x="205" y="1892"/>
                    <a:pt x="56" y="1799"/>
                    <a:pt x="0" y="1799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39" name="Freeform 31"/>
            <p:cNvSpPr>
              <a:spLocks noChangeArrowheads="1"/>
            </p:cNvSpPr>
            <p:nvPr/>
          </p:nvSpPr>
          <p:spPr bwMode="auto">
            <a:xfrm>
              <a:off x="5470525" y="5127625"/>
              <a:ext cx="982663" cy="1449388"/>
            </a:xfrm>
            <a:custGeom>
              <a:avLst/>
              <a:gdLst>
                <a:gd name="T0" fmla="*/ 538 w 2728"/>
                <a:gd name="T1" fmla="*/ 4026 h 4027"/>
                <a:gd name="T2" fmla="*/ 538 w 2728"/>
                <a:gd name="T3" fmla="*/ 4026 h 4027"/>
                <a:gd name="T4" fmla="*/ 408 w 2728"/>
                <a:gd name="T5" fmla="*/ 3914 h 4027"/>
                <a:gd name="T6" fmla="*/ 390 w 2728"/>
                <a:gd name="T7" fmla="*/ 3822 h 4027"/>
                <a:gd name="T8" fmla="*/ 464 w 2728"/>
                <a:gd name="T9" fmla="*/ 3617 h 4027"/>
                <a:gd name="T10" fmla="*/ 445 w 2728"/>
                <a:gd name="T11" fmla="*/ 3506 h 4027"/>
                <a:gd name="T12" fmla="*/ 464 w 2728"/>
                <a:gd name="T13" fmla="*/ 3395 h 4027"/>
                <a:gd name="T14" fmla="*/ 390 w 2728"/>
                <a:gd name="T15" fmla="*/ 3246 h 4027"/>
                <a:gd name="T16" fmla="*/ 353 w 2728"/>
                <a:gd name="T17" fmla="*/ 3061 h 4027"/>
                <a:gd name="T18" fmla="*/ 556 w 2728"/>
                <a:gd name="T19" fmla="*/ 2746 h 4027"/>
                <a:gd name="T20" fmla="*/ 650 w 2728"/>
                <a:gd name="T21" fmla="*/ 2560 h 4027"/>
                <a:gd name="T22" fmla="*/ 779 w 2728"/>
                <a:gd name="T23" fmla="*/ 2245 h 4027"/>
                <a:gd name="T24" fmla="*/ 798 w 2728"/>
                <a:gd name="T25" fmla="*/ 1855 h 4027"/>
                <a:gd name="T26" fmla="*/ 705 w 2728"/>
                <a:gd name="T27" fmla="*/ 1577 h 4027"/>
                <a:gd name="T28" fmla="*/ 427 w 2728"/>
                <a:gd name="T29" fmla="*/ 1447 h 4027"/>
                <a:gd name="T30" fmla="*/ 149 w 2728"/>
                <a:gd name="T31" fmla="*/ 1354 h 4027"/>
                <a:gd name="T32" fmla="*/ 56 w 2728"/>
                <a:gd name="T33" fmla="*/ 1224 h 4027"/>
                <a:gd name="T34" fmla="*/ 390 w 2728"/>
                <a:gd name="T35" fmla="*/ 1020 h 4027"/>
                <a:gd name="T36" fmla="*/ 724 w 2728"/>
                <a:gd name="T37" fmla="*/ 909 h 4027"/>
                <a:gd name="T38" fmla="*/ 983 w 2728"/>
                <a:gd name="T39" fmla="*/ 909 h 4027"/>
                <a:gd name="T40" fmla="*/ 1169 w 2728"/>
                <a:gd name="T41" fmla="*/ 1132 h 4027"/>
                <a:gd name="T42" fmla="*/ 1169 w 2728"/>
                <a:gd name="T43" fmla="*/ 1188 h 4027"/>
                <a:gd name="T44" fmla="*/ 1150 w 2728"/>
                <a:gd name="T45" fmla="*/ 1373 h 4027"/>
                <a:gd name="T46" fmla="*/ 1262 w 2728"/>
                <a:gd name="T47" fmla="*/ 1595 h 4027"/>
                <a:gd name="T48" fmla="*/ 1466 w 2728"/>
                <a:gd name="T49" fmla="*/ 1391 h 4027"/>
                <a:gd name="T50" fmla="*/ 1410 w 2728"/>
                <a:gd name="T51" fmla="*/ 983 h 4027"/>
                <a:gd name="T52" fmla="*/ 1317 w 2728"/>
                <a:gd name="T53" fmla="*/ 149 h 4027"/>
                <a:gd name="T54" fmla="*/ 1595 w 2728"/>
                <a:gd name="T55" fmla="*/ 297 h 4027"/>
                <a:gd name="T56" fmla="*/ 2022 w 2728"/>
                <a:gd name="T57" fmla="*/ 241 h 4027"/>
                <a:gd name="T58" fmla="*/ 2449 w 2728"/>
                <a:gd name="T59" fmla="*/ 149 h 4027"/>
                <a:gd name="T60" fmla="*/ 2616 w 2728"/>
                <a:gd name="T61" fmla="*/ 37 h 4027"/>
                <a:gd name="T62" fmla="*/ 2708 w 2728"/>
                <a:gd name="T63" fmla="*/ 56 h 4027"/>
                <a:gd name="T64" fmla="*/ 2671 w 2728"/>
                <a:gd name="T65" fmla="*/ 464 h 4027"/>
                <a:gd name="T66" fmla="*/ 2690 w 2728"/>
                <a:gd name="T67" fmla="*/ 687 h 4027"/>
                <a:gd name="T68" fmla="*/ 2634 w 2728"/>
                <a:gd name="T69" fmla="*/ 872 h 4027"/>
                <a:gd name="T70" fmla="*/ 2634 w 2728"/>
                <a:gd name="T71" fmla="*/ 1002 h 4027"/>
                <a:gd name="T72" fmla="*/ 2671 w 2728"/>
                <a:gd name="T73" fmla="*/ 1150 h 4027"/>
                <a:gd name="T74" fmla="*/ 2708 w 2728"/>
                <a:gd name="T75" fmla="*/ 1188 h 4027"/>
                <a:gd name="T76" fmla="*/ 2560 w 2728"/>
                <a:gd name="T77" fmla="*/ 1373 h 4027"/>
                <a:gd name="T78" fmla="*/ 2282 w 2728"/>
                <a:gd name="T79" fmla="*/ 1595 h 4027"/>
                <a:gd name="T80" fmla="*/ 2004 w 2728"/>
                <a:gd name="T81" fmla="*/ 1707 h 4027"/>
                <a:gd name="T82" fmla="*/ 1911 w 2728"/>
                <a:gd name="T83" fmla="*/ 1707 h 4027"/>
                <a:gd name="T84" fmla="*/ 1799 w 2728"/>
                <a:gd name="T85" fmla="*/ 1855 h 4027"/>
                <a:gd name="T86" fmla="*/ 1688 w 2728"/>
                <a:gd name="T87" fmla="*/ 1966 h 4027"/>
                <a:gd name="T88" fmla="*/ 1614 w 2728"/>
                <a:gd name="T89" fmla="*/ 2078 h 4027"/>
                <a:gd name="T90" fmla="*/ 1466 w 2728"/>
                <a:gd name="T91" fmla="*/ 2096 h 4027"/>
                <a:gd name="T92" fmla="*/ 1466 w 2728"/>
                <a:gd name="T93" fmla="*/ 2171 h 4027"/>
                <a:gd name="T94" fmla="*/ 1317 w 2728"/>
                <a:gd name="T95" fmla="*/ 2337 h 4027"/>
                <a:gd name="T96" fmla="*/ 1150 w 2728"/>
                <a:gd name="T97" fmla="*/ 2486 h 4027"/>
                <a:gd name="T98" fmla="*/ 1262 w 2728"/>
                <a:gd name="T99" fmla="*/ 2783 h 4027"/>
                <a:gd name="T100" fmla="*/ 1243 w 2728"/>
                <a:gd name="T101" fmla="*/ 3414 h 4027"/>
                <a:gd name="T102" fmla="*/ 1021 w 2728"/>
                <a:gd name="T103" fmla="*/ 3747 h 4027"/>
                <a:gd name="T104" fmla="*/ 612 w 2728"/>
                <a:gd name="T105" fmla="*/ 3896 h 4027"/>
                <a:gd name="T106" fmla="*/ 538 w 2728"/>
                <a:gd name="T107" fmla="*/ 4026 h 4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8" h="4027">
                  <a:moveTo>
                    <a:pt x="538" y="4026"/>
                  </a:moveTo>
                  <a:lnTo>
                    <a:pt x="538" y="4026"/>
                  </a:lnTo>
                  <a:cubicBezTo>
                    <a:pt x="538" y="4026"/>
                    <a:pt x="427" y="3952"/>
                    <a:pt x="408" y="3914"/>
                  </a:cubicBezTo>
                  <a:cubicBezTo>
                    <a:pt x="390" y="3859"/>
                    <a:pt x="390" y="3859"/>
                    <a:pt x="390" y="3822"/>
                  </a:cubicBezTo>
                  <a:cubicBezTo>
                    <a:pt x="408" y="3766"/>
                    <a:pt x="464" y="3636"/>
                    <a:pt x="464" y="3617"/>
                  </a:cubicBezTo>
                  <a:cubicBezTo>
                    <a:pt x="464" y="3599"/>
                    <a:pt x="445" y="3543"/>
                    <a:pt x="445" y="3506"/>
                  </a:cubicBezTo>
                  <a:cubicBezTo>
                    <a:pt x="445" y="3469"/>
                    <a:pt x="464" y="3414"/>
                    <a:pt x="464" y="3395"/>
                  </a:cubicBezTo>
                  <a:cubicBezTo>
                    <a:pt x="445" y="3376"/>
                    <a:pt x="408" y="3284"/>
                    <a:pt x="390" y="3246"/>
                  </a:cubicBezTo>
                  <a:cubicBezTo>
                    <a:pt x="371" y="3209"/>
                    <a:pt x="353" y="3061"/>
                    <a:pt x="353" y="3061"/>
                  </a:cubicBezTo>
                  <a:cubicBezTo>
                    <a:pt x="353" y="3061"/>
                    <a:pt x="520" y="2820"/>
                    <a:pt x="556" y="2746"/>
                  </a:cubicBezTo>
                  <a:cubicBezTo>
                    <a:pt x="594" y="2672"/>
                    <a:pt x="594" y="2634"/>
                    <a:pt x="650" y="2560"/>
                  </a:cubicBezTo>
                  <a:cubicBezTo>
                    <a:pt x="724" y="2486"/>
                    <a:pt x="835" y="2412"/>
                    <a:pt x="779" y="2245"/>
                  </a:cubicBezTo>
                  <a:cubicBezTo>
                    <a:pt x="742" y="2096"/>
                    <a:pt x="798" y="1948"/>
                    <a:pt x="798" y="1855"/>
                  </a:cubicBezTo>
                  <a:cubicBezTo>
                    <a:pt x="779" y="1781"/>
                    <a:pt x="761" y="1614"/>
                    <a:pt x="705" y="1577"/>
                  </a:cubicBezTo>
                  <a:cubicBezTo>
                    <a:pt x="631" y="1521"/>
                    <a:pt x="464" y="1465"/>
                    <a:pt x="427" y="1447"/>
                  </a:cubicBezTo>
                  <a:cubicBezTo>
                    <a:pt x="371" y="1429"/>
                    <a:pt x="167" y="1373"/>
                    <a:pt x="149" y="1354"/>
                  </a:cubicBezTo>
                  <a:cubicBezTo>
                    <a:pt x="130" y="1336"/>
                    <a:pt x="0" y="1299"/>
                    <a:pt x="56" y="1224"/>
                  </a:cubicBezTo>
                  <a:cubicBezTo>
                    <a:pt x="130" y="1150"/>
                    <a:pt x="297" y="1058"/>
                    <a:pt x="390" y="1020"/>
                  </a:cubicBezTo>
                  <a:cubicBezTo>
                    <a:pt x="482" y="983"/>
                    <a:pt x="668" y="891"/>
                    <a:pt x="724" y="909"/>
                  </a:cubicBezTo>
                  <a:cubicBezTo>
                    <a:pt x="798" y="909"/>
                    <a:pt x="909" y="891"/>
                    <a:pt x="983" y="909"/>
                  </a:cubicBezTo>
                  <a:cubicBezTo>
                    <a:pt x="1057" y="928"/>
                    <a:pt x="1169" y="1076"/>
                    <a:pt x="1169" y="1132"/>
                  </a:cubicBezTo>
                  <a:cubicBezTo>
                    <a:pt x="1169" y="1188"/>
                    <a:pt x="1169" y="1188"/>
                    <a:pt x="1169" y="1188"/>
                  </a:cubicBezTo>
                  <a:cubicBezTo>
                    <a:pt x="1169" y="1188"/>
                    <a:pt x="1150" y="1317"/>
                    <a:pt x="1150" y="1373"/>
                  </a:cubicBezTo>
                  <a:cubicBezTo>
                    <a:pt x="1132" y="1429"/>
                    <a:pt x="1169" y="1614"/>
                    <a:pt x="1262" y="1595"/>
                  </a:cubicBezTo>
                  <a:cubicBezTo>
                    <a:pt x="1354" y="1595"/>
                    <a:pt x="1410" y="1484"/>
                    <a:pt x="1466" y="1391"/>
                  </a:cubicBezTo>
                  <a:cubicBezTo>
                    <a:pt x="1521" y="1299"/>
                    <a:pt x="1466" y="1039"/>
                    <a:pt x="1410" y="983"/>
                  </a:cubicBezTo>
                  <a:cubicBezTo>
                    <a:pt x="1354" y="928"/>
                    <a:pt x="1132" y="408"/>
                    <a:pt x="1317" y="149"/>
                  </a:cubicBezTo>
                  <a:cubicBezTo>
                    <a:pt x="1317" y="149"/>
                    <a:pt x="1521" y="278"/>
                    <a:pt x="1595" y="297"/>
                  </a:cubicBezTo>
                  <a:cubicBezTo>
                    <a:pt x="1669" y="297"/>
                    <a:pt x="1874" y="297"/>
                    <a:pt x="2022" y="241"/>
                  </a:cubicBezTo>
                  <a:cubicBezTo>
                    <a:pt x="2170" y="186"/>
                    <a:pt x="2356" y="149"/>
                    <a:pt x="2449" y="149"/>
                  </a:cubicBezTo>
                  <a:cubicBezTo>
                    <a:pt x="2541" y="130"/>
                    <a:pt x="2597" y="56"/>
                    <a:pt x="2616" y="37"/>
                  </a:cubicBezTo>
                  <a:cubicBezTo>
                    <a:pt x="2634" y="19"/>
                    <a:pt x="2690" y="0"/>
                    <a:pt x="2708" y="56"/>
                  </a:cubicBezTo>
                  <a:cubicBezTo>
                    <a:pt x="2727" y="111"/>
                    <a:pt x="2671" y="390"/>
                    <a:pt x="2671" y="464"/>
                  </a:cubicBezTo>
                  <a:cubicBezTo>
                    <a:pt x="2671" y="538"/>
                    <a:pt x="2690" y="631"/>
                    <a:pt x="2690" y="687"/>
                  </a:cubicBezTo>
                  <a:cubicBezTo>
                    <a:pt x="2690" y="742"/>
                    <a:pt x="2653" y="779"/>
                    <a:pt x="2634" y="872"/>
                  </a:cubicBezTo>
                  <a:cubicBezTo>
                    <a:pt x="2616" y="946"/>
                    <a:pt x="2616" y="928"/>
                    <a:pt x="2634" y="1002"/>
                  </a:cubicBezTo>
                  <a:cubicBezTo>
                    <a:pt x="2634" y="1076"/>
                    <a:pt x="2653" y="1150"/>
                    <a:pt x="2671" y="1150"/>
                  </a:cubicBezTo>
                  <a:cubicBezTo>
                    <a:pt x="2690" y="1169"/>
                    <a:pt x="2708" y="1188"/>
                    <a:pt x="2708" y="1188"/>
                  </a:cubicBezTo>
                  <a:cubicBezTo>
                    <a:pt x="2708" y="1188"/>
                    <a:pt x="2597" y="1317"/>
                    <a:pt x="2560" y="1373"/>
                  </a:cubicBezTo>
                  <a:cubicBezTo>
                    <a:pt x="2523" y="1429"/>
                    <a:pt x="2375" y="1540"/>
                    <a:pt x="2282" y="1595"/>
                  </a:cubicBezTo>
                  <a:cubicBezTo>
                    <a:pt x="2170" y="1651"/>
                    <a:pt x="2040" y="1688"/>
                    <a:pt x="2004" y="1707"/>
                  </a:cubicBezTo>
                  <a:cubicBezTo>
                    <a:pt x="1966" y="1707"/>
                    <a:pt x="1911" y="1707"/>
                    <a:pt x="1911" y="1707"/>
                  </a:cubicBezTo>
                  <a:cubicBezTo>
                    <a:pt x="1911" y="1707"/>
                    <a:pt x="1837" y="1781"/>
                    <a:pt x="1799" y="1855"/>
                  </a:cubicBezTo>
                  <a:cubicBezTo>
                    <a:pt x="1763" y="1911"/>
                    <a:pt x="1688" y="1966"/>
                    <a:pt x="1688" y="1966"/>
                  </a:cubicBezTo>
                  <a:cubicBezTo>
                    <a:pt x="1688" y="1966"/>
                    <a:pt x="1633" y="2078"/>
                    <a:pt x="1614" y="2078"/>
                  </a:cubicBezTo>
                  <a:lnTo>
                    <a:pt x="1466" y="2096"/>
                  </a:lnTo>
                  <a:cubicBezTo>
                    <a:pt x="1466" y="2171"/>
                    <a:pt x="1466" y="2171"/>
                    <a:pt x="1466" y="2171"/>
                  </a:cubicBezTo>
                  <a:cubicBezTo>
                    <a:pt x="1466" y="2171"/>
                    <a:pt x="1336" y="2319"/>
                    <a:pt x="1317" y="2337"/>
                  </a:cubicBezTo>
                  <a:cubicBezTo>
                    <a:pt x="1298" y="2375"/>
                    <a:pt x="1150" y="2486"/>
                    <a:pt x="1150" y="2486"/>
                  </a:cubicBezTo>
                  <a:cubicBezTo>
                    <a:pt x="1150" y="2486"/>
                    <a:pt x="1243" y="2672"/>
                    <a:pt x="1262" y="2783"/>
                  </a:cubicBezTo>
                  <a:cubicBezTo>
                    <a:pt x="1280" y="2894"/>
                    <a:pt x="1243" y="3414"/>
                    <a:pt x="1243" y="3414"/>
                  </a:cubicBezTo>
                  <a:cubicBezTo>
                    <a:pt x="1243" y="3414"/>
                    <a:pt x="1224" y="3673"/>
                    <a:pt x="1021" y="3747"/>
                  </a:cubicBezTo>
                  <a:cubicBezTo>
                    <a:pt x="798" y="3822"/>
                    <a:pt x="650" y="3859"/>
                    <a:pt x="612" y="3896"/>
                  </a:cubicBezTo>
                  <a:cubicBezTo>
                    <a:pt x="575" y="3952"/>
                    <a:pt x="520" y="3970"/>
                    <a:pt x="538" y="4026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0" name="Freeform 32"/>
            <p:cNvSpPr>
              <a:spLocks noChangeArrowheads="1"/>
            </p:cNvSpPr>
            <p:nvPr/>
          </p:nvSpPr>
          <p:spPr bwMode="auto">
            <a:xfrm>
              <a:off x="5089525" y="5568950"/>
              <a:ext cx="668338" cy="661988"/>
            </a:xfrm>
            <a:custGeom>
              <a:avLst/>
              <a:gdLst>
                <a:gd name="T0" fmla="*/ 0 w 1856"/>
                <a:gd name="T1" fmla="*/ 594 h 1838"/>
                <a:gd name="T2" fmla="*/ 0 w 1856"/>
                <a:gd name="T3" fmla="*/ 594 h 1838"/>
                <a:gd name="T4" fmla="*/ 55 w 1856"/>
                <a:gd name="T5" fmla="*/ 706 h 1838"/>
                <a:gd name="T6" fmla="*/ 111 w 1856"/>
                <a:gd name="T7" fmla="*/ 909 h 1838"/>
                <a:gd name="T8" fmla="*/ 278 w 1856"/>
                <a:gd name="T9" fmla="*/ 1077 h 1838"/>
                <a:gd name="T10" fmla="*/ 445 w 1856"/>
                <a:gd name="T11" fmla="*/ 1243 h 1838"/>
                <a:gd name="T12" fmla="*/ 575 w 1856"/>
                <a:gd name="T13" fmla="*/ 1429 h 1838"/>
                <a:gd name="T14" fmla="*/ 816 w 1856"/>
                <a:gd name="T15" fmla="*/ 1633 h 1838"/>
                <a:gd name="T16" fmla="*/ 853 w 1856"/>
                <a:gd name="T17" fmla="*/ 1689 h 1838"/>
                <a:gd name="T18" fmla="*/ 1039 w 1856"/>
                <a:gd name="T19" fmla="*/ 1725 h 1838"/>
                <a:gd name="T20" fmla="*/ 1410 w 1856"/>
                <a:gd name="T21" fmla="*/ 1837 h 1838"/>
                <a:gd name="T22" fmla="*/ 1558 w 1856"/>
                <a:gd name="T23" fmla="*/ 1633 h 1838"/>
                <a:gd name="T24" fmla="*/ 1651 w 1856"/>
                <a:gd name="T25" fmla="*/ 1448 h 1838"/>
                <a:gd name="T26" fmla="*/ 1743 w 1856"/>
                <a:gd name="T27" fmla="*/ 1299 h 1838"/>
                <a:gd name="T28" fmla="*/ 1836 w 1856"/>
                <a:gd name="T29" fmla="*/ 1188 h 1838"/>
                <a:gd name="T30" fmla="*/ 1836 w 1856"/>
                <a:gd name="T31" fmla="*/ 1021 h 1838"/>
                <a:gd name="T32" fmla="*/ 1836 w 1856"/>
                <a:gd name="T33" fmla="*/ 761 h 1838"/>
                <a:gd name="T34" fmla="*/ 1818 w 1856"/>
                <a:gd name="T35" fmla="*/ 464 h 1838"/>
                <a:gd name="T36" fmla="*/ 1725 w 1856"/>
                <a:gd name="T37" fmla="*/ 316 h 1838"/>
                <a:gd name="T38" fmla="*/ 1317 w 1856"/>
                <a:gd name="T39" fmla="*/ 167 h 1838"/>
                <a:gd name="T40" fmla="*/ 1131 w 1856"/>
                <a:gd name="T41" fmla="*/ 93 h 1838"/>
                <a:gd name="T42" fmla="*/ 1094 w 1856"/>
                <a:gd name="T43" fmla="*/ 19 h 1838"/>
                <a:gd name="T44" fmla="*/ 1039 w 1856"/>
                <a:gd name="T45" fmla="*/ 19 h 1838"/>
                <a:gd name="T46" fmla="*/ 835 w 1856"/>
                <a:gd name="T47" fmla="*/ 75 h 1838"/>
                <a:gd name="T48" fmla="*/ 779 w 1856"/>
                <a:gd name="T49" fmla="*/ 223 h 1838"/>
                <a:gd name="T50" fmla="*/ 742 w 1856"/>
                <a:gd name="T51" fmla="*/ 390 h 1838"/>
                <a:gd name="T52" fmla="*/ 334 w 1856"/>
                <a:gd name="T53" fmla="*/ 612 h 1838"/>
                <a:gd name="T54" fmla="*/ 0 w 1856"/>
                <a:gd name="T55" fmla="*/ 594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6" h="1838">
                  <a:moveTo>
                    <a:pt x="0" y="594"/>
                  </a:moveTo>
                  <a:lnTo>
                    <a:pt x="0" y="594"/>
                  </a:lnTo>
                  <a:cubicBezTo>
                    <a:pt x="0" y="594"/>
                    <a:pt x="37" y="668"/>
                    <a:pt x="55" y="706"/>
                  </a:cubicBezTo>
                  <a:cubicBezTo>
                    <a:pt x="55" y="761"/>
                    <a:pt x="93" y="872"/>
                    <a:pt x="111" y="909"/>
                  </a:cubicBezTo>
                  <a:cubicBezTo>
                    <a:pt x="129" y="965"/>
                    <a:pt x="259" y="1039"/>
                    <a:pt x="278" y="1077"/>
                  </a:cubicBezTo>
                  <a:cubicBezTo>
                    <a:pt x="297" y="1095"/>
                    <a:pt x="426" y="1225"/>
                    <a:pt x="445" y="1243"/>
                  </a:cubicBezTo>
                  <a:cubicBezTo>
                    <a:pt x="445" y="1280"/>
                    <a:pt x="500" y="1373"/>
                    <a:pt x="575" y="1429"/>
                  </a:cubicBezTo>
                  <a:cubicBezTo>
                    <a:pt x="630" y="1484"/>
                    <a:pt x="816" y="1614"/>
                    <a:pt x="816" y="1633"/>
                  </a:cubicBezTo>
                  <a:cubicBezTo>
                    <a:pt x="835" y="1651"/>
                    <a:pt x="853" y="1689"/>
                    <a:pt x="853" y="1689"/>
                  </a:cubicBezTo>
                  <a:cubicBezTo>
                    <a:pt x="853" y="1689"/>
                    <a:pt x="1020" y="1707"/>
                    <a:pt x="1039" y="1725"/>
                  </a:cubicBezTo>
                  <a:cubicBezTo>
                    <a:pt x="1076" y="1744"/>
                    <a:pt x="1410" y="1837"/>
                    <a:pt x="1410" y="1837"/>
                  </a:cubicBezTo>
                  <a:cubicBezTo>
                    <a:pt x="1558" y="1633"/>
                    <a:pt x="1558" y="1633"/>
                    <a:pt x="1558" y="1633"/>
                  </a:cubicBezTo>
                  <a:cubicBezTo>
                    <a:pt x="1558" y="1633"/>
                    <a:pt x="1632" y="1484"/>
                    <a:pt x="1651" y="1448"/>
                  </a:cubicBezTo>
                  <a:cubicBezTo>
                    <a:pt x="1651" y="1410"/>
                    <a:pt x="1725" y="1318"/>
                    <a:pt x="1743" y="1299"/>
                  </a:cubicBezTo>
                  <a:cubicBezTo>
                    <a:pt x="1762" y="1280"/>
                    <a:pt x="1836" y="1225"/>
                    <a:pt x="1836" y="1188"/>
                  </a:cubicBezTo>
                  <a:cubicBezTo>
                    <a:pt x="1836" y="1151"/>
                    <a:pt x="1855" y="1113"/>
                    <a:pt x="1836" y="1021"/>
                  </a:cubicBezTo>
                  <a:cubicBezTo>
                    <a:pt x="1836" y="947"/>
                    <a:pt x="1836" y="817"/>
                    <a:pt x="1836" y="761"/>
                  </a:cubicBezTo>
                  <a:cubicBezTo>
                    <a:pt x="1836" y="687"/>
                    <a:pt x="1836" y="520"/>
                    <a:pt x="1818" y="464"/>
                  </a:cubicBezTo>
                  <a:cubicBezTo>
                    <a:pt x="1799" y="390"/>
                    <a:pt x="1799" y="371"/>
                    <a:pt x="1725" y="316"/>
                  </a:cubicBezTo>
                  <a:cubicBezTo>
                    <a:pt x="1632" y="279"/>
                    <a:pt x="1317" y="167"/>
                    <a:pt x="1317" y="167"/>
                  </a:cubicBezTo>
                  <a:cubicBezTo>
                    <a:pt x="1131" y="93"/>
                    <a:pt x="1131" y="93"/>
                    <a:pt x="1131" y="93"/>
                  </a:cubicBezTo>
                  <a:cubicBezTo>
                    <a:pt x="1131" y="93"/>
                    <a:pt x="1076" y="38"/>
                    <a:pt x="1094" y="19"/>
                  </a:cubicBezTo>
                  <a:cubicBezTo>
                    <a:pt x="1113" y="0"/>
                    <a:pt x="1094" y="0"/>
                    <a:pt x="1039" y="19"/>
                  </a:cubicBezTo>
                  <a:cubicBezTo>
                    <a:pt x="983" y="19"/>
                    <a:pt x="853" y="38"/>
                    <a:pt x="835" y="75"/>
                  </a:cubicBezTo>
                  <a:cubicBezTo>
                    <a:pt x="797" y="112"/>
                    <a:pt x="723" y="130"/>
                    <a:pt x="779" y="223"/>
                  </a:cubicBezTo>
                  <a:cubicBezTo>
                    <a:pt x="835" y="297"/>
                    <a:pt x="853" y="353"/>
                    <a:pt x="742" y="390"/>
                  </a:cubicBezTo>
                  <a:cubicBezTo>
                    <a:pt x="630" y="446"/>
                    <a:pt x="408" y="612"/>
                    <a:pt x="334" y="612"/>
                  </a:cubicBezTo>
                  <a:cubicBezTo>
                    <a:pt x="241" y="612"/>
                    <a:pt x="0" y="557"/>
                    <a:pt x="0" y="59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1" name="Freeform 33"/>
            <p:cNvSpPr>
              <a:spLocks noChangeArrowheads="1"/>
            </p:cNvSpPr>
            <p:nvPr/>
          </p:nvSpPr>
          <p:spPr bwMode="auto">
            <a:xfrm>
              <a:off x="4781550" y="4933950"/>
              <a:ext cx="1035050" cy="855663"/>
            </a:xfrm>
            <a:custGeom>
              <a:avLst/>
              <a:gdLst>
                <a:gd name="T0" fmla="*/ 1855 w 2877"/>
                <a:gd name="T1" fmla="*/ 1206 h 2375"/>
                <a:gd name="T2" fmla="*/ 1855 w 2877"/>
                <a:gd name="T3" fmla="*/ 1206 h 2375"/>
                <a:gd name="T4" fmla="*/ 1540 w 2877"/>
                <a:gd name="T5" fmla="*/ 1002 h 2375"/>
                <a:gd name="T6" fmla="*/ 1299 w 2877"/>
                <a:gd name="T7" fmla="*/ 890 h 2375"/>
                <a:gd name="T8" fmla="*/ 1151 w 2877"/>
                <a:gd name="T9" fmla="*/ 890 h 2375"/>
                <a:gd name="T10" fmla="*/ 983 w 2877"/>
                <a:gd name="T11" fmla="*/ 854 h 2375"/>
                <a:gd name="T12" fmla="*/ 872 w 2877"/>
                <a:gd name="T13" fmla="*/ 761 h 2375"/>
                <a:gd name="T14" fmla="*/ 631 w 2877"/>
                <a:gd name="T15" fmla="*/ 631 h 2375"/>
                <a:gd name="T16" fmla="*/ 557 w 2877"/>
                <a:gd name="T17" fmla="*/ 761 h 2375"/>
                <a:gd name="T18" fmla="*/ 538 w 2877"/>
                <a:gd name="T19" fmla="*/ 984 h 2375"/>
                <a:gd name="T20" fmla="*/ 483 w 2877"/>
                <a:gd name="T21" fmla="*/ 1132 h 2375"/>
                <a:gd name="T22" fmla="*/ 223 w 2877"/>
                <a:gd name="T23" fmla="*/ 1132 h 2375"/>
                <a:gd name="T24" fmla="*/ 112 w 2877"/>
                <a:gd name="T25" fmla="*/ 1132 h 2375"/>
                <a:gd name="T26" fmla="*/ 38 w 2877"/>
                <a:gd name="T27" fmla="*/ 1225 h 2375"/>
                <a:gd name="T28" fmla="*/ 38 w 2877"/>
                <a:gd name="T29" fmla="*/ 1596 h 2375"/>
                <a:gd name="T30" fmla="*/ 38 w 2877"/>
                <a:gd name="T31" fmla="*/ 1800 h 2375"/>
                <a:gd name="T32" fmla="*/ 56 w 2877"/>
                <a:gd name="T33" fmla="*/ 1967 h 2375"/>
                <a:gd name="T34" fmla="*/ 241 w 2877"/>
                <a:gd name="T35" fmla="*/ 2208 h 2375"/>
                <a:gd name="T36" fmla="*/ 316 w 2877"/>
                <a:gd name="T37" fmla="*/ 2300 h 2375"/>
                <a:gd name="T38" fmla="*/ 427 w 2877"/>
                <a:gd name="T39" fmla="*/ 2282 h 2375"/>
                <a:gd name="T40" fmla="*/ 501 w 2877"/>
                <a:gd name="T41" fmla="*/ 2282 h 2375"/>
                <a:gd name="T42" fmla="*/ 724 w 2877"/>
                <a:gd name="T43" fmla="*/ 2282 h 2375"/>
                <a:gd name="T44" fmla="*/ 761 w 2877"/>
                <a:gd name="T45" fmla="*/ 2300 h 2375"/>
                <a:gd name="T46" fmla="*/ 854 w 2877"/>
                <a:gd name="T47" fmla="*/ 2356 h 2375"/>
                <a:gd name="T48" fmla="*/ 1058 w 2877"/>
                <a:gd name="T49" fmla="*/ 2356 h 2375"/>
                <a:gd name="T50" fmla="*/ 1188 w 2877"/>
                <a:gd name="T51" fmla="*/ 2374 h 2375"/>
                <a:gd name="T52" fmla="*/ 1354 w 2877"/>
                <a:gd name="T53" fmla="*/ 2300 h 2375"/>
                <a:gd name="T54" fmla="*/ 1614 w 2877"/>
                <a:gd name="T55" fmla="*/ 2133 h 2375"/>
                <a:gd name="T56" fmla="*/ 1651 w 2877"/>
                <a:gd name="T57" fmla="*/ 2022 h 2375"/>
                <a:gd name="T58" fmla="*/ 1633 w 2877"/>
                <a:gd name="T59" fmla="*/ 1874 h 2375"/>
                <a:gd name="T60" fmla="*/ 1763 w 2877"/>
                <a:gd name="T61" fmla="*/ 1800 h 2375"/>
                <a:gd name="T62" fmla="*/ 1967 w 2877"/>
                <a:gd name="T63" fmla="*/ 1762 h 2375"/>
                <a:gd name="T64" fmla="*/ 2152 w 2877"/>
                <a:gd name="T65" fmla="*/ 1632 h 2375"/>
                <a:gd name="T66" fmla="*/ 2523 w 2877"/>
                <a:gd name="T67" fmla="*/ 1466 h 2375"/>
                <a:gd name="T68" fmla="*/ 2653 w 2877"/>
                <a:gd name="T69" fmla="*/ 1429 h 2375"/>
                <a:gd name="T70" fmla="*/ 2709 w 2877"/>
                <a:gd name="T71" fmla="*/ 1429 h 2375"/>
                <a:gd name="T72" fmla="*/ 2727 w 2877"/>
                <a:gd name="T73" fmla="*/ 1317 h 2375"/>
                <a:gd name="T74" fmla="*/ 2764 w 2877"/>
                <a:gd name="T75" fmla="*/ 1113 h 2375"/>
                <a:gd name="T76" fmla="*/ 2857 w 2877"/>
                <a:gd name="T77" fmla="*/ 890 h 2375"/>
                <a:gd name="T78" fmla="*/ 2820 w 2877"/>
                <a:gd name="T79" fmla="*/ 557 h 2375"/>
                <a:gd name="T80" fmla="*/ 2727 w 2877"/>
                <a:gd name="T81" fmla="*/ 316 h 2375"/>
                <a:gd name="T82" fmla="*/ 2523 w 2877"/>
                <a:gd name="T83" fmla="*/ 223 h 2375"/>
                <a:gd name="T84" fmla="*/ 2338 w 2877"/>
                <a:gd name="T85" fmla="*/ 93 h 2375"/>
                <a:gd name="T86" fmla="*/ 2226 w 2877"/>
                <a:gd name="T87" fmla="*/ 56 h 2375"/>
                <a:gd name="T88" fmla="*/ 1744 w 2877"/>
                <a:gd name="T89" fmla="*/ 37 h 2375"/>
                <a:gd name="T90" fmla="*/ 1651 w 2877"/>
                <a:gd name="T91" fmla="*/ 130 h 2375"/>
                <a:gd name="T92" fmla="*/ 1596 w 2877"/>
                <a:gd name="T93" fmla="*/ 278 h 2375"/>
                <a:gd name="T94" fmla="*/ 1577 w 2877"/>
                <a:gd name="T95" fmla="*/ 575 h 2375"/>
                <a:gd name="T96" fmla="*/ 1614 w 2877"/>
                <a:gd name="T97" fmla="*/ 779 h 2375"/>
                <a:gd name="T98" fmla="*/ 1744 w 2877"/>
                <a:gd name="T99" fmla="*/ 928 h 2375"/>
                <a:gd name="T100" fmla="*/ 1985 w 2877"/>
                <a:gd name="T101" fmla="*/ 1002 h 2375"/>
                <a:gd name="T102" fmla="*/ 1855 w 2877"/>
                <a:gd name="T103" fmla="*/ 1206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7" h="2375">
                  <a:moveTo>
                    <a:pt x="1855" y="1206"/>
                  </a:moveTo>
                  <a:lnTo>
                    <a:pt x="1855" y="1206"/>
                  </a:lnTo>
                  <a:cubicBezTo>
                    <a:pt x="1855" y="1206"/>
                    <a:pt x="1651" y="1095"/>
                    <a:pt x="1540" y="1002"/>
                  </a:cubicBezTo>
                  <a:cubicBezTo>
                    <a:pt x="1429" y="909"/>
                    <a:pt x="1299" y="890"/>
                    <a:pt x="1299" y="890"/>
                  </a:cubicBezTo>
                  <a:cubicBezTo>
                    <a:pt x="1299" y="890"/>
                    <a:pt x="1169" y="890"/>
                    <a:pt x="1151" y="890"/>
                  </a:cubicBezTo>
                  <a:cubicBezTo>
                    <a:pt x="1113" y="872"/>
                    <a:pt x="983" y="854"/>
                    <a:pt x="983" y="854"/>
                  </a:cubicBezTo>
                  <a:cubicBezTo>
                    <a:pt x="983" y="854"/>
                    <a:pt x="928" y="798"/>
                    <a:pt x="872" y="761"/>
                  </a:cubicBezTo>
                  <a:cubicBezTo>
                    <a:pt x="835" y="724"/>
                    <a:pt x="650" y="649"/>
                    <a:pt x="631" y="631"/>
                  </a:cubicBezTo>
                  <a:cubicBezTo>
                    <a:pt x="594" y="631"/>
                    <a:pt x="557" y="724"/>
                    <a:pt x="557" y="761"/>
                  </a:cubicBezTo>
                  <a:cubicBezTo>
                    <a:pt x="557" y="816"/>
                    <a:pt x="538" y="928"/>
                    <a:pt x="538" y="984"/>
                  </a:cubicBezTo>
                  <a:cubicBezTo>
                    <a:pt x="538" y="1039"/>
                    <a:pt x="576" y="1132"/>
                    <a:pt x="483" y="1132"/>
                  </a:cubicBezTo>
                  <a:cubicBezTo>
                    <a:pt x="409" y="1150"/>
                    <a:pt x="241" y="1132"/>
                    <a:pt x="223" y="1132"/>
                  </a:cubicBezTo>
                  <a:cubicBezTo>
                    <a:pt x="186" y="1132"/>
                    <a:pt x="112" y="1132"/>
                    <a:pt x="112" y="1132"/>
                  </a:cubicBezTo>
                  <a:cubicBezTo>
                    <a:pt x="112" y="1132"/>
                    <a:pt x="38" y="1113"/>
                    <a:pt x="38" y="1225"/>
                  </a:cubicBezTo>
                  <a:cubicBezTo>
                    <a:pt x="38" y="1336"/>
                    <a:pt x="38" y="1558"/>
                    <a:pt x="38" y="1596"/>
                  </a:cubicBezTo>
                  <a:cubicBezTo>
                    <a:pt x="38" y="1632"/>
                    <a:pt x="38" y="1762"/>
                    <a:pt x="38" y="1800"/>
                  </a:cubicBezTo>
                  <a:cubicBezTo>
                    <a:pt x="38" y="1837"/>
                    <a:pt x="0" y="1892"/>
                    <a:pt x="56" y="1967"/>
                  </a:cubicBezTo>
                  <a:cubicBezTo>
                    <a:pt x="112" y="2059"/>
                    <a:pt x="223" y="2189"/>
                    <a:pt x="241" y="2208"/>
                  </a:cubicBezTo>
                  <a:cubicBezTo>
                    <a:pt x="279" y="2226"/>
                    <a:pt x="316" y="2300"/>
                    <a:pt x="316" y="2300"/>
                  </a:cubicBezTo>
                  <a:cubicBezTo>
                    <a:pt x="316" y="2300"/>
                    <a:pt x="390" y="2300"/>
                    <a:pt x="427" y="2282"/>
                  </a:cubicBezTo>
                  <a:cubicBezTo>
                    <a:pt x="446" y="2282"/>
                    <a:pt x="501" y="2263"/>
                    <a:pt x="501" y="2282"/>
                  </a:cubicBezTo>
                  <a:cubicBezTo>
                    <a:pt x="520" y="2282"/>
                    <a:pt x="706" y="2282"/>
                    <a:pt x="724" y="2282"/>
                  </a:cubicBezTo>
                  <a:cubicBezTo>
                    <a:pt x="742" y="2300"/>
                    <a:pt x="761" y="2300"/>
                    <a:pt x="761" y="2300"/>
                  </a:cubicBezTo>
                  <a:cubicBezTo>
                    <a:pt x="854" y="2356"/>
                    <a:pt x="854" y="2356"/>
                    <a:pt x="854" y="2356"/>
                  </a:cubicBezTo>
                  <a:cubicBezTo>
                    <a:pt x="854" y="2356"/>
                    <a:pt x="891" y="2356"/>
                    <a:pt x="1058" y="2356"/>
                  </a:cubicBezTo>
                  <a:cubicBezTo>
                    <a:pt x="1188" y="2374"/>
                    <a:pt x="1188" y="2374"/>
                    <a:pt x="1188" y="2374"/>
                  </a:cubicBezTo>
                  <a:cubicBezTo>
                    <a:pt x="1188" y="2374"/>
                    <a:pt x="1280" y="2338"/>
                    <a:pt x="1354" y="2300"/>
                  </a:cubicBezTo>
                  <a:cubicBezTo>
                    <a:pt x="1410" y="2245"/>
                    <a:pt x="1596" y="2171"/>
                    <a:pt x="1614" y="2133"/>
                  </a:cubicBezTo>
                  <a:cubicBezTo>
                    <a:pt x="1633" y="2115"/>
                    <a:pt x="1689" y="2115"/>
                    <a:pt x="1651" y="2022"/>
                  </a:cubicBezTo>
                  <a:cubicBezTo>
                    <a:pt x="1633" y="1929"/>
                    <a:pt x="1559" y="1929"/>
                    <a:pt x="1633" y="1874"/>
                  </a:cubicBezTo>
                  <a:cubicBezTo>
                    <a:pt x="1707" y="1818"/>
                    <a:pt x="1763" y="1800"/>
                    <a:pt x="1763" y="1800"/>
                  </a:cubicBezTo>
                  <a:cubicBezTo>
                    <a:pt x="1763" y="1800"/>
                    <a:pt x="1967" y="1744"/>
                    <a:pt x="1967" y="1762"/>
                  </a:cubicBezTo>
                  <a:cubicBezTo>
                    <a:pt x="1967" y="1762"/>
                    <a:pt x="2041" y="1688"/>
                    <a:pt x="2152" y="1632"/>
                  </a:cubicBezTo>
                  <a:cubicBezTo>
                    <a:pt x="2264" y="1577"/>
                    <a:pt x="2523" y="1466"/>
                    <a:pt x="2523" y="1466"/>
                  </a:cubicBezTo>
                  <a:cubicBezTo>
                    <a:pt x="2653" y="1429"/>
                    <a:pt x="2653" y="1429"/>
                    <a:pt x="2653" y="1429"/>
                  </a:cubicBezTo>
                  <a:cubicBezTo>
                    <a:pt x="2709" y="1429"/>
                    <a:pt x="2709" y="1429"/>
                    <a:pt x="2709" y="1429"/>
                  </a:cubicBezTo>
                  <a:cubicBezTo>
                    <a:pt x="2709" y="1429"/>
                    <a:pt x="2746" y="1410"/>
                    <a:pt x="2727" y="1317"/>
                  </a:cubicBezTo>
                  <a:cubicBezTo>
                    <a:pt x="2709" y="1225"/>
                    <a:pt x="2709" y="1206"/>
                    <a:pt x="2764" y="1113"/>
                  </a:cubicBezTo>
                  <a:cubicBezTo>
                    <a:pt x="2802" y="1039"/>
                    <a:pt x="2857" y="984"/>
                    <a:pt x="2857" y="890"/>
                  </a:cubicBezTo>
                  <a:cubicBezTo>
                    <a:pt x="2857" y="779"/>
                    <a:pt x="2876" y="631"/>
                    <a:pt x="2820" y="557"/>
                  </a:cubicBezTo>
                  <a:cubicBezTo>
                    <a:pt x="2783" y="483"/>
                    <a:pt x="2764" y="334"/>
                    <a:pt x="2727" y="316"/>
                  </a:cubicBezTo>
                  <a:cubicBezTo>
                    <a:pt x="2690" y="297"/>
                    <a:pt x="2579" y="278"/>
                    <a:pt x="2523" y="223"/>
                  </a:cubicBezTo>
                  <a:cubicBezTo>
                    <a:pt x="2449" y="167"/>
                    <a:pt x="2338" y="93"/>
                    <a:pt x="2338" y="93"/>
                  </a:cubicBezTo>
                  <a:cubicBezTo>
                    <a:pt x="2226" y="56"/>
                    <a:pt x="2226" y="56"/>
                    <a:pt x="2226" y="56"/>
                  </a:cubicBezTo>
                  <a:cubicBezTo>
                    <a:pt x="1744" y="37"/>
                    <a:pt x="1744" y="37"/>
                    <a:pt x="1744" y="37"/>
                  </a:cubicBezTo>
                  <a:cubicBezTo>
                    <a:pt x="1744" y="37"/>
                    <a:pt x="1670" y="0"/>
                    <a:pt x="1651" y="130"/>
                  </a:cubicBezTo>
                  <a:cubicBezTo>
                    <a:pt x="1596" y="278"/>
                    <a:pt x="1596" y="278"/>
                    <a:pt x="1596" y="278"/>
                  </a:cubicBezTo>
                  <a:cubicBezTo>
                    <a:pt x="1596" y="278"/>
                    <a:pt x="1559" y="501"/>
                    <a:pt x="1577" y="575"/>
                  </a:cubicBezTo>
                  <a:cubicBezTo>
                    <a:pt x="1596" y="631"/>
                    <a:pt x="1614" y="779"/>
                    <a:pt x="1614" y="779"/>
                  </a:cubicBezTo>
                  <a:cubicBezTo>
                    <a:pt x="1614" y="779"/>
                    <a:pt x="1633" y="909"/>
                    <a:pt x="1744" y="928"/>
                  </a:cubicBezTo>
                  <a:cubicBezTo>
                    <a:pt x="1837" y="946"/>
                    <a:pt x="1874" y="909"/>
                    <a:pt x="1985" y="1002"/>
                  </a:cubicBezTo>
                  <a:cubicBezTo>
                    <a:pt x="2078" y="1076"/>
                    <a:pt x="2022" y="1150"/>
                    <a:pt x="1855" y="1206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2" name="Freeform 34"/>
            <p:cNvSpPr>
              <a:spLocks noChangeArrowheads="1"/>
            </p:cNvSpPr>
            <p:nvPr/>
          </p:nvSpPr>
          <p:spPr bwMode="auto">
            <a:xfrm>
              <a:off x="5757863" y="5027613"/>
              <a:ext cx="254000" cy="701675"/>
            </a:xfrm>
            <a:custGeom>
              <a:avLst/>
              <a:gdLst>
                <a:gd name="T0" fmla="*/ 519 w 706"/>
                <a:gd name="T1" fmla="*/ 427 h 1949"/>
                <a:gd name="T2" fmla="*/ 519 w 706"/>
                <a:gd name="T3" fmla="*/ 427 h 1949"/>
                <a:gd name="T4" fmla="*/ 371 w 706"/>
                <a:gd name="T5" fmla="*/ 167 h 1949"/>
                <a:gd name="T6" fmla="*/ 259 w 706"/>
                <a:gd name="T7" fmla="*/ 18 h 1949"/>
                <a:gd name="T8" fmla="*/ 18 w 706"/>
                <a:gd name="T9" fmla="*/ 56 h 1949"/>
                <a:gd name="T10" fmla="*/ 93 w 706"/>
                <a:gd name="T11" fmla="*/ 223 h 1949"/>
                <a:gd name="T12" fmla="*/ 148 w 706"/>
                <a:gd name="T13" fmla="*/ 427 h 1949"/>
                <a:gd name="T14" fmla="*/ 148 w 706"/>
                <a:gd name="T15" fmla="*/ 630 h 1949"/>
                <a:gd name="T16" fmla="*/ 93 w 706"/>
                <a:gd name="T17" fmla="*/ 779 h 1949"/>
                <a:gd name="T18" fmla="*/ 18 w 706"/>
                <a:gd name="T19" fmla="*/ 965 h 1949"/>
                <a:gd name="T20" fmla="*/ 0 w 706"/>
                <a:gd name="T21" fmla="*/ 1169 h 1949"/>
                <a:gd name="T22" fmla="*/ 148 w 706"/>
                <a:gd name="T23" fmla="*/ 1169 h 1949"/>
                <a:gd name="T24" fmla="*/ 297 w 706"/>
                <a:gd name="T25" fmla="*/ 1280 h 1949"/>
                <a:gd name="T26" fmla="*/ 371 w 706"/>
                <a:gd name="T27" fmla="*/ 1484 h 1949"/>
                <a:gd name="T28" fmla="*/ 371 w 706"/>
                <a:gd name="T29" fmla="*/ 1799 h 1949"/>
                <a:gd name="T30" fmla="*/ 556 w 706"/>
                <a:gd name="T31" fmla="*/ 1837 h 1949"/>
                <a:gd name="T32" fmla="*/ 686 w 706"/>
                <a:gd name="T33" fmla="*/ 1614 h 1949"/>
                <a:gd name="T34" fmla="*/ 630 w 706"/>
                <a:gd name="T35" fmla="*/ 1298 h 1949"/>
                <a:gd name="T36" fmla="*/ 464 w 706"/>
                <a:gd name="T37" fmla="*/ 909 h 1949"/>
                <a:gd name="T38" fmla="*/ 519 w 706"/>
                <a:gd name="T39" fmla="*/ 427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6" h="1949">
                  <a:moveTo>
                    <a:pt x="519" y="427"/>
                  </a:moveTo>
                  <a:lnTo>
                    <a:pt x="519" y="427"/>
                  </a:lnTo>
                  <a:cubicBezTo>
                    <a:pt x="519" y="427"/>
                    <a:pt x="426" y="259"/>
                    <a:pt x="371" y="167"/>
                  </a:cubicBezTo>
                  <a:cubicBezTo>
                    <a:pt x="334" y="93"/>
                    <a:pt x="334" y="37"/>
                    <a:pt x="259" y="18"/>
                  </a:cubicBezTo>
                  <a:cubicBezTo>
                    <a:pt x="185" y="0"/>
                    <a:pt x="37" y="0"/>
                    <a:pt x="18" y="56"/>
                  </a:cubicBezTo>
                  <a:cubicBezTo>
                    <a:pt x="18" y="56"/>
                    <a:pt x="37" y="111"/>
                    <a:pt x="93" y="223"/>
                  </a:cubicBezTo>
                  <a:cubicBezTo>
                    <a:pt x="129" y="315"/>
                    <a:pt x="148" y="389"/>
                    <a:pt x="148" y="427"/>
                  </a:cubicBezTo>
                  <a:cubicBezTo>
                    <a:pt x="148" y="464"/>
                    <a:pt x="148" y="630"/>
                    <a:pt x="148" y="630"/>
                  </a:cubicBezTo>
                  <a:cubicBezTo>
                    <a:pt x="148" y="630"/>
                    <a:pt x="129" y="724"/>
                    <a:pt x="93" y="779"/>
                  </a:cubicBezTo>
                  <a:cubicBezTo>
                    <a:pt x="55" y="835"/>
                    <a:pt x="18" y="927"/>
                    <a:pt x="18" y="965"/>
                  </a:cubicBezTo>
                  <a:cubicBezTo>
                    <a:pt x="18" y="1001"/>
                    <a:pt x="37" y="1113"/>
                    <a:pt x="0" y="1169"/>
                  </a:cubicBezTo>
                  <a:cubicBezTo>
                    <a:pt x="0" y="1169"/>
                    <a:pt x="111" y="1169"/>
                    <a:pt x="148" y="1169"/>
                  </a:cubicBezTo>
                  <a:cubicBezTo>
                    <a:pt x="185" y="1169"/>
                    <a:pt x="241" y="1224"/>
                    <a:pt x="297" y="1280"/>
                  </a:cubicBezTo>
                  <a:cubicBezTo>
                    <a:pt x="352" y="1336"/>
                    <a:pt x="371" y="1354"/>
                    <a:pt x="371" y="1484"/>
                  </a:cubicBezTo>
                  <a:cubicBezTo>
                    <a:pt x="371" y="1632"/>
                    <a:pt x="315" y="1632"/>
                    <a:pt x="371" y="1799"/>
                  </a:cubicBezTo>
                  <a:cubicBezTo>
                    <a:pt x="408" y="1948"/>
                    <a:pt x="500" y="1873"/>
                    <a:pt x="556" y="1837"/>
                  </a:cubicBezTo>
                  <a:cubicBezTo>
                    <a:pt x="594" y="1781"/>
                    <a:pt x="686" y="1669"/>
                    <a:pt x="686" y="1614"/>
                  </a:cubicBezTo>
                  <a:cubicBezTo>
                    <a:pt x="705" y="1540"/>
                    <a:pt x="668" y="1317"/>
                    <a:pt x="630" y="1298"/>
                  </a:cubicBezTo>
                  <a:cubicBezTo>
                    <a:pt x="594" y="1261"/>
                    <a:pt x="500" y="1113"/>
                    <a:pt x="464" y="909"/>
                  </a:cubicBezTo>
                  <a:cubicBezTo>
                    <a:pt x="426" y="686"/>
                    <a:pt x="445" y="501"/>
                    <a:pt x="519" y="427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3" name="Freeform 35"/>
            <p:cNvSpPr>
              <a:spLocks noChangeArrowheads="1"/>
            </p:cNvSpPr>
            <p:nvPr/>
          </p:nvSpPr>
          <p:spPr bwMode="auto">
            <a:xfrm>
              <a:off x="5443538" y="4394200"/>
              <a:ext cx="160337" cy="187325"/>
            </a:xfrm>
            <a:custGeom>
              <a:avLst/>
              <a:gdLst>
                <a:gd name="T0" fmla="*/ 37 w 446"/>
                <a:gd name="T1" fmla="*/ 92 h 520"/>
                <a:gd name="T2" fmla="*/ 37 w 446"/>
                <a:gd name="T3" fmla="*/ 92 h 520"/>
                <a:gd name="T4" fmla="*/ 56 w 446"/>
                <a:gd name="T5" fmla="*/ 55 h 520"/>
                <a:gd name="T6" fmla="*/ 223 w 446"/>
                <a:gd name="T7" fmla="*/ 74 h 520"/>
                <a:gd name="T8" fmla="*/ 297 w 446"/>
                <a:gd name="T9" fmla="*/ 18 h 520"/>
                <a:gd name="T10" fmla="*/ 389 w 446"/>
                <a:gd name="T11" fmla="*/ 241 h 520"/>
                <a:gd name="T12" fmla="*/ 167 w 446"/>
                <a:gd name="T13" fmla="*/ 501 h 520"/>
                <a:gd name="T14" fmla="*/ 56 w 446"/>
                <a:gd name="T15" fmla="*/ 501 h 520"/>
                <a:gd name="T16" fmla="*/ 93 w 446"/>
                <a:gd name="T17" fmla="*/ 334 h 520"/>
                <a:gd name="T18" fmla="*/ 37 w 446"/>
                <a:gd name="T19" fmla="*/ 9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520">
                  <a:moveTo>
                    <a:pt x="37" y="92"/>
                  </a:moveTo>
                  <a:lnTo>
                    <a:pt x="37" y="92"/>
                  </a:lnTo>
                  <a:cubicBezTo>
                    <a:pt x="37" y="74"/>
                    <a:pt x="0" y="55"/>
                    <a:pt x="56" y="55"/>
                  </a:cubicBezTo>
                  <a:cubicBezTo>
                    <a:pt x="111" y="55"/>
                    <a:pt x="185" y="92"/>
                    <a:pt x="223" y="74"/>
                  </a:cubicBezTo>
                  <a:cubicBezTo>
                    <a:pt x="259" y="37"/>
                    <a:pt x="241" y="0"/>
                    <a:pt x="297" y="18"/>
                  </a:cubicBezTo>
                  <a:cubicBezTo>
                    <a:pt x="353" y="37"/>
                    <a:pt x="445" y="130"/>
                    <a:pt x="389" y="241"/>
                  </a:cubicBezTo>
                  <a:cubicBezTo>
                    <a:pt x="334" y="334"/>
                    <a:pt x="241" y="501"/>
                    <a:pt x="167" y="501"/>
                  </a:cubicBezTo>
                  <a:cubicBezTo>
                    <a:pt x="111" y="501"/>
                    <a:pt x="56" y="519"/>
                    <a:pt x="56" y="501"/>
                  </a:cubicBezTo>
                  <a:cubicBezTo>
                    <a:pt x="56" y="463"/>
                    <a:pt x="111" y="445"/>
                    <a:pt x="93" y="334"/>
                  </a:cubicBezTo>
                  <a:cubicBezTo>
                    <a:pt x="93" y="222"/>
                    <a:pt x="74" y="185"/>
                    <a:pt x="37" y="92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4" name="Freeform 36"/>
            <p:cNvSpPr>
              <a:spLocks noChangeArrowheads="1"/>
            </p:cNvSpPr>
            <p:nvPr/>
          </p:nvSpPr>
          <p:spPr bwMode="auto">
            <a:xfrm>
              <a:off x="5437188" y="4267200"/>
              <a:ext cx="174625" cy="160338"/>
            </a:xfrm>
            <a:custGeom>
              <a:avLst/>
              <a:gdLst>
                <a:gd name="T0" fmla="*/ 111 w 483"/>
                <a:gd name="T1" fmla="*/ 130 h 446"/>
                <a:gd name="T2" fmla="*/ 111 w 483"/>
                <a:gd name="T3" fmla="*/ 130 h 446"/>
                <a:gd name="T4" fmla="*/ 222 w 483"/>
                <a:gd name="T5" fmla="*/ 74 h 446"/>
                <a:gd name="T6" fmla="*/ 371 w 483"/>
                <a:gd name="T7" fmla="*/ 0 h 446"/>
                <a:gd name="T8" fmla="*/ 482 w 483"/>
                <a:gd name="T9" fmla="*/ 37 h 446"/>
                <a:gd name="T10" fmla="*/ 426 w 483"/>
                <a:gd name="T11" fmla="*/ 186 h 446"/>
                <a:gd name="T12" fmla="*/ 333 w 483"/>
                <a:gd name="T13" fmla="*/ 353 h 446"/>
                <a:gd name="T14" fmla="*/ 315 w 483"/>
                <a:gd name="T15" fmla="*/ 371 h 446"/>
                <a:gd name="T16" fmla="*/ 277 w 483"/>
                <a:gd name="T17" fmla="*/ 353 h 446"/>
                <a:gd name="T18" fmla="*/ 185 w 483"/>
                <a:gd name="T19" fmla="*/ 427 h 446"/>
                <a:gd name="T20" fmla="*/ 55 w 483"/>
                <a:gd name="T21" fmla="*/ 445 h 446"/>
                <a:gd name="T22" fmla="*/ 0 w 483"/>
                <a:gd name="T23" fmla="*/ 353 h 446"/>
                <a:gd name="T24" fmla="*/ 74 w 483"/>
                <a:gd name="T25" fmla="*/ 204 h 446"/>
                <a:gd name="T26" fmla="*/ 111 w 483"/>
                <a:gd name="T27" fmla="*/ 13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3" h="446">
                  <a:moveTo>
                    <a:pt x="111" y="130"/>
                  </a:moveTo>
                  <a:lnTo>
                    <a:pt x="111" y="130"/>
                  </a:lnTo>
                  <a:cubicBezTo>
                    <a:pt x="111" y="130"/>
                    <a:pt x="185" y="112"/>
                    <a:pt x="222" y="74"/>
                  </a:cubicBezTo>
                  <a:cubicBezTo>
                    <a:pt x="259" y="37"/>
                    <a:pt x="371" y="0"/>
                    <a:pt x="371" y="0"/>
                  </a:cubicBezTo>
                  <a:cubicBezTo>
                    <a:pt x="371" y="0"/>
                    <a:pt x="482" y="0"/>
                    <a:pt x="482" y="37"/>
                  </a:cubicBezTo>
                  <a:cubicBezTo>
                    <a:pt x="482" y="74"/>
                    <a:pt x="463" y="130"/>
                    <a:pt x="426" y="186"/>
                  </a:cubicBezTo>
                  <a:cubicBezTo>
                    <a:pt x="371" y="242"/>
                    <a:pt x="333" y="334"/>
                    <a:pt x="333" y="353"/>
                  </a:cubicBezTo>
                  <a:lnTo>
                    <a:pt x="315" y="371"/>
                  </a:lnTo>
                  <a:lnTo>
                    <a:pt x="277" y="353"/>
                  </a:lnTo>
                  <a:cubicBezTo>
                    <a:pt x="259" y="371"/>
                    <a:pt x="259" y="427"/>
                    <a:pt x="185" y="427"/>
                  </a:cubicBezTo>
                  <a:cubicBezTo>
                    <a:pt x="129" y="427"/>
                    <a:pt x="36" y="353"/>
                    <a:pt x="55" y="445"/>
                  </a:cubicBezTo>
                  <a:cubicBezTo>
                    <a:pt x="55" y="445"/>
                    <a:pt x="0" y="408"/>
                    <a:pt x="0" y="353"/>
                  </a:cubicBezTo>
                  <a:cubicBezTo>
                    <a:pt x="0" y="278"/>
                    <a:pt x="55" y="223"/>
                    <a:pt x="74" y="204"/>
                  </a:cubicBezTo>
                  <a:cubicBezTo>
                    <a:pt x="92" y="167"/>
                    <a:pt x="111" y="167"/>
                    <a:pt x="111" y="13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5" name="Freeform 37"/>
            <p:cNvSpPr>
              <a:spLocks noChangeArrowheads="1"/>
            </p:cNvSpPr>
            <p:nvPr/>
          </p:nvSpPr>
          <p:spPr bwMode="auto">
            <a:xfrm>
              <a:off x="5449888" y="4260850"/>
              <a:ext cx="962025" cy="982663"/>
            </a:xfrm>
            <a:custGeom>
              <a:avLst/>
              <a:gdLst>
                <a:gd name="T0" fmla="*/ 2449 w 2673"/>
                <a:gd name="T1" fmla="*/ 1279 h 2728"/>
                <a:gd name="T2" fmla="*/ 2449 w 2673"/>
                <a:gd name="T3" fmla="*/ 1279 h 2728"/>
                <a:gd name="T4" fmla="*/ 2467 w 2673"/>
                <a:gd name="T5" fmla="*/ 1780 h 2728"/>
                <a:gd name="T6" fmla="*/ 2672 w 2673"/>
                <a:gd name="T7" fmla="*/ 2448 h 2728"/>
                <a:gd name="T8" fmla="*/ 2579 w 2673"/>
                <a:gd name="T9" fmla="*/ 2522 h 2728"/>
                <a:gd name="T10" fmla="*/ 2319 w 2673"/>
                <a:gd name="T11" fmla="*/ 2578 h 2728"/>
                <a:gd name="T12" fmla="*/ 2078 w 2673"/>
                <a:gd name="T13" fmla="*/ 2652 h 2728"/>
                <a:gd name="T14" fmla="*/ 1819 w 2673"/>
                <a:gd name="T15" fmla="*/ 2708 h 2728"/>
                <a:gd name="T16" fmla="*/ 1540 w 2673"/>
                <a:gd name="T17" fmla="*/ 2652 h 2728"/>
                <a:gd name="T18" fmla="*/ 1373 w 2673"/>
                <a:gd name="T19" fmla="*/ 2560 h 2728"/>
                <a:gd name="T20" fmla="*/ 1225 w 2673"/>
                <a:gd name="T21" fmla="*/ 2281 h 2728"/>
                <a:gd name="T22" fmla="*/ 1113 w 2673"/>
                <a:gd name="T23" fmla="*/ 2151 h 2728"/>
                <a:gd name="T24" fmla="*/ 872 w 2673"/>
                <a:gd name="T25" fmla="*/ 2189 h 2728"/>
                <a:gd name="T26" fmla="*/ 706 w 2673"/>
                <a:gd name="T27" fmla="*/ 2133 h 2728"/>
                <a:gd name="T28" fmla="*/ 538 w 2673"/>
                <a:gd name="T29" fmla="*/ 2003 h 2728"/>
                <a:gd name="T30" fmla="*/ 483 w 2673"/>
                <a:gd name="T31" fmla="*/ 1966 h 2728"/>
                <a:gd name="T32" fmla="*/ 371 w 2673"/>
                <a:gd name="T33" fmla="*/ 1929 h 2728"/>
                <a:gd name="T34" fmla="*/ 335 w 2673"/>
                <a:gd name="T35" fmla="*/ 1650 h 2728"/>
                <a:gd name="T36" fmla="*/ 205 w 2673"/>
                <a:gd name="T37" fmla="*/ 1391 h 2728"/>
                <a:gd name="T38" fmla="*/ 75 w 2673"/>
                <a:gd name="T39" fmla="*/ 1094 h 2728"/>
                <a:gd name="T40" fmla="*/ 0 w 2673"/>
                <a:gd name="T41" fmla="*/ 927 h 2728"/>
                <a:gd name="T42" fmla="*/ 38 w 2673"/>
                <a:gd name="T43" fmla="*/ 872 h 2728"/>
                <a:gd name="T44" fmla="*/ 149 w 2673"/>
                <a:gd name="T45" fmla="*/ 872 h 2728"/>
                <a:gd name="T46" fmla="*/ 316 w 2673"/>
                <a:gd name="T47" fmla="*/ 686 h 2728"/>
                <a:gd name="T48" fmla="*/ 390 w 2673"/>
                <a:gd name="T49" fmla="*/ 575 h 2728"/>
                <a:gd name="T50" fmla="*/ 279 w 2673"/>
                <a:gd name="T51" fmla="*/ 389 h 2728"/>
                <a:gd name="T52" fmla="*/ 335 w 2673"/>
                <a:gd name="T53" fmla="*/ 260 h 2728"/>
                <a:gd name="T54" fmla="*/ 427 w 2673"/>
                <a:gd name="T55" fmla="*/ 130 h 2728"/>
                <a:gd name="T56" fmla="*/ 446 w 2673"/>
                <a:gd name="T57" fmla="*/ 55 h 2728"/>
                <a:gd name="T58" fmla="*/ 538 w 2673"/>
                <a:gd name="T59" fmla="*/ 18 h 2728"/>
                <a:gd name="T60" fmla="*/ 1169 w 2673"/>
                <a:gd name="T61" fmla="*/ 0 h 2728"/>
                <a:gd name="T62" fmla="*/ 1651 w 2673"/>
                <a:gd name="T63" fmla="*/ 241 h 2728"/>
                <a:gd name="T64" fmla="*/ 2134 w 2673"/>
                <a:gd name="T65" fmla="*/ 537 h 2728"/>
                <a:gd name="T66" fmla="*/ 2152 w 2673"/>
                <a:gd name="T67" fmla="*/ 649 h 2728"/>
                <a:gd name="T68" fmla="*/ 2486 w 2673"/>
                <a:gd name="T69" fmla="*/ 872 h 2728"/>
                <a:gd name="T70" fmla="*/ 2449 w 2673"/>
                <a:gd name="T71" fmla="*/ 1279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73" h="2728">
                  <a:moveTo>
                    <a:pt x="2449" y="1279"/>
                  </a:moveTo>
                  <a:lnTo>
                    <a:pt x="2449" y="1279"/>
                  </a:lnTo>
                  <a:cubicBezTo>
                    <a:pt x="2486" y="1354"/>
                    <a:pt x="2486" y="1539"/>
                    <a:pt x="2467" y="1780"/>
                  </a:cubicBezTo>
                  <a:cubicBezTo>
                    <a:pt x="2449" y="2021"/>
                    <a:pt x="2579" y="2263"/>
                    <a:pt x="2672" y="2448"/>
                  </a:cubicBezTo>
                  <a:cubicBezTo>
                    <a:pt x="2672" y="2448"/>
                    <a:pt x="2597" y="2522"/>
                    <a:pt x="2579" y="2522"/>
                  </a:cubicBezTo>
                  <a:cubicBezTo>
                    <a:pt x="2561" y="2541"/>
                    <a:pt x="2338" y="2578"/>
                    <a:pt x="2319" y="2578"/>
                  </a:cubicBezTo>
                  <a:cubicBezTo>
                    <a:pt x="2301" y="2578"/>
                    <a:pt x="2078" y="2652"/>
                    <a:pt x="2078" y="2652"/>
                  </a:cubicBezTo>
                  <a:cubicBezTo>
                    <a:pt x="2078" y="2652"/>
                    <a:pt x="1985" y="2708"/>
                    <a:pt x="1819" y="2708"/>
                  </a:cubicBezTo>
                  <a:cubicBezTo>
                    <a:pt x="1670" y="2708"/>
                    <a:pt x="1633" y="2727"/>
                    <a:pt x="1540" y="2652"/>
                  </a:cubicBezTo>
                  <a:cubicBezTo>
                    <a:pt x="1429" y="2597"/>
                    <a:pt x="1373" y="2560"/>
                    <a:pt x="1373" y="2560"/>
                  </a:cubicBezTo>
                  <a:cubicBezTo>
                    <a:pt x="1373" y="2560"/>
                    <a:pt x="1225" y="2337"/>
                    <a:pt x="1225" y="2281"/>
                  </a:cubicBezTo>
                  <a:cubicBezTo>
                    <a:pt x="1206" y="2244"/>
                    <a:pt x="1188" y="2170"/>
                    <a:pt x="1113" y="2151"/>
                  </a:cubicBezTo>
                  <a:cubicBezTo>
                    <a:pt x="1039" y="2133"/>
                    <a:pt x="872" y="2151"/>
                    <a:pt x="872" y="2189"/>
                  </a:cubicBezTo>
                  <a:cubicBezTo>
                    <a:pt x="872" y="2189"/>
                    <a:pt x="742" y="2151"/>
                    <a:pt x="706" y="2133"/>
                  </a:cubicBezTo>
                  <a:cubicBezTo>
                    <a:pt x="687" y="2115"/>
                    <a:pt x="538" y="2003"/>
                    <a:pt x="538" y="2003"/>
                  </a:cubicBezTo>
                  <a:cubicBezTo>
                    <a:pt x="483" y="1966"/>
                    <a:pt x="483" y="1966"/>
                    <a:pt x="483" y="1966"/>
                  </a:cubicBezTo>
                  <a:cubicBezTo>
                    <a:pt x="371" y="1929"/>
                    <a:pt x="371" y="1929"/>
                    <a:pt x="371" y="1929"/>
                  </a:cubicBezTo>
                  <a:cubicBezTo>
                    <a:pt x="371" y="1929"/>
                    <a:pt x="390" y="1799"/>
                    <a:pt x="335" y="1650"/>
                  </a:cubicBezTo>
                  <a:cubicBezTo>
                    <a:pt x="279" y="1502"/>
                    <a:pt x="205" y="1391"/>
                    <a:pt x="205" y="1391"/>
                  </a:cubicBezTo>
                  <a:cubicBezTo>
                    <a:pt x="75" y="1094"/>
                    <a:pt x="75" y="1094"/>
                    <a:pt x="75" y="1094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0" y="927"/>
                    <a:pt x="0" y="890"/>
                    <a:pt x="38" y="872"/>
                  </a:cubicBezTo>
                  <a:cubicBezTo>
                    <a:pt x="38" y="872"/>
                    <a:pt x="38" y="890"/>
                    <a:pt x="149" y="872"/>
                  </a:cubicBezTo>
                  <a:cubicBezTo>
                    <a:pt x="149" y="872"/>
                    <a:pt x="241" y="834"/>
                    <a:pt x="316" y="686"/>
                  </a:cubicBezTo>
                  <a:cubicBezTo>
                    <a:pt x="316" y="686"/>
                    <a:pt x="390" y="593"/>
                    <a:pt x="390" y="575"/>
                  </a:cubicBezTo>
                  <a:cubicBezTo>
                    <a:pt x="390" y="537"/>
                    <a:pt x="371" y="408"/>
                    <a:pt x="279" y="389"/>
                  </a:cubicBezTo>
                  <a:cubicBezTo>
                    <a:pt x="279" y="389"/>
                    <a:pt x="316" y="296"/>
                    <a:pt x="335" y="260"/>
                  </a:cubicBezTo>
                  <a:cubicBezTo>
                    <a:pt x="371" y="222"/>
                    <a:pt x="427" y="148"/>
                    <a:pt x="427" y="130"/>
                  </a:cubicBezTo>
                  <a:cubicBezTo>
                    <a:pt x="446" y="111"/>
                    <a:pt x="446" y="55"/>
                    <a:pt x="446" y="55"/>
                  </a:cubicBezTo>
                  <a:cubicBezTo>
                    <a:pt x="538" y="18"/>
                    <a:pt x="538" y="18"/>
                    <a:pt x="538" y="18"/>
                  </a:cubicBezTo>
                  <a:cubicBezTo>
                    <a:pt x="1169" y="0"/>
                    <a:pt x="1169" y="0"/>
                    <a:pt x="1169" y="0"/>
                  </a:cubicBezTo>
                  <a:cubicBezTo>
                    <a:pt x="1651" y="241"/>
                    <a:pt x="1651" y="241"/>
                    <a:pt x="1651" y="241"/>
                  </a:cubicBezTo>
                  <a:cubicBezTo>
                    <a:pt x="2134" y="537"/>
                    <a:pt x="2134" y="537"/>
                    <a:pt x="2134" y="537"/>
                  </a:cubicBezTo>
                  <a:cubicBezTo>
                    <a:pt x="2134" y="537"/>
                    <a:pt x="2152" y="631"/>
                    <a:pt x="2152" y="649"/>
                  </a:cubicBezTo>
                  <a:cubicBezTo>
                    <a:pt x="2152" y="686"/>
                    <a:pt x="2523" y="816"/>
                    <a:pt x="2486" y="872"/>
                  </a:cubicBezTo>
                  <a:cubicBezTo>
                    <a:pt x="2467" y="890"/>
                    <a:pt x="2319" y="1076"/>
                    <a:pt x="2449" y="1279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6" name="Freeform 38"/>
            <p:cNvSpPr>
              <a:spLocks noChangeArrowheads="1"/>
            </p:cNvSpPr>
            <p:nvPr/>
          </p:nvSpPr>
          <p:spPr bwMode="auto">
            <a:xfrm>
              <a:off x="5464175" y="3800475"/>
              <a:ext cx="520700" cy="514350"/>
            </a:xfrm>
            <a:custGeom>
              <a:avLst/>
              <a:gdLst>
                <a:gd name="T0" fmla="*/ 371 w 1447"/>
                <a:gd name="T1" fmla="*/ 92 h 1428"/>
                <a:gd name="T2" fmla="*/ 371 w 1447"/>
                <a:gd name="T3" fmla="*/ 92 h 1428"/>
                <a:gd name="T4" fmla="*/ 445 w 1447"/>
                <a:gd name="T5" fmla="*/ 445 h 1428"/>
                <a:gd name="T6" fmla="*/ 222 w 1447"/>
                <a:gd name="T7" fmla="*/ 834 h 1428"/>
                <a:gd name="T8" fmla="*/ 111 w 1447"/>
                <a:gd name="T9" fmla="*/ 1000 h 1428"/>
                <a:gd name="T10" fmla="*/ 74 w 1447"/>
                <a:gd name="T11" fmla="*/ 1149 h 1428"/>
                <a:gd name="T12" fmla="*/ 37 w 1447"/>
                <a:gd name="T13" fmla="*/ 1427 h 1428"/>
                <a:gd name="T14" fmla="*/ 129 w 1447"/>
                <a:gd name="T15" fmla="*/ 1390 h 1428"/>
                <a:gd name="T16" fmla="*/ 259 w 1447"/>
                <a:gd name="T17" fmla="*/ 1316 h 1428"/>
                <a:gd name="T18" fmla="*/ 408 w 1447"/>
                <a:gd name="T19" fmla="*/ 1334 h 1428"/>
                <a:gd name="T20" fmla="*/ 500 w 1447"/>
                <a:gd name="T21" fmla="*/ 1297 h 1428"/>
                <a:gd name="T22" fmla="*/ 1131 w 1447"/>
                <a:gd name="T23" fmla="*/ 1279 h 1428"/>
                <a:gd name="T24" fmla="*/ 1205 w 1447"/>
                <a:gd name="T25" fmla="*/ 964 h 1428"/>
                <a:gd name="T26" fmla="*/ 1298 w 1447"/>
                <a:gd name="T27" fmla="*/ 742 h 1428"/>
                <a:gd name="T28" fmla="*/ 1410 w 1447"/>
                <a:gd name="T29" fmla="*/ 482 h 1428"/>
                <a:gd name="T30" fmla="*/ 1298 w 1447"/>
                <a:gd name="T31" fmla="*/ 111 h 1428"/>
                <a:gd name="T32" fmla="*/ 1150 w 1447"/>
                <a:gd name="T33" fmla="*/ 0 h 1428"/>
                <a:gd name="T34" fmla="*/ 927 w 1447"/>
                <a:gd name="T35" fmla="*/ 55 h 1428"/>
                <a:gd name="T36" fmla="*/ 371 w 1447"/>
                <a:gd name="T37" fmla="*/ 92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7" h="1428">
                  <a:moveTo>
                    <a:pt x="371" y="92"/>
                  </a:moveTo>
                  <a:lnTo>
                    <a:pt x="371" y="92"/>
                  </a:lnTo>
                  <a:cubicBezTo>
                    <a:pt x="371" y="92"/>
                    <a:pt x="482" y="278"/>
                    <a:pt x="445" y="445"/>
                  </a:cubicBezTo>
                  <a:cubicBezTo>
                    <a:pt x="389" y="593"/>
                    <a:pt x="222" y="834"/>
                    <a:pt x="222" y="834"/>
                  </a:cubicBezTo>
                  <a:cubicBezTo>
                    <a:pt x="111" y="1000"/>
                    <a:pt x="111" y="1000"/>
                    <a:pt x="111" y="1000"/>
                  </a:cubicBezTo>
                  <a:cubicBezTo>
                    <a:pt x="111" y="1000"/>
                    <a:pt x="92" y="1130"/>
                    <a:pt x="74" y="1149"/>
                  </a:cubicBezTo>
                  <a:cubicBezTo>
                    <a:pt x="55" y="1186"/>
                    <a:pt x="0" y="1371"/>
                    <a:pt x="37" y="1427"/>
                  </a:cubicBezTo>
                  <a:cubicBezTo>
                    <a:pt x="37" y="1427"/>
                    <a:pt x="74" y="1427"/>
                    <a:pt x="129" y="1390"/>
                  </a:cubicBezTo>
                  <a:cubicBezTo>
                    <a:pt x="185" y="1353"/>
                    <a:pt x="222" y="1316"/>
                    <a:pt x="259" y="1316"/>
                  </a:cubicBezTo>
                  <a:cubicBezTo>
                    <a:pt x="297" y="1297"/>
                    <a:pt x="408" y="1297"/>
                    <a:pt x="408" y="1334"/>
                  </a:cubicBezTo>
                  <a:cubicBezTo>
                    <a:pt x="500" y="1297"/>
                    <a:pt x="500" y="1297"/>
                    <a:pt x="500" y="1297"/>
                  </a:cubicBezTo>
                  <a:cubicBezTo>
                    <a:pt x="1131" y="1279"/>
                    <a:pt x="1131" y="1279"/>
                    <a:pt x="1131" y="1279"/>
                  </a:cubicBezTo>
                  <a:cubicBezTo>
                    <a:pt x="1131" y="1279"/>
                    <a:pt x="1187" y="1019"/>
                    <a:pt x="1205" y="964"/>
                  </a:cubicBezTo>
                  <a:cubicBezTo>
                    <a:pt x="1205" y="909"/>
                    <a:pt x="1298" y="742"/>
                    <a:pt x="1298" y="742"/>
                  </a:cubicBezTo>
                  <a:cubicBezTo>
                    <a:pt x="1298" y="742"/>
                    <a:pt x="1446" y="630"/>
                    <a:pt x="1410" y="482"/>
                  </a:cubicBezTo>
                  <a:cubicBezTo>
                    <a:pt x="1391" y="315"/>
                    <a:pt x="1354" y="166"/>
                    <a:pt x="1298" y="111"/>
                  </a:cubicBezTo>
                  <a:cubicBezTo>
                    <a:pt x="1261" y="74"/>
                    <a:pt x="1150" y="0"/>
                    <a:pt x="1150" y="0"/>
                  </a:cubicBezTo>
                  <a:cubicBezTo>
                    <a:pt x="1150" y="0"/>
                    <a:pt x="1113" y="18"/>
                    <a:pt x="927" y="55"/>
                  </a:cubicBezTo>
                  <a:cubicBezTo>
                    <a:pt x="742" y="92"/>
                    <a:pt x="482" y="111"/>
                    <a:pt x="371" y="92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7" name="Freeform 39"/>
            <p:cNvSpPr>
              <a:spLocks noChangeArrowheads="1"/>
            </p:cNvSpPr>
            <p:nvPr/>
          </p:nvSpPr>
          <p:spPr bwMode="auto">
            <a:xfrm>
              <a:off x="5870575" y="3719513"/>
              <a:ext cx="728663" cy="862012"/>
            </a:xfrm>
            <a:custGeom>
              <a:avLst/>
              <a:gdLst>
                <a:gd name="T0" fmla="*/ 1855 w 2023"/>
                <a:gd name="T1" fmla="*/ 1706 h 2393"/>
                <a:gd name="T2" fmla="*/ 1855 w 2023"/>
                <a:gd name="T3" fmla="*/ 1706 h 2393"/>
                <a:gd name="T4" fmla="*/ 1763 w 2023"/>
                <a:gd name="T5" fmla="*/ 1724 h 2393"/>
                <a:gd name="T6" fmla="*/ 1614 w 2023"/>
                <a:gd name="T7" fmla="*/ 1873 h 2393"/>
                <a:gd name="T8" fmla="*/ 1577 w 2023"/>
                <a:gd name="T9" fmla="*/ 2021 h 2393"/>
                <a:gd name="T10" fmla="*/ 1503 w 2023"/>
                <a:gd name="T11" fmla="*/ 2058 h 2393"/>
                <a:gd name="T12" fmla="*/ 1466 w 2023"/>
                <a:gd name="T13" fmla="*/ 2281 h 2393"/>
                <a:gd name="T14" fmla="*/ 1354 w 2023"/>
                <a:gd name="T15" fmla="*/ 2392 h 2393"/>
                <a:gd name="T16" fmla="*/ 983 w 2023"/>
                <a:gd name="T17" fmla="*/ 2151 h 2393"/>
                <a:gd name="T18" fmla="*/ 965 w 2023"/>
                <a:gd name="T19" fmla="*/ 2039 h 2393"/>
                <a:gd name="T20" fmla="*/ 482 w 2023"/>
                <a:gd name="T21" fmla="*/ 1743 h 2393"/>
                <a:gd name="T22" fmla="*/ 0 w 2023"/>
                <a:gd name="T23" fmla="*/ 1502 h 2393"/>
                <a:gd name="T24" fmla="*/ 74 w 2023"/>
                <a:gd name="T25" fmla="*/ 1169 h 2393"/>
                <a:gd name="T26" fmla="*/ 167 w 2023"/>
                <a:gd name="T27" fmla="*/ 965 h 2393"/>
                <a:gd name="T28" fmla="*/ 297 w 2023"/>
                <a:gd name="T29" fmla="*/ 724 h 2393"/>
                <a:gd name="T30" fmla="*/ 167 w 2023"/>
                <a:gd name="T31" fmla="*/ 334 h 2393"/>
                <a:gd name="T32" fmla="*/ 19 w 2023"/>
                <a:gd name="T33" fmla="*/ 223 h 2393"/>
                <a:gd name="T34" fmla="*/ 130 w 2023"/>
                <a:gd name="T35" fmla="*/ 56 h 2393"/>
                <a:gd name="T36" fmla="*/ 408 w 2023"/>
                <a:gd name="T37" fmla="*/ 37 h 2393"/>
                <a:gd name="T38" fmla="*/ 650 w 2023"/>
                <a:gd name="T39" fmla="*/ 56 h 2393"/>
                <a:gd name="T40" fmla="*/ 1039 w 2023"/>
                <a:gd name="T41" fmla="*/ 315 h 2393"/>
                <a:gd name="T42" fmla="*/ 1410 w 2023"/>
                <a:gd name="T43" fmla="*/ 371 h 2393"/>
                <a:gd name="T44" fmla="*/ 1763 w 2023"/>
                <a:gd name="T45" fmla="*/ 278 h 2393"/>
                <a:gd name="T46" fmla="*/ 1985 w 2023"/>
                <a:gd name="T47" fmla="*/ 297 h 2393"/>
                <a:gd name="T48" fmla="*/ 1837 w 2023"/>
                <a:gd name="T49" fmla="*/ 501 h 2393"/>
                <a:gd name="T50" fmla="*/ 1725 w 2023"/>
                <a:gd name="T51" fmla="*/ 630 h 2393"/>
                <a:gd name="T52" fmla="*/ 1707 w 2023"/>
                <a:gd name="T53" fmla="*/ 1465 h 2393"/>
                <a:gd name="T54" fmla="*/ 1799 w 2023"/>
                <a:gd name="T55" fmla="*/ 1613 h 2393"/>
                <a:gd name="T56" fmla="*/ 1855 w 2023"/>
                <a:gd name="T57" fmla="*/ 1706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23" h="2393">
                  <a:moveTo>
                    <a:pt x="1855" y="1706"/>
                  </a:moveTo>
                  <a:lnTo>
                    <a:pt x="1855" y="1706"/>
                  </a:lnTo>
                  <a:cubicBezTo>
                    <a:pt x="1855" y="1706"/>
                    <a:pt x="1781" y="1687"/>
                    <a:pt x="1763" y="1724"/>
                  </a:cubicBezTo>
                  <a:cubicBezTo>
                    <a:pt x="1744" y="1762"/>
                    <a:pt x="1651" y="1817"/>
                    <a:pt x="1614" y="1873"/>
                  </a:cubicBezTo>
                  <a:cubicBezTo>
                    <a:pt x="1577" y="1947"/>
                    <a:pt x="1614" y="1984"/>
                    <a:pt x="1577" y="2021"/>
                  </a:cubicBezTo>
                  <a:cubicBezTo>
                    <a:pt x="1558" y="2039"/>
                    <a:pt x="1503" y="1965"/>
                    <a:pt x="1503" y="2058"/>
                  </a:cubicBezTo>
                  <a:cubicBezTo>
                    <a:pt x="1503" y="2133"/>
                    <a:pt x="1503" y="2225"/>
                    <a:pt x="1466" y="2281"/>
                  </a:cubicBezTo>
                  <a:cubicBezTo>
                    <a:pt x="1410" y="2318"/>
                    <a:pt x="1354" y="2392"/>
                    <a:pt x="1354" y="2392"/>
                  </a:cubicBezTo>
                  <a:cubicBezTo>
                    <a:pt x="983" y="2151"/>
                    <a:pt x="983" y="2151"/>
                    <a:pt x="983" y="2151"/>
                  </a:cubicBezTo>
                  <a:cubicBezTo>
                    <a:pt x="965" y="2039"/>
                    <a:pt x="965" y="2039"/>
                    <a:pt x="965" y="2039"/>
                  </a:cubicBezTo>
                  <a:cubicBezTo>
                    <a:pt x="482" y="1743"/>
                    <a:pt x="482" y="1743"/>
                    <a:pt x="482" y="1743"/>
                  </a:cubicBezTo>
                  <a:cubicBezTo>
                    <a:pt x="0" y="1502"/>
                    <a:pt x="0" y="1502"/>
                    <a:pt x="0" y="1502"/>
                  </a:cubicBezTo>
                  <a:cubicBezTo>
                    <a:pt x="74" y="1169"/>
                    <a:pt x="74" y="1169"/>
                    <a:pt x="74" y="1169"/>
                  </a:cubicBezTo>
                  <a:cubicBezTo>
                    <a:pt x="167" y="965"/>
                    <a:pt x="167" y="965"/>
                    <a:pt x="167" y="965"/>
                  </a:cubicBezTo>
                  <a:cubicBezTo>
                    <a:pt x="167" y="965"/>
                    <a:pt x="297" y="853"/>
                    <a:pt x="297" y="724"/>
                  </a:cubicBezTo>
                  <a:cubicBezTo>
                    <a:pt x="279" y="594"/>
                    <a:pt x="204" y="353"/>
                    <a:pt x="167" y="334"/>
                  </a:cubicBezTo>
                  <a:cubicBezTo>
                    <a:pt x="149" y="315"/>
                    <a:pt x="19" y="223"/>
                    <a:pt x="19" y="223"/>
                  </a:cubicBezTo>
                  <a:cubicBezTo>
                    <a:pt x="19" y="223"/>
                    <a:pt x="0" y="56"/>
                    <a:pt x="130" y="56"/>
                  </a:cubicBezTo>
                  <a:cubicBezTo>
                    <a:pt x="279" y="37"/>
                    <a:pt x="353" y="37"/>
                    <a:pt x="408" y="37"/>
                  </a:cubicBezTo>
                  <a:cubicBezTo>
                    <a:pt x="445" y="37"/>
                    <a:pt x="575" y="0"/>
                    <a:pt x="650" y="56"/>
                  </a:cubicBezTo>
                  <a:cubicBezTo>
                    <a:pt x="724" y="111"/>
                    <a:pt x="946" y="297"/>
                    <a:pt x="1039" y="315"/>
                  </a:cubicBezTo>
                  <a:cubicBezTo>
                    <a:pt x="1132" y="353"/>
                    <a:pt x="1224" y="427"/>
                    <a:pt x="1410" y="371"/>
                  </a:cubicBezTo>
                  <a:cubicBezTo>
                    <a:pt x="1595" y="297"/>
                    <a:pt x="1725" y="278"/>
                    <a:pt x="1763" y="278"/>
                  </a:cubicBezTo>
                  <a:cubicBezTo>
                    <a:pt x="1818" y="278"/>
                    <a:pt x="2022" y="241"/>
                    <a:pt x="1985" y="297"/>
                  </a:cubicBezTo>
                  <a:cubicBezTo>
                    <a:pt x="1966" y="353"/>
                    <a:pt x="1892" y="464"/>
                    <a:pt x="1837" y="501"/>
                  </a:cubicBezTo>
                  <a:cubicBezTo>
                    <a:pt x="1781" y="556"/>
                    <a:pt x="1725" y="575"/>
                    <a:pt x="1725" y="630"/>
                  </a:cubicBezTo>
                  <a:cubicBezTo>
                    <a:pt x="1725" y="686"/>
                    <a:pt x="1651" y="1409"/>
                    <a:pt x="1707" y="1465"/>
                  </a:cubicBezTo>
                  <a:cubicBezTo>
                    <a:pt x="1744" y="1502"/>
                    <a:pt x="1744" y="1576"/>
                    <a:pt x="1799" y="1613"/>
                  </a:cubicBezTo>
                  <a:cubicBezTo>
                    <a:pt x="1837" y="1650"/>
                    <a:pt x="1874" y="1668"/>
                    <a:pt x="1855" y="1706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8" name="Freeform 40"/>
            <p:cNvSpPr>
              <a:spLocks noChangeArrowheads="1"/>
            </p:cNvSpPr>
            <p:nvPr/>
          </p:nvSpPr>
          <p:spPr bwMode="auto">
            <a:xfrm>
              <a:off x="4160838" y="3178175"/>
              <a:ext cx="1149350" cy="774700"/>
            </a:xfrm>
            <a:custGeom>
              <a:avLst/>
              <a:gdLst>
                <a:gd name="T0" fmla="*/ 1984 w 3191"/>
                <a:gd name="T1" fmla="*/ 0 h 2152"/>
                <a:gd name="T2" fmla="*/ 1984 w 3191"/>
                <a:gd name="T3" fmla="*/ 0 h 2152"/>
                <a:gd name="T4" fmla="*/ 1891 w 3191"/>
                <a:gd name="T5" fmla="*/ 18 h 2152"/>
                <a:gd name="T6" fmla="*/ 1762 w 3191"/>
                <a:gd name="T7" fmla="*/ 36 h 2152"/>
                <a:gd name="T8" fmla="*/ 1613 w 3191"/>
                <a:gd name="T9" fmla="*/ 259 h 2152"/>
                <a:gd name="T10" fmla="*/ 1446 w 3191"/>
                <a:gd name="T11" fmla="*/ 426 h 2152"/>
                <a:gd name="T12" fmla="*/ 1094 w 3191"/>
                <a:gd name="T13" fmla="*/ 556 h 2152"/>
                <a:gd name="T14" fmla="*/ 1020 w 3191"/>
                <a:gd name="T15" fmla="*/ 612 h 2152"/>
                <a:gd name="T16" fmla="*/ 834 w 3191"/>
                <a:gd name="T17" fmla="*/ 760 h 2152"/>
                <a:gd name="T18" fmla="*/ 279 w 3191"/>
                <a:gd name="T19" fmla="*/ 890 h 2152"/>
                <a:gd name="T20" fmla="*/ 167 w 3191"/>
                <a:gd name="T21" fmla="*/ 1113 h 2152"/>
                <a:gd name="T22" fmla="*/ 37 w 3191"/>
                <a:gd name="T23" fmla="*/ 1279 h 2152"/>
                <a:gd name="T24" fmla="*/ 56 w 3191"/>
                <a:gd name="T25" fmla="*/ 1465 h 2152"/>
                <a:gd name="T26" fmla="*/ 130 w 3191"/>
                <a:gd name="T27" fmla="*/ 1687 h 2152"/>
                <a:gd name="T28" fmla="*/ 167 w 3191"/>
                <a:gd name="T29" fmla="*/ 1799 h 2152"/>
                <a:gd name="T30" fmla="*/ 445 w 3191"/>
                <a:gd name="T31" fmla="*/ 2151 h 2152"/>
                <a:gd name="T32" fmla="*/ 501 w 3191"/>
                <a:gd name="T33" fmla="*/ 2058 h 2152"/>
                <a:gd name="T34" fmla="*/ 612 w 3191"/>
                <a:gd name="T35" fmla="*/ 1891 h 2152"/>
                <a:gd name="T36" fmla="*/ 778 w 3191"/>
                <a:gd name="T37" fmla="*/ 1873 h 2152"/>
                <a:gd name="T38" fmla="*/ 946 w 3191"/>
                <a:gd name="T39" fmla="*/ 1929 h 2152"/>
                <a:gd name="T40" fmla="*/ 908 w 3191"/>
                <a:gd name="T41" fmla="*/ 1761 h 2152"/>
                <a:gd name="T42" fmla="*/ 982 w 3191"/>
                <a:gd name="T43" fmla="*/ 1650 h 2152"/>
                <a:gd name="T44" fmla="*/ 1094 w 3191"/>
                <a:gd name="T45" fmla="*/ 1539 h 2152"/>
                <a:gd name="T46" fmla="*/ 1279 w 3191"/>
                <a:gd name="T47" fmla="*/ 1520 h 2152"/>
                <a:gd name="T48" fmla="*/ 1391 w 3191"/>
                <a:gd name="T49" fmla="*/ 1613 h 2152"/>
                <a:gd name="T50" fmla="*/ 1502 w 3191"/>
                <a:gd name="T51" fmla="*/ 1669 h 2152"/>
                <a:gd name="T52" fmla="*/ 1669 w 3191"/>
                <a:gd name="T53" fmla="*/ 1706 h 2152"/>
                <a:gd name="T54" fmla="*/ 1836 w 3191"/>
                <a:gd name="T55" fmla="*/ 1743 h 2152"/>
                <a:gd name="T56" fmla="*/ 1984 w 3191"/>
                <a:gd name="T57" fmla="*/ 1669 h 2152"/>
                <a:gd name="T58" fmla="*/ 2170 w 3191"/>
                <a:gd name="T59" fmla="*/ 1502 h 2152"/>
                <a:gd name="T60" fmla="*/ 3190 w 3191"/>
                <a:gd name="T61" fmla="*/ 1446 h 2152"/>
                <a:gd name="T62" fmla="*/ 3078 w 3191"/>
                <a:gd name="T63" fmla="*/ 1298 h 2152"/>
                <a:gd name="T64" fmla="*/ 2949 w 3191"/>
                <a:gd name="T65" fmla="*/ 1149 h 2152"/>
                <a:gd name="T66" fmla="*/ 2837 w 3191"/>
                <a:gd name="T67" fmla="*/ 1019 h 2152"/>
                <a:gd name="T68" fmla="*/ 2578 w 3191"/>
                <a:gd name="T69" fmla="*/ 760 h 2152"/>
                <a:gd name="T70" fmla="*/ 2262 w 3191"/>
                <a:gd name="T71" fmla="*/ 556 h 2152"/>
                <a:gd name="T72" fmla="*/ 2207 w 3191"/>
                <a:gd name="T73" fmla="*/ 445 h 2152"/>
                <a:gd name="T74" fmla="*/ 2262 w 3191"/>
                <a:gd name="T75" fmla="*/ 277 h 2152"/>
                <a:gd name="T76" fmla="*/ 1984 w 3191"/>
                <a:gd name="T77" fmla="*/ 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91" h="2152">
                  <a:moveTo>
                    <a:pt x="1984" y="0"/>
                  </a:moveTo>
                  <a:lnTo>
                    <a:pt x="1984" y="0"/>
                  </a:lnTo>
                  <a:cubicBezTo>
                    <a:pt x="1984" y="0"/>
                    <a:pt x="1965" y="18"/>
                    <a:pt x="1891" y="18"/>
                  </a:cubicBezTo>
                  <a:cubicBezTo>
                    <a:pt x="1817" y="18"/>
                    <a:pt x="1799" y="0"/>
                    <a:pt x="1762" y="36"/>
                  </a:cubicBezTo>
                  <a:cubicBezTo>
                    <a:pt x="1724" y="92"/>
                    <a:pt x="1613" y="259"/>
                    <a:pt x="1613" y="259"/>
                  </a:cubicBezTo>
                  <a:cubicBezTo>
                    <a:pt x="1613" y="259"/>
                    <a:pt x="1483" y="407"/>
                    <a:pt x="1446" y="426"/>
                  </a:cubicBezTo>
                  <a:cubicBezTo>
                    <a:pt x="1409" y="445"/>
                    <a:pt x="1261" y="556"/>
                    <a:pt x="1094" y="556"/>
                  </a:cubicBezTo>
                  <a:cubicBezTo>
                    <a:pt x="1094" y="556"/>
                    <a:pt x="1057" y="537"/>
                    <a:pt x="1020" y="612"/>
                  </a:cubicBezTo>
                  <a:cubicBezTo>
                    <a:pt x="982" y="686"/>
                    <a:pt x="852" y="760"/>
                    <a:pt x="834" y="760"/>
                  </a:cubicBezTo>
                  <a:cubicBezTo>
                    <a:pt x="797" y="778"/>
                    <a:pt x="594" y="871"/>
                    <a:pt x="279" y="890"/>
                  </a:cubicBezTo>
                  <a:cubicBezTo>
                    <a:pt x="279" y="890"/>
                    <a:pt x="204" y="1075"/>
                    <a:pt x="167" y="1113"/>
                  </a:cubicBezTo>
                  <a:cubicBezTo>
                    <a:pt x="130" y="1168"/>
                    <a:pt x="56" y="1261"/>
                    <a:pt x="37" y="1279"/>
                  </a:cubicBezTo>
                  <a:cubicBezTo>
                    <a:pt x="37" y="1316"/>
                    <a:pt x="0" y="1354"/>
                    <a:pt x="56" y="1465"/>
                  </a:cubicBezTo>
                  <a:cubicBezTo>
                    <a:pt x="111" y="1576"/>
                    <a:pt x="130" y="1595"/>
                    <a:pt x="130" y="1687"/>
                  </a:cubicBezTo>
                  <a:cubicBezTo>
                    <a:pt x="130" y="1687"/>
                    <a:pt x="74" y="1706"/>
                    <a:pt x="167" y="1799"/>
                  </a:cubicBezTo>
                  <a:cubicBezTo>
                    <a:pt x="260" y="1891"/>
                    <a:pt x="445" y="2021"/>
                    <a:pt x="445" y="2151"/>
                  </a:cubicBezTo>
                  <a:cubicBezTo>
                    <a:pt x="445" y="2151"/>
                    <a:pt x="482" y="2077"/>
                    <a:pt x="501" y="2058"/>
                  </a:cubicBezTo>
                  <a:cubicBezTo>
                    <a:pt x="538" y="2021"/>
                    <a:pt x="594" y="1891"/>
                    <a:pt x="612" y="1891"/>
                  </a:cubicBezTo>
                  <a:cubicBezTo>
                    <a:pt x="650" y="1873"/>
                    <a:pt x="668" y="1855"/>
                    <a:pt x="778" y="1873"/>
                  </a:cubicBezTo>
                  <a:cubicBezTo>
                    <a:pt x="871" y="1891"/>
                    <a:pt x="946" y="1929"/>
                    <a:pt x="946" y="1929"/>
                  </a:cubicBezTo>
                  <a:cubicBezTo>
                    <a:pt x="946" y="1929"/>
                    <a:pt x="908" y="1799"/>
                    <a:pt x="908" y="1761"/>
                  </a:cubicBezTo>
                  <a:cubicBezTo>
                    <a:pt x="908" y="1725"/>
                    <a:pt x="890" y="1687"/>
                    <a:pt x="982" y="1650"/>
                  </a:cubicBezTo>
                  <a:cubicBezTo>
                    <a:pt x="1057" y="1613"/>
                    <a:pt x="1094" y="1558"/>
                    <a:pt x="1094" y="1539"/>
                  </a:cubicBezTo>
                  <a:cubicBezTo>
                    <a:pt x="1112" y="1520"/>
                    <a:pt x="1187" y="1484"/>
                    <a:pt x="1279" y="1520"/>
                  </a:cubicBezTo>
                  <a:cubicBezTo>
                    <a:pt x="1279" y="1520"/>
                    <a:pt x="1353" y="1576"/>
                    <a:pt x="1391" y="1613"/>
                  </a:cubicBezTo>
                  <a:cubicBezTo>
                    <a:pt x="1428" y="1669"/>
                    <a:pt x="1409" y="1669"/>
                    <a:pt x="1502" y="1669"/>
                  </a:cubicBezTo>
                  <a:cubicBezTo>
                    <a:pt x="1594" y="1687"/>
                    <a:pt x="1650" y="1687"/>
                    <a:pt x="1669" y="1706"/>
                  </a:cubicBezTo>
                  <a:cubicBezTo>
                    <a:pt x="1688" y="1725"/>
                    <a:pt x="1743" y="1761"/>
                    <a:pt x="1836" y="1743"/>
                  </a:cubicBezTo>
                  <a:cubicBezTo>
                    <a:pt x="1947" y="1743"/>
                    <a:pt x="1965" y="1706"/>
                    <a:pt x="1984" y="1669"/>
                  </a:cubicBezTo>
                  <a:cubicBezTo>
                    <a:pt x="2003" y="1613"/>
                    <a:pt x="2021" y="1502"/>
                    <a:pt x="2170" y="1502"/>
                  </a:cubicBezTo>
                  <a:cubicBezTo>
                    <a:pt x="2336" y="1484"/>
                    <a:pt x="3190" y="1446"/>
                    <a:pt x="3190" y="1446"/>
                  </a:cubicBezTo>
                  <a:cubicBezTo>
                    <a:pt x="3190" y="1446"/>
                    <a:pt x="3134" y="1409"/>
                    <a:pt x="3078" y="1298"/>
                  </a:cubicBezTo>
                  <a:cubicBezTo>
                    <a:pt x="3004" y="1187"/>
                    <a:pt x="3004" y="1187"/>
                    <a:pt x="2949" y="1149"/>
                  </a:cubicBezTo>
                  <a:cubicBezTo>
                    <a:pt x="2893" y="1113"/>
                    <a:pt x="2875" y="1113"/>
                    <a:pt x="2837" y="1019"/>
                  </a:cubicBezTo>
                  <a:cubicBezTo>
                    <a:pt x="2801" y="945"/>
                    <a:pt x="2726" y="816"/>
                    <a:pt x="2578" y="760"/>
                  </a:cubicBezTo>
                  <a:cubicBezTo>
                    <a:pt x="2411" y="704"/>
                    <a:pt x="2300" y="593"/>
                    <a:pt x="2262" y="556"/>
                  </a:cubicBezTo>
                  <a:cubicBezTo>
                    <a:pt x="2225" y="519"/>
                    <a:pt x="2188" y="519"/>
                    <a:pt x="2207" y="445"/>
                  </a:cubicBezTo>
                  <a:cubicBezTo>
                    <a:pt x="2207" y="371"/>
                    <a:pt x="2300" y="315"/>
                    <a:pt x="2262" y="277"/>
                  </a:cubicBezTo>
                  <a:cubicBezTo>
                    <a:pt x="2244" y="222"/>
                    <a:pt x="2003" y="0"/>
                    <a:pt x="1984" y="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49" name="Freeform 41"/>
            <p:cNvSpPr>
              <a:spLocks noChangeArrowheads="1"/>
            </p:cNvSpPr>
            <p:nvPr/>
          </p:nvSpPr>
          <p:spPr bwMode="auto">
            <a:xfrm>
              <a:off x="4983163" y="1228725"/>
              <a:ext cx="962025" cy="989013"/>
            </a:xfrm>
            <a:custGeom>
              <a:avLst/>
              <a:gdLst>
                <a:gd name="T0" fmla="*/ 0 w 2672"/>
                <a:gd name="T1" fmla="*/ 92 h 2746"/>
                <a:gd name="T2" fmla="*/ 0 w 2672"/>
                <a:gd name="T3" fmla="*/ 92 h 2746"/>
                <a:gd name="T4" fmla="*/ 93 w 2672"/>
                <a:gd name="T5" fmla="*/ 2615 h 2746"/>
                <a:gd name="T6" fmla="*/ 2022 w 2672"/>
                <a:gd name="T7" fmla="*/ 2578 h 2746"/>
                <a:gd name="T8" fmla="*/ 2207 w 2672"/>
                <a:gd name="T9" fmla="*/ 2652 h 2746"/>
                <a:gd name="T10" fmla="*/ 2245 w 2672"/>
                <a:gd name="T11" fmla="*/ 2671 h 2746"/>
                <a:gd name="T12" fmla="*/ 2337 w 2672"/>
                <a:gd name="T13" fmla="*/ 2504 h 2746"/>
                <a:gd name="T14" fmla="*/ 2671 w 2672"/>
                <a:gd name="T15" fmla="*/ 2300 h 2746"/>
                <a:gd name="T16" fmla="*/ 2560 w 2672"/>
                <a:gd name="T17" fmla="*/ 2133 h 2746"/>
                <a:gd name="T18" fmla="*/ 2652 w 2672"/>
                <a:gd name="T19" fmla="*/ 2040 h 2746"/>
                <a:gd name="T20" fmla="*/ 2356 w 2672"/>
                <a:gd name="T21" fmla="*/ 1725 h 2746"/>
                <a:gd name="T22" fmla="*/ 2133 w 2672"/>
                <a:gd name="T23" fmla="*/ 1484 h 2746"/>
                <a:gd name="T24" fmla="*/ 2059 w 2672"/>
                <a:gd name="T25" fmla="*/ 1261 h 2746"/>
                <a:gd name="T26" fmla="*/ 1929 w 2672"/>
                <a:gd name="T27" fmla="*/ 1131 h 2746"/>
                <a:gd name="T28" fmla="*/ 1818 w 2672"/>
                <a:gd name="T29" fmla="*/ 964 h 2746"/>
                <a:gd name="T30" fmla="*/ 1707 w 2672"/>
                <a:gd name="T31" fmla="*/ 704 h 2746"/>
                <a:gd name="T32" fmla="*/ 1633 w 2672"/>
                <a:gd name="T33" fmla="*/ 538 h 2746"/>
                <a:gd name="T34" fmla="*/ 1725 w 2672"/>
                <a:gd name="T35" fmla="*/ 463 h 2746"/>
                <a:gd name="T36" fmla="*/ 1874 w 2672"/>
                <a:gd name="T37" fmla="*/ 779 h 2746"/>
                <a:gd name="T38" fmla="*/ 1985 w 2672"/>
                <a:gd name="T39" fmla="*/ 983 h 2746"/>
                <a:gd name="T40" fmla="*/ 2096 w 2672"/>
                <a:gd name="T41" fmla="*/ 1242 h 2746"/>
                <a:gd name="T42" fmla="*/ 2189 w 2672"/>
                <a:gd name="T43" fmla="*/ 1261 h 2746"/>
                <a:gd name="T44" fmla="*/ 2170 w 2672"/>
                <a:gd name="T45" fmla="*/ 1057 h 2746"/>
                <a:gd name="T46" fmla="*/ 2189 w 2672"/>
                <a:gd name="T47" fmla="*/ 834 h 2746"/>
                <a:gd name="T48" fmla="*/ 2281 w 2672"/>
                <a:gd name="T49" fmla="*/ 612 h 2746"/>
                <a:gd name="T50" fmla="*/ 2245 w 2672"/>
                <a:gd name="T51" fmla="*/ 408 h 2746"/>
                <a:gd name="T52" fmla="*/ 2133 w 2672"/>
                <a:gd name="T53" fmla="*/ 111 h 2746"/>
                <a:gd name="T54" fmla="*/ 2059 w 2672"/>
                <a:gd name="T55" fmla="*/ 74 h 2746"/>
                <a:gd name="T56" fmla="*/ 1855 w 2672"/>
                <a:gd name="T57" fmla="*/ 185 h 2746"/>
                <a:gd name="T58" fmla="*/ 1651 w 2672"/>
                <a:gd name="T59" fmla="*/ 148 h 2746"/>
                <a:gd name="T60" fmla="*/ 1447 w 2672"/>
                <a:gd name="T61" fmla="*/ 37 h 2746"/>
                <a:gd name="T62" fmla="*/ 1076 w 2672"/>
                <a:gd name="T63" fmla="*/ 92 h 2746"/>
                <a:gd name="T64" fmla="*/ 853 w 2672"/>
                <a:gd name="T65" fmla="*/ 222 h 2746"/>
                <a:gd name="T66" fmla="*/ 649 w 2672"/>
                <a:gd name="T67" fmla="*/ 203 h 2746"/>
                <a:gd name="T68" fmla="*/ 445 w 2672"/>
                <a:gd name="T69" fmla="*/ 148 h 2746"/>
                <a:gd name="T70" fmla="*/ 0 w 2672"/>
                <a:gd name="T71" fmla="*/ 92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72" h="2746">
                  <a:moveTo>
                    <a:pt x="0" y="92"/>
                  </a:moveTo>
                  <a:lnTo>
                    <a:pt x="0" y="92"/>
                  </a:lnTo>
                  <a:cubicBezTo>
                    <a:pt x="93" y="2615"/>
                    <a:pt x="93" y="2615"/>
                    <a:pt x="93" y="2615"/>
                  </a:cubicBezTo>
                  <a:cubicBezTo>
                    <a:pt x="2022" y="2578"/>
                    <a:pt x="2022" y="2578"/>
                    <a:pt x="2022" y="2578"/>
                  </a:cubicBezTo>
                  <a:cubicBezTo>
                    <a:pt x="2207" y="2652"/>
                    <a:pt x="2207" y="2652"/>
                    <a:pt x="2207" y="2652"/>
                  </a:cubicBezTo>
                  <a:cubicBezTo>
                    <a:pt x="2207" y="2652"/>
                    <a:pt x="2189" y="2745"/>
                    <a:pt x="2245" y="2671"/>
                  </a:cubicBezTo>
                  <a:cubicBezTo>
                    <a:pt x="2300" y="2578"/>
                    <a:pt x="2263" y="2597"/>
                    <a:pt x="2337" y="2504"/>
                  </a:cubicBezTo>
                  <a:cubicBezTo>
                    <a:pt x="2411" y="2411"/>
                    <a:pt x="2504" y="2300"/>
                    <a:pt x="2671" y="2300"/>
                  </a:cubicBezTo>
                  <a:cubicBezTo>
                    <a:pt x="2671" y="2300"/>
                    <a:pt x="2560" y="2189"/>
                    <a:pt x="2560" y="2133"/>
                  </a:cubicBezTo>
                  <a:cubicBezTo>
                    <a:pt x="2560" y="2096"/>
                    <a:pt x="2597" y="2040"/>
                    <a:pt x="2652" y="2040"/>
                  </a:cubicBezTo>
                  <a:cubicBezTo>
                    <a:pt x="2652" y="2040"/>
                    <a:pt x="2375" y="1743"/>
                    <a:pt x="2356" y="1725"/>
                  </a:cubicBezTo>
                  <a:cubicBezTo>
                    <a:pt x="2337" y="1725"/>
                    <a:pt x="2170" y="1521"/>
                    <a:pt x="2133" y="1484"/>
                  </a:cubicBezTo>
                  <a:cubicBezTo>
                    <a:pt x="2115" y="1446"/>
                    <a:pt x="2078" y="1316"/>
                    <a:pt x="2059" y="1261"/>
                  </a:cubicBezTo>
                  <a:cubicBezTo>
                    <a:pt x="2022" y="1224"/>
                    <a:pt x="2004" y="1187"/>
                    <a:pt x="1929" y="1131"/>
                  </a:cubicBezTo>
                  <a:cubicBezTo>
                    <a:pt x="1855" y="1057"/>
                    <a:pt x="1855" y="1057"/>
                    <a:pt x="1818" y="964"/>
                  </a:cubicBezTo>
                  <a:cubicBezTo>
                    <a:pt x="1781" y="853"/>
                    <a:pt x="1762" y="816"/>
                    <a:pt x="1707" y="704"/>
                  </a:cubicBezTo>
                  <a:cubicBezTo>
                    <a:pt x="1651" y="593"/>
                    <a:pt x="1614" y="612"/>
                    <a:pt x="1633" y="538"/>
                  </a:cubicBezTo>
                  <a:cubicBezTo>
                    <a:pt x="1651" y="482"/>
                    <a:pt x="1688" y="408"/>
                    <a:pt x="1725" y="463"/>
                  </a:cubicBezTo>
                  <a:cubicBezTo>
                    <a:pt x="1762" y="519"/>
                    <a:pt x="1818" y="742"/>
                    <a:pt x="1874" y="779"/>
                  </a:cubicBezTo>
                  <a:cubicBezTo>
                    <a:pt x="1929" y="834"/>
                    <a:pt x="1966" y="909"/>
                    <a:pt x="1985" y="983"/>
                  </a:cubicBezTo>
                  <a:cubicBezTo>
                    <a:pt x="2004" y="1075"/>
                    <a:pt x="2078" y="1205"/>
                    <a:pt x="2096" y="1242"/>
                  </a:cubicBezTo>
                  <a:cubicBezTo>
                    <a:pt x="2133" y="1261"/>
                    <a:pt x="2189" y="1335"/>
                    <a:pt x="2189" y="1261"/>
                  </a:cubicBezTo>
                  <a:cubicBezTo>
                    <a:pt x="2189" y="1168"/>
                    <a:pt x="2170" y="1131"/>
                    <a:pt x="2170" y="1057"/>
                  </a:cubicBezTo>
                  <a:cubicBezTo>
                    <a:pt x="2170" y="983"/>
                    <a:pt x="2170" y="890"/>
                    <a:pt x="2189" y="834"/>
                  </a:cubicBezTo>
                  <a:cubicBezTo>
                    <a:pt x="2189" y="760"/>
                    <a:pt x="2281" y="649"/>
                    <a:pt x="2281" y="612"/>
                  </a:cubicBezTo>
                  <a:cubicBezTo>
                    <a:pt x="2300" y="574"/>
                    <a:pt x="2263" y="445"/>
                    <a:pt x="2245" y="408"/>
                  </a:cubicBezTo>
                  <a:cubicBezTo>
                    <a:pt x="2226" y="371"/>
                    <a:pt x="2133" y="111"/>
                    <a:pt x="2133" y="111"/>
                  </a:cubicBezTo>
                  <a:cubicBezTo>
                    <a:pt x="2133" y="111"/>
                    <a:pt x="2078" y="55"/>
                    <a:pt x="2059" y="74"/>
                  </a:cubicBezTo>
                  <a:cubicBezTo>
                    <a:pt x="2022" y="111"/>
                    <a:pt x="1948" y="185"/>
                    <a:pt x="1855" y="185"/>
                  </a:cubicBezTo>
                  <a:cubicBezTo>
                    <a:pt x="1781" y="185"/>
                    <a:pt x="1707" y="185"/>
                    <a:pt x="1651" y="148"/>
                  </a:cubicBezTo>
                  <a:cubicBezTo>
                    <a:pt x="1595" y="111"/>
                    <a:pt x="1577" y="74"/>
                    <a:pt x="1447" y="37"/>
                  </a:cubicBezTo>
                  <a:cubicBezTo>
                    <a:pt x="1317" y="0"/>
                    <a:pt x="1187" y="18"/>
                    <a:pt x="1076" y="92"/>
                  </a:cubicBezTo>
                  <a:cubicBezTo>
                    <a:pt x="965" y="167"/>
                    <a:pt x="946" y="241"/>
                    <a:pt x="853" y="222"/>
                  </a:cubicBezTo>
                  <a:cubicBezTo>
                    <a:pt x="779" y="203"/>
                    <a:pt x="705" y="185"/>
                    <a:pt x="649" y="203"/>
                  </a:cubicBezTo>
                  <a:cubicBezTo>
                    <a:pt x="594" y="203"/>
                    <a:pt x="556" y="185"/>
                    <a:pt x="445" y="148"/>
                  </a:cubicBezTo>
                  <a:cubicBezTo>
                    <a:pt x="352" y="129"/>
                    <a:pt x="111" y="148"/>
                    <a:pt x="0" y="92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 dirty="0"/>
            </a:p>
          </p:txBody>
        </p:sp>
        <p:sp>
          <p:nvSpPr>
            <p:cNvPr id="50" name="Freeform 42"/>
            <p:cNvSpPr>
              <a:spLocks noChangeArrowheads="1"/>
            </p:cNvSpPr>
            <p:nvPr/>
          </p:nvSpPr>
          <p:spPr bwMode="auto">
            <a:xfrm>
              <a:off x="4829175" y="2057400"/>
              <a:ext cx="1376363" cy="1782763"/>
            </a:xfrm>
            <a:custGeom>
              <a:avLst/>
              <a:gdLst>
                <a:gd name="T0" fmla="*/ 3321 w 3822"/>
                <a:gd name="T1" fmla="*/ 4656 h 4954"/>
                <a:gd name="T2" fmla="*/ 3321 w 3822"/>
                <a:gd name="T3" fmla="*/ 4656 h 4954"/>
                <a:gd name="T4" fmla="*/ 3173 w 3822"/>
                <a:gd name="T5" fmla="*/ 4656 h 4954"/>
                <a:gd name="T6" fmla="*/ 2968 w 3822"/>
                <a:gd name="T7" fmla="*/ 4693 h 4954"/>
                <a:gd name="T8" fmla="*/ 2913 w 3822"/>
                <a:gd name="T9" fmla="*/ 4842 h 4954"/>
                <a:gd name="T10" fmla="*/ 2486 w 3822"/>
                <a:gd name="T11" fmla="*/ 4934 h 4954"/>
                <a:gd name="T12" fmla="*/ 2134 w 3822"/>
                <a:gd name="T13" fmla="*/ 4934 h 4954"/>
                <a:gd name="T14" fmla="*/ 1911 w 3822"/>
                <a:gd name="T15" fmla="*/ 4786 h 4954"/>
                <a:gd name="T16" fmla="*/ 1689 w 3822"/>
                <a:gd name="T17" fmla="*/ 4767 h 4954"/>
                <a:gd name="T18" fmla="*/ 1540 w 3822"/>
                <a:gd name="T19" fmla="*/ 4749 h 4954"/>
                <a:gd name="T20" fmla="*/ 1336 w 3822"/>
                <a:gd name="T21" fmla="*/ 4563 h 4954"/>
                <a:gd name="T22" fmla="*/ 1188 w 3822"/>
                <a:gd name="T23" fmla="*/ 4378 h 4954"/>
                <a:gd name="T24" fmla="*/ 1095 w 3822"/>
                <a:gd name="T25" fmla="*/ 4266 h 4954"/>
                <a:gd name="T26" fmla="*/ 1021 w 3822"/>
                <a:gd name="T27" fmla="*/ 4192 h 4954"/>
                <a:gd name="T28" fmla="*/ 891 w 3822"/>
                <a:gd name="T29" fmla="*/ 4007 h 4954"/>
                <a:gd name="T30" fmla="*/ 650 w 3822"/>
                <a:gd name="T31" fmla="*/ 3840 h 4954"/>
                <a:gd name="T32" fmla="*/ 427 w 3822"/>
                <a:gd name="T33" fmla="*/ 3691 h 4954"/>
                <a:gd name="T34" fmla="*/ 353 w 3822"/>
                <a:gd name="T35" fmla="*/ 3636 h 4954"/>
                <a:gd name="T36" fmla="*/ 353 w 3822"/>
                <a:gd name="T37" fmla="*/ 3524 h 4954"/>
                <a:gd name="T38" fmla="*/ 390 w 3822"/>
                <a:gd name="T39" fmla="*/ 3450 h 4954"/>
                <a:gd name="T40" fmla="*/ 390 w 3822"/>
                <a:gd name="T41" fmla="*/ 3339 h 4954"/>
                <a:gd name="T42" fmla="*/ 130 w 3822"/>
                <a:gd name="T43" fmla="*/ 3117 h 4954"/>
                <a:gd name="T44" fmla="*/ 149 w 3822"/>
                <a:gd name="T45" fmla="*/ 3042 h 4954"/>
                <a:gd name="T46" fmla="*/ 37 w 3822"/>
                <a:gd name="T47" fmla="*/ 2782 h 4954"/>
                <a:gd name="T48" fmla="*/ 0 w 3822"/>
                <a:gd name="T49" fmla="*/ 2560 h 4954"/>
                <a:gd name="T50" fmla="*/ 19 w 3822"/>
                <a:gd name="T51" fmla="*/ 2356 h 4954"/>
                <a:gd name="T52" fmla="*/ 130 w 3822"/>
                <a:gd name="T53" fmla="*/ 2115 h 4954"/>
                <a:gd name="T54" fmla="*/ 334 w 3822"/>
                <a:gd name="T55" fmla="*/ 1966 h 4954"/>
                <a:gd name="T56" fmla="*/ 316 w 3822"/>
                <a:gd name="T57" fmla="*/ 927 h 4954"/>
                <a:gd name="T58" fmla="*/ 482 w 3822"/>
                <a:gd name="T59" fmla="*/ 872 h 4954"/>
                <a:gd name="T60" fmla="*/ 538 w 3822"/>
                <a:gd name="T61" fmla="*/ 779 h 4954"/>
                <a:gd name="T62" fmla="*/ 520 w 3822"/>
                <a:gd name="T63" fmla="*/ 315 h 4954"/>
                <a:gd name="T64" fmla="*/ 2449 w 3822"/>
                <a:gd name="T65" fmla="*/ 278 h 4954"/>
                <a:gd name="T66" fmla="*/ 2634 w 3822"/>
                <a:gd name="T67" fmla="*/ 352 h 4954"/>
                <a:gd name="T68" fmla="*/ 2653 w 3822"/>
                <a:gd name="T69" fmla="*/ 390 h 4954"/>
                <a:gd name="T70" fmla="*/ 2746 w 3822"/>
                <a:gd name="T71" fmla="*/ 223 h 4954"/>
                <a:gd name="T72" fmla="*/ 3098 w 3822"/>
                <a:gd name="T73" fmla="*/ 0 h 4954"/>
                <a:gd name="T74" fmla="*/ 3209 w 3822"/>
                <a:gd name="T75" fmla="*/ 130 h 4954"/>
                <a:gd name="T76" fmla="*/ 3414 w 3822"/>
                <a:gd name="T77" fmla="*/ 334 h 4954"/>
                <a:gd name="T78" fmla="*/ 3450 w 3822"/>
                <a:gd name="T79" fmla="*/ 631 h 4954"/>
                <a:gd name="T80" fmla="*/ 3525 w 3822"/>
                <a:gd name="T81" fmla="*/ 835 h 4954"/>
                <a:gd name="T82" fmla="*/ 3580 w 3822"/>
                <a:gd name="T83" fmla="*/ 1039 h 4954"/>
                <a:gd name="T84" fmla="*/ 3580 w 3822"/>
                <a:gd name="T85" fmla="*/ 1150 h 4954"/>
                <a:gd name="T86" fmla="*/ 3821 w 3822"/>
                <a:gd name="T87" fmla="*/ 1298 h 4954"/>
                <a:gd name="T88" fmla="*/ 3766 w 3822"/>
                <a:gd name="T89" fmla="*/ 1354 h 4954"/>
                <a:gd name="T90" fmla="*/ 3544 w 3822"/>
                <a:gd name="T91" fmla="*/ 1595 h 4954"/>
                <a:gd name="T92" fmla="*/ 3506 w 3822"/>
                <a:gd name="T93" fmla="*/ 1707 h 4954"/>
                <a:gd name="T94" fmla="*/ 3432 w 3822"/>
                <a:gd name="T95" fmla="*/ 2059 h 4954"/>
                <a:gd name="T96" fmla="*/ 3450 w 3822"/>
                <a:gd name="T97" fmla="*/ 2226 h 4954"/>
                <a:gd name="T98" fmla="*/ 3395 w 3822"/>
                <a:gd name="T99" fmla="*/ 2486 h 4954"/>
                <a:gd name="T100" fmla="*/ 3173 w 3822"/>
                <a:gd name="T101" fmla="*/ 2801 h 4954"/>
                <a:gd name="T102" fmla="*/ 3098 w 3822"/>
                <a:gd name="T103" fmla="*/ 3079 h 4954"/>
                <a:gd name="T104" fmla="*/ 2931 w 3822"/>
                <a:gd name="T105" fmla="*/ 3209 h 4954"/>
                <a:gd name="T106" fmla="*/ 2931 w 3822"/>
                <a:gd name="T107" fmla="*/ 3636 h 4954"/>
                <a:gd name="T108" fmla="*/ 2727 w 3822"/>
                <a:gd name="T109" fmla="*/ 3784 h 4954"/>
                <a:gd name="T110" fmla="*/ 2820 w 3822"/>
                <a:gd name="T111" fmla="*/ 3970 h 4954"/>
                <a:gd name="T112" fmla="*/ 3191 w 3822"/>
                <a:gd name="T113" fmla="*/ 4415 h 4954"/>
                <a:gd name="T114" fmla="*/ 3321 w 3822"/>
                <a:gd name="T115" fmla="*/ 4656 h 4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2" h="4954">
                  <a:moveTo>
                    <a:pt x="3321" y="4656"/>
                  </a:moveTo>
                  <a:lnTo>
                    <a:pt x="3321" y="4656"/>
                  </a:lnTo>
                  <a:cubicBezTo>
                    <a:pt x="3321" y="4656"/>
                    <a:pt x="3228" y="4656"/>
                    <a:pt x="3173" y="4656"/>
                  </a:cubicBezTo>
                  <a:cubicBezTo>
                    <a:pt x="3117" y="4656"/>
                    <a:pt x="2987" y="4656"/>
                    <a:pt x="2968" y="4693"/>
                  </a:cubicBezTo>
                  <a:cubicBezTo>
                    <a:pt x="2931" y="4730"/>
                    <a:pt x="2913" y="4786"/>
                    <a:pt x="2913" y="4842"/>
                  </a:cubicBezTo>
                  <a:cubicBezTo>
                    <a:pt x="2913" y="4842"/>
                    <a:pt x="2505" y="4934"/>
                    <a:pt x="2486" y="4934"/>
                  </a:cubicBezTo>
                  <a:cubicBezTo>
                    <a:pt x="2467" y="4934"/>
                    <a:pt x="2189" y="4953"/>
                    <a:pt x="2134" y="4934"/>
                  </a:cubicBezTo>
                  <a:cubicBezTo>
                    <a:pt x="2134" y="4934"/>
                    <a:pt x="2078" y="4823"/>
                    <a:pt x="1911" y="4786"/>
                  </a:cubicBezTo>
                  <a:cubicBezTo>
                    <a:pt x="1763" y="4730"/>
                    <a:pt x="1689" y="4767"/>
                    <a:pt x="1689" y="4767"/>
                  </a:cubicBezTo>
                  <a:cubicBezTo>
                    <a:pt x="1689" y="4767"/>
                    <a:pt x="1577" y="4786"/>
                    <a:pt x="1540" y="4749"/>
                  </a:cubicBezTo>
                  <a:cubicBezTo>
                    <a:pt x="1503" y="4712"/>
                    <a:pt x="1336" y="4563"/>
                    <a:pt x="1336" y="4563"/>
                  </a:cubicBezTo>
                  <a:cubicBezTo>
                    <a:pt x="1336" y="4563"/>
                    <a:pt x="1224" y="4433"/>
                    <a:pt x="1188" y="4378"/>
                  </a:cubicBezTo>
                  <a:cubicBezTo>
                    <a:pt x="1150" y="4304"/>
                    <a:pt x="1132" y="4304"/>
                    <a:pt x="1095" y="4266"/>
                  </a:cubicBezTo>
                  <a:cubicBezTo>
                    <a:pt x="1076" y="4230"/>
                    <a:pt x="1021" y="4211"/>
                    <a:pt x="1021" y="4192"/>
                  </a:cubicBezTo>
                  <a:cubicBezTo>
                    <a:pt x="1002" y="4174"/>
                    <a:pt x="947" y="4062"/>
                    <a:pt x="891" y="4007"/>
                  </a:cubicBezTo>
                  <a:cubicBezTo>
                    <a:pt x="835" y="3933"/>
                    <a:pt x="742" y="3877"/>
                    <a:pt x="650" y="3840"/>
                  </a:cubicBezTo>
                  <a:cubicBezTo>
                    <a:pt x="557" y="3803"/>
                    <a:pt x="427" y="3691"/>
                    <a:pt x="427" y="3691"/>
                  </a:cubicBezTo>
                  <a:cubicBezTo>
                    <a:pt x="427" y="3691"/>
                    <a:pt x="371" y="3654"/>
                    <a:pt x="353" y="3636"/>
                  </a:cubicBezTo>
                  <a:cubicBezTo>
                    <a:pt x="334" y="3599"/>
                    <a:pt x="316" y="3562"/>
                    <a:pt x="353" y="3524"/>
                  </a:cubicBezTo>
                  <a:cubicBezTo>
                    <a:pt x="371" y="3506"/>
                    <a:pt x="390" y="3450"/>
                    <a:pt x="390" y="3450"/>
                  </a:cubicBezTo>
                  <a:cubicBezTo>
                    <a:pt x="390" y="3450"/>
                    <a:pt x="446" y="3413"/>
                    <a:pt x="390" y="3339"/>
                  </a:cubicBezTo>
                  <a:cubicBezTo>
                    <a:pt x="316" y="3283"/>
                    <a:pt x="130" y="3117"/>
                    <a:pt x="130" y="3117"/>
                  </a:cubicBezTo>
                  <a:cubicBezTo>
                    <a:pt x="130" y="3117"/>
                    <a:pt x="167" y="3098"/>
                    <a:pt x="149" y="3042"/>
                  </a:cubicBezTo>
                  <a:cubicBezTo>
                    <a:pt x="130" y="2968"/>
                    <a:pt x="56" y="2857"/>
                    <a:pt x="37" y="2782"/>
                  </a:cubicBezTo>
                  <a:cubicBezTo>
                    <a:pt x="19" y="2727"/>
                    <a:pt x="0" y="2578"/>
                    <a:pt x="0" y="2560"/>
                  </a:cubicBezTo>
                  <a:cubicBezTo>
                    <a:pt x="0" y="2523"/>
                    <a:pt x="0" y="2430"/>
                    <a:pt x="19" y="2356"/>
                  </a:cubicBezTo>
                  <a:cubicBezTo>
                    <a:pt x="37" y="2281"/>
                    <a:pt x="111" y="2133"/>
                    <a:pt x="130" y="2115"/>
                  </a:cubicBezTo>
                  <a:cubicBezTo>
                    <a:pt x="149" y="2078"/>
                    <a:pt x="260" y="1985"/>
                    <a:pt x="334" y="1966"/>
                  </a:cubicBezTo>
                  <a:cubicBezTo>
                    <a:pt x="316" y="927"/>
                    <a:pt x="316" y="927"/>
                    <a:pt x="316" y="927"/>
                  </a:cubicBezTo>
                  <a:cubicBezTo>
                    <a:pt x="316" y="927"/>
                    <a:pt x="427" y="872"/>
                    <a:pt x="482" y="872"/>
                  </a:cubicBezTo>
                  <a:cubicBezTo>
                    <a:pt x="520" y="872"/>
                    <a:pt x="538" y="835"/>
                    <a:pt x="538" y="779"/>
                  </a:cubicBezTo>
                  <a:cubicBezTo>
                    <a:pt x="538" y="705"/>
                    <a:pt x="520" y="315"/>
                    <a:pt x="520" y="315"/>
                  </a:cubicBezTo>
                  <a:cubicBezTo>
                    <a:pt x="2449" y="278"/>
                    <a:pt x="2449" y="278"/>
                    <a:pt x="2449" y="278"/>
                  </a:cubicBezTo>
                  <a:cubicBezTo>
                    <a:pt x="2634" y="352"/>
                    <a:pt x="2634" y="352"/>
                    <a:pt x="2634" y="352"/>
                  </a:cubicBezTo>
                  <a:cubicBezTo>
                    <a:pt x="2634" y="352"/>
                    <a:pt x="2597" y="426"/>
                    <a:pt x="2653" y="390"/>
                  </a:cubicBezTo>
                  <a:cubicBezTo>
                    <a:pt x="2690" y="334"/>
                    <a:pt x="2708" y="260"/>
                    <a:pt x="2746" y="223"/>
                  </a:cubicBezTo>
                  <a:cubicBezTo>
                    <a:pt x="2764" y="204"/>
                    <a:pt x="2913" y="0"/>
                    <a:pt x="3098" y="0"/>
                  </a:cubicBezTo>
                  <a:cubicBezTo>
                    <a:pt x="3098" y="0"/>
                    <a:pt x="3154" y="93"/>
                    <a:pt x="3209" y="130"/>
                  </a:cubicBezTo>
                  <a:cubicBezTo>
                    <a:pt x="3265" y="167"/>
                    <a:pt x="3395" y="278"/>
                    <a:pt x="3414" y="334"/>
                  </a:cubicBezTo>
                  <a:cubicBezTo>
                    <a:pt x="3432" y="371"/>
                    <a:pt x="3414" y="538"/>
                    <a:pt x="3450" y="631"/>
                  </a:cubicBezTo>
                  <a:cubicBezTo>
                    <a:pt x="3506" y="705"/>
                    <a:pt x="3506" y="723"/>
                    <a:pt x="3525" y="835"/>
                  </a:cubicBezTo>
                  <a:cubicBezTo>
                    <a:pt x="3562" y="927"/>
                    <a:pt x="3580" y="983"/>
                    <a:pt x="3580" y="1039"/>
                  </a:cubicBezTo>
                  <a:cubicBezTo>
                    <a:pt x="3580" y="1113"/>
                    <a:pt x="3525" y="1132"/>
                    <a:pt x="3580" y="1150"/>
                  </a:cubicBezTo>
                  <a:cubicBezTo>
                    <a:pt x="3618" y="1150"/>
                    <a:pt x="3821" y="1298"/>
                    <a:pt x="3821" y="1298"/>
                  </a:cubicBezTo>
                  <a:cubicBezTo>
                    <a:pt x="3821" y="1298"/>
                    <a:pt x="3803" y="1298"/>
                    <a:pt x="3766" y="1354"/>
                  </a:cubicBezTo>
                  <a:cubicBezTo>
                    <a:pt x="3729" y="1410"/>
                    <a:pt x="3599" y="1558"/>
                    <a:pt x="3544" y="1595"/>
                  </a:cubicBezTo>
                  <a:cubicBezTo>
                    <a:pt x="3506" y="1614"/>
                    <a:pt x="3506" y="1633"/>
                    <a:pt x="3506" y="1707"/>
                  </a:cubicBezTo>
                  <a:cubicBezTo>
                    <a:pt x="3506" y="1799"/>
                    <a:pt x="3432" y="1966"/>
                    <a:pt x="3432" y="2059"/>
                  </a:cubicBezTo>
                  <a:cubicBezTo>
                    <a:pt x="3450" y="2152"/>
                    <a:pt x="3450" y="2170"/>
                    <a:pt x="3450" y="2226"/>
                  </a:cubicBezTo>
                  <a:cubicBezTo>
                    <a:pt x="3450" y="2281"/>
                    <a:pt x="3414" y="2375"/>
                    <a:pt x="3395" y="2486"/>
                  </a:cubicBezTo>
                  <a:cubicBezTo>
                    <a:pt x="3395" y="2578"/>
                    <a:pt x="3228" y="2671"/>
                    <a:pt x="3173" y="2801"/>
                  </a:cubicBezTo>
                  <a:cubicBezTo>
                    <a:pt x="3135" y="2931"/>
                    <a:pt x="3154" y="3005"/>
                    <a:pt x="3098" y="3079"/>
                  </a:cubicBezTo>
                  <a:cubicBezTo>
                    <a:pt x="3061" y="3153"/>
                    <a:pt x="2950" y="3117"/>
                    <a:pt x="2931" y="3209"/>
                  </a:cubicBezTo>
                  <a:cubicBezTo>
                    <a:pt x="2931" y="3320"/>
                    <a:pt x="2950" y="3562"/>
                    <a:pt x="2931" y="3636"/>
                  </a:cubicBezTo>
                  <a:cubicBezTo>
                    <a:pt x="2913" y="3710"/>
                    <a:pt x="2802" y="3747"/>
                    <a:pt x="2727" y="3784"/>
                  </a:cubicBezTo>
                  <a:cubicBezTo>
                    <a:pt x="2653" y="3803"/>
                    <a:pt x="2634" y="3895"/>
                    <a:pt x="2820" y="3970"/>
                  </a:cubicBezTo>
                  <a:cubicBezTo>
                    <a:pt x="3005" y="4062"/>
                    <a:pt x="3079" y="4322"/>
                    <a:pt x="3191" y="4415"/>
                  </a:cubicBezTo>
                  <a:cubicBezTo>
                    <a:pt x="3302" y="4507"/>
                    <a:pt x="3321" y="4619"/>
                    <a:pt x="3321" y="4656"/>
                  </a:cubicBezTo>
                </a:path>
              </a:pathLst>
            </a:custGeom>
            <a:solidFill>
              <a:srgbClr val="4472C4"/>
            </a:solidFill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1" name="Freeform 43"/>
            <p:cNvSpPr>
              <a:spLocks noChangeArrowheads="1"/>
            </p:cNvSpPr>
            <p:nvPr/>
          </p:nvSpPr>
          <p:spPr bwMode="auto">
            <a:xfrm>
              <a:off x="6472238" y="3051175"/>
              <a:ext cx="895350" cy="1282700"/>
            </a:xfrm>
            <a:custGeom>
              <a:avLst/>
              <a:gdLst>
                <a:gd name="T0" fmla="*/ 186 w 2488"/>
                <a:gd name="T1" fmla="*/ 3561 h 3562"/>
                <a:gd name="T2" fmla="*/ 186 w 2488"/>
                <a:gd name="T3" fmla="*/ 3561 h 3562"/>
                <a:gd name="T4" fmla="*/ 149 w 2488"/>
                <a:gd name="T5" fmla="*/ 3487 h 3562"/>
                <a:gd name="T6" fmla="*/ 75 w 2488"/>
                <a:gd name="T7" fmla="*/ 3412 h 3562"/>
                <a:gd name="T8" fmla="*/ 38 w 2488"/>
                <a:gd name="T9" fmla="*/ 3320 h 3562"/>
                <a:gd name="T10" fmla="*/ 19 w 2488"/>
                <a:gd name="T11" fmla="*/ 2801 h 3562"/>
                <a:gd name="T12" fmla="*/ 56 w 2488"/>
                <a:gd name="T13" fmla="*/ 2467 h 3562"/>
                <a:gd name="T14" fmla="*/ 112 w 2488"/>
                <a:gd name="T15" fmla="*/ 2393 h 3562"/>
                <a:gd name="T16" fmla="*/ 260 w 2488"/>
                <a:gd name="T17" fmla="*/ 2244 h 3562"/>
                <a:gd name="T18" fmla="*/ 335 w 2488"/>
                <a:gd name="T19" fmla="*/ 2133 h 3562"/>
                <a:gd name="T20" fmla="*/ 520 w 2488"/>
                <a:gd name="T21" fmla="*/ 2078 h 3562"/>
                <a:gd name="T22" fmla="*/ 594 w 2488"/>
                <a:gd name="T23" fmla="*/ 1948 h 3562"/>
                <a:gd name="T24" fmla="*/ 873 w 2488"/>
                <a:gd name="T25" fmla="*/ 1873 h 3562"/>
                <a:gd name="T26" fmla="*/ 1355 w 2488"/>
                <a:gd name="T27" fmla="*/ 1410 h 3562"/>
                <a:gd name="T28" fmla="*/ 1559 w 2488"/>
                <a:gd name="T29" fmla="*/ 1187 h 3562"/>
                <a:gd name="T30" fmla="*/ 1652 w 2488"/>
                <a:gd name="T31" fmla="*/ 1095 h 3562"/>
                <a:gd name="T32" fmla="*/ 1578 w 2488"/>
                <a:gd name="T33" fmla="*/ 1039 h 3562"/>
                <a:gd name="T34" fmla="*/ 1188 w 2488"/>
                <a:gd name="T35" fmla="*/ 965 h 3562"/>
                <a:gd name="T36" fmla="*/ 798 w 2488"/>
                <a:gd name="T37" fmla="*/ 779 h 3562"/>
                <a:gd name="T38" fmla="*/ 594 w 2488"/>
                <a:gd name="T39" fmla="*/ 575 h 3562"/>
                <a:gd name="T40" fmla="*/ 501 w 2488"/>
                <a:gd name="T41" fmla="*/ 464 h 3562"/>
                <a:gd name="T42" fmla="*/ 483 w 2488"/>
                <a:gd name="T43" fmla="*/ 315 h 3562"/>
                <a:gd name="T44" fmla="*/ 539 w 2488"/>
                <a:gd name="T45" fmla="*/ 278 h 3562"/>
                <a:gd name="T46" fmla="*/ 724 w 2488"/>
                <a:gd name="T47" fmla="*/ 445 h 3562"/>
                <a:gd name="T48" fmla="*/ 910 w 2488"/>
                <a:gd name="T49" fmla="*/ 501 h 3562"/>
                <a:gd name="T50" fmla="*/ 1169 w 2488"/>
                <a:gd name="T51" fmla="*/ 371 h 3562"/>
                <a:gd name="T52" fmla="*/ 1410 w 2488"/>
                <a:gd name="T53" fmla="*/ 353 h 3562"/>
                <a:gd name="T54" fmla="*/ 1578 w 2488"/>
                <a:gd name="T55" fmla="*/ 241 h 3562"/>
                <a:gd name="T56" fmla="*/ 1949 w 2488"/>
                <a:gd name="T57" fmla="*/ 185 h 3562"/>
                <a:gd name="T58" fmla="*/ 2227 w 2488"/>
                <a:gd name="T59" fmla="*/ 111 h 3562"/>
                <a:gd name="T60" fmla="*/ 2338 w 2488"/>
                <a:gd name="T61" fmla="*/ 37 h 3562"/>
                <a:gd name="T62" fmla="*/ 2449 w 2488"/>
                <a:gd name="T63" fmla="*/ 148 h 3562"/>
                <a:gd name="T64" fmla="*/ 2449 w 2488"/>
                <a:gd name="T65" fmla="*/ 371 h 3562"/>
                <a:gd name="T66" fmla="*/ 2468 w 2488"/>
                <a:gd name="T67" fmla="*/ 427 h 3562"/>
                <a:gd name="T68" fmla="*/ 2412 w 2488"/>
                <a:gd name="T69" fmla="*/ 464 h 3562"/>
                <a:gd name="T70" fmla="*/ 2320 w 2488"/>
                <a:gd name="T71" fmla="*/ 760 h 3562"/>
                <a:gd name="T72" fmla="*/ 2227 w 2488"/>
                <a:gd name="T73" fmla="*/ 1001 h 3562"/>
                <a:gd name="T74" fmla="*/ 2152 w 2488"/>
                <a:gd name="T75" fmla="*/ 1150 h 3562"/>
                <a:gd name="T76" fmla="*/ 2097 w 2488"/>
                <a:gd name="T77" fmla="*/ 1410 h 3562"/>
                <a:gd name="T78" fmla="*/ 1707 w 2488"/>
                <a:gd name="T79" fmla="*/ 2003 h 3562"/>
                <a:gd name="T80" fmla="*/ 1188 w 2488"/>
                <a:gd name="T81" fmla="*/ 2560 h 3562"/>
                <a:gd name="T82" fmla="*/ 501 w 2488"/>
                <a:gd name="T83" fmla="*/ 3152 h 3562"/>
                <a:gd name="T84" fmla="*/ 390 w 2488"/>
                <a:gd name="T85" fmla="*/ 3301 h 3562"/>
                <a:gd name="T86" fmla="*/ 186 w 2488"/>
                <a:gd name="T87" fmla="*/ 3561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88" h="3562">
                  <a:moveTo>
                    <a:pt x="186" y="3561"/>
                  </a:moveTo>
                  <a:lnTo>
                    <a:pt x="186" y="3561"/>
                  </a:lnTo>
                  <a:cubicBezTo>
                    <a:pt x="186" y="3561"/>
                    <a:pt x="186" y="3505"/>
                    <a:pt x="149" y="3487"/>
                  </a:cubicBezTo>
                  <a:cubicBezTo>
                    <a:pt x="130" y="3468"/>
                    <a:pt x="112" y="3431"/>
                    <a:pt x="75" y="3412"/>
                  </a:cubicBezTo>
                  <a:cubicBezTo>
                    <a:pt x="56" y="3375"/>
                    <a:pt x="56" y="3357"/>
                    <a:pt x="38" y="3320"/>
                  </a:cubicBezTo>
                  <a:cubicBezTo>
                    <a:pt x="0" y="3282"/>
                    <a:pt x="19" y="2801"/>
                    <a:pt x="19" y="2801"/>
                  </a:cubicBezTo>
                  <a:cubicBezTo>
                    <a:pt x="56" y="2467"/>
                    <a:pt x="56" y="2467"/>
                    <a:pt x="56" y="2467"/>
                  </a:cubicBezTo>
                  <a:cubicBezTo>
                    <a:pt x="56" y="2467"/>
                    <a:pt x="56" y="2411"/>
                    <a:pt x="112" y="2393"/>
                  </a:cubicBezTo>
                  <a:cubicBezTo>
                    <a:pt x="168" y="2356"/>
                    <a:pt x="242" y="2263"/>
                    <a:pt x="260" y="2244"/>
                  </a:cubicBezTo>
                  <a:cubicBezTo>
                    <a:pt x="279" y="2244"/>
                    <a:pt x="335" y="2133"/>
                    <a:pt x="335" y="2133"/>
                  </a:cubicBezTo>
                  <a:cubicBezTo>
                    <a:pt x="335" y="2133"/>
                    <a:pt x="465" y="2152"/>
                    <a:pt x="520" y="2078"/>
                  </a:cubicBezTo>
                  <a:cubicBezTo>
                    <a:pt x="557" y="2003"/>
                    <a:pt x="539" y="1985"/>
                    <a:pt x="594" y="1948"/>
                  </a:cubicBezTo>
                  <a:cubicBezTo>
                    <a:pt x="668" y="1911"/>
                    <a:pt x="817" y="1911"/>
                    <a:pt x="873" y="1873"/>
                  </a:cubicBezTo>
                  <a:cubicBezTo>
                    <a:pt x="947" y="1837"/>
                    <a:pt x="1355" y="1410"/>
                    <a:pt x="1355" y="1410"/>
                  </a:cubicBezTo>
                  <a:cubicBezTo>
                    <a:pt x="1355" y="1410"/>
                    <a:pt x="1540" y="1224"/>
                    <a:pt x="1559" y="1187"/>
                  </a:cubicBezTo>
                  <a:cubicBezTo>
                    <a:pt x="1578" y="1169"/>
                    <a:pt x="1652" y="1095"/>
                    <a:pt x="1652" y="1095"/>
                  </a:cubicBezTo>
                  <a:cubicBezTo>
                    <a:pt x="1652" y="1095"/>
                    <a:pt x="1707" y="1020"/>
                    <a:pt x="1578" y="1039"/>
                  </a:cubicBezTo>
                  <a:cubicBezTo>
                    <a:pt x="1466" y="1057"/>
                    <a:pt x="1299" y="1001"/>
                    <a:pt x="1188" y="965"/>
                  </a:cubicBezTo>
                  <a:cubicBezTo>
                    <a:pt x="1095" y="927"/>
                    <a:pt x="873" y="835"/>
                    <a:pt x="798" y="779"/>
                  </a:cubicBezTo>
                  <a:cubicBezTo>
                    <a:pt x="724" y="742"/>
                    <a:pt x="650" y="630"/>
                    <a:pt x="594" y="575"/>
                  </a:cubicBezTo>
                  <a:cubicBezTo>
                    <a:pt x="557" y="519"/>
                    <a:pt x="539" y="538"/>
                    <a:pt x="501" y="464"/>
                  </a:cubicBezTo>
                  <a:cubicBezTo>
                    <a:pt x="483" y="389"/>
                    <a:pt x="483" y="334"/>
                    <a:pt x="483" y="315"/>
                  </a:cubicBezTo>
                  <a:cubicBezTo>
                    <a:pt x="501" y="315"/>
                    <a:pt x="539" y="278"/>
                    <a:pt x="539" y="278"/>
                  </a:cubicBezTo>
                  <a:cubicBezTo>
                    <a:pt x="539" y="278"/>
                    <a:pt x="650" y="389"/>
                    <a:pt x="724" y="445"/>
                  </a:cubicBezTo>
                  <a:cubicBezTo>
                    <a:pt x="798" y="501"/>
                    <a:pt x="817" y="538"/>
                    <a:pt x="910" y="501"/>
                  </a:cubicBezTo>
                  <a:cubicBezTo>
                    <a:pt x="1021" y="482"/>
                    <a:pt x="1077" y="371"/>
                    <a:pt x="1169" y="371"/>
                  </a:cubicBezTo>
                  <a:cubicBezTo>
                    <a:pt x="1262" y="353"/>
                    <a:pt x="1318" y="389"/>
                    <a:pt x="1410" y="353"/>
                  </a:cubicBezTo>
                  <a:cubicBezTo>
                    <a:pt x="1522" y="297"/>
                    <a:pt x="1522" y="259"/>
                    <a:pt x="1578" y="241"/>
                  </a:cubicBezTo>
                  <a:cubicBezTo>
                    <a:pt x="1633" y="204"/>
                    <a:pt x="1819" y="223"/>
                    <a:pt x="1949" y="185"/>
                  </a:cubicBezTo>
                  <a:cubicBezTo>
                    <a:pt x="2078" y="148"/>
                    <a:pt x="2208" y="130"/>
                    <a:pt x="2227" y="111"/>
                  </a:cubicBezTo>
                  <a:cubicBezTo>
                    <a:pt x="2246" y="93"/>
                    <a:pt x="2320" y="37"/>
                    <a:pt x="2338" y="37"/>
                  </a:cubicBezTo>
                  <a:cubicBezTo>
                    <a:pt x="2357" y="37"/>
                    <a:pt x="2449" y="0"/>
                    <a:pt x="2449" y="148"/>
                  </a:cubicBezTo>
                  <a:cubicBezTo>
                    <a:pt x="2449" y="297"/>
                    <a:pt x="2431" y="371"/>
                    <a:pt x="2449" y="371"/>
                  </a:cubicBezTo>
                  <a:cubicBezTo>
                    <a:pt x="2449" y="389"/>
                    <a:pt x="2487" y="408"/>
                    <a:pt x="2468" y="427"/>
                  </a:cubicBezTo>
                  <a:cubicBezTo>
                    <a:pt x="2431" y="445"/>
                    <a:pt x="2412" y="371"/>
                    <a:pt x="2412" y="464"/>
                  </a:cubicBezTo>
                  <a:cubicBezTo>
                    <a:pt x="2394" y="538"/>
                    <a:pt x="2357" y="686"/>
                    <a:pt x="2320" y="760"/>
                  </a:cubicBezTo>
                  <a:cubicBezTo>
                    <a:pt x="2282" y="835"/>
                    <a:pt x="2246" y="965"/>
                    <a:pt x="2227" y="1001"/>
                  </a:cubicBezTo>
                  <a:cubicBezTo>
                    <a:pt x="2208" y="1039"/>
                    <a:pt x="2152" y="1057"/>
                    <a:pt x="2152" y="1150"/>
                  </a:cubicBezTo>
                  <a:cubicBezTo>
                    <a:pt x="2152" y="1243"/>
                    <a:pt x="2152" y="1317"/>
                    <a:pt x="2097" y="1410"/>
                  </a:cubicBezTo>
                  <a:cubicBezTo>
                    <a:pt x="2041" y="1502"/>
                    <a:pt x="1707" y="2003"/>
                    <a:pt x="1707" y="2003"/>
                  </a:cubicBezTo>
                  <a:cubicBezTo>
                    <a:pt x="1188" y="2560"/>
                    <a:pt x="1188" y="2560"/>
                    <a:pt x="1188" y="2560"/>
                  </a:cubicBezTo>
                  <a:cubicBezTo>
                    <a:pt x="501" y="3152"/>
                    <a:pt x="501" y="3152"/>
                    <a:pt x="501" y="3152"/>
                  </a:cubicBezTo>
                  <a:cubicBezTo>
                    <a:pt x="501" y="3152"/>
                    <a:pt x="409" y="3264"/>
                    <a:pt x="390" y="3301"/>
                  </a:cubicBezTo>
                  <a:cubicBezTo>
                    <a:pt x="390" y="3320"/>
                    <a:pt x="260" y="3542"/>
                    <a:pt x="186" y="3561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2" name="Freeform 44"/>
            <p:cNvSpPr>
              <a:spLocks noChangeArrowheads="1"/>
            </p:cNvSpPr>
            <p:nvPr/>
          </p:nvSpPr>
          <p:spPr bwMode="auto">
            <a:xfrm>
              <a:off x="5784850" y="2844800"/>
              <a:ext cx="1295400" cy="1014413"/>
            </a:xfrm>
            <a:custGeom>
              <a:avLst/>
              <a:gdLst>
                <a:gd name="T0" fmla="*/ 797 w 3600"/>
                <a:gd name="T1" fmla="*/ 18 h 2820"/>
                <a:gd name="T2" fmla="*/ 797 w 3600"/>
                <a:gd name="T3" fmla="*/ 18 h 2820"/>
                <a:gd name="T4" fmla="*/ 761 w 3600"/>
                <a:gd name="T5" fmla="*/ 204 h 2820"/>
                <a:gd name="T6" fmla="*/ 742 w 3600"/>
                <a:gd name="T7" fmla="*/ 334 h 2820"/>
                <a:gd name="T8" fmla="*/ 612 w 3600"/>
                <a:gd name="T9" fmla="*/ 482 h 2820"/>
                <a:gd name="T10" fmla="*/ 501 w 3600"/>
                <a:gd name="T11" fmla="*/ 686 h 2820"/>
                <a:gd name="T12" fmla="*/ 445 w 3600"/>
                <a:gd name="T13" fmla="*/ 909 h 2820"/>
                <a:gd name="T14" fmla="*/ 297 w 3600"/>
                <a:gd name="T15" fmla="*/ 983 h 2820"/>
                <a:gd name="T16" fmla="*/ 278 w 3600"/>
                <a:gd name="T17" fmla="*/ 1150 h 2820"/>
                <a:gd name="T18" fmla="*/ 278 w 3600"/>
                <a:gd name="T19" fmla="*/ 1447 h 2820"/>
                <a:gd name="T20" fmla="*/ 149 w 3600"/>
                <a:gd name="T21" fmla="*/ 1558 h 2820"/>
                <a:gd name="T22" fmla="*/ 19 w 3600"/>
                <a:gd name="T23" fmla="*/ 1688 h 2820"/>
                <a:gd name="T24" fmla="*/ 223 w 3600"/>
                <a:gd name="T25" fmla="*/ 1836 h 2820"/>
                <a:gd name="T26" fmla="*/ 390 w 3600"/>
                <a:gd name="T27" fmla="*/ 2022 h 2820"/>
                <a:gd name="T28" fmla="*/ 538 w 3600"/>
                <a:gd name="T29" fmla="*/ 2226 h 2820"/>
                <a:gd name="T30" fmla="*/ 668 w 3600"/>
                <a:gd name="T31" fmla="*/ 2467 h 2820"/>
                <a:gd name="T32" fmla="*/ 853 w 3600"/>
                <a:gd name="T33" fmla="*/ 2467 h 2820"/>
                <a:gd name="T34" fmla="*/ 1094 w 3600"/>
                <a:gd name="T35" fmla="*/ 2634 h 2820"/>
                <a:gd name="T36" fmla="*/ 1336 w 3600"/>
                <a:gd name="T37" fmla="*/ 2764 h 2820"/>
                <a:gd name="T38" fmla="*/ 1503 w 3600"/>
                <a:gd name="T39" fmla="*/ 2819 h 2820"/>
                <a:gd name="T40" fmla="*/ 1781 w 3600"/>
                <a:gd name="T41" fmla="*/ 2745 h 2820"/>
                <a:gd name="T42" fmla="*/ 2078 w 3600"/>
                <a:gd name="T43" fmla="*/ 2708 h 2820"/>
                <a:gd name="T44" fmla="*/ 2245 w 3600"/>
                <a:gd name="T45" fmla="*/ 2708 h 2820"/>
                <a:gd name="T46" fmla="*/ 2393 w 3600"/>
                <a:gd name="T47" fmla="*/ 2671 h 2820"/>
                <a:gd name="T48" fmla="*/ 2504 w 3600"/>
                <a:gd name="T49" fmla="*/ 2523 h 2820"/>
                <a:gd name="T50" fmla="*/ 2764 w 3600"/>
                <a:gd name="T51" fmla="*/ 2448 h 2820"/>
                <a:gd name="T52" fmla="*/ 3191 w 3600"/>
                <a:gd name="T53" fmla="*/ 2059 h 2820"/>
                <a:gd name="T54" fmla="*/ 3469 w 3600"/>
                <a:gd name="T55" fmla="*/ 1762 h 2820"/>
                <a:gd name="T56" fmla="*/ 3562 w 3600"/>
                <a:gd name="T57" fmla="*/ 1651 h 2820"/>
                <a:gd name="T58" fmla="*/ 3506 w 3600"/>
                <a:gd name="T59" fmla="*/ 1614 h 2820"/>
                <a:gd name="T60" fmla="*/ 3061 w 3600"/>
                <a:gd name="T61" fmla="*/ 1521 h 2820"/>
                <a:gd name="T62" fmla="*/ 2708 w 3600"/>
                <a:gd name="T63" fmla="*/ 1354 h 2820"/>
                <a:gd name="T64" fmla="*/ 2560 w 3600"/>
                <a:gd name="T65" fmla="*/ 1205 h 2820"/>
                <a:gd name="T66" fmla="*/ 2430 w 3600"/>
                <a:gd name="T67" fmla="*/ 1076 h 2820"/>
                <a:gd name="T68" fmla="*/ 2393 w 3600"/>
                <a:gd name="T69" fmla="*/ 890 h 2820"/>
                <a:gd name="T70" fmla="*/ 2449 w 3600"/>
                <a:gd name="T71" fmla="*/ 853 h 2820"/>
                <a:gd name="T72" fmla="*/ 2300 w 3600"/>
                <a:gd name="T73" fmla="*/ 909 h 2820"/>
                <a:gd name="T74" fmla="*/ 2078 w 3600"/>
                <a:gd name="T75" fmla="*/ 872 h 2820"/>
                <a:gd name="T76" fmla="*/ 2096 w 3600"/>
                <a:gd name="T77" fmla="*/ 649 h 2820"/>
                <a:gd name="T78" fmla="*/ 2152 w 3600"/>
                <a:gd name="T79" fmla="*/ 538 h 2820"/>
                <a:gd name="T80" fmla="*/ 1929 w 3600"/>
                <a:gd name="T81" fmla="*/ 389 h 2820"/>
                <a:gd name="T82" fmla="*/ 1818 w 3600"/>
                <a:gd name="T83" fmla="*/ 241 h 2820"/>
                <a:gd name="T84" fmla="*/ 1558 w 3600"/>
                <a:gd name="T85" fmla="*/ 148 h 2820"/>
                <a:gd name="T86" fmla="*/ 1298 w 3600"/>
                <a:gd name="T87" fmla="*/ 18 h 2820"/>
                <a:gd name="T88" fmla="*/ 1039 w 3600"/>
                <a:gd name="T89" fmla="*/ 18 h 2820"/>
                <a:gd name="T90" fmla="*/ 797 w 3600"/>
                <a:gd name="T91" fmla="*/ 18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0" h="2820">
                  <a:moveTo>
                    <a:pt x="797" y="18"/>
                  </a:moveTo>
                  <a:lnTo>
                    <a:pt x="797" y="18"/>
                  </a:lnTo>
                  <a:cubicBezTo>
                    <a:pt x="797" y="18"/>
                    <a:pt x="779" y="148"/>
                    <a:pt x="761" y="204"/>
                  </a:cubicBezTo>
                  <a:cubicBezTo>
                    <a:pt x="742" y="241"/>
                    <a:pt x="761" y="315"/>
                    <a:pt x="742" y="334"/>
                  </a:cubicBezTo>
                  <a:cubicBezTo>
                    <a:pt x="723" y="352"/>
                    <a:pt x="668" y="427"/>
                    <a:pt x="612" y="482"/>
                  </a:cubicBezTo>
                  <a:cubicBezTo>
                    <a:pt x="556" y="538"/>
                    <a:pt x="520" y="593"/>
                    <a:pt x="501" y="686"/>
                  </a:cubicBezTo>
                  <a:cubicBezTo>
                    <a:pt x="482" y="760"/>
                    <a:pt x="482" y="890"/>
                    <a:pt x="445" y="909"/>
                  </a:cubicBezTo>
                  <a:cubicBezTo>
                    <a:pt x="408" y="928"/>
                    <a:pt x="297" y="964"/>
                    <a:pt x="297" y="983"/>
                  </a:cubicBezTo>
                  <a:cubicBezTo>
                    <a:pt x="297" y="983"/>
                    <a:pt x="278" y="1020"/>
                    <a:pt x="278" y="1150"/>
                  </a:cubicBezTo>
                  <a:cubicBezTo>
                    <a:pt x="297" y="1299"/>
                    <a:pt x="297" y="1410"/>
                    <a:pt x="278" y="1447"/>
                  </a:cubicBezTo>
                  <a:cubicBezTo>
                    <a:pt x="260" y="1484"/>
                    <a:pt x="223" y="1521"/>
                    <a:pt x="149" y="1558"/>
                  </a:cubicBezTo>
                  <a:cubicBezTo>
                    <a:pt x="55" y="1576"/>
                    <a:pt x="0" y="1614"/>
                    <a:pt x="19" y="1688"/>
                  </a:cubicBezTo>
                  <a:cubicBezTo>
                    <a:pt x="55" y="1744"/>
                    <a:pt x="204" y="1818"/>
                    <a:pt x="223" y="1836"/>
                  </a:cubicBezTo>
                  <a:cubicBezTo>
                    <a:pt x="241" y="1836"/>
                    <a:pt x="334" y="1929"/>
                    <a:pt x="390" y="2022"/>
                  </a:cubicBezTo>
                  <a:cubicBezTo>
                    <a:pt x="426" y="2115"/>
                    <a:pt x="501" y="2189"/>
                    <a:pt x="538" y="2226"/>
                  </a:cubicBezTo>
                  <a:cubicBezTo>
                    <a:pt x="575" y="2263"/>
                    <a:pt x="686" y="2337"/>
                    <a:pt x="668" y="2467"/>
                  </a:cubicBezTo>
                  <a:cubicBezTo>
                    <a:pt x="668" y="2467"/>
                    <a:pt x="797" y="2430"/>
                    <a:pt x="853" y="2467"/>
                  </a:cubicBezTo>
                  <a:cubicBezTo>
                    <a:pt x="927" y="2504"/>
                    <a:pt x="1039" y="2597"/>
                    <a:pt x="1094" y="2634"/>
                  </a:cubicBezTo>
                  <a:cubicBezTo>
                    <a:pt x="1150" y="2671"/>
                    <a:pt x="1224" y="2727"/>
                    <a:pt x="1336" y="2764"/>
                  </a:cubicBezTo>
                  <a:cubicBezTo>
                    <a:pt x="1447" y="2801"/>
                    <a:pt x="1447" y="2819"/>
                    <a:pt x="1503" y="2819"/>
                  </a:cubicBezTo>
                  <a:cubicBezTo>
                    <a:pt x="1577" y="2819"/>
                    <a:pt x="1744" y="2745"/>
                    <a:pt x="1781" y="2745"/>
                  </a:cubicBezTo>
                  <a:cubicBezTo>
                    <a:pt x="1818" y="2745"/>
                    <a:pt x="1966" y="2689"/>
                    <a:pt x="2078" y="2708"/>
                  </a:cubicBezTo>
                  <a:cubicBezTo>
                    <a:pt x="2189" y="2708"/>
                    <a:pt x="2207" y="2689"/>
                    <a:pt x="2245" y="2708"/>
                  </a:cubicBezTo>
                  <a:cubicBezTo>
                    <a:pt x="2245" y="2708"/>
                    <a:pt x="2356" y="2708"/>
                    <a:pt x="2393" y="2671"/>
                  </a:cubicBezTo>
                  <a:cubicBezTo>
                    <a:pt x="2449" y="2634"/>
                    <a:pt x="2467" y="2560"/>
                    <a:pt x="2504" y="2523"/>
                  </a:cubicBezTo>
                  <a:cubicBezTo>
                    <a:pt x="2560" y="2486"/>
                    <a:pt x="2727" y="2486"/>
                    <a:pt x="2764" y="2448"/>
                  </a:cubicBezTo>
                  <a:cubicBezTo>
                    <a:pt x="2820" y="2430"/>
                    <a:pt x="3191" y="2059"/>
                    <a:pt x="3191" y="2059"/>
                  </a:cubicBezTo>
                  <a:cubicBezTo>
                    <a:pt x="3469" y="1762"/>
                    <a:pt x="3469" y="1762"/>
                    <a:pt x="3469" y="1762"/>
                  </a:cubicBezTo>
                  <a:cubicBezTo>
                    <a:pt x="3562" y="1651"/>
                    <a:pt x="3562" y="1651"/>
                    <a:pt x="3562" y="1651"/>
                  </a:cubicBezTo>
                  <a:cubicBezTo>
                    <a:pt x="3562" y="1651"/>
                    <a:pt x="3599" y="1614"/>
                    <a:pt x="3506" y="1614"/>
                  </a:cubicBezTo>
                  <a:cubicBezTo>
                    <a:pt x="3432" y="1614"/>
                    <a:pt x="3265" y="1614"/>
                    <a:pt x="3061" y="1521"/>
                  </a:cubicBezTo>
                  <a:cubicBezTo>
                    <a:pt x="2875" y="1447"/>
                    <a:pt x="2764" y="1391"/>
                    <a:pt x="2708" y="1354"/>
                  </a:cubicBezTo>
                  <a:cubicBezTo>
                    <a:pt x="2653" y="1317"/>
                    <a:pt x="2578" y="1224"/>
                    <a:pt x="2560" y="1205"/>
                  </a:cubicBezTo>
                  <a:cubicBezTo>
                    <a:pt x="2541" y="1187"/>
                    <a:pt x="2467" y="1113"/>
                    <a:pt x="2430" y="1076"/>
                  </a:cubicBezTo>
                  <a:cubicBezTo>
                    <a:pt x="2411" y="1039"/>
                    <a:pt x="2393" y="890"/>
                    <a:pt x="2393" y="890"/>
                  </a:cubicBezTo>
                  <a:cubicBezTo>
                    <a:pt x="2449" y="853"/>
                    <a:pt x="2449" y="853"/>
                    <a:pt x="2449" y="853"/>
                  </a:cubicBezTo>
                  <a:cubicBezTo>
                    <a:pt x="2449" y="853"/>
                    <a:pt x="2375" y="909"/>
                    <a:pt x="2300" y="909"/>
                  </a:cubicBezTo>
                  <a:cubicBezTo>
                    <a:pt x="2245" y="909"/>
                    <a:pt x="2096" y="964"/>
                    <a:pt x="2078" y="872"/>
                  </a:cubicBezTo>
                  <a:cubicBezTo>
                    <a:pt x="2040" y="779"/>
                    <a:pt x="2059" y="705"/>
                    <a:pt x="2096" y="649"/>
                  </a:cubicBezTo>
                  <a:cubicBezTo>
                    <a:pt x="2115" y="593"/>
                    <a:pt x="2152" y="557"/>
                    <a:pt x="2152" y="538"/>
                  </a:cubicBezTo>
                  <a:cubicBezTo>
                    <a:pt x="2152" y="519"/>
                    <a:pt x="1985" y="427"/>
                    <a:pt x="1929" y="389"/>
                  </a:cubicBezTo>
                  <a:cubicBezTo>
                    <a:pt x="1892" y="334"/>
                    <a:pt x="1910" y="278"/>
                    <a:pt x="1818" y="241"/>
                  </a:cubicBezTo>
                  <a:cubicBezTo>
                    <a:pt x="1707" y="186"/>
                    <a:pt x="1669" y="222"/>
                    <a:pt x="1558" y="148"/>
                  </a:cubicBezTo>
                  <a:cubicBezTo>
                    <a:pt x="1447" y="74"/>
                    <a:pt x="1391" y="18"/>
                    <a:pt x="1298" y="18"/>
                  </a:cubicBezTo>
                  <a:cubicBezTo>
                    <a:pt x="1187" y="18"/>
                    <a:pt x="1094" y="0"/>
                    <a:pt x="1039" y="18"/>
                  </a:cubicBezTo>
                  <a:cubicBezTo>
                    <a:pt x="1002" y="37"/>
                    <a:pt x="853" y="74"/>
                    <a:pt x="797" y="18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3" name="Freeform 45"/>
            <p:cNvSpPr>
              <a:spLocks noChangeArrowheads="1"/>
            </p:cNvSpPr>
            <p:nvPr/>
          </p:nvSpPr>
          <p:spPr bwMode="auto">
            <a:xfrm>
              <a:off x="6057900" y="2524125"/>
              <a:ext cx="561975" cy="514350"/>
            </a:xfrm>
            <a:custGeom>
              <a:avLst/>
              <a:gdLst>
                <a:gd name="T0" fmla="*/ 407 w 1559"/>
                <a:gd name="T1" fmla="*/ 0 h 1430"/>
                <a:gd name="T2" fmla="*/ 407 w 1559"/>
                <a:gd name="T3" fmla="*/ 0 h 1430"/>
                <a:gd name="T4" fmla="*/ 352 w 1559"/>
                <a:gd name="T5" fmla="*/ 56 h 1430"/>
                <a:gd name="T6" fmla="*/ 222 w 1559"/>
                <a:gd name="T7" fmla="*/ 223 h 1430"/>
                <a:gd name="T8" fmla="*/ 111 w 1559"/>
                <a:gd name="T9" fmla="*/ 316 h 1430"/>
                <a:gd name="T10" fmla="*/ 92 w 1559"/>
                <a:gd name="T11" fmla="*/ 409 h 1430"/>
                <a:gd name="T12" fmla="*/ 55 w 1559"/>
                <a:gd name="T13" fmla="*/ 594 h 1430"/>
                <a:gd name="T14" fmla="*/ 36 w 1559"/>
                <a:gd name="T15" fmla="*/ 872 h 1430"/>
                <a:gd name="T16" fmla="*/ 36 w 1559"/>
                <a:gd name="T17" fmla="*/ 928 h 1430"/>
                <a:gd name="T18" fmla="*/ 241 w 1559"/>
                <a:gd name="T19" fmla="*/ 928 h 1430"/>
                <a:gd name="T20" fmla="*/ 537 w 1559"/>
                <a:gd name="T21" fmla="*/ 909 h 1430"/>
                <a:gd name="T22" fmla="*/ 742 w 1559"/>
                <a:gd name="T23" fmla="*/ 1002 h 1430"/>
                <a:gd name="T24" fmla="*/ 946 w 1559"/>
                <a:gd name="T25" fmla="*/ 1095 h 1430"/>
                <a:gd name="T26" fmla="*/ 1149 w 1559"/>
                <a:gd name="T27" fmla="*/ 1206 h 1430"/>
                <a:gd name="T28" fmla="*/ 1205 w 1559"/>
                <a:gd name="T29" fmla="*/ 1280 h 1430"/>
                <a:gd name="T30" fmla="*/ 1391 w 1559"/>
                <a:gd name="T31" fmla="*/ 1429 h 1430"/>
                <a:gd name="T32" fmla="*/ 1465 w 1559"/>
                <a:gd name="T33" fmla="*/ 1392 h 1430"/>
                <a:gd name="T34" fmla="*/ 1539 w 1559"/>
                <a:gd name="T35" fmla="*/ 1280 h 1430"/>
                <a:gd name="T36" fmla="*/ 1446 w 1559"/>
                <a:gd name="T37" fmla="*/ 1225 h 1430"/>
                <a:gd name="T38" fmla="*/ 1243 w 1559"/>
                <a:gd name="T39" fmla="*/ 1077 h 1430"/>
                <a:gd name="T40" fmla="*/ 1131 w 1559"/>
                <a:gd name="T41" fmla="*/ 928 h 1430"/>
                <a:gd name="T42" fmla="*/ 983 w 1559"/>
                <a:gd name="T43" fmla="*/ 872 h 1430"/>
                <a:gd name="T44" fmla="*/ 908 w 1559"/>
                <a:gd name="T45" fmla="*/ 761 h 1430"/>
                <a:gd name="T46" fmla="*/ 816 w 1559"/>
                <a:gd name="T47" fmla="*/ 687 h 1430"/>
                <a:gd name="T48" fmla="*/ 778 w 1559"/>
                <a:gd name="T49" fmla="*/ 706 h 1430"/>
                <a:gd name="T50" fmla="*/ 686 w 1559"/>
                <a:gd name="T51" fmla="*/ 668 h 1430"/>
                <a:gd name="T52" fmla="*/ 612 w 1559"/>
                <a:gd name="T53" fmla="*/ 390 h 1430"/>
                <a:gd name="T54" fmla="*/ 482 w 1559"/>
                <a:gd name="T55" fmla="*/ 112 h 1430"/>
                <a:gd name="T56" fmla="*/ 407 w 1559"/>
                <a:gd name="T57" fmla="*/ 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9" h="1430">
                  <a:moveTo>
                    <a:pt x="407" y="0"/>
                  </a:moveTo>
                  <a:lnTo>
                    <a:pt x="407" y="0"/>
                  </a:lnTo>
                  <a:cubicBezTo>
                    <a:pt x="407" y="0"/>
                    <a:pt x="389" y="0"/>
                    <a:pt x="352" y="56"/>
                  </a:cubicBezTo>
                  <a:cubicBezTo>
                    <a:pt x="315" y="112"/>
                    <a:pt x="259" y="186"/>
                    <a:pt x="222" y="223"/>
                  </a:cubicBezTo>
                  <a:cubicBezTo>
                    <a:pt x="166" y="260"/>
                    <a:pt x="111" y="297"/>
                    <a:pt x="111" y="316"/>
                  </a:cubicBezTo>
                  <a:cubicBezTo>
                    <a:pt x="92" y="335"/>
                    <a:pt x="92" y="371"/>
                    <a:pt x="92" y="409"/>
                  </a:cubicBezTo>
                  <a:cubicBezTo>
                    <a:pt x="92" y="464"/>
                    <a:pt x="55" y="557"/>
                    <a:pt x="55" y="594"/>
                  </a:cubicBezTo>
                  <a:cubicBezTo>
                    <a:pt x="55" y="650"/>
                    <a:pt x="0" y="761"/>
                    <a:pt x="36" y="872"/>
                  </a:cubicBezTo>
                  <a:cubicBezTo>
                    <a:pt x="36" y="928"/>
                    <a:pt x="36" y="928"/>
                    <a:pt x="36" y="928"/>
                  </a:cubicBezTo>
                  <a:cubicBezTo>
                    <a:pt x="36" y="928"/>
                    <a:pt x="148" y="947"/>
                    <a:pt x="241" y="928"/>
                  </a:cubicBezTo>
                  <a:cubicBezTo>
                    <a:pt x="315" y="909"/>
                    <a:pt x="482" y="909"/>
                    <a:pt x="537" y="909"/>
                  </a:cubicBezTo>
                  <a:cubicBezTo>
                    <a:pt x="575" y="909"/>
                    <a:pt x="649" y="928"/>
                    <a:pt x="742" y="1002"/>
                  </a:cubicBezTo>
                  <a:cubicBezTo>
                    <a:pt x="834" y="1058"/>
                    <a:pt x="890" y="1077"/>
                    <a:pt x="946" y="1095"/>
                  </a:cubicBezTo>
                  <a:cubicBezTo>
                    <a:pt x="1001" y="1113"/>
                    <a:pt x="1038" y="1077"/>
                    <a:pt x="1149" y="1206"/>
                  </a:cubicBezTo>
                  <a:cubicBezTo>
                    <a:pt x="1149" y="1206"/>
                    <a:pt x="1131" y="1243"/>
                    <a:pt x="1205" y="1280"/>
                  </a:cubicBezTo>
                  <a:cubicBezTo>
                    <a:pt x="1261" y="1336"/>
                    <a:pt x="1391" y="1429"/>
                    <a:pt x="1391" y="1429"/>
                  </a:cubicBezTo>
                  <a:cubicBezTo>
                    <a:pt x="1391" y="1429"/>
                    <a:pt x="1465" y="1429"/>
                    <a:pt x="1465" y="1392"/>
                  </a:cubicBezTo>
                  <a:cubicBezTo>
                    <a:pt x="1484" y="1354"/>
                    <a:pt x="1558" y="1299"/>
                    <a:pt x="1539" y="1280"/>
                  </a:cubicBezTo>
                  <a:cubicBezTo>
                    <a:pt x="1520" y="1243"/>
                    <a:pt x="1539" y="1243"/>
                    <a:pt x="1446" y="1225"/>
                  </a:cubicBezTo>
                  <a:cubicBezTo>
                    <a:pt x="1354" y="1188"/>
                    <a:pt x="1279" y="1151"/>
                    <a:pt x="1243" y="1077"/>
                  </a:cubicBezTo>
                  <a:cubicBezTo>
                    <a:pt x="1205" y="1002"/>
                    <a:pt x="1205" y="965"/>
                    <a:pt x="1131" y="928"/>
                  </a:cubicBezTo>
                  <a:cubicBezTo>
                    <a:pt x="1075" y="872"/>
                    <a:pt x="1020" y="928"/>
                    <a:pt x="983" y="872"/>
                  </a:cubicBezTo>
                  <a:cubicBezTo>
                    <a:pt x="946" y="817"/>
                    <a:pt x="946" y="780"/>
                    <a:pt x="908" y="761"/>
                  </a:cubicBezTo>
                  <a:cubicBezTo>
                    <a:pt x="853" y="724"/>
                    <a:pt x="816" y="687"/>
                    <a:pt x="816" y="687"/>
                  </a:cubicBezTo>
                  <a:cubicBezTo>
                    <a:pt x="816" y="687"/>
                    <a:pt x="797" y="668"/>
                    <a:pt x="778" y="706"/>
                  </a:cubicBezTo>
                  <a:cubicBezTo>
                    <a:pt x="760" y="724"/>
                    <a:pt x="723" y="761"/>
                    <a:pt x="686" y="668"/>
                  </a:cubicBezTo>
                  <a:cubicBezTo>
                    <a:pt x="630" y="594"/>
                    <a:pt x="630" y="483"/>
                    <a:pt x="612" y="390"/>
                  </a:cubicBezTo>
                  <a:cubicBezTo>
                    <a:pt x="575" y="297"/>
                    <a:pt x="537" y="167"/>
                    <a:pt x="482" y="112"/>
                  </a:cubicBezTo>
                  <a:cubicBezTo>
                    <a:pt x="445" y="38"/>
                    <a:pt x="407" y="0"/>
                    <a:pt x="407" y="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4" name="Freeform 46"/>
            <p:cNvSpPr>
              <a:spLocks noChangeArrowheads="1"/>
            </p:cNvSpPr>
            <p:nvPr/>
          </p:nvSpPr>
          <p:spPr bwMode="auto">
            <a:xfrm>
              <a:off x="6357938" y="2732088"/>
              <a:ext cx="47625" cy="33337"/>
            </a:xfrm>
            <a:custGeom>
              <a:avLst/>
              <a:gdLst>
                <a:gd name="T0" fmla="*/ 38 w 131"/>
                <a:gd name="T1" fmla="*/ 18 h 93"/>
                <a:gd name="T2" fmla="*/ 38 w 131"/>
                <a:gd name="T3" fmla="*/ 18 h 93"/>
                <a:gd name="T4" fmla="*/ 19 w 131"/>
                <a:gd name="T5" fmla="*/ 36 h 93"/>
                <a:gd name="T6" fmla="*/ 93 w 131"/>
                <a:gd name="T7" fmla="*/ 74 h 93"/>
                <a:gd name="T8" fmla="*/ 38 w 131"/>
                <a:gd name="T9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3">
                  <a:moveTo>
                    <a:pt x="38" y="18"/>
                  </a:moveTo>
                  <a:lnTo>
                    <a:pt x="38" y="18"/>
                  </a:lnTo>
                  <a:cubicBezTo>
                    <a:pt x="38" y="0"/>
                    <a:pt x="0" y="18"/>
                    <a:pt x="19" y="36"/>
                  </a:cubicBezTo>
                  <a:cubicBezTo>
                    <a:pt x="56" y="55"/>
                    <a:pt x="74" y="92"/>
                    <a:pt x="93" y="74"/>
                  </a:cubicBezTo>
                  <a:cubicBezTo>
                    <a:pt x="112" y="55"/>
                    <a:pt x="130" y="74"/>
                    <a:pt x="38" y="18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5" name="Freeform 47"/>
            <p:cNvSpPr>
              <a:spLocks noChangeArrowheads="1"/>
            </p:cNvSpPr>
            <p:nvPr/>
          </p:nvSpPr>
          <p:spPr bwMode="auto">
            <a:xfrm>
              <a:off x="6518275" y="2984500"/>
              <a:ext cx="153988" cy="201613"/>
            </a:xfrm>
            <a:custGeom>
              <a:avLst/>
              <a:gdLst>
                <a:gd name="T0" fmla="*/ 260 w 428"/>
                <a:gd name="T1" fmla="*/ 0 h 558"/>
                <a:gd name="T2" fmla="*/ 260 w 428"/>
                <a:gd name="T3" fmla="*/ 0 h 558"/>
                <a:gd name="T4" fmla="*/ 409 w 428"/>
                <a:gd name="T5" fmla="*/ 112 h 558"/>
                <a:gd name="T6" fmla="*/ 371 w 428"/>
                <a:gd name="T7" fmla="*/ 242 h 558"/>
                <a:gd name="T8" fmla="*/ 335 w 428"/>
                <a:gd name="T9" fmla="*/ 334 h 558"/>
                <a:gd name="T10" fmla="*/ 409 w 428"/>
                <a:gd name="T11" fmla="*/ 464 h 558"/>
                <a:gd name="T12" fmla="*/ 335 w 428"/>
                <a:gd name="T13" fmla="*/ 501 h 558"/>
                <a:gd name="T14" fmla="*/ 205 w 428"/>
                <a:gd name="T15" fmla="*/ 520 h 558"/>
                <a:gd name="T16" fmla="*/ 38 w 428"/>
                <a:gd name="T17" fmla="*/ 520 h 558"/>
                <a:gd name="T18" fmla="*/ 19 w 428"/>
                <a:gd name="T19" fmla="*/ 316 h 558"/>
                <a:gd name="T20" fmla="*/ 112 w 428"/>
                <a:gd name="T21" fmla="*/ 149 h 558"/>
                <a:gd name="T22" fmla="*/ 186 w 428"/>
                <a:gd name="T23" fmla="*/ 112 h 558"/>
                <a:gd name="T24" fmla="*/ 260 w 428"/>
                <a:gd name="T25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558">
                  <a:moveTo>
                    <a:pt x="260" y="0"/>
                  </a:moveTo>
                  <a:lnTo>
                    <a:pt x="260" y="0"/>
                  </a:lnTo>
                  <a:cubicBezTo>
                    <a:pt x="260" y="0"/>
                    <a:pt x="409" y="19"/>
                    <a:pt x="409" y="112"/>
                  </a:cubicBezTo>
                  <a:cubicBezTo>
                    <a:pt x="427" y="186"/>
                    <a:pt x="409" y="204"/>
                    <a:pt x="371" y="242"/>
                  </a:cubicBezTo>
                  <a:cubicBezTo>
                    <a:pt x="335" y="279"/>
                    <a:pt x="316" y="279"/>
                    <a:pt x="335" y="334"/>
                  </a:cubicBezTo>
                  <a:cubicBezTo>
                    <a:pt x="371" y="390"/>
                    <a:pt x="409" y="464"/>
                    <a:pt x="409" y="464"/>
                  </a:cubicBezTo>
                  <a:cubicBezTo>
                    <a:pt x="409" y="464"/>
                    <a:pt x="371" y="483"/>
                    <a:pt x="335" y="501"/>
                  </a:cubicBezTo>
                  <a:cubicBezTo>
                    <a:pt x="279" y="520"/>
                    <a:pt x="260" y="520"/>
                    <a:pt x="205" y="520"/>
                  </a:cubicBezTo>
                  <a:cubicBezTo>
                    <a:pt x="167" y="539"/>
                    <a:pt x="56" y="557"/>
                    <a:pt x="38" y="520"/>
                  </a:cubicBezTo>
                  <a:cubicBezTo>
                    <a:pt x="38" y="483"/>
                    <a:pt x="0" y="390"/>
                    <a:pt x="19" y="316"/>
                  </a:cubicBezTo>
                  <a:cubicBezTo>
                    <a:pt x="38" y="260"/>
                    <a:pt x="112" y="149"/>
                    <a:pt x="112" y="149"/>
                  </a:cubicBezTo>
                  <a:cubicBezTo>
                    <a:pt x="112" y="149"/>
                    <a:pt x="167" y="130"/>
                    <a:pt x="186" y="112"/>
                  </a:cubicBezTo>
                  <a:cubicBezTo>
                    <a:pt x="223" y="93"/>
                    <a:pt x="260" y="19"/>
                    <a:pt x="260" y="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6" name="Freeform 48"/>
            <p:cNvSpPr>
              <a:spLocks noChangeArrowheads="1"/>
            </p:cNvSpPr>
            <p:nvPr/>
          </p:nvSpPr>
          <p:spPr bwMode="auto">
            <a:xfrm>
              <a:off x="6605588" y="5254625"/>
              <a:ext cx="708025" cy="1289050"/>
            </a:xfrm>
            <a:custGeom>
              <a:avLst/>
              <a:gdLst>
                <a:gd name="T0" fmla="*/ 1596 w 1968"/>
                <a:gd name="T1" fmla="*/ 75 h 3582"/>
                <a:gd name="T2" fmla="*/ 1596 w 1968"/>
                <a:gd name="T3" fmla="*/ 75 h 3582"/>
                <a:gd name="T4" fmla="*/ 1504 w 1968"/>
                <a:gd name="T5" fmla="*/ 186 h 3582"/>
                <a:gd name="T6" fmla="*/ 1466 w 1968"/>
                <a:gd name="T7" fmla="*/ 446 h 3582"/>
                <a:gd name="T8" fmla="*/ 1318 w 1968"/>
                <a:gd name="T9" fmla="*/ 465 h 3582"/>
                <a:gd name="T10" fmla="*/ 1262 w 1968"/>
                <a:gd name="T11" fmla="*/ 706 h 3582"/>
                <a:gd name="T12" fmla="*/ 1188 w 1968"/>
                <a:gd name="T13" fmla="*/ 650 h 3582"/>
                <a:gd name="T14" fmla="*/ 1133 w 1968"/>
                <a:gd name="T15" fmla="*/ 854 h 3582"/>
                <a:gd name="T16" fmla="*/ 1077 w 1968"/>
                <a:gd name="T17" fmla="*/ 836 h 3582"/>
                <a:gd name="T18" fmla="*/ 1039 w 1968"/>
                <a:gd name="T19" fmla="*/ 910 h 3582"/>
                <a:gd name="T20" fmla="*/ 743 w 1968"/>
                <a:gd name="T21" fmla="*/ 928 h 3582"/>
                <a:gd name="T22" fmla="*/ 502 w 1968"/>
                <a:gd name="T23" fmla="*/ 1077 h 3582"/>
                <a:gd name="T24" fmla="*/ 390 w 1968"/>
                <a:gd name="T25" fmla="*/ 1225 h 3582"/>
                <a:gd name="T26" fmla="*/ 297 w 1968"/>
                <a:gd name="T27" fmla="*/ 1652 h 3582"/>
                <a:gd name="T28" fmla="*/ 372 w 1968"/>
                <a:gd name="T29" fmla="*/ 2152 h 3582"/>
                <a:gd name="T30" fmla="*/ 56 w 1968"/>
                <a:gd name="T31" fmla="*/ 2486 h 3582"/>
                <a:gd name="T32" fmla="*/ 94 w 1968"/>
                <a:gd name="T33" fmla="*/ 3117 h 3582"/>
                <a:gd name="T34" fmla="*/ 186 w 1968"/>
                <a:gd name="T35" fmla="*/ 3284 h 3582"/>
                <a:gd name="T36" fmla="*/ 316 w 1968"/>
                <a:gd name="T37" fmla="*/ 3525 h 3582"/>
                <a:gd name="T38" fmla="*/ 594 w 1968"/>
                <a:gd name="T39" fmla="*/ 3525 h 3582"/>
                <a:gd name="T40" fmla="*/ 854 w 1968"/>
                <a:gd name="T41" fmla="*/ 3395 h 3582"/>
                <a:gd name="T42" fmla="*/ 1021 w 1968"/>
                <a:gd name="T43" fmla="*/ 2968 h 3582"/>
                <a:gd name="T44" fmla="*/ 1374 w 1968"/>
                <a:gd name="T45" fmla="*/ 2264 h 3582"/>
                <a:gd name="T46" fmla="*/ 1633 w 1968"/>
                <a:gd name="T47" fmla="*/ 1522 h 3582"/>
                <a:gd name="T48" fmla="*/ 1596 w 1968"/>
                <a:gd name="T49" fmla="*/ 1336 h 3582"/>
                <a:gd name="T50" fmla="*/ 1745 w 1968"/>
                <a:gd name="T51" fmla="*/ 1132 h 3582"/>
                <a:gd name="T52" fmla="*/ 1930 w 1968"/>
                <a:gd name="T53" fmla="*/ 1039 h 3582"/>
                <a:gd name="T54" fmla="*/ 1893 w 1968"/>
                <a:gd name="T55" fmla="*/ 761 h 3582"/>
                <a:gd name="T56" fmla="*/ 1819 w 1968"/>
                <a:gd name="T57" fmla="*/ 371 h 3582"/>
                <a:gd name="T58" fmla="*/ 1596 w 1968"/>
                <a:gd name="T59" fmla="*/ 75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3582">
                  <a:moveTo>
                    <a:pt x="1596" y="75"/>
                  </a:moveTo>
                  <a:lnTo>
                    <a:pt x="1596" y="75"/>
                  </a:lnTo>
                  <a:cubicBezTo>
                    <a:pt x="1596" y="75"/>
                    <a:pt x="1504" y="75"/>
                    <a:pt x="1504" y="186"/>
                  </a:cubicBezTo>
                  <a:cubicBezTo>
                    <a:pt x="1504" y="279"/>
                    <a:pt x="1522" y="390"/>
                    <a:pt x="1466" y="446"/>
                  </a:cubicBezTo>
                  <a:cubicBezTo>
                    <a:pt x="1410" y="483"/>
                    <a:pt x="1318" y="353"/>
                    <a:pt x="1318" y="465"/>
                  </a:cubicBezTo>
                  <a:cubicBezTo>
                    <a:pt x="1318" y="576"/>
                    <a:pt x="1299" y="706"/>
                    <a:pt x="1262" y="706"/>
                  </a:cubicBezTo>
                  <a:cubicBezTo>
                    <a:pt x="1225" y="706"/>
                    <a:pt x="1207" y="594"/>
                    <a:pt x="1188" y="650"/>
                  </a:cubicBezTo>
                  <a:cubicBezTo>
                    <a:pt x="1151" y="706"/>
                    <a:pt x="1133" y="854"/>
                    <a:pt x="1133" y="854"/>
                  </a:cubicBezTo>
                  <a:cubicBezTo>
                    <a:pt x="1077" y="836"/>
                    <a:pt x="1077" y="836"/>
                    <a:pt x="1077" y="836"/>
                  </a:cubicBezTo>
                  <a:cubicBezTo>
                    <a:pt x="1077" y="836"/>
                    <a:pt x="1095" y="891"/>
                    <a:pt x="1039" y="910"/>
                  </a:cubicBezTo>
                  <a:cubicBezTo>
                    <a:pt x="965" y="928"/>
                    <a:pt x="854" y="910"/>
                    <a:pt x="743" y="928"/>
                  </a:cubicBezTo>
                  <a:cubicBezTo>
                    <a:pt x="613" y="965"/>
                    <a:pt x="502" y="1077"/>
                    <a:pt x="502" y="1077"/>
                  </a:cubicBezTo>
                  <a:cubicBezTo>
                    <a:pt x="502" y="1077"/>
                    <a:pt x="409" y="1132"/>
                    <a:pt x="390" y="1225"/>
                  </a:cubicBezTo>
                  <a:cubicBezTo>
                    <a:pt x="372" y="1336"/>
                    <a:pt x="297" y="1466"/>
                    <a:pt x="297" y="1652"/>
                  </a:cubicBezTo>
                  <a:cubicBezTo>
                    <a:pt x="297" y="1837"/>
                    <a:pt x="446" y="2078"/>
                    <a:pt x="372" y="2152"/>
                  </a:cubicBezTo>
                  <a:cubicBezTo>
                    <a:pt x="279" y="2245"/>
                    <a:pt x="112" y="2301"/>
                    <a:pt x="56" y="2486"/>
                  </a:cubicBezTo>
                  <a:cubicBezTo>
                    <a:pt x="0" y="2691"/>
                    <a:pt x="38" y="3006"/>
                    <a:pt x="94" y="3117"/>
                  </a:cubicBezTo>
                  <a:cubicBezTo>
                    <a:pt x="149" y="3228"/>
                    <a:pt x="205" y="3228"/>
                    <a:pt x="186" y="3284"/>
                  </a:cubicBezTo>
                  <a:cubicBezTo>
                    <a:pt x="149" y="3340"/>
                    <a:pt x="168" y="3488"/>
                    <a:pt x="316" y="3525"/>
                  </a:cubicBezTo>
                  <a:cubicBezTo>
                    <a:pt x="465" y="3581"/>
                    <a:pt x="465" y="3525"/>
                    <a:pt x="594" y="3525"/>
                  </a:cubicBezTo>
                  <a:cubicBezTo>
                    <a:pt x="706" y="3525"/>
                    <a:pt x="780" y="3544"/>
                    <a:pt x="854" y="3395"/>
                  </a:cubicBezTo>
                  <a:cubicBezTo>
                    <a:pt x="928" y="3247"/>
                    <a:pt x="1003" y="3080"/>
                    <a:pt x="1021" y="2968"/>
                  </a:cubicBezTo>
                  <a:cubicBezTo>
                    <a:pt x="1039" y="2839"/>
                    <a:pt x="1299" y="2412"/>
                    <a:pt x="1374" y="2264"/>
                  </a:cubicBezTo>
                  <a:cubicBezTo>
                    <a:pt x="1448" y="2097"/>
                    <a:pt x="1633" y="1633"/>
                    <a:pt x="1633" y="1522"/>
                  </a:cubicBezTo>
                  <a:cubicBezTo>
                    <a:pt x="1633" y="1410"/>
                    <a:pt x="1596" y="1410"/>
                    <a:pt x="1596" y="1336"/>
                  </a:cubicBezTo>
                  <a:cubicBezTo>
                    <a:pt x="1615" y="1262"/>
                    <a:pt x="1689" y="1169"/>
                    <a:pt x="1745" y="1132"/>
                  </a:cubicBezTo>
                  <a:cubicBezTo>
                    <a:pt x="1819" y="1095"/>
                    <a:pt x="1875" y="1039"/>
                    <a:pt x="1930" y="1039"/>
                  </a:cubicBezTo>
                  <a:cubicBezTo>
                    <a:pt x="1967" y="1039"/>
                    <a:pt x="1893" y="854"/>
                    <a:pt x="1893" y="761"/>
                  </a:cubicBezTo>
                  <a:cubicBezTo>
                    <a:pt x="1893" y="668"/>
                    <a:pt x="1911" y="501"/>
                    <a:pt x="1819" y="371"/>
                  </a:cubicBezTo>
                  <a:cubicBezTo>
                    <a:pt x="1745" y="223"/>
                    <a:pt x="1745" y="0"/>
                    <a:pt x="1596" y="75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7" name="Freeform 49"/>
            <p:cNvSpPr>
              <a:spLocks noChangeArrowheads="1"/>
            </p:cNvSpPr>
            <p:nvPr/>
          </p:nvSpPr>
          <p:spPr bwMode="auto">
            <a:xfrm>
              <a:off x="7392988" y="6143625"/>
              <a:ext cx="80962" cy="73025"/>
            </a:xfrm>
            <a:custGeom>
              <a:avLst/>
              <a:gdLst>
                <a:gd name="T0" fmla="*/ 37 w 223"/>
                <a:gd name="T1" fmla="*/ 55 h 205"/>
                <a:gd name="T2" fmla="*/ 37 w 223"/>
                <a:gd name="T3" fmla="*/ 55 h 205"/>
                <a:gd name="T4" fmla="*/ 74 w 223"/>
                <a:gd name="T5" fmla="*/ 185 h 205"/>
                <a:gd name="T6" fmla="*/ 148 w 223"/>
                <a:gd name="T7" fmla="*/ 55 h 205"/>
                <a:gd name="T8" fmla="*/ 37 w 223"/>
                <a:gd name="T9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5">
                  <a:moveTo>
                    <a:pt x="37" y="55"/>
                  </a:moveTo>
                  <a:lnTo>
                    <a:pt x="37" y="55"/>
                  </a:lnTo>
                  <a:cubicBezTo>
                    <a:pt x="37" y="55"/>
                    <a:pt x="0" y="204"/>
                    <a:pt x="74" y="185"/>
                  </a:cubicBezTo>
                  <a:cubicBezTo>
                    <a:pt x="130" y="167"/>
                    <a:pt x="222" y="93"/>
                    <a:pt x="148" y="55"/>
                  </a:cubicBezTo>
                  <a:cubicBezTo>
                    <a:pt x="74" y="18"/>
                    <a:pt x="37" y="0"/>
                    <a:pt x="37" y="55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8" name="Freeform 50"/>
            <p:cNvSpPr>
              <a:spLocks noChangeArrowheads="1"/>
            </p:cNvSpPr>
            <p:nvPr/>
          </p:nvSpPr>
          <p:spPr bwMode="auto">
            <a:xfrm>
              <a:off x="7567613" y="6083300"/>
              <a:ext cx="80962" cy="66675"/>
            </a:xfrm>
            <a:custGeom>
              <a:avLst/>
              <a:gdLst>
                <a:gd name="T0" fmla="*/ 93 w 223"/>
                <a:gd name="T1" fmla="*/ 37 h 186"/>
                <a:gd name="T2" fmla="*/ 93 w 223"/>
                <a:gd name="T3" fmla="*/ 37 h 186"/>
                <a:gd name="T4" fmla="*/ 19 w 223"/>
                <a:gd name="T5" fmla="*/ 55 h 186"/>
                <a:gd name="T6" fmla="*/ 93 w 223"/>
                <a:gd name="T7" fmla="*/ 148 h 186"/>
                <a:gd name="T8" fmla="*/ 204 w 223"/>
                <a:gd name="T9" fmla="*/ 55 h 186"/>
                <a:gd name="T10" fmla="*/ 93 w 223"/>
                <a:gd name="T11" fmla="*/ 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86">
                  <a:moveTo>
                    <a:pt x="93" y="37"/>
                  </a:moveTo>
                  <a:lnTo>
                    <a:pt x="93" y="37"/>
                  </a:lnTo>
                  <a:cubicBezTo>
                    <a:pt x="93" y="37"/>
                    <a:pt x="37" y="0"/>
                    <a:pt x="19" y="55"/>
                  </a:cubicBezTo>
                  <a:cubicBezTo>
                    <a:pt x="0" y="111"/>
                    <a:pt x="37" y="185"/>
                    <a:pt x="93" y="148"/>
                  </a:cubicBezTo>
                  <a:cubicBezTo>
                    <a:pt x="148" y="111"/>
                    <a:pt x="186" y="111"/>
                    <a:pt x="204" y="55"/>
                  </a:cubicBezTo>
                  <a:cubicBezTo>
                    <a:pt x="222" y="0"/>
                    <a:pt x="186" y="0"/>
                    <a:pt x="93" y="37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59" name="Freeform 51"/>
            <p:cNvSpPr>
              <a:spLocks noChangeArrowheads="1"/>
            </p:cNvSpPr>
            <p:nvPr/>
          </p:nvSpPr>
          <p:spPr bwMode="auto">
            <a:xfrm>
              <a:off x="7586663" y="4579938"/>
              <a:ext cx="80962" cy="87312"/>
            </a:xfrm>
            <a:custGeom>
              <a:avLst/>
              <a:gdLst>
                <a:gd name="T0" fmla="*/ 37 w 223"/>
                <a:gd name="T1" fmla="*/ 37 h 242"/>
                <a:gd name="T2" fmla="*/ 37 w 223"/>
                <a:gd name="T3" fmla="*/ 37 h 242"/>
                <a:gd name="T4" fmla="*/ 18 w 223"/>
                <a:gd name="T5" fmla="*/ 148 h 242"/>
                <a:gd name="T6" fmla="*/ 92 w 223"/>
                <a:gd name="T7" fmla="*/ 241 h 242"/>
                <a:gd name="T8" fmla="*/ 185 w 223"/>
                <a:gd name="T9" fmla="*/ 148 h 242"/>
                <a:gd name="T10" fmla="*/ 37 w 223"/>
                <a:gd name="T11" fmla="*/ 3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42">
                  <a:moveTo>
                    <a:pt x="37" y="37"/>
                  </a:moveTo>
                  <a:lnTo>
                    <a:pt x="37" y="37"/>
                  </a:lnTo>
                  <a:cubicBezTo>
                    <a:pt x="0" y="56"/>
                    <a:pt x="18" y="148"/>
                    <a:pt x="18" y="148"/>
                  </a:cubicBezTo>
                  <a:cubicBezTo>
                    <a:pt x="18" y="148"/>
                    <a:pt x="0" y="241"/>
                    <a:pt x="92" y="241"/>
                  </a:cubicBezTo>
                  <a:cubicBezTo>
                    <a:pt x="166" y="241"/>
                    <a:pt x="222" y="186"/>
                    <a:pt x="185" y="148"/>
                  </a:cubicBezTo>
                  <a:cubicBezTo>
                    <a:pt x="148" y="112"/>
                    <a:pt x="92" y="0"/>
                    <a:pt x="37" y="37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0" name="Freeform 52"/>
            <p:cNvSpPr>
              <a:spLocks noChangeArrowheads="1"/>
            </p:cNvSpPr>
            <p:nvPr/>
          </p:nvSpPr>
          <p:spPr bwMode="auto">
            <a:xfrm>
              <a:off x="949325" y="2905125"/>
              <a:ext cx="53975" cy="93663"/>
            </a:xfrm>
            <a:custGeom>
              <a:avLst/>
              <a:gdLst>
                <a:gd name="T0" fmla="*/ 36 w 149"/>
                <a:gd name="T1" fmla="*/ 19 h 261"/>
                <a:gd name="T2" fmla="*/ 36 w 149"/>
                <a:gd name="T3" fmla="*/ 19 h 261"/>
                <a:gd name="T4" fmla="*/ 0 w 149"/>
                <a:gd name="T5" fmla="*/ 148 h 261"/>
                <a:gd name="T6" fmla="*/ 111 w 149"/>
                <a:gd name="T7" fmla="*/ 204 h 261"/>
                <a:gd name="T8" fmla="*/ 74 w 149"/>
                <a:gd name="T9" fmla="*/ 93 h 261"/>
                <a:gd name="T10" fmla="*/ 36 w 149"/>
                <a:gd name="T11" fmla="*/ 1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61">
                  <a:moveTo>
                    <a:pt x="36" y="19"/>
                  </a:moveTo>
                  <a:lnTo>
                    <a:pt x="36" y="19"/>
                  </a:lnTo>
                  <a:cubicBezTo>
                    <a:pt x="36" y="19"/>
                    <a:pt x="0" y="111"/>
                    <a:pt x="0" y="148"/>
                  </a:cubicBezTo>
                  <a:cubicBezTo>
                    <a:pt x="0" y="185"/>
                    <a:pt x="74" y="260"/>
                    <a:pt x="111" y="204"/>
                  </a:cubicBezTo>
                  <a:cubicBezTo>
                    <a:pt x="148" y="130"/>
                    <a:pt x="74" y="93"/>
                    <a:pt x="74" y="93"/>
                  </a:cubicBezTo>
                  <a:cubicBezTo>
                    <a:pt x="74" y="93"/>
                    <a:pt x="74" y="0"/>
                    <a:pt x="36" y="19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1" name="Freeform 53"/>
            <p:cNvSpPr>
              <a:spLocks noChangeArrowheads="1"/>
            </p:cNvSpPr>
            <p:nvPr/>
          </p:nvSpPr>
          <p:spPr bwMode="auto">
            <a:xfrm>
              <a:off x="1430338" y="1589088"/>
              <a:ext cx="87312" cy="41275"/>
            </a:xfrm>
            <a:custGeom>
              <a:avLst/>
              <a:gdLst>
                <a:gd name="T0" fmla="*/ 93 w 242"/>
                <a:gd name="T1" fmla="*/ 0 h 113"/>
                <a:gd name="T2" fmla="*/ 93 w 242"/>
                <a:gd name="T3" fmla="*/ 0 h 113"/>
                <a:gd name="T4" fmla="*/ 19 w 242"/>
                <a:gd name="T5" fmla="*/ 56 h 113"/>
                <a:gd name="T6" fmla="*/ 130 w 242"/>
                <a:gd name="T7" fmla="*/ 112 h 113"/>
                <a:gd name="T8" fmla="*/ 93 w 24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13">
                  <a:moveTo>
                    <a:pt x="93" y="0"/>
                  </a:moveTo>
                  <a:lnTo>
                    <a:pt x="93" y="0"/>
                  </a:lnTo>
                  <a:cubicBezTo>
                    <a:pt x="93" y="0"/>
                    <a:pt x="0" y="19"/>
                    <a:pt x="19" y="56"/>
                  </a:cubicBezTo>
                  <a:cubicBezTo>
                    <a:pt x="55" y="93"/>
                    <a:pt x="130" y="112"/>
                    <a:pt x="130" y="112"/>
                  </a:cubicBezTo>
                  <a:cubicBezTo>
                    <a:pt x="130" y="112"/>
                    <a:pt x="241" y="19"/>
                    <a:pt x="93" y="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2" name="Freeform 54"/>
            <p:cNvSpPr>
              <a:spLocks noChangeArrowheads="1"/>
            </p:cNvSpPr>
            <p:nvPr/>
          </p:nvSpPr>
          <p:spPr bwMode="auto">
            <a:xfrm>
              <a:off x="1357313" y="1555750"/>
              <a:ext cx="47625" cy="20638"/>
            </a:xfrm>
            <a:custGeom>
              <a:avLst/>
              <a:gdLst>
                <a:gd name="T0" fmla="*/ 0 w 131"/>
                <a:gd name="T1" fmla="*/ 0 h 56"/>
                <a:gd name="T2" fmla="*/ 0 w 131"/>
                <a:gd name="T3" fmla="*/ 0 h 56"/>
                <a:gd name="T4" fmla="*/ 18 w 131"/>
                <a:gd name="T5" fmla="*/ 55 h 56"/>
                <a:gd name="T6" fmla="*/ 0 w 131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56">
                  <a:moveTo>
                    <a:pt x="0" y="0"/>
                  </a:moveTo>
                  <a:lnTo>
                    <a:pt x="0" y="0"/>
                  </a:ln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30" y="0"/>
                    <a:pt x="0" y="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3" name="Freeform 55"/>
            <p:cNvSpPr>
              <a:spLocks noChangeArrowheads="1"/>
            </p:cNvSpPr>
            <p:nvPr/>
          </p:nvSpPr>
          <p:spPr bwMode="auto">
            <a:xfrm>
              <a:off x="1663700" y="1582738"/>
              <a:ext cx="53975" cy="66675"/>
            </a:xfrm>
            <a:custGeom>
              <a:avLst/>
              <a:gdLst>
                <a:gd name="T0" fmla="*/ 56 w 149"/>
                <a:gd name="T1" fmla="*/ 0 h 186"/>
                <a:gd name="T2" fmla="*/ 56 w 149"/>
                <a:gd name="T3" fmla="*/ 0 h 186"/>
                <a:gd name="T4" fmla="*/ 0 w 149"/>
                <a:gd name="T5" fmla="*/ 74 h 186"/>
                <a:gd name="T6" fmla="*/ 74 w 149"/>
                <a:gd name="T7" fmla="*/ 111 h 186"/>
                <a:gd name="T8" fmla="*/ 56 w 149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86">
                  <a:moveTo>
                    <a:pt x="56" y="0"/>
                  </a:moveTo>
                  <a:lnTo>
                    <a:pt x="56" y="0"/>
                  </a:ln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37" y="185"/>
                    <a:pt x="74" y="111"/>
                  </a:cubicBezTo>
                  <a:cubicBezTo>
                    <a:pt x="93" y="37"/>
                    <a:pt x="148" y="0"/>
                    <a:pt x="56" y="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4" name="Freeform 56"/>
            <p:cNvSpPr>
              <a:spLocks noChangeArrowheads="1"/>
            </p:cNvSpPr>
            <p:nvPr/>
          </p:nvSpPr>
          <p:spPr bwMode="auto">
            <a:xfrm>
              <a:off x="1717675" y="1509713"/>
              <a:ext cx="41275" cy="47625"/>
            </a:xfrm>
            <a:custGeom>
              <a:avLst/>
              <a:gdLst>
                <a:gd name="T0" fmla="*/ 0 w 113"/>
                <a:gd name="T1" fmla="*/ 0 h 131"/>
                <a:gd name="T2" fmla="*/ 0 w 113"/>
                <a:gd name="T3" fmla="*/ 0 h 131"/>
                <a:gd name="T4" fmla="*/ 19 w 113"/>
                <a:gd name="T5" fmla="*/ 130 h 131"/>
                <a:gd name="T6" fmla="*/ 0 w 11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1">
                  <a:moveTo>
                    <a:pt x="0" y="0"/>
                  </a:moveTo>
                  <a:lnTo>
                    <a:pt x="0" y="0"/>
                  </a:lnTo>
                  <a:cubicBezTo>
                    <a:pt x="19" y="130"/>
                    <a:pt x="19" y="130"/>
                    <a:pt x="19" y="130"/>
                  </a:cubicBezTo>
                  <a:cubicBezTo>
                    <a:pt x="19" y="130"/>
                    <a:pt x="112" y="0"/>
                    <a:pt x="0" y="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5" name="Freeform 57"/>
            <p:cNvSpPr>
              <a:spLocks noChangeArrowheads="1"/>
            </p:cNvSpPr>
            <p:nvPr/>
          </p:nvSpPr>
          <p:spPr bwMode="auto">
            <a:xfrm>
              <a:off x="1490663" y="1101725"/>
              <a:ext cx="39687" cy="66675"/>
            </a:xfrm>
            <a:custGeom>
              <a:avLst/>
              <a:gdLst>
                <a:gd name="T0" fmla="*/ 18 w 112"/>
                <a:gd name="T1" fmla="*/ 0 h 186"/>
                <a:gd name="T2" fmla="*/ 18 w 112"/>
                <a:gd name="T3" fmla="*/ 0 h 186"/>
                <a:gd name="T4" fmla="*/ 0 w 112"/>
                <a:gd name="T5" fmla="*/ 74 h 186"/>
                <a:gd name="T6" fmla="*/ 111 w 112"/>
                <a:gd name="T7" fmla="*/ 130 h 186"/>
                <a:gd name="T8" fmla="*/ 18 w 112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86">
                  <a:moveTo>
                    <a:pt x="18" y="0"/>
                  </a:moveTo>
                  <a:lnTo>
                    <a:pt x="18" y="0"/>
                  </a:ln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111" y="185"/>
                    <a:pt x="111" y="130"/>
                  </a:cubicBezTo>
                  <a:cubicBezTo>
                    <a:pt x="111" y="74"/>
                    <a:pt x="74" y="19"/>
                    <a:pt x="18" y="0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>
              <a:off x="3440113" y="4127500"/>
              <a:ext cx="33337" cy="53975"/>
            </a:xfrm>
            <a:custGeom>
              <a:avLst/>
              <a:gdLst>
                <a:gd name="T0" fmla="*/ 37 w 93"/>
                <a:gd name="T1" fmla="*/ 37 h 148"/>
                <a:gd name="T2" fmla="*/ 37 w 93"/>
                <a:gd name="T3" fmla="*/ 37 h 148"/>
                <a:gd name="T4" fmla="*/ 0 w 93"/>
                <a:gd name="T5" fmla="*/ 129 h 148"/>
                <a:gd name="T6" fmla="*/ 92 w 93"/>
                <a:gd name="T7" fmla="*/ 110 h 148"/>
                <a:gd name="T8" fmla="*/ 37 w 93"/>
                <a:gd name="T9" fmla="*/ 3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8">
                  <a:moveTo>
                    <a:pt x="37" y="37"/>
                  </a:moveTo>
                  <a:lnTo>
                    <a:pt x="37" y="37"/>
                  </a:lnTo>
                  <a:cubicBezTo>
                    <a:pt x="37" y="37"/>
                    <a:pt x="0" y="91"/>
                    <a:pt x="0" y="129"/>
                  </a:cubicBezTo>
                  <a:cubicBezTo>
                    <a:pt x="18" y="147"/>
                    <a:pt x="92" y="147"/>
                    <a:pt x="92" y="110"/>
                  </a:cubicBezTo>
                  <a:cubicBezTo>
                    <a:pt x="92" y="91"/>
                    <a:pt x="92" y="0"/>
                    <a:pt x="37" y="37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8" name="Freeform 67"/>
            <p:cNvSpPr>
              <a:spLocks noChangeArrowheads="1"/>
            </p:cNvSpPr>
            <p:nvPr/>
          </p:nvSpPr>
          <p:spPr bwMode="auto">
            <a:xfrm>
              <a:off x="3506788" y="4025900"/>
              <a:ext cx="41275" cy="41275"/>
            </a:xfrm>
            <a:custGeom>
              <a:avLst/>
              <a:gdLst>
                <a:gd name="T0" fmla="*/ 19 w 113"/>
                <a:gd name="T1" fmla="*/ 56 h 113"/>
                <a:gd name="T2" fmla="*/ 19 w 113"/>
                <a:gd name="T3" fmla="*/ 56 h 113"/>
                <a:gd name="T4" fmla="*/ 19 w 113"/>
                <a:gd name="T5" fmla="*/ 112 h 113"/>
                <a:gd name="T6" fmla="*/ 93 w 113"/>
                <a:gd name="T7" fmla="*/ 74 h 113"/>
                <a:gd name="T8" fmla="*/ 19 w 113"/>
                <a:gd name="T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9" y="56"/>
                  </a:moveTo>
                  <a:lnTo>
                    <a:pt x="19" y="56"/>
                  </a:lnTo>
                  <a:cubicBezTo>
                    <a:pt x="19" y="56"/>
                    <a:pt x="0" y="112"/>
                    <a:pt x="19" y="112"/>
                  </a:cubicBezTo>
                  <a:cubicBezTo>
                    <a:pt x="37" y="112"/>
                    <a:pt x="93" y="74"/>
                    <a:pt x="93" y="74"/>
                  </a:cubicBezTo>
                  <a:cubicBezTo>
                    <a:pt x="93" y="74"/>
                    <a:pt x="112" y="0"/>
                    <a:pt x="19" y="56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69" name="Freeform 68"/>
            <p:cNvSpPr>
              <a:spLocks noChangeArrowheads="1"/>
            </p:cNvSpPr>
            <p:nvPr/>
          </p:nvSpPr>
          <p:spPr bwMode="auto">
            <a:xfrm>
              <a:off x="3627438" y="3825875"/>
              <a:ext cx="66675" cy="73025"/>
            </a:xfrm>
            <a:custGeom>
              <a:avLst/>
              <a:gdLst>
                <a:gd name="T0" fmla="*/ 37 w 186"/>
                <a:gd name="T1" fmla="*/ 92 h 205"/>
                <a:gd name="T2" fmla="*/ 37 w 186"/>
                <a:gd name="T3" fmla="*/ 92 h 205"/>
                <a:gd name="T4" fmla="*/ 19 w 186"/>
                <a:gd name="T5" fmla="*/ 130 h 205"/>
                <a:gd name="T6" fmla="*/ 37 w 186"/>
                <a:gd name="T7" fmla="*/ 204 h 205"/>
                <a:gd name="T8" fmla="*/ 130 w 186"/>
                <a:gd name="T9" fmla="*/ 167 h 205"/>
                <a:gd name="T10" fmla="*/ 149 w 186"/>
                <a:gd name="T11" fmla="*/ 56 h 205"/>
                <a:gd name="T12" fmla="*/ 37 w 186"/>
                <a:gd name="T13" fmla="*/ 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05">
                  <a:moveTo>
                    <a:pt x="37" y="92"/>
                  </a:moveTo>
                  <a:lnTo>
                    <a:pt x="37" y="92"/>
                  </a:lnTo>
                  <a:cubicBezTo>
                    <a:pt x="19" y="130"/>
                    <a:pt x="19" y="130"/>
                    <a:pt x="19" y="130"/>
                  </a:cubicBezTo>
                  <a:cubicBezTo>
                    <a:pt x="19" y="130"/>
                    <a:pt x="0" y="185"/>
                    <a:pt x="37" y="204"/>
                  </a:cubicBezTo>
                  <a:cubicBezTo>
                    <a:pt x="74" y="204"/>
                    <a:pt x="74" y="185"/>
                    <a:pt x="130" y="167"/>
                  </a:cubicBezTo>
                  <a:cubicBezTo>
                    <a:pt x="167" y="130"/>
                    <a:pt x="185" y="74"/>
                    <a:pt x="149" y="56"/>
                  </a:cubicBezTo>
                  <a:cubicBezTo>
                    <a:pt x="130" y="37"/>
                    <a:pt x="56" y="0"/>
                    <a:pt x="37" y="92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>
              <a:off x="6130925" y="3625850"/>
              <a:ext cx="26988" cy="53975"/>
            </a:xfrm>
            <a:custGeom>
              <a:avLst/>
              <a:gdLst>
                <a:gd name="T0" fmla="*/ 55 w 75"/>
                <a:gd name="T1" fmla="*/ 19 h 149"/>
                <a:gd name="T2" fmla="*/ 55 w 75"/>
                <a:gd name="T3" fmla="*/ 19 h 149"/>
                <a:gd name="T4" fmla="*/ 0 w 75"/>
                <a:gd name="T5" fmla="*/ 112 h 149"/>
                <a:gd name="T6" fmla="*/ 37 w 75"/>
                <a:gd name="T7" fmla="*/ 112 h 149"/>
                <a:gd name="T8" fmla="*/ 55 w 75"/>
                <a:gd name="T9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49">
                  <a:moveTo>
                    <a:pt x="55" y="19"/>
                  </a:moveTo>
                  <a:lnTo>
                    <a:pt x="55" y="19"/>
                  </a:lnTo>
                  <a:cubicBezTo>
                    <a:pt x="37" y="37"/>
                    <a:pt x="0" y="74"/>
                    <a:pt x="0" y="112"/>
                  </a:cubicBezTo>
                  <a:cubicBezTo>
                    <a:pt x="0" y="148"/>
                    <a:pt x="18" y="148"/>
                    <a:pt x="37" y="112"/>
                  </a:cubicBezTo>
                  <a:cubicBezTo>
                    <a:pt x="55" y="74"/>
                    <a:pt x="74" y="0"/>
                    <a:pt x="55" y="19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6172200" y="3538538"/>
              <a:ext cx="53975" cy="60325"/>
            </a:xfrm>
            <a:custGeom>
              <a:avLst/>
              <a:gdLst>
                <a:gd name="T0" fmla="*/ 92 w 149"/>
                <a:gd name="T1" fmla="*/ 37 h 168"/>
                <a:gd name="T2" fmla="*/ 92 w 149"/>
                <a:gd name="T3" fmla="*/ 37 h 168"/>
                <a:gd name="T4" fmla="*/ 18 w 149"/>
                <a:gd name="T5" fmla="*/ 148 h 168"/>
                <a:gd name="T6" fmla="*/ 92 w 149"/>
                <a:gd name="T7" fmla="*/ 112 h 168"/>
                <a:gd name="T8" fmla="*/ 92 w 149"/>
                <a:gd name="T9" fmla="*/ 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8">
                  <a:moveTo>
                    <a:pt x="92" y="37"/>
                  </a:moveTo>
                  <a:lnTo>
                    <a:pt x="92" y="37"/>
                  </a:lnTo>
                  <a:cubicBezTo>
                    <a:pt x="74" y="37"/>
                    <a:pt x="0" y="130"/>
                    <a:pt x="18" y="148"/>
                  </a:cubicBezTo>
                  <a:cubicBezTo>
                    <a:pt x="37" y="167"/>
                    <a:pt x="74" y="130"/>
                    <a:pt x="92" y="112"/>
                  </a:cubicBezTo>
                  <a:cubicBezTo>
                    <a:pt x="111" y="93"/>
                    <a:pt x="148" y="0"/>
                    <a:pt x="92" y="37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3" name="Freeform 95"/>
            <p:cNvSpPr>
              <a:spLocks noChangeArrowheads="1"/>
            </p:cNvSpPr>
            <p:nvPr/>
          </p:nvSpPr>
          <p:spPr bwMode="auto">
            <a:xfrm>
              <a:off x="6692900" y="5195888"/>
              <a:ext cx="33338" cy="53975"/>
            </a:xfrm>
            <a:custGeom>
              <a:avLst/>
              <a:gdLst>
                <a:gd name="T0" fmla="*/ 37 w 94"/>
                <a:gd name="T1" fmla="*/ 18 h 149"/>
                <a:gd name="T2" fmla="*/ 37 w 94"/>
                <a:gd name="T3" fmla="*/ 18 h 149"/>
                <a:gd name="T4" fmla="*/ 18 w 94"/>
                <a:gd name="T5" fmla="*/ 111 h 149"/>
                <a:gd name="T6" fmla="*/ 93 w 94"/>
                <a:gd name="T7" fmla="*/ 148 h 149"/>
                <a:gd name="T8" fmla="*/ 37 w 94"/>
                <a:gd name="T9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49">
                  <a:moveTo>
                    <a:pt x="37" y="18"/>
                  </a:moveTo>
                  <a:lnTo>
                    <a:pt x="37" y="18"/>
                  </a:lnTo>
                  <a:cubicBezTo>
                    <a:pt x="37" y="18"/>
                    <a:pt x="0" y="92"/>
                    <a:pt x="18" y="111"/>
                  </a:cubicBezTo>
                  <a:cubicBezTo>
                    <a:pt x="37" y="111"/>
                    <a:pt x="93" y="148"/>
                    <a:pt x="93" y="148"/>
                  </a:cubicBezTo>
                  <a:cubicBezTo>
                    <a:pt x="93" y="148"/>
                    <a:pt x="74" y="0"/>
                    <a:pt x="37" y="18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4" name="Freeform 96"/>
            <p:cNvSpPr>
              <a:spLocks noChangeArrowheads="1"/>
            </p:cNvSpPr>
            <p:nvPr/>
          </p:nvSpPr>
          <p:spPr bwMode="auto">
            <a:xfrm>
              <a:off x="6765925" y="5227638"/>
              <a:ext cx="39688" cy="47625"/>
            </a:xfrm>
            <a:custGeom>
              <a:avLst/>
              <a:gdLst>
                <a:gd name="T0" fmla="*/ 111 w 112"/>
                <a:gd name="T1" fmla="*/ 112 h 131"/>
                <a:gd name="T2" fmla="*/ 111 w 112"/>
                <a:gd name="T3" fmla="*/ 112 h 131"/>
                <a:gd name="T4" fmla="*/ 0 w 112"/>
                <a:gd name="T5" fmla="*/ 38 h 131"/>
                <a:gd name="T6" fmla="*/ 19 w 112"/>
                <a:gd name="T7" fmla="*/ 112 h 131"/>
                <a:gd name="T8" fmla="*/ 111 w 112"/>
                <a:gd name="T9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1">
                  <a:moveTo>
                    <a:pt x="111" y="112"/>
                  </a:moveTo>
                  <a:lnTo>
                    <a:pt x="111" y="112"/>
                  </a:lnTo>
                  <a:cubicBezTo>
                    <a:pt x="111" y="112"/>
                    <a:pt x="19" y="0"/>
                    <a:pt x="0" y="38"/>
                  </a:cubicBezTo>
                  <a:cubicBezTo>
                    <a:pt x="0" y="38"/>
                    <a:pt x="0" y="130"/>
                    <a:pt x="19" y="112"/>
                  </a:cubicBezTo>
                  <a:lnTo>
                    <a:pt x="111" y="112"/>
                  </a:lnTo>
                </a:path>
              </a:pathLst>
            </a:custGeom>
            <a:grpFill/>
            <a:ln w="635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5" name="Freeform 97"/>
            <p:cNvSpPr>
              <a:spLocks noChangeArrowheads="1"/>
            </p:cNvSpPr>
            <p:nvPr/>
          </p:nvSpPr>
          <p:spPr bwMode="auto">
            <a:xfrm>
              <a:off x="6765925" y="5227638"/>
              <a:ext cx="39688" cy="47625"/>
            </a:xfrm>
            <a:custGeom>
              <a:avLst/>
              <a:gdLst>
                <a:gd name="T0" fmla="*/ 111 w 112"/>
                <a:gd name="T1" fmla="*/ 112 h 131"/>
                <a:gd name="T2" fmla="*/ 111 w 112"/>
                <a:gd name="T3" fmla="*/ 112 h 131"/>
                <a:gd name="T4" fmla="*/ 0 w 112"/>
                <a:gd name="T5" fmla="*/ 38 h 131"/>
                <a:gd name="T6" fmla="*/ 19 w 112"/>
                <a:gd name="T7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31">
                  <a:moveTo>
                    <a:pt x="111" y="112"/>
                  </a:moveTo>
                  <a:lnTo>
                    <a:pt x="111" y="112"/>
                  </a:lnTo>
                  <a:cubicBezTo>
                    <a:pt x="111" y="112"/>
                    <a:pt x="19" y="0"/>
                    <a:pt x="0" y="38"/>
                  </a:cubicBezTo>
                  <a:cubicBezTo>
                    <a:pt x="0" y="38"/>
                    <a:pt x="0" y="130"/>
                    <a:pt x="19" y="112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defTabSz="1828272">
                <a:defRPr/>
              </a:pPr>
              <a:endParaRPr lang="en-US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6567043" y="3293437"/>
            <a:ext cx="2086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bibendum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tincidunt</a:t>
            </a:r>
            <a:r>
              <a:rPr lang="en-US" sz="1200" dirty="0"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latin typeface="Raleway" panose="020B0503030101060003" pitchFamily="34" charset="-52"/>
              </a:rPr>
              <a:t>nec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eros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latin typeface="Raleway" panose="020B0503030101060003" pitchFamily="34" charset="-52"/>
              </a:rPr>
              <a:t>faucibus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posuere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6811952"/>
      </p:ext>
    </p:extLst>
  </p:cSld>
  <p:clrMapOvr>
    <a:masterClrMapping/>
  </p:clrMapOvr>
  <p:transition spd="slow">
    <p:cover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"/>
          <p:cNvSpPr/>
          <p:nvPr/>
        </p:nvSpPr>
        <p:spPr>
          <a:xfrm>
            <a:off x="5855552" y="0"/>
            <a:ext cx="3063162" cy="6177243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1"/>
          </p:nvPr>
        </p:nvSpPr>
        <p:spPr>
          <a:xfrm>
            <a:off x="2991066" y="2543889"/>
            <a:ext cx="3659186" cy="80229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Dosis" panose="02010503020202060003" pitchFamily="2" charset="0"/>
              </a:rPr>
              <a:t>AUSTRALIA</a:t>
            </a:r>
          </a:p>
        </p:txBody>
      </p:sp>
      <p:grpSp>
        <p:nvGrpSpPr>
          <p:cNvPr id="529" name="Group 1"/>
          <p:cNvGrpSpPr/>
          <p:nvPr/>
        </p:nvGrpSpPr>
        <p:grpSpPr>
          <a:xfrm>
            <a:off x="6656351" y="1565966"/>
            <a:ext cx="4515231" cy="4259355"/>
            <a:chOff x="12898875" y="3276917"/>
            <a:chExt cx="8617982" cy="8129603"/>
          </a:xfrm>
          <a:solidFill>
            <a:schemeClr val="bg1">
              <a:lumMod val="75000"/>
            </a:schemeClr>
          </a:solidFill>
        </p:grpSpPr>
        <p:sp>
          <p:nvSpPr>
            <p:cNvPr id="530" name="Freeform 7"/>
            <p:cNvSpPr>
              <a:spLocks noChangeArrowheads="1"/>
            </p:cNvSpPr>
            <p:nvPr/>
          </p:nvSpPr>
          <p:spPr bwMode="auto">
            <a:xfrm>
              <a:off x="12898875" y="4054954"/>
              <a:ext cx="3404899" cy="5007757"/>
            </a:xfrm>
            <a:custGeom>
              <a:avLst/>
              <a:gdLst>
                <a:gd name="T0" fmla="*/ 7481 w 7738"/>
                <a:gd name="T1" fmla="*/ 599 h 11380"/>
                <a:gd name="T2" fmla="*/ 7405 w 7738"/>
                <a:gd name="T3" fmla="*/ 652 h 11380"/>
                <a:gd name="T4" fmla="*/ 7259 w 7738"/>
                <a:gd name="T5" fmla="*/ 785 h 11380"/>
                <a:gd name="T6" fmla="*/ 7155 w 7738"/>
                <a:gd name="T7" fmla="*/ 337 h 11380"/>
                <a:gd name="T8" fmla="*/ 6858 w 7738"/>
                <a:gd name="T9" fmla="*/ 104 h 11380"/>
                <a:gd name="T10" fmla="*/ 6654 w 7738"/>
                <a:gd name="T11" fmla="*/ 116 h 11380"/>
                <a:gd name="T12" fmla="*/ 6392 w 7738"/>
                <a:gd name="T13" fmla="*/ 250 h 11380"/>
                <a:gd name="T14" fmla="*/ 6235 w 7738"/>
                <a:gd name="T15" fmla="*/ 436 h 11380"/>
                <a:gd name="T16" fmla="*/ 6072 w 7738"/>
                <a:gd name="T17" fmla="*/ 407 h 11380"/>
                <a:gd name="T18" fmla="*/ 5880 w 7738"/>
                <a:gd name="T19" fmla="*/ 494 h 11380"/>
                <a:gd name="T20" fmla="*/ 5979 w 7738"/>
                <a:gd name="T21" fmla="*/ 622 h 11380"/>
                <a:gd name="T22" fmla="*/ 5810 w 7738"/>
                <a:gd name="T23" fmla="*/ 687 h 11380"/>
                <a:gd name="T24" fmla="*/ 5845 w 7738"/>
                <a:gd name="T25" fmla="*/ 756 h 11380"/>
                <a:gd name="T26" fmla="*/ 5711 w 7738"/>
                <a:gd name="T27" fmla="*/ 797 h 11380"/>
                <a:gd name="T28" fmla="*/ 5530 w 7738"/>
                <a:gd name="T29" fmla="*/ 925 h 11380"/>
                <a:gd name="T30" fmla="*/ 5676 w 7738"/>
                <a:gd name="T31" fmla="*/ 1013 h 11380"/>
                <a:gd name="T32" fmla="*/ 5513 w 7738"/>
                <a:gd name="T33" fmla="*/ 1274 h 11380"/>
                <a:gd name="T34" fmla="*/ 5524 w 7738"/>
                <a:gd name="T35" fmla="*/ 1350 h 11380"/>
                <a:gd name="T36" fmla="*/ 5315 w 7738"/>
                <a:gd name="T37" fmla="*/ 1309 h 11380"/>
                <a:gd name="T38" fmla="*/ 5158 w 7738"/>
                <a:gd name="T39" fmla="*/ 1211 h 11380"/>
                <a:gd name="T40" fmla="*/ 5134 w 7738"/>
                <a:gd name="T41" fmla="*/ 1350 h 11380"/>
                <a:gd name="T42" fmla="*/ 5222 w 7738"/>
                <a:gd name="T43" fmla="*/ 1600 h 11380"/>
                <a:gd name="T44" fmla="*/ 5164 w 7738"/>
                <a:gd name="T45" fmla="*/ 1746 h 11380"/>
                <a:gd name="T46" fmla="*/ 4977 w 7738"/>
                <a:gd name="T47" fmla="*/ 1665 h 11380"/>
                <a:gd name="T48" fmla="*/ 4832 w 7738"/>
                <a:gd name="T49" fmla="*/ 1333 h 11380"/>
                <a:gd name="T50" fmla="*/ 4622 w 7738"/>
                <a:gd name="T51" fmla="*/ 1502 h 11380"/>
                <a:gd name="T52" fmla="*/ 4552 w 7738"/>
                <a:gd name="T53" fmla="*/ 2130 h 11380"/>
                <a:gd name="T54" fmla="*/ 4191 w 7738"/>
                <a:gd name="T55" fmla="*/ 2520 h 11380"/>
                <a:gd name="T56" fmla="*/ 3010 w 7738"/>
                <a:gd name="T57" fmla="*/ 3126 h 11380"/>
                <a:gd name="T58" fmla="*/ 2433 w 7738"/>
                <a:gd name="T59" fmla="*/ 3376 h 11380"/>
                <a:gd name="T60" fmla="*/ 1607 w 7738"/>
                <a:gd name="T61" fmla="*/ 3603 h 11380"/>
                <a:gd name="T62" fmla="*/ 844 w 7738"/>
                <a:gd name="T63" fmla="*/ 4075 h 11380"/>
                <a:gd name="T64" fmla="*/ 593 w 7738"/>
                <a:gd name="T65" fmla="*/ 4342 h 11380"/>
                <a:gd name="T66" fmla="*/ 442 w 7738"/>
                <a:gd name="T67" fmla="*/ 4278 h 11380"/>
                <a:gd name="T68" fmla="*/ 233 w 7738"/>
                <a:gd name="T69" fmla="*/ 5379 h 11380"/>
                <a:gd name="T70" fmla="*/ 646 w 7738"/>
                <a:gd name="T71" fmla="*/ 6246 h 11380"/>
                <a:gd name="T72" fmla="*/ 512 w 7738"/>
                <a:gd name="T73" fmla="*/ 6444 h 11380"/>
                <a:gd name="T74" fmla="*/ 250 w 7738"/>
                <a:gd name="T75" fmla="*/ 6060 h 11380"/>
                <a:gd name="T76" fmla="*/ 436 w 7738"/>
                <a:gd name="T77" fmla="*/ 6595 h 11380"/>
                <a:gd name="T78" fmla="*/ 233 w 7738"/>
                <a:gd name="T79" fmla="*/ 6392 h 11380"/>
                <a:gd name="T80" fmla="*/ 180 w 7738"/>
                <a:gd name="T81" fmla="*/ 6461 h 11380"/>
                <a:gd name="T82" fmla="*/ 576 w 7738"/>
                <a:gd name="T83" fmla="*/ 7276 h 11380"/>
                <a:gd name="T84" fmla="*/ 995 w 7738"/>
                <a:gd name="T85" fmla="*/ 8207 h 11380"/>
                <a:gd name="T86" fmla="*/ 1281 w 7738"/>
                <a:gd name="T87" fmla="*/ 9295 h 11380"/>
                <a:gd name="T88" fmla="*/ 1345 w 7738"/>
                <a:gd name="T89" fmla="*/ 9872 h 11380"/>
                <a:gd name="T90" fmla="*/ 1013 w 7738"/>
                <a:gd name="T91" fmla="*/ 10518 h 11380"/>
                <a:gd name="T92" fmla="*/ 1461 w 7738"/>
                <a:gd name="T93" fmla="*/ 11158 h 11380"/>
                <a:gd name="T94" fmla="*/ 2014 w 7738"/>
                <a:gd name="T95" fmla="*/ 11327 h 11380"/>
                <a:gd name="T96" fmla="*/ 2305 w 7738"/>
                <a:gd name="T97" fmla="*/ 11333 h 11380"/>
                <a:gd name="T98" fmla="*/ 2817 w 7738"/>
                <a:gd name="T99" fmla="*/ 11042 h 11380"/>
                <a:gd name="T100" fmla="*/ 3627 w 7738"/>
                <a:gd name="T101" fmla="*/ 10704 h 11380"/>
                <a:gd name="T102" fmla="*/ 4418 w 7738"/>
                <a:gd name="T103" fmla="*/ 10681 h 11380"/>
                <a:gd name="T104" fmla="*/ 4855 w 7738"/>
                <a:gd name="T105" fmla="*/ 10658 h 11380"/>
                <a:gd name="T106" fmla="*/ 5356 w 7738"/>
                <a:gd name="T107" fmla="*/ 10314 h 11380"/>
                <a:gd name="T108" fmla="*/ 6345 w 7738"/>
                <a:gd name="T109" fmla="*/ 9732 h 11380"/>
                <a:gd name="T110" fmla="*/ 7737 w 7738"/>
                <a:gd name="T111" fmla="*/ 9406 h 11380"/>
                <a:gd name="T112" fmla="*/ 1147 w 7738"/>
                <a:gd name="T113" fmla="*/ 3586 h 11380"/>
                <a:gd name="T114" fmla="*/ 122 w 7738"/>
                <a:gd name="T115" fmla="*/ 6339 h 1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38" h="11380">
                  <a:moveTo>
                    <a:pt x="7713" y="576"/>
                  </a:moveTo>
                  <a:lnTo>
                    <a:pt x="7713" y="576"/>
                  </a:lnTo>
                  <a:cubicBezTo>
                    <a:pt x="7684" y="559"/>
                    <a:pt x="7649" y="553"/>
                    <a:pt x="7614" y="541"/>
                  </a:cubicBezTo>
                  <a:cubicBezTo>
                    <a:pt x="7574" y="535"/>
                    <a:pt x="7556" y="512"/>
                    <a:pt x="7516" y="512"/>
                  </a:cubicBezTo>
                  <a:cubicBezTo>
                    <a:pt x="7498" y="512"/>
                    <a:pt x="7486" y="518"/>
                    <a:pt x="7463" y="518"/>
                  </a:cubicBezTo>
                  <a:cubicBezTo>
                    <a:pt x="7463" y="547"/>
                    <a:pt x="7469" y="570"/>
                    <a:pt x="7486" y="593"/>
                  </a:cubicBezTo>
                  <a:cubicBezTo>
                    <a:pt x="7481" y="599"/>
                    <a:pt x="7481" y="599"/>
                    <a:pt x="7481" y="599"/>
                  </a:cubicBezTo>
                  <a:cubicBezTo>
                    <a:pt x="7469" y="599"/>
                    <a:pt x="7463" y="593"/>
                    <a:pt x="7451" y="588"/>
                  </a:cubicBezTo>
                  <a:cubicBezTo>
                    <a:pt x="7440" y="593"/>
                    <a:pt x="7440" y="593"/>
                    <a:pt x="7440" y="593"/>
                  </a:cubicBezTo>
                  <a:cubicBezTo>
                    <a:pt x="7440" y="599"/>
                    <a:pt x="7446" y="605"/>
                    <a:pt x="7451" y="611"/>
                  </a:cubicBezTo>
                  <a:cubicBezTo>
                    <a:pt x="7446" y="622"/>
                    <a:pt x="7446" y="622"/>
                    <a:pt x="7446" y="622"/>
                  </a:cubicBezTo>
                  <a:cubicBezTo>
                    <a:pt x="7428" y="617"/>
                    <a:pt x="7416" y="605"/>
                    <a:pt x="7405" y="593"/>
                  </a:cubicBezTo>
                  <a:cubicBezTo>
                    <a:pt x="7393" y="599"/>
                    <a:pt x="7393" y="599"/>
                    <a:pt x="7393" y="599"/>
                  </a:cubicBezTo>
                  <a:cubicBezTo>
                    <a:pt x="7393" y="622"/>
                    <a:pt x="7405" y="628"/>
                    <a:pt x="7405" y="652"/>
                  </a:cubicBezTo>
                  <a:cubicBezTo>
                    <a:pt x="7405" y="657"/>
                    <a:pt x="7399" y="657"/>
                    <a:pt x="7393" y="657"/>
                  </a:cubicBezTo>
                  <a:cubicBezTo>
                    <a:pt x="7364" y="617"/>
                    <a:pt x="7364" y="617"/>
                    <a:pt x="7364" y="617"/>
                  </a:cubicBezTo>
                  <a:cubicBezTo>
                    <a:pt x="7347" y="640"/>
                    <a:pt x="7335" y="652"/>
                    <a:pt x="7335" y="681"/>
                  </a:cubicBezTo>
                  <a:cubicBezTo>
                    <a:pt x="7335" y="722"/>
                    <a:pt x="7376" y="826"/>
                    <a:pt x="7312" y="722"/>
                  </a:cubicBezTo>
                  <a:cubicBezTo>
                    <a:pt x="7300" y="751"/>
                    <a:pt x="7288" y="791"/>
                    <a:pt x="7288" y="815"/>
                  </a:cubicBezTo>
                  <a:cubicBezTo>
                    <a:pt x="7288" y="826"/>
                    <a:pt x="7300" y="855"/>
                    <a:pt x="7288" y="832"/>
                  </a:cubicBezTo>
                  <a:cubicBezTo>
                    <a:pt x="7259" y="785"/>
                    <a:pt x="7259" y="785"/>
                    <a:pt x="7259" y="785"/>
                  </a:cubicBezTo>
                  <a:cubicBezTo>
                    <a:pt x="7224" y="780"/>
                    <a:pt x="7195" y="756"/>
                    <a:pt x="7253" y="756"/>
                  </a:cubicBezTo>
                  <a:cubicBezTo>
                    <a:pt x="7277" y="756"/>
                    <a:pt x="7294" y="739"/>
                    <a:pt x="7294" y="716"/>
                  </a:cubicBezTo>
                  <a:cubicBezTo>
                    <a:pt x="7294" y="681"/>
                    <a:pt x="7277" y="663"/>
                    <a:pt x="7277" y="622"/>
                  </a:cubicBezTo>
                  <a:cubicBezTo>
                    <a:pt x="7277" y="593"/>
                    <a:pt x="7271" y="576"/>
                    <a:pt x="7283" y="553"/>
                  </a:cubicBezTo>
                  <a:cubicBezTo>
                    <a:pt x="7294" y="535"/>
                    <a:pt x="7318" y="529"/>
                    <a:pt x="7318" y="506"/>
                  </a:cubicBezTo>
                  <a:cubicBezTo>
                    <a:pt x="7318" y="454"/>
                    <a:pt x="7271" y="436"/>
                    <a:pt x="7230" y="413"/>
                  </a:cubicBezTo>
                  <a:cubicBezTo>
                    <a:pt x="7190" y="390"/>
                    <a:pt x="7178" y="372"/>
                    <a:pt x="7155" y="337"/>
                  </a:cubicBezTo>
                  <a:cubicBezTo>
                    <a:pt x="7149" y="320"/>
                    <a:pt x="7125" y="320"/>
                    <a:pt x="7125" y="308"/>
                  </a:cubicBezTo>
                  <a:cubicBezTo>
                    <a:pt x="7125" y="296"/>
                    <a:pt x="7131" y="296"/>
                    <a:pt x="7131" y="291"/>
                  </a:cubicBezTo>
                  <a:cubicBezTo>
                    <a:pt x="7131" y="250"/>
                    <a:pt x="7090" y="244"/>
                    <a:pt x="7056" y="221"/>
                  </a:cubicBezTo>
                  <a:cubicBezTo>
                    <a:pt x="7038" y="209"/>
                    <a:pt x="7027" y="198"/>
                    <a:pt x="7003" y="186"/>
                  </a:cubicBezTo>
                  <a:cubicBezTo>
                    <a:pt x="6986" y="174"/>
                    <a:pt x="6957" y="174"/>
                    <a:pt x="6957" y="157"/>
                  </a:cubicBezTo>
                  <a:cubicBezTo>
                    <a:pt x="6957" y="128"/>
                    <a:pt x="6957" y="99"/>
                    <a:pt x="6933" y="99"/>
                  </a:cubicBezTo>
                  <a:cubicBezTo>
                    <a:pt x="6904" y="99"/>
                    <a:pt x="6887" y="104"/>
                    <a:pt x="6858" y="104"/>
                  </a:cubicBezTo>
                  <a:cubicBezTo>
                    <a:pt x="6799" y="104"/>
                    <a:pt x="6764" y="58"/>
                    <a:pt x="6747" y="0"/>
                  </a:cubicBezTo>
                  <a:cubicBezTo>
                    <a:pt x="6724" y="11"/>
                    <a:pt x="6712" y="23"/>
                    <a:pt x="6695" y="35"/>
                  </a:cubicBezTo>
                  <a:cubicBezTo>
                    <a:pt x="6648" y="17"/>
                    <a:pt x="6648" y="17"/>
                    <a:pt x="6648" y="17"/>
                  </a:cubicBezTo>
                  <a:cubicBezTo>
                    <a:pt x="6636" y="17"/>
                    <a:pt x="6636" y="17"/>
                    <a:pt x="6636" y="17"/>
                  </a:cubicBezTo>
                  <a:cubicBezTo>
                    <a:pt x="6666" y="58"/>
                    <a:pt x="6677" y="87"/>
                    <a:pt x="6712" y="104"/>
                  </a:cubicBezTo>
                  <a:cubicBezTo>
                    <a:pt x="6706" y="116"/>
                    <a:pt x="6706" y="116"/>
                    <a:pt x="6706" y="116"/>
                  </a:cubicBezTo>
                  <a:cubicBezTo>
                    <a:pt x="6689" y="116"/>
                    <a:pt x="6677" y="116"/>
                    <a:pt x="6654" y="116"/>
                  </a:cubicBezTo>
                  <a:cubicBezTo>
                    <a:pt x="6654" y="163"/>
                    <a:pt x="6631" y="192"/>
                    <a:pt x="6590" y="221"/>
                  </a:cubicBezTo>
                  <a:cubicBezTo>
                    <a:pt x="6572" y="227"/>
                    <a:pt x="6572" y="250"/>
                    <a:pt x="6555" y="250"/>
                  </a:cubicBezTo>
                  <a:cubicBezTo>
                    <a:pt x="6508" y="250"/>
                    <a:pt x="6508" y="192"/>
                    <a:pt x="6508" y="145"/>
                  </a:cubicBezTo>
                  <a:cubicBezTo>
                    <a:pt x="6508" y="81"/>
                    <a:pt x="6514" y="133"/>
                    <a:pt x="6468" y="157"/>
                  </a:cubicBezTo>
                  <a:cubicBezTo>
                    <a:pt x="6450" y="168"/>
                    <a:pt x="6421" y="163"/>
                    <a:pt x="6421" y="186"/>
                  </a:cubicBezTo>
                  <a:cubicBezTo>
                    <a:pt x="6421" y="203"/>
                    <a:pt x="6450" y="203"/>
                    <a:pt x="6456" y="221"/>
                  </a:cubicBezTo>
                  <a:cubicBezTo>
                    <a:pt x="6427" y="227"/>
                    <a:pt x="6415" y="250"/>
                    <a:pt x="6392" y="250"/>
                  </a:cubicBezTo>
                  <a:cubicBezTo>
                    <a:pt x="6322" y="250"/>
                    <a:pt x="6386" y="168"/>
                    <a:pt x="6305" y="256"/>
                  </a:cubicBezTo>
                  <a:cubicBezTo>
                    <a:pt x="6310" y="279"/>
                    <a:pt x="6310" y="279"/>
                    <a:pt x="6310" y="279"/>
                  </a:cubicBezTo>
                  <a:cubicBezTo>
                    <a:pt x="6299" y="296"/>
                    <a:pt x="6275" y="308"/>
                    <a:pt x="6275" y="331"/>
                  </a:cubicBezTo>
                  <a:cubicBezTo>
                    <a:pt x="6275" y="349"/>
                    <a:pt x="6287" y="355"/>
                    <a:pt x="6287" y="372"/>
                  </a:cubicBezTo>
                  <a:cubicBezTo>
                    <a:pt x="6287" y="396"/>
                    <a:pt x="6252" y="390"/>
                    <a:pt x="6229" y="396"/>
                  </a:cubicBezTo>
                  <a:cubicBezTo>
                    <a:pt x="6235" y="413"/>
                    <a:pt x="6235" y="425"/>
                    <a:pt x="6241" y="442"/>
                  </a:cubicBezTo>
                  <a:cubicBezTo>
                    <a:pt x="6235" y="436"/>
                    <a:pt x="6235" y="436"/>
                    <a:pt x="6235" y="436"/>
                  </a:cubicBezTo>
                  <a:cubicBezTo>
                    <a:pt x="6223" y="419"/>
                    <a:pt x="6206" y="419"/>
                    <a:pt x="6200" y="401"/>
                  </a:cubicBezTo>
                  <a:cubicBezTo>
                    <a:pt x="6188" y="390"/>
                    <a:pt x="6194" y="361"/>
                    <a:pt x="6171" y="361"/>
                  </a:cubicBezTo>
                  <a:cubicBezTo>
                    <a:pt x="6095" y="361"/>
                    <a:pt x="6112" y="483"/>
                    <a:pt x="6112" y="285"/>
                  </a:cubicBezTo>
                  <a:lnTo>
                    <a:pt x="6118" y="279"/>
                  </a:lnTo>
                  <a:cubicBezTo>
                    <a:pt x="6118" y="256"/>
                    <a:pt x="6095" y="256"/>
                    <a:pt x="6078" y="244"/>
                  </a:cubicBezTo>
                  <a:cubicBezTo>
                    <a:pt x="6078" y="349"/>
                    <a:pt x="6078" y="349"/>
                    <a:pt x="6078" y="349"/>
                  </a:cubicBezTo>
                  <a:cubicBezTo>
                    <a:pt x="6078" y="372"/>
                    <a:pt x="6078" y="384"/>
                    <a:pt x="6072" y="407"/>
                  </a:cubicBezTo>
                  <a:cubicBezTo>
                    <a:pt x="6037" y="407"/>
                    <a:pt x="6008" y="407"/>
                    <a:pt x="5990" y="442"/>
                  </a:cubicBezTo>
                  <a:cubicBezTo>
                    <a:pt x="5984" y="436"/>
                    <a:pt x="5984" y="430"/>
                    <a:pt x="5979" y="430"/>
                  </a:cubicBezTo>
                  <a:cubicBezTo>
                    <a:pt x="5979" y="419"/>
                    <a:pt x="5979" y="419"/>
                    <a:pt x="5979" y="419"/>
                  </a:cubicBezTo>
                  <a:cubicBezTo>
                    <a:pt x="5955" y="419"/>
                    <a:pt x="5955" y="419"/>
                    <a:pt x="5955" y="419"/>
                  </a:cubicBezTo>
                  <a:cubicBezTo>
                    <a:pt x="5949" y="419"/>
                    <a:pt x="5944" y="413"/>
                    <a:pt x="5938" y="413"/>
                  </a:cubicBezTo>
                  <a:cubicBezTo>
                    <a:pt x="5932" y="413"/>
                    <a:pt x="5932" y="419"/>
                    <a:pt x="5926" y="419"/>
                  </a:cubicBezTo>
                  <a:cubicBezTo>
                    <a:pt x="5932" y="454"/>
                    <a:pt x="5880" y="459"/>
                    <a:pt x="5880" y="494"/>
                  </a:cubicBezTo>
                  <a:cubicBezTo>
                    <a:pt x="5880" y="529"/>
                    <a:pt x="5915" y="547"/>
                    <a:pt x="5944" y="547"/>
                  </a:cubicBezTo>
                  <a:cubicBezTo>
                    <a:pt x="5944" y="553"/>
                    <a:pt x="5949" y="553"/>
                    <a:pt x="5949" y="559"/>
                  </a:cubicBezTo>
                  <a:cubicBezTo>
                    <a:pt x="5949" y="576"/>
                    <a:pt x="5938" y="588"/>
                    <a:pt x="5926" y="599"/>
                  </a:cubicBezTo>
                  <a:cubicBezTo>
                    <a:pt x="5932" y="611"/>
                    <a:pt x="5932" y="611"/>
                    <a:pt x="5932" y="611"/>
                  </a:cubicBezTo>
                  <a:cubicBezTo>
                    <a:pt x="5938" y="611"/>
                    <a:pt x="5938" y="617"/>
                    <a:pt x="5944" y="617"/>
                  </a:cubicBezTo>
                  <a:cubicBezTo>
                    <a:pt x="5949" y="617"/>
                    <a:pt x="5955" y="611"/>
                    <a:pt x="5961" y="605"/>
                  </a:cubicBezTo>
                  <a:cubicBezTo>
                    <a:pt x="5967" y="611"/>
                    <a:pt x="5973" y="622"/>
                    <a:pt x="5979" y="622"/>
                  </a:cubicBezTo>
                  <a:cubicBezTo>
                    <a:pt x="5990" y="622"/>
                    <a:pt x="5996" y="628"/>
                    <a:pt x="6002" y="628"/>
                  </a:cubicBezTo>
                  <a:cubicBezTo>
                    <a:pt x="5990" y="634"/>
                    <a:pt x="5984" y="640"/>
                    <a:pt x="5984" y="652"/>
                  </a:cubicBezTo>
                  <a:cubicBezTo>
                    <a:pt x="5984" y="669"/>
                    <a:pt x="6008" y="675"/>
                    <a:pt x="6025" y="692"/>
                  </a:cubicBezTo>
                  <a:cubicBezTo>
                    <a:pt x="6002" y="698"/>
                    <a:pt x="5990" y="710"/>
                    <a:pt x="5967" y="710"/>
                  </a:cubicBezTo>
                  <a:cubicBezTo>
                    <a:pt x="5932" y="710"/>
                    <a:pt x="5915" y="687"/>
                    <a:pt x="5886" y="675"/>
                  </a:cubicBezTo>
                  <a:cubicBezTo>
                    <a:pt x="5886" y="687"/>
                    <a:pt x="5880" y="692"/>
                    <a:pt x="5874" y="704"/>
                  </a:cubicBezTo>
                  <a:cubicBezTo>
                    <a:pt x="5816" y="675"/>
                    <a:pt x="5816" y="570"/>
                    <a:pt x="5810" y="687"/>
                  </a:cubicBezTo>
                  <a:cubicBezTo>
                    <a:pt x="5786" y="687"/>
                    <a:pt x="5769" y="687"/>
                    <a:pt x="5746" y="687"/>
                  </a:cubicBezTo>
                  <a:cubicBezTo>
                    <a:pt x="5746" y="698"/>
                    <a:pt x="5746" y="704"/>
                    <a:pt x="5746" y="716"/>
                  </a:cubicBezTo>
                  <a:cubicBezTo>
                    <a:pt x="5769" y="716"/>
                    <a:pt x="5769" y="716"/>
                    <a:pt x="5769" y="716"/>
                  </a:cubicBezTo>
                  <a:cubicBezTo>
                    <a:pt x="5786" y="716"/>
                    <a:pt x="5798" y="704"/>
                    <a:pt x="5821" y="704"/>
                  </a:cubicBezTo>
                  <a:cubicBezTo>
                    <a:pt x="5798" y="722"/>
                    <a:pt x="5786" y="733"/>
                    <a:pt x="5763" y="739"/>
                  </a:cubicBezTo>
                  <a:cubicBezTo>
                    <a:pt x="5769" y="762"/>
                    <a:pt x="5786" y="768"/>
                    <a:pt x="5810" y="768"/>
                  </a:cubicBezTo>
                  <a:cubicBezTo>
                    <a:pt x="5821" y="768"/>
                    <a:pt x="5833" y="756"/>
                    <a:pt x="5845" y="756"/>
                  </a:cubicBezTo>
                  <a:cubicBezTo>
                    <a:pt x="5839" y="774"/>
                    <a:pt x="5839" y="785"/>
                    <a:pt x="5839" y="809"/>
                  </a:cubicBezTo>
                  <a:cubicBezTo>
                    <a:pt x="5839" y="838"/>
                    <a:pt x="5932" y="919"/>
                    <a:pt x="5909" y="914"/>
                  </a:cubicBezTo>
                  <a:cubicBezTo>
                    <a:pt x="5862" y="896"/>
                    <a:pt x="5874" y="867"/>
                    <a:pt x="5839" y="867"/>
                  </a:cubicBezTo>
                  <a:cubicBezTo>
                    <a:pt x="5827" y="867"/>
                    <a:pt x="5821" y="879"/>
                    <a:pt x="5816" y="885"/>
                  </a:cubicBezTo>
                  <a:cubicBezTo>
                    <a:pt x="5792" y="873"/>
                    <a:pt x="5775" y="873"/>
                    <a:pt x="5769" y="855"/>
                  </a:cubicBezTo>
                  <a:cubicBezTo>
                    <a:pt x="5757" y="838"/>
                    <a:pt x="5775" y="815"/>
                    <a:pt x="5763" y="797"/>
                  </a:cubicBezTo>
                  <a:cubicBezTo>
                    <a:pt x="5746" y="785"/>
                    <a:pt x="5728" y="803"/>
                    <a:pt x="5711" y="797"/>
                  </a:cubicBezTo>
                  <a:cubicBezTo>
                    <a:pt x="5699" y="791"/>
                    <a:pt x="5699" y="780"/>
                    <a:pt x="5687" y="780"/>
                  </a:cubicBezTo>
                  <a:cubicBezTo>
                    <a:pt x="5658" y="780"/>
                    <a:pt x="5653" y="815"/>
                    <a:pt x="5629" y="826"/>
                  </a:cubicBezTo>
                  <a:cubicBezTo>
                    <a:pt x="5641" y="850"/>
                    <a:pt x="5641" y="850"/>
                    <a:pt x="5641" y="850"/>
                  </a:cubicBezTo>
                  <a:cubicBezTo>
                    <a:pt x="5629" y="867"/>
                    <a:pt x="5618" y="879"/>
                    <a:pt x="5594" y="879"/>
                  </a:cubicBezTo>
                  <a:cubicBezTo>
                    <a:pt x="5583" y="879"/>
                    <a:pt x="5571" y="867"/>
                    <a:pt x="5565" y="855"/>
                  </a:cubicBezTo>
                  <a:cubicBezTo>
                    <a:pt x="5554" y="879"/>
                    <a:pt x="5519" y="879"/>
                    <a:pt x="5519" y="908"/>
                  </a:cubicBezTo>
                  <a:cubicBezTo>
                    <a:pt x="5519" y="914"/>
                    <a:pt x="5524" y="919"/>
                    <a:pt x="5530" y="925"/>
                  </a:cubicBezTo>
                  <a:cubicBezTo>
                    <a:pt x="5507" y="943"/>
                    <a:pt x="5501" y="972"/>
                    <a:pt x="5501" y="1001"/>
                  </a:cubicBezTo>
                  <a:cubicBezTo>
                    <a:pt x="5501" y="1018"/>
                    <a:pt x="5513" y="1030"/>
                    <a:pt x="5530" y="1030"/>
                  </a:cubicBezTo>
                  <a:cubicBezTo>
                    <a:pt x="5530" y="1030"/>
                    <a:pt x="5536" y="1030"/>
                    <a:pt x="5542" y="1030"/>
                  </a:cubicBezTo>
                  <a:cubicBezTo>
                    <a:pt x="5554" y="1030"/>
                    <a:pt x="5554" y="1030"/>
                    <a:pt x="5554" y="1030"/>
                  </a:cubicBezTo>
                  <a:cubicBezTo>
                    <a:pt x="5554" y="1042"/>
                    <a:pt x="5554" y="1053"/>
                    <a:pt x="5554" y="1071"/>
                  </a:cubicBezTo>
                  <a:cubicBezTo>
                    <a:pt x="5618" y="1042"/>
                    <a:pt x="5629" y="1001"/>
                    <a:pt x="5676" y="954"/>
                  </a:cubicBezTo>
                  <a:cubicBezTo>
                    <a:pt x="5676" y="1013"/>
                    <a:pt x="5676" y="1013"/>
                    <a:pt x="5676" y="1013"/>
                  </a:cubicBezTo>
                  <a:cubicBezTo>
                    <a:pt x="5676" y="1048"/>
                    <a:pt x="5612" y="1048"/>
                    <a:pt x="5612" y="1088"/>
                  </a:cubicBezTo>
                  <a:cubicBezTo>
                    <a:pt x="5612" y="1094"/>
                    <a:pt x="5618" y="1100"/>
                    <a:pt x="5618" y="1111"/>
                  </a:cubicBezTo>
                  <a:cubicBezTo>
                    <a:pt x="5606" y="1117"/>
                    <a:pt x="5594" y="1123"/>
                    <a:pt x="5594" y="1135"/>
                  </a:cubicBezTo>
                  <a:cubicBezTo>
                    <a:pt x="5594" y="1152"/>
                    <a:pt x="5606" y="1158"/>
                    <a:pt x="5606" y="1176"/>
                  </a:cubicBezTo>
                  <a:cubicBezTo>
                    <a:pt x="5606" y="1193"/>
                    <a:pt x="5583" y="1193"/>
                    <a:pt x="5571" y="1211"/>
                  </a:cubicBezTo>
                  <a:cubicBezTo>
                    <a:pt x="5554" y="1205"/>
                    <a:pt x="5548" y="1199"/>
                    <a:pt x="5530" y="1193"/>
                  </a:cubicBezTo>
                  <a:cubicBezTo>
                    <a:pt x="5524" y="1228"/>
                    <a:pt x="5524" y="1245"/>
                    <a:pt x="5513" y="1274"/>
                  </a:cubicBezTo>
                  <a:cubicBezTo>
                    <a:pt x="5524" y="1280"/>
                    <a:pt x="5530" y="1286"/>
                    <a:pt x="5542" y="1286"/>
                  </a:cubicBezTo>
                  <a:cubicBezTo>
                    <a:pt x="5554" y="1286"/>
                    <a:pt x="5559" y="1280"/>
                    <a:pt x="5571" y="1280"/>
                  </a:cubicBezTo>
                  <a:cubicBezTo>
                    <a:pt x="5589" y="1280"/>
                    <a:pt x="5757" y="1333"/>
                    <a:pt x="5723" y="1344"/>
                  </a:cubicBezTo>
                  <a:cubicBezTo>
                    <a:pt x="5658" y="1327"/>
                    <a:pt x="5623" y="1344"/>
                    <a:pt x="5565" y="1333"/>
                  </a:cubicBezTo>
                  <a:cubicBezTo>
                    <a:pt x="5536" y="1327"/>
                    <a:pt x="5519" y="1304"/>
                    <a:pt x="5490" y="1304"/>
                  </a:cubicBezTo>
                  <a:lnTo>
                    <a:pt x="5484" y="1309"/>
                  </a:lnTo>
                  <a:cubicBezTo>
                    <a:pt x="5484" y="1333"/>
                    <a:pt x="5501" y="1350"/>
                    <a:pt x="5524" y="1350"/>
                  </a:cubicBezTo>
                  <a:cubicBezTo>
                    <a:pt x="5524" y="1368"/>
                    <a:pt x="5519" y="1374"/>
                    <a:pt x="5513" y="1385"/>
                  </a:cubicBezTo>
                  <a:cubicBezTo>
                    <a:pt x="5495" y="1374"/>
                    <a:pt x="5490" y="1356"/>
                    <a:pt x="5466" y="1356"/>
                  </a:cubicBezTo>
                  <a:cubicBezTo>
                    <a:pt x="5460" y="1356"/>
                    <a:pt x="5455" y="1362"/>
                    <a:pt x="5449" y="1362"/>
                  </a:cubicBezTo>
                  <a:cubicBezTo>
                    <a:pt x="5408" y="1362"/>
                    <a:pt x="5408" y="1315"/>
                    <a:pt x="5385" y="1286"/>
                  </a:cubicBezTo>
                  <a:cubicBezTo>
                    <a:pt x="5361" y="1257"/>
                    <a:pt x="5332" y="1263"/>
                    <a:pt x="5297" y="1263"/>
                  </a:cubicBezTo>
                  <a:cubicBezTo>
                    <a:pt x="5292" y="1263"/>
                    <a:pt x="5292" y="1263"/>
                    <a:pt x="5286" y="1263"/>
                  </a:cubicBezTo>
                  <a:cubicBezTo>
                    <a:pt x="5297" y="1286"/>
                    <a:pt x="5315" y="1286"/>
                    <a:pt x="5315" y="1309"/>
                  </a:cubicBezTo>
                  <a:cubicBezTo>
                    <a:pt x="5315" y="1315"/>
                    <a:pt x="5309" y="1315"/>
                    <a:pt x="5309" y="1321"/>
                  </a:cubicBezTo>
                  <a:cubicBezTo>
                    <a:pt x="5286" y="1321"/>
                    <a:pt x="5286" y="1321"/>
                    <a:pt x="5286" y="1321"/>
                  </a:cubicBezTo>
                  <a:cubicBezTo>
                    <a:pt x="5274" y="1321"/>
                    <a:pt x="5268" y="1333"/>
                    <a:pt x="5257" y="1333"/>
                  </a:cubicBezTo>
                  <a:cubicBezTo>
                    <a:pt x="5245" y="1333"/>
                    <a:pt x="5239" y="1315"/>
                    <a:pt x="5228" y="1309"/>
                  </a:cubicBezTo>
                  <a:cubicBezTo>
                    <a:pt x="5204" y="1280"/>
                    <a:pt x="5175" y="1269"/>
                    <a:pt x="5175" y="1228"/>
                  </a:cubicBezTo>
                  <a:cubicBezTo>
                    <a:pt x="5175" y="1222"/>
                    <a:pt x="5181" y="1216"/>
                    <a:pt x="5181" y="1205"/>
                  </a:cubicBezTo>
                  <a:cubicBezTo>
                    <a:pt x="5158" y="1211"/>
                    <a:pt x="5158" y="1211"/>
                    <a:pt x="5158" y="1211"/>
                  </a:cubicBezTo>
                  <a:cubicBezTo>
                    <a:pt x="5152" y="1211"/>
                    <a:pt x="5152" y="1205"/>
                    <a:pt x="5146" y="1205"/>
                  </a:cubicBezTo>
                  <a:cubicBezTo>
                    <a:pt x="5140" y="1205"/>
                    <a:pt x="5140" y="1211"/>
                    <a:pt x="5134" y="1211"/>
                  </a:cubicBezTo>
                  <a:cubicBezTo>
                    <a:pt x="5134" y="1228"/>
                    <a:pt x="5129" y="1234"/>
                    <a:pt x="5129" y="1251"/>
                  </a:cubicBezTo>
                  <a:cubicBezTo>
                    <a:pt x="5129" y="1257"/>
                    <a:pt x="5134" y="1257"/>
                    <a:pt x="5134" y="1263"/>
                  </a:cubicBezTo>
                  <a:cubicBezTo>
                    <a:pt x="5169" y="1263"/>
                    <a:pt x="5169" y="1263"/>
                    <a:pt x="5169" y="1263"/>
                  </a:cubicBezTo>
                  <a:cubicBezTo>
                    <a:pt x="5169" y="1327"/>
                    <a:pt x="5169" y="1327"/>
                    <a:pt x="5169" y="1327"/>
                  </a:cubicBezTo>
                  <a:cubicBezTo>
                    <a:pt x="5158" y="1339"/>
                    <a:pt x="5134" y="1339"/>
                    <a:pt x="5134" y="1350"/>
                  </a:cubicBezTo>
                  <a:cubicBezTo>
                    <a:pt x="5134" y="1368"/>
                    <a:pt x="5146" y="1374"/>
                    <a:pt x="5146" y="1385"/>
                  </a:cubicBezTo>
                  <a:cubicBezTo>
                    <a:pt x="5146" y="1408"/>
                    <a:pt x="5111" y="1414"/>
                    <a:pt x="5111" y="1437"/>
                  </a:cubicBezTo>
                  <a:cubicBezTo>
                    <a:pt x="5111" y="1472"/>
                    <a:pt x="5158" y="1455"/>
                    <a:pt x="5181" y="1472"/>
                  </a:cubicBezTo>
                  <a:cubicBezTo>
                    <a:pt x="5204" y="1502"/>
                    <a:pt x="5198" y="1537"/>
                    <a:pt x="5210" y="1571"/>
                  </a:cubicBezTo>
                  <a:cubicBezTo>
                    <a:pt x="5228" y="1566"/>
                    <a:pt x="5245" y="1571"/>
                    <a:pt x="5263" y="1560"/>
                  </a:cubicBezTo>
                  <a:cubicBezTo>
                    <a:pt x="5274" y="1566"/>
                    <a:pt x="5274" y="1566"/>
                    <a:pt x="5274" y="1566"/>
                  </a:cubicBezTo>
                  <a:cubicBezTo>
                    <a:pt x="5257" y="1583"/>
                    <a:pt x="5245" y="1589"/>
                    <a:pt x="5222" y="1600"/>
                  </a:cubicBezTo>
                  <a:cubicBezTo>
                    <a:pt x="5251" y="1641"/>
                    <a:pt x="5280" y="1665"/>
                    <a:pt x="5216" y="1624"/>
                  </a:cubicBezTo>
                  <a:cubicBezTo>
                    <a:pt x="5233" y="1670"/>
                    <a:pt x="5245" y="1700"/>
                    <a:pt x="5274" y="1740"/>
                  </a:cubicBezTo>
                  <a:cubicBezTo>
                    <a:pt x="5268" y="1752"/>
                    <a:pt x="5268" y="1752"/>
                    <a:pt x="5268" y="1752"/>
                  </a:cubicBezTo>
                  <a:cubicBezTo>
                    <a:pt x="5233" y="1729"/>
                    <a:pt x="5210" y="1717"/>
                    <a:pt x="5181" y="1694"/>
                  </a:cubicBezTo>
                  <a:cubicBezTo>
                    <a:pt x="5158" y="1670"/>
                    <a:pt x="5164" y="1630"/>
                    <a:pt x="5134" y="1630"/>
                  </a:cubicBezTo>
                  <a:cubicBezTo>
                    <a:pt x="5117" y="1630"/>
                    <a:pt x="5129" y="1659"/>
                    <a:pt x="5129" y="1676"/>
                  </a:cubicBezTo>
                  <a:cubicBezTo>
                    <a:pt x="5129" y="1705"/>
                    <a:pt x="5152" y="1717"/>
                    <a:pt x="5164" y="1746"/>
                  </a:cubicBezTo>
                  <a:cubicBezTo>
                    <a:pt x="5158" y="1752"/>
                    <a:pt x="5146" y="1758"/>
                    <a:pt x="5134" y="1758"/>
                  </a:cubicBezTo>
                  <a:cubicBezTo>
                    <a:pt x="5134" y="1787"/>
                    <a:pt x="5105" y="1793"/>
                    <a:pt x="5105" y="1822"/>
                  </a:cubicBezTo>
                  <a:cubicBezTo>
                    <a:pt x="5105" y="1833"/>
                    <a:pt x="5111" y="1839"/>
                    <a:pt x="5111" y="1851"/>
                  </a:cubicBezTo>
                  <a:cubicBezTo>
                    <a:pt x="5111" y="1886"/>
                    <a:pt x="5094" y="2031"/>
                    <a:pt x="5094" y="1926"/>
                  </a:cubicBezTo>
                  <a:cubicBezTo>
                    <a:pt x="5094" y="1909"/>
                    <a:pt x="5100" y="1897"/>
                    <a:pt x="5100" y="1880"/>
                  </a:cubicBezTo>
                  <a:cubicBezTo>
                    <a:pt x="5100" y="1839"/>
                    <a:pt x="5065" y="1828"/>
                    <a:pt x="5030" y="1804"/>
                  </a:cubicBezTo>
                  <a:cubicBezTo>
                    <a:pt x="4989" y="1763"/>
                    <a:pt x="5006" y="1717"/>
                    <a:pt x="4977" y="1665"/>
                  </a:cubicBezTo>
                  <a:cubicBezTo>
                    <a:pt x="4954" y="1624"/>
                    <a:pt x="4902" y="1618"/>
                    <a:pt x="4902" y="1571"/>
                  </a:cubicBezTo>
                  <a:cubicBezTo>
                    <a:pt x="4902" y="1554"/>
                    <a:pt x="4907" y="1548"/>
                    <a:pt x="4907" y="1531"/>
                  </a:cubicBezTo>
                  <a:cubicBezTo>
                    <a:pt x="4907" y="1513"/>
                    <a:pt x="4907" y="1513"/>
                    <a:pt x="4907" y="1513"/>
                  </a:cubicBezTo>
                  <a:cubicBezTo>
                    <a:pt x="4896" y="1507"/>
                    <a:pt x="4890" y="1507"/>
                    <a:pt x="4872" y="1502"/>
                  </a:cubicBezTo>
                  <a:cubicBezTo>
                    <a:pt x="4878" y="1478"/>
                    <a:pt x="4878" y="1478"/>
                    <a:pt x="4878" y="1478"/>
                  </a:cubicBezTo>
                  <a:cubicBezTo>
                    <a:pt x="4855" y="1449"/>
                    <a:pt x="4808" y="1443"/>
                    <a:pt x="4808" y="1403"/>
                  </a:cubicBezTo>
                  <a:cubicBezTo>
                    <a:pt x="4808" y="1374"/>
                    <a:pt x="4826" y="1362"/>
                    <a:pt x="4832" y="1333"/>
                  </a:cubicBezTo>
                  <a:cubicBezTo>
                    <a:pt x="4814" y="1333"/>
                    <a:pt x="4808" y="1333"/>
                    <a:pt x="4791" y="1333"/>
                  </a:cubicBezTo>
                  <a:cubicBezTo>
                    <a:pt x="4779" y="1374"/>
                    <a:pt x="4756" y="1391"/>
                    <a:pt x="4715" y="1397"/>
                  </a:cubicBezTo>
                  <a:cubicBezTo>
                    <a:pt x="4721" y="1420"/>
                    <a:pt x="4715" y="1432"/>
                    <a:pt x="4715" y="1455"/>
                  </a:cubicBezTo>
                  <a:cubicBezTo>
                    <a:pt x="4715" y="1478"/>
                    <a:pt x="4733" y="1490"/>
                    <a:pt x="4756" y="1496"/>
                  </a:cubicBezTo>
                  <a:cubicBezTo>
                    <a:pt x="4750" y="1502"/>
                    <a:pt x="4750" y="1507"/>
                    <a:pt x="4750" y="1513"/>
                  </a:cubicBezTo>
                  <a:cubicBezTo>
                    <a:pt x="4715" y="1513"/>
                    <a:pt x="4692" y="1525"/>
                    <a:pt x="4657" y="1525"/>
                  </a:cubicBezTo>
                  <a:cubicBezTo>
                    <a:pt x="4640" y="1525"/>
                    <a:pt x="4634" y="1507"/>
                    <a:pt x="4622" y="1502"/>
                  </a:cubicBezTo>
                  <a:cubicBezTo>
                    <a:pt x="4616" y="1542"/>
                    <a:pt x="4622" y="1560"/>
                    <a:pt x="4622" y="1600"/>
                  </a:cubicBezTo>
                  <a:cubicBezTo>
                    <a:pt x="4611" y="1600"/>
                    <a:pt x="4611" y="1600"/>
                    <a:pt x="4611" y="1600"/>
                  </a:cubicBezTo>
                  <a:cubicBezTo>
                    <a:pt x="4552" y="1612"/>
                    <a:pt x="4535" y="1647"/>
                    <a:pt x="4500" y="1694"/>
                  </a:cubicBezTo>
                  <a:cubicBezTo>
                    <a:pt x="4471" y="1740"/>
                    <a:pt x="4436" y="1763"/>
                    <a:pt x="4436" y="1816"/>
                  </a:cubicBezTo>
                  <a:cubicBezTo>
                    <a:pt x="4436" y="1886"/>
                    <a:pt x="4453" y="1926"/>
                    <a:pt x="4459" y="1991"/>
                  </a:cubicBezTo>
                  <a:cubicBezTo>
                    <a:pt x="4459" y="2031"/>
                    <a:pt x="4442" y="2060"/>
                    <a:pt x="4471" y="2089"/>
                  </a:cubicBezTo>
                  <a:cubicBezTo>
                    <a:pt x="4488" y="2113"/>
                    <a:pt x="4552" y="2095"/>
                    <a:pt x="4552" y="2130"/>
                  </a:cubicBezTo>
                  <a:cubicBezTo>
                    <a:pt x="4552" y="2206"/>
                    <a:pt x="4482" y="2241"/>
                    <a:pt x="4412" y="2282"/>
                  </a:cubicBezTo>
                  <a:cubicBezTo>
                    <a:pt x="4360" y="2311"/>
                    <a:pt x="4337" y="2346"/>
                    <a:pt x="4273" y="2357"/>
                  </a:cubicBezTo>
                  <a:cubicBezTo>
                    <a:pt x="4249" y="2363"/>
                    <a:pt x="4255" y="2392"/>
                    <a:pt x="4238" y="2404"/>
                  </a:cubicBezTo>
                  <a:cubicBezTo>
                    <a:pt x="4244" y="2421"/>
                    <a:pt x="4255" y="2427"/>
                    <a:pt x="4255" y="2450"/>
                  </a:cubicBezTo>
                  <a:cubicBezTo>
                    <a:pt x="4255" y="2474"/>
                    <a:pt x="4232" y="2491"/>
                    <a:pt x="4209" y="2491"/>
                  </a:cubicBezTo>
                  <a:cubicBezTo>
                    <a:pt x="4203" y="2491"/>
                    <a:pt x="4197" y="2497"/>
                    <a:pt x="4186" y="2497"/>
                  </a:cubicBezTo>
                  <a:cubicBezTo>
                    <a:pt x="4191" y="2509"/>
                    <a:pt x="4191" y="2509"/>
                    <a:pt x="4191" y="2520"/>
                  </a:cubicBezTo>
                  <a:cubicBezTo>
                    <a:pt x="4191" y="2619"/>
                    <a:pt x="4139" y="2666"/>
                    <a:pt x="4086" y="2741"/>
                  </a:cubicBezTo>
                  <a:cubicBezTo>
                    <a:pt x="4023" y="2817"/>
                    <a:pt x="3988" y="2870"/>
                    <a:pt x="3906" y="2928"/>
                  </a:cubicBezTo>
                  <a:cubicBezTo>
                    <a:pt x="3825" y="2980"/>
                    <a:pt x="3766" y="2998"/>
                    <a:pt x="3673" y="3033"/>
                  </a:cubicBezTo>
                  <a:cubicBezTo>
                    <a:pt x="3592" y="3067"/>
                    <a:pt x="3551" y="3108"/>
                    <a:pt x="3464" y="3108"/>
                  </a:cubicBezTo>
                  <a:cubicBezTo>
                    <a:pt x="3400" y="3108"/>
                    <a:pt x="3400" y="3108"/>
                    <a:pt x="3400" y="3108"/>
                  </a:cubicBezTo>
                  <a:cubicBezTo>
                    <a:pt x="3306" y="3108"/>
                    <a:pt x="3260" y="3178"/>
                    <a:pt x="3167" y="3178"/>
                  </a:cubicBezTo>
                  <a:cubicBezTo>
                    <a:pt x="3103" y="3178"/>
                    <a:pt x="3074" y="3126"/>
                    <a:pt x="3010" y="3126"/>
                  </a:cubicBezTo>
                  <a:cubicBezTo>
                    <a:pt x="2998" y="3126"/>
                    <a:pt x="2998" y="3132"/>
                    <a:pt x="2992" y="3132"/>
                  </a:cubicBezTo>
                  <a:cubicBezTo>
                    <a:pt x="2992" y="3143"/>
                    <a:pt x="2992" y="3149"/>
                    <a:pt x="2992" y="3161"/>
                  </a:cubicBezTo>
                  <a:cubicBezTo>
                    <a:pt x="2975" y="3161"/>
                    <a:pt x="2969" y="3149"/>
                    <a:pt x="2957" y="3149"/>
                  </a:cubicBezTo>
                  <a:cubicBezTo>
                    <a:pt x="2887" y="3149"/>
                    <a:pt x="2882" y="3225"/>
                    <a:pt x="2829" y="3271"/>
                  </a:cubicBezTo>
                  <a:cubicBezTo>
                    <a:pt x="2777" y="3312"/>
                    <a:pt x="2730" y="3324"/>
                    <a:pt x="2666" y="3324"/>
                  </a:cubicBezTo>
                  <a:cubicBezTo>
                    <a:pt x="2619" y="3324"/>
                    <a:pt x="2619" y="3324"/>
                    <a:pt x="2619" y="3324"/>
                  </a:cubicBezTo>
                  <a:cubicBezTo>
                    <a:pt x="2550" y="3341"/>
                    <a:pt x="2497" y="3341"/>
                    <a:pt x="2433" y="3376"/>
                  </a:cubicBezTo>
                  <a:cubicBezTo>
                    <a:pt x="2387" y="3405"/>
                    <a:pt x="2375" y="3440"/>
                    <a:pt x="2334" y="3469"/>
                  </a:cubicBezTo>
                  <a:cubicBezTo>
                    <a:pt x="2264" y="3522"/>
                    <a:pt x="2206" y="3539"/>
                    <a:pt x="2119" y="3539"/>
                  </a:cubicBezTo>
                  <a:cubicBezTo>
                    <a:pt x="2072" y="3539"/>
                    <a:pt x="2055" y="3481"/>
                    <a:pt x="2002" y="3481"/>
                  </a:cubicBezTo>
                  <a:cubicBezTo>
                    <a:pt x="1944" y="3481"/>
                    <a:pt x="1915" y="3527"/>
                    <a:pt x="1863" y="3527"/>
                  </a:cubicBezTo>
                  <a:cubicBezTo>
                    <a:pt x="1845" y="3527"/>
                    <a:pt x="1839" y="3522"/>
                    <a:pt x="1828" y="3522"/>
                  </a:cubicBezTo>
                  <a:cubicBezTo>
                    <a:pt x="1828" y="3516"/>
                    <a:pt x="1857" y="3411"/>
                    <a:pt x="1839" y="3446"/>
                  </a:cubicBezTo>
                  <a:cubicBezTo>
                    <a:pt x="1775" y="3533"/>
                    <a:pt x="1705" y="3556"/>
                    <a:pt x="1607" y="3603"/>
                  </a:cubicBezTo>
                  <a:cubicBezTo>
                    <a:pt x="1589" y="3591"/>
                    <a:pt x="1589" y="3591"/>
                    <a:pt x="1589" y="3591"/>
                  </a:cubicBezTo>
                  <a:cubicBezTo>
                    <a:pt x="1572" y="3615"/>
                    <a:pt x="1577" y="3644"/>
                    <a:pt x="1554" y="3656"/>
                  </a:cubicBezTo>
                  <a:cubicBezTo>
                    <a:pt x="1508" y="3685"/>
                    <a:pt x="1455" y="3679"/>
                    <a:pt x="1420" y="3719"/>
                  </a:cubicBezTo>
                  <a:cubicBezTo>
                    <a:pt x="1356" y="3784"/>
                    <a:pt x="1333" y="3830"/>
                    <a:pt x="1263" y="3888"/>
                  </a:cubicBezTo>
                  <a:cubicBezTo>
                    <a:pt x="1164" y="3976"/>
                    <a:pt x="1088" y="3999"/>
                    <a:pt x="960" y="4028"/>
                  </a:cubicBezTo>
                  <a:cubicBezTo>
                    <a:pt x="925" y="4040"/>
                    <a:pt x="914" y="4075"/>
                    <a:pt x="879" y="4075"/>
                  </a:cubicBezTo>
                  <a:cubicBezTo>
                    <a:pt x="867" y="4075"/>
                    <a:pt x="856" y="4075"/>
                    <a:pt x="844" y="4075"/>
                  </a:cubicBezTo>
                  <a:cubicBezTo>
                    <a:pt x="821" y="4110"/>
                    <a:pt x="826" y="4145"/>
                    <a:pt x="803" y="4179"/>
                  </a:cubicBezTo>
                  <a:cubicBezTo>
                    <a:pt x="780" y="4220"/>
                    <a:pt x="751" y="4238"/>
                    <a:pt x="739" y="4284"/>
                  </a:cubicBezTo>
                  <a:cubicBezTo>
                    <a:pt x="727" y="4342"/>
                    <a:pt x="733" y="4389"/>
                    <a:pt x="687" y="4424"/>
                  </a:cubicBezTo>
                  <a:cubicBezTo>
                    <a:pt x="681" y="4412"/>
                    <a:pt x="669" y="4406"/>
                    <a:pt x="658" y="4401"/>
                  </a:cubicBezTo>
                  <a:cubicBezTo>
                    <a:pt x="646" y="4430"/>
                    <a:pt x="623" y="4436"/>
                    <a:pt x="593" y="4447"/>
                  </a:cubicBezTo>
                  <a:cubicBezTo>
                    <a:pt x="588" y="4436"/>
                    <a:pt x="582" y="4424"/>
                    <a:pt x="582" y="4406"/>
                  </a:cubicBezTo>
                  <a:cubicBezTo>
                    <a:pt x="582" y="4383"/>
                    <a:pt x="593" y="4371"/>
                    <a:pt x="593" y="4342"/>
                  </a:cubicBezTo>
                  <a:cubicBezTo>
                    <a:pt x="559" y="4249"/>
                    <a:pt x="559" y="4249"/>
                    <a:pt x="559" y="4249"/>
                  </a:cubicBezTo>
                  <a:cubicBezTo>
                    <a:pt x="564" y="4232"/>
                    <a:pt x="564" y="4226"/>
                    <a:pt x="564" y="4208"/>
                  </a:cubicBezTo>
                  <a:cubicBezTo>
                    <a:pt x="553" y="4139"/>
                    <a:pt x="553" y="4139"/>
                    <a:pt x="553" y="4139"/>
                  </a:cubicBezTo>
                  <a:cubicBezTo>
                    <a:pt x="559" y="4121"/>
                    <a:pt x="582" y="4110"/>
                    <a:pt x="582" y="4086"/>
                  </a:cubicBezTo>
                  <a:cubicBezTo>
                    <a:pt x="582" y="4080"/>
                    <a:pt x="576" y="4069"/>
                    <a:pt x="570" y="4069"/>
                  </a:cubicBezTo>
                  <a:cubicBezTo>
                    <a:pt x="524" y="4069"/>
                    <a:pt x="512" y="4121"/>
                    <a:pt x="495" y="4162"/>
                  </a:cubicBezTo>
                  <a:cubicBezTo>
                    <a:pt x="477" y="4208"/>
                    <a:pt x="466" y="4238"/>
                    <a:pt x="442" y="4278"/>
                  </a:cubicBezTo>
                  <a:cubicBezTo>
                    <a:pt x="425" y="4319"/>
                    <a:pt x="425" y="4342"/>
                    <a:pt x="413" y="4377"/>
                  </a:cubicBezTo>
                  <a:cubicBezTo>
                    <a:pt x="396" y="4424"/>
                    <a:pt x="372" y="4447"/>
                    <a:pt x="372" y="4494"/>
                  </a:cubicBezTo>
                  <a:cubicBezTo>
                    <a:pt x="372" y="4581"/>
                    <a:pt x="442" y="4622"/>
                    <a:pt x="442" y="4709"/>
                  </a:cubicBezTo>
                  <a:cubicBezTo>
                    <a:pt x="442" y="4732"/>
                    <a:pt x="419" y="4738"/>
                    <a:pt x="419" y="4762"/>
                  </a:cubicBezTo>
                  <a:cubicBezTo>
                    <a:pt x="419" y="4797"/>
                    <a:pt x="425" y="4814"/>
                    <a:pt x="425" y="4843"/>
                  </a:cubicBezTo>
                  <a:cubicBezTo>
                    <a:pt x="425" y="4925"/>
                    <a:pt x="372" y="4960"/>
                    <a:pt x="332" y="5035"/>
                  </a:cubicBezTo>
                  <a:cubicBezTo>
                    <a:pt x="267" y="5157"/>
                    <a:pt x="233" y="5239"/>
                    <a:pt x="233" y="5379"/>
                  </a:cubicBezTo>
                  <a:cubicBezTo>
                    <a:pt x="233" y="5524"/>
                    <a:pt x="384" y="5582"/>
                    <a:pt x="361" y="5728"/>
                  </a:cubicBezTo>
                  <a:cubicBezTo>
                    <a:pt x="361" y="5757"/>
                    <a:pt x="361" y="5786"/>
                    <a:pt x="390" y="5804"/>
                  </a:cubicBezTo>
                  <a:cubicBezTo>
                    <a:pt x="413" y="5815"/>
                    <a:pt x="436" y="5821"/>
                    <a:pt x="448" y="5844"/>
                  </a:cubicBezTo>
                  <a:cubicBezTo>
                    <a:pt x="477" y="5926"/>
                    <a:pt x="477" y="5984"/>
                    <a:pt x="530" y="6054"/>
                  </a:cubicBezTo>
                  <a:cubicBezTo>
                    <a:pt x="564" y="6095"/>
                    <a:pt x="576" y="6124"/>
                    <a:pt x="611" y="6159"/>
                  </a:cubicBezTo>
                  <a:cubicBezTo>
                    <a:pt x="629" y="6188"/>
                    <a:pt x="658" y="6199"/>
                    <a:pt x="658" y="6229"/>
                  </a:cubicBezTo>
                  <a:cubicBezTo>
                    <a:pt x="658" y="6234"/>
                    <a:pt x="646" y="6240"/>
                    <a:pt x="646" y="6246"/>
                  </a:cubicBezTo>
                  <a:cubicBezTo>
                    <a:pt x="646" y="6258"/>
                    <a:pt x="652" y="6264"/>
                    <a:pt x="652" y="6275"/>
                  </a:cubicBezTo>
                  <a:cubicBezTo>
                    <a:pt x="652" y="6281"/>
                    <a:pt x="634" y="6281"/>
                    <a:pt x="634" y="6287"/>
                  </a:cubicBezTo>
                  <a:cubicBezTo>
                    <a:pt x="629" y="6310"/>
                    <a:pt x="634" y="6322"/>
                    <a:pt x="634" y="6339"/>
                  </a:cubicBezTo>
                  <a:cubicBezTo>
                    <a:pt x="629" y="6357"/>
                    <a:pt x="611" y="6362"/>
                    <a:pt x="611" y="6386"/>
                  </a:cubicBezTo>
                  <a:cubicBezTo>
                    <a:pt x="611" y="6409"/>
                    <a:pt x="629" y="6421"/>
                    <a:pt x="629" y="6444"/>
                  </a:cubicBezTo>
                  <a:cubicBezTo>
                    <a:pt x="629" y="6479"/>
                    <a:pt x="599" y="6520"/>
                    <a:pt x="559" y="6520"/>
                  </a:cubicBezTo>
                  <a:cubicBezTo>
                    <a:pt x="524" y="6520"/>
                    <a:pt x="530" y="6473"/>
                    <a:pt x="512" y="6444"/>
                  </a:cubicBezTo>
                  <a:cubicBezTo>
                    <a:pt x="495" y="6409"/>
                    <a:pt x="471" y="6397"/>
                    <a:pt x="460" y="6362"/>
                  </a:cubicBezTo>
                  <a:cubicBezTo>
                    <a:pt x="448" y="6362"/>
                    <a:pt x="448" y="6362"/>
                    <a:pt x="448" y="6362"/>
                  </a:cubicBezTo>
                  <a:cubicBezTo>
                    <a:pt x="425" y="6386"/>
                    <a:pt x="396" y="6397"/>
                    <a:pt x="355" y="6351"/>
                  </a:cubicBezTo>
                  <a:cubicBezTo>
                    <a:pt x="355" y="6304"/>
                    <a:pt x="384" y="6275"/>
                    <a:pt x="384" y="6229"/>
                  </a:cubicBezTo>
                  <a:cubicBezTo>
                    <a:pt x="384" y="6194"/>
                    <a:pt x="355" y="6182"/>
                    <a:pt x="337" y="6153"/>
                  </a:cubicBezTo>
                  <a:cubicBezTo>
                    <a:pt x="308" y="6112"/>
                    <a:pt x="303" y="6089"/>
                    <a:pt x="267" y="6054"/>
                  </a:cubicBezTo>
                  <a:cubicBezTo>
                    <a:pt x="250" y="6060"/>
                    <a:pt x="250" y="6060"/>
                    <a:pt x="250" y="6060"/>
                  </a:cubicBezTo>
                  <a:cubicBezTo>
                    <a:pt x="244" y="6077"/>
                    <a:pt x="244" y="6083"/>
                    <a:pt x="244" y="6101"/>
                  </a:cubicBezTo>
                  <a:cubicBezTo>
                    <a:pt x="244" y="6135"/>
                    <a:pt x="244" y="6135"/>
                    <a:pt x="244" y="6135"/>
                  </a:cubicBezTo>
                  <a:cubicBezTo>
                    <a:pt x="244" y="6176"/>
                    <a:pt x="273" y="6188"/>
                    <a:pt x="291" y="6229"/>
                  </a:cubicBezTo>
                  <a:cubicBezTo>
                    <a:pt x="308" y="6281"/>
                    <a:pt x="308" y="6316"/>
                    <a:pt x="343" y="6362"/>
                  </a:cubicBezTo>
                  <a:cubicBezTo>
                    <a:pt x="367" y="6403"/>
                    <a:pt x="401" y="6409"/>
                    <a:pt x="442" y="6438"/>
                  </a:cubicBezTo>
                  <a:cubicBezTo>
                    <a:pt x="471" y="6461"/>
                    <a:pt x="466" y="6502"/>
                    <a:pt x="466" y="6543"/>
                  </a:cubicBezTo>
                  <a:cubicBezTo>
                    <a:pt x="466" y="6566"/>
                    <a:pt x="448" y="6578"/>
                    <a:pt x="436" y="6595"/>
                  </a:cubicBezTo>
                  <a:cubicBezTo>
                    <a:pt x="413" y="6619"/>
                    <a:pt x="407" y="6648"/>
                    <a:pt x="378" y="6648"/>
                  </a:cubicBezTo>
                  <a:cubicBezTo>
                    <a:pt x="361" y="6648"/>
                    <a:pt x="355" y="6630"/>
                    <a:pt x="343" y="6624"/>
                  </a:cubicBezTo>
                  <a:cubicBezTo>
                    <a:pt x="320" y="6613"/>
                    <a:pt x="291" y="6607"/>
                    <a:pt x="291" y="6584"/>
                  </a:cubicBezTo>
                  <a:cubicBezTo>
                    <a:pt x="291" y="6560"/>
                    <a:pt x="297" y="6549"/>
                    <a:pt x="297" y="6525"/>
                  </a:cubicBezTo>
                  <a:cubicBezTo>
                    <a:pt x="279" y="6514"/>
                    <a:pt x="262" y="6508"/>
                    <a:pt x="250" y="6490"/>
                  </a:cubicBezTo>
                  <a:cubicBezTo>
                    <a:pt x="256" y="6473"/>
                    <a:pt x="262" y="6461"/>
                    <a:pt x="262" y="6444"/>
                  </a:cubicBezTo>
                  <a:cubicBezTo>
                    <a:pt x="262" y="6421"/>
                    <a:pt x="250" y="6403"/>
                    <a:pt x="233" y="6392"/>
                  </a:cubicBezTo>
                  <a:cubicBezTo>
                    <a:pt x="215" y="6392"/>
                    <a:pt x="215" y="6392"/>
                    <a:pt x="215" y="6392"/>
                  </a:cubicBezTo>
                  <a:cubicBezTo>
                    <a:pt x="215" y="6421"/>
                    <a:pt x="215" y="6421"/>
                    <a:pt x="215" y="6421"/>
                  </a:cubicBezTo>
                  <a:cubicBezTo>
                    <a:pt x="227" y="6461"/>
                    <a:pt x="227" y="6461"/>
                    <a:pt x="227" y="6461"/>
                  </a:cubicBezTo>
                  <a:cubicBezTo>
                    <a:pt x="227" y="6502"/>
                    <a:pt x="227" y="6502"/>
                    <a:pt x="227" y="6502"/>
                  </a:cubicBezTo>
                  <a:cubicBezTo>
                    <a:pt x="215" y="6508"/>
                    <a:pt x="215" y="6508"/>
                    <a:pt x="215" y="6508"/>
                  </a:cubicBezTo>
                  <a:cubicBezTo>
                    <a:pt x="209" y="6490"/>
                    <a:pt x="204" y="6473"/>
                    <a:pt x="186" y="6461"/>
                  </a:cubicBezTo>
                  <a:cubicBezTo>
                    <a:pt x="180" y="6461"/>
                    <a:pt x="180" y="6461"/>
                    <a:pt x="180" y="6461"/>
                  </a:cubicBezTo>
                  <a:cubicBezTo>
                    <a:pt x="186" y="6496"/>
                    <a:pt x="215" y="6502"/>
                    <a:pt x="238" y="6537"/>
                  </a:cubicBezTo>
                  <a:cubicBezTo>
                    <a:pt x="273" y="6601"/>
                    <a:pt x="308" y="6630"/>
                    <a:pt x="355" y="6688"/>
                  </a:cubicBezTo>
                  <a:cubicBezTo>
                    <a:pt x="407" y="6747"/>
                    <a:pt x="419" y="6787"/>
                    <a:pt x="454" y="6851"/>
                  </a:cubicBezTo>
                  <a:cubicBezTo>
                    <a:pt x="524" y="6956"/>
                    <a:pt x="570" y="7020"/>
                    <a:pt x="582" y="7148"/>
                  </a:cubicBezTo>
                  <a:cubicBezTo>
                    <a:pt x="588" y="7148"/>
                    <a:pt x="593" y="7148"/>
                    <a:pt x="599" y="7148"/>
                  </a:cubicBezTo>
                  <a:cubicBezTo>
                    <a:pt x="605" y="7160"/>
                    <a:pt x="605" y="7160"/>
                    <a:pt x="605" y="7160"/>
                  </a:cubicBezTo>
                  <a:cubicBezTo>
                    <a:pt x="570" y="7195"/>
                    <a:pt x="576" y="7230"/>
                    <a:pt x="576" y="7276"/>
                  </a:cubicBezTo>
                  <a:cubicBezTo>
                    <a:pt x="576" y="7335"/>
                    <a:pt x="570" y="7375"/>
                    <a:pt x="599" y="7428"/>
                  </a:cubicBezTo>
                  <a:cubicBezTo>
                    <a:pt x="611" y="7445"/>
                    <a:pt x="634" y="7439"/>
                    <a:pt x="646" y="7457"/>
                  </a:cubicBezTo>
                  <a:cubicBezTo>
                    <a:pt x="669" y="7479"/>
                    <a:pt x="669" y="7497"/>
                    <a:pt x="687" y="7520"/>
                  </a:cubicBezTo>
                  <a:cubicBezTo>
                    <a:pt x="733" y="7578"/>
                    <a:pt x="768" y="7607"/>
                    <a:pt x="786" y="7677"/>
                  </a:cubicBezTo>
                  <a:cubicBezTo>
                    <a:pt x="815" y="7747"/>
                    <a:pt x="803" y="7793"/>
                    <a:pt x="838" y="7858"/>
                  </a:cubicBezTo>
                  <a:cubicBezTo>
                    <a:pt x="861" y="7898"/>
                    <a:pt x="896" y="7904"/>
                    <a:pt x="925" y="7939"/>
                  </a:cubicBezTo>
                  <a:cubicBezTo>
                    <a:pt x="989" y="8026"/>
                    <a:pt x="995" y="8096"/>
                    <a:pt x="995" y="8207"/>
                  </a:cubicBezTo>
                  <a:cubicBezTo>
                    <a:pt x="995" y="8242"/>
                    <a:pt x="978" y="8265"/>
                    <a:pt x="978" y="8306"/>
                  </a:cubicBezTo>
                  <a:cubicBezTo>
                    <a:pt x="978" y="8393"/>
                    <a:pt x="978" y="8393"/>
                    <a:pt x="978" y="8393"/>
                  </a:cubicBezTo>
                  <a:cubicBezTo>
                    <a:pt x="978" y="8416"/>
                    <a:pt x="972" y="8434"/>
                    <a:pt x="972" y="8463"/>
                  </a:cubicBezTo>
                  <a:cubicBezTo>
                    <a:pt x="972" y="8498"/>
                    <a:pt x="995" y="8510"/>
                    <a:pt x="1001" y="8539"/>
                  </a:cubicBezTo>
                  <a:cubicBezTo>
                    <a:pt x="1024" y="8608"/>
                    <a:pt x="1013" y="8649"/>
                    <a:pt x="1024" y="8719"/>
                  </a:cubicBezTo>
                  <a:cubicBezTo>
                    <a:pt x="1042" y="8824"/>
                    <a:pt x="1083" y="8876"/>
                    <a:pt x="1129" y="8969"/>
                  </a:cubicBezTo>
                  <a:cubicBezTo>
                    <a:pt x="1199" y="9092"/>
                    <a:pt x="1228" y="9167"/>
                    <a:pt x="1281" y="9295"/>
                  </a:cubicBezTo>
                  <a:cubicBezTo>
                    <a:pt x="1310" y="9360"/>
                    <a:pt x="1356" y="9389"/>
                    <a:pt x="1356" y="9458"/>
                  </a:cubicBezTo>
                  <a:cubicBezTo>
                    <a:pt x="1356" y="9534"/>
                    <a:pt x="1356" y="9534"/>
                    <a:pt x="1356" y="9534"/>
                  </a:cubicBezTo>
                  <a:cubicBezTo>
                    <a:pt x="1356" y="9546"/>
                    <a:pt x="1350" y="9552"/>
                    <a:pt x="1350" y="9563"/>
                  </a:cubicBezTo>
                  <a:cubicBezTo>
                    <a:pt x="1350" y="9604"/>
                    <a:pt x="1368" y="9627"/>
                    <a:pt x="1368" y="9674"/>
                  </a:cubicBezTo>
                  <a:cubicBezTo>
                    <a:pt x="1368" y="9703"/>
                    <a:pt x="1362" y="9720"/>
                    <a:pt x="1350" y="9744"/>
                  </a:cubicBezTo>
                  <a:cubicBezTo>
                    <a:pt x="1362" y="9784"/>
                    <a:pt x="1362" y="9784"/>
                    <a:pt x="1362" y="9784"/>
                  </a:cubicBezTo>
                  <a:cubicBezTo>
                    <a:pt x="1350" y="9819"/>
                    <a:pt x="1356" y="9843"/>
                    <a:pt x="1345" y="9872"/>
                  </a:cubicBezTo>
                  <a:cubicBezTo>
                    <a:pt x="1339" y="9883"/>
                    <a:pt x="1321" y="9883"/>
                    <a:pt x="1310" y="9889"/>
                  </a:cubicBezTo>
                  <a:cubicBezTo>
                    <a:pt x="1292" y="9907"/>
                    <a:pt x="1292" y="9930"/>
                    <a:pt x="1286" y="9959"/>
                  </a:cubicBezTo>
                  <a:cubicBezTo>
                    <a:pt x="1327" y="10209"/>
                    <a:pt x="1327" y="10209"/>
                    <a:pt x="1327" y="10209"/>
                  </a:cubicBezTo>
                  <a:cubicBezTo>
                    <a:pt x="1327" y="10291"/>
                    <a:pt x="1304" y="10338"/>
                    <a:pt x="1263" y="10413"/>
                  </a:cubicBezTo>
                  <a:cubicBezTo>
                    <a:pt x="1228" y="10483"/>
                    <a:pt x="1187" y="10535"/>
                    <a:pt x="1106" y="10535"/>
                  </a:cubicBezTo>
                  <a:cubicBezTo>
                    <a:pt x="1065" y="10535"/>
                    <a:pt x="1053" y="10495"/>
                    <a:pt x="1013" y="10471"/>
                  </a:cubicBezTo>
                  <a:cubicBezTo>
                    <a:pt x="1013" y="10518"/>
                    <a:pt x="1013" y="10518"/>
                    <a:pt x="1013" y="10518"/>
                  </a:cubicBezTo>
                  <a:cubicBezTo>
                    <a:pt x="1013" y="10541"/>
                    <a:pt x="1001" y="10547"/>
                    <a:pt x="1001" y="10564"/>
                  </a:cubicBezTo>
                  <a:cubicBezTo>
                    <a:pt x="1001" y="10704"/>
                    <a:pt x="1001" y="10704"/>
                    <a:pt x="1001" y="10704"/>
                  </a:cubicBezTo>
                  <a:cubicBezTo>
                    <a:pt x="1001" y="10751"/>
                    <a:pt x="1013" y="10780"/>
                    <a:pt x="1024" y="10827"/>
                  </a:cubicBezTo>
                  <a:cubicBezTo>
                    <a:pt x="1036" y="10873"/>
                    <a:pt x="1036" y="10902"/>
                    <a:pt x="1071" y="10931"/>
                  </a:cubicBezTo>
                  <a:cubicBezTo>
                    <a:pt x="1077" y="10914"/>
                    <a:pt x="1083" y="10902"/>
                    <a:pt x="1094" y="10885"/>
                  </a:cubicBezTo>
                  <a:cubicBezTo>
                    <a:pt x="1199" y="10925"/>
                    <a:pt x="1263" y="10954"/>
                    <a:pt x="1345" y="11036"/>
                  </a:cubicBezTo>
                  <a:cubicBezTo>
                    <a:pt x="1391" y="11083"/>
                    <a:pt x="1438" y="11100"/>
                    <a:pt x="1461" y="11158"/>
                  </a:cubicBezTo>
                  <a:cubicBezTo>
                    <a:pt x="1478" y="11187"/>
                    <a:pt x="1461" y="11211"/>
                    <a:pt x="1484" y="11228"/>
                  </a:cubicBezTo>
                  <a:cubicBezTo>
                    <a:pt x="1519" y="11251"/>
                    <a:pt x="1548" y="11234"/>
                    <a:pt x="1583" y="11246"/>
                  </a:cubicBezTo>
                  <a:cubicBezTo>
                    <a:pt x="1671" y="11275"/>
                    <a:pt x="1717" y="11298"/>
                    <a:pt x="1793" y="11345"/>
                  </a:cubicBezTo>
                  <a:cubicBezTo>
                    <a:pt x="1799" y="11327"/>
                    <a:pt x="1804" y="11316"/>
                    <a:pt x="1810" y="11298"/>
                  </a:cubicBezTo>
                  <a:cubicBezTo>
                    <a:pt x="1909" y="11345"/>
                    <a:pt x="1909" y="11345"/>
                    <a:pt x="1909" y="11345"/>
                  </a:cubicBezTo>
                  <a:cubicBezTo>
                    <a:pt x="1927" y="11333"/>
                    <a:pt x="1933" y="11316"/>
                    <a:pt x="1944" y="11298"/>
                  </a:cubicBezTo>
                  <a:cubicBezTo>
                    <a:pt x="1967" y="11316"/>
                    <a:pt x="1985" y="11327"/>
                    <a:pt x="2014" y="11327"/>
                  </a:cubicBezTo>
                  <a:cubicBezTo>
                    <a:pt x="2043" y="11327"/>
                    <a:pt x="2061" y="11333"/>
                    <a:pt x="2090" y="11333"/>
                  </a:cubicBezTo>
                  <a:cubicBezTo>
                    <a:pt x="2107" y="11333"/>
                    <a:pt x="2113" y="11310"/>
                    <a:pt x="2136" y="11310"/>
                  </a:cubicBezTo>
                  <a:cubicBezTo>
                    <a:pt x="2154" y="11310"/>
                    <a:pt x="2165" y="11316"/>
                    <a:pt x="2183" y="11310"/>
                  </a:cubicBezTo>
                  <a:cubicBezTo>
                    <a:pt x="2183" y="11321"/>
                    <a:pt x="2177" y="11327"/>
                    <a:pt x="2177" y="11339"/>
                  </a:cubicBezTo>
                  <a:cubicBezTo>
                    <a:pt x="2177" y="11350"/>
                    <a:pt x="2194" y="11345"/>
                    <a:pt x="2206" y="11350"/>
                  </a:cubicBezTo>
                  <a:cubicBezTo>
                    <a:pt x="2224" y="11356"/>
                    <a:pt x="2235" y="11374"/>
                    <a:pt x="2259" y="11374"/>
                  </a:cubicBezTo>
                  <a:cubicBezTo>
                    <a:pt x="2282" y="11374"/>
                    <a:pt x="2282" y="11333"/>
                    <a:pt x="2305" y="11333"/>
                  </a:cubicBezTo>
                  <a:cubicBezTo>
                    <a:pt x="2346" y="11333"/>
                    <a:pt x="2363" y="11374"/>
                    <a:pt x="2404" y="11379"/>
                  </a:cubicBezTo>
                  <a:cubicBezTo>
                    <a:pt x="2404" y="11316"/>
                    <a:pt x="2474" y="11304"/>
                    <a:pt x="2532" y="11269"/>
                  </a:cubicBezTo>
                  <a:cubicBezTo>
                    <a:pt x="2567" y="11251"/>
                    <a:pt x="2590" y="11251"/>
                    <a:pt x="2625" y="11228"/>
                  </a:cubicBezTo>
                  <a:cubicBezTo>
                    <a:pt x="2649" y="11211"/>
                    <a:pt x="2643" y="11182"/>
                    <a:pt x="2672" y="11170"/>
                  </a:cubicBezTo>
                  <a:cubicBezTo>
                    <a:pt x="2695" y="11153"/>
                    <a:pt x="2701" y="11135"/>
                    <a:pt x="2730" y="11123"/>
                  </a:cubicBezTo>
                  <a:cubicBezTo>
                    <a:pt x="2759" y="11112"/>
                    <a:pt x="2782" y="11117"/>
                    <a:pt x="2806" y="11094"/>
                  </a:cubicBezTo>
                  <a:cubicBezTo>
                    <a:pt x="2817" y="11083"/>
                    <a:pt x="2806" y="11059"/>
                    <a:pt x="2817" y="11042"/>
                  </a:cubicBezTo>
                  <a:cubicBezTo>
                    <a:pt x="2847" y="10995"/>
                    <a:pt x="2899" y="10995"/>
                    <a:pt x="2951" y="10995"/>
                  </a:cubicBezTo>
                  <a:cubicBezTo>
                    <a:pt x="2992" y="10995"/>
                    <a:pt x="3010" y="11013"/>
                    <a:pt x="3050" y="11019"/>
                  </a:cubicBezTo>
                  <a:cubicBezTo>
                    <a:pt x="3056" y="10995"/>
                    <a:pt x="3079" y="10995"/>
                    <a:pt x="3103" y="10990"/>
                  </a:cubicBezTo>
                  <a:cubicBezTo>
                    <a:pt x="3184" y="10827"/>
                    <a:pt x="3271" y="10687"/>
                    <a:pt x="3452" y="10687"/>
                  </a:cubicBezTo>
                  <a:cubicBezTo>
                    <a:pt x="3469" y="10687"/>
                    <a:pt x="3475" y="10698"/>
                    <a:pt x="3487" y="10698"/>
                  </a:cubicBezTo>
                  <a:cubicBezTo>
                    <a:pt x="3510" y="10698"/>
                    <a:pt x="3516" y="10687"/>
                    <a:pt x="3539" y="10687"/>
                  </a:cubicBezTo>
                  <a:cubicBezTo>
                    <a:pt x="3574" y="10687"/>
                    <a:pt x="3592" y="10704"/>
                    <a:pt x="3627" y="10704"/>
                  </a:cubicBezTo>
                  <a:cubicBezTo>
                    <a:pt x="3656" y="10704"/>
                    <a:pt x="3650" y="10664"/>
                    <a:pt x="3679" y="10658"/>
                  </a:cubicBezTo>
                  <a:cubicBezTo>
                    <a:pt x="3731" y="10646"/>
                    <a:pt x="3766" y="10646"/>
                    <a:pt x="3825" y="10646"/>
                  </a:cubicBezTo>
                  <a:cubicBezTo>
                    <a:pt x="3918" y="10646"/>
                    <a:pt x="3918" y="10646"/>
                    <a:pt x="3918" y="10646"/>
                  </a:cubicBezTo>
                  <a:cubicBezTo>
                    <a:pt x="3982" y="10646"/>
                    <a:pt x="4017" y="10617"/>
                    <a:pt x="4081" y="10617"/>
                  </a:cubicBezTo>
                  <a:cubicBezTo>
                    <a:pt x="4162" y="10617"/>
                    <a:pt x="4203" y="10664"/>
                    <a:pt x="4285" y="10664"/>
                  </a:cubicBezTo>
                  <a:cubicBezTo>
                    <a:pt x="4314" y="10664"/>
                    <a:pt x="4325" y="10640"/>
                    <a:pt x="4354" y="10640"/>
                  </a:cubicBezTo>
                  <a:cubicBezTo>
                    <a:pt x="4383" y="10640"/>
                    <a:pt x="4401" y="10652"/>
                    <a:pt x="4418" y="10681"/>
                  </a:cubicBezTo>
                  <a:cubicBezTo>
                    <a:pt x="4424" y="10698"/>
                    <a:pt x="4424" y="10722"/>
                    <a:pt x="4442" y="10722"/>
                  </a:cubicBezTo>
                  <a:cubicBezTo>
                    <a:pt x="4465" y="10722"/>
                    <a:pt x="4482" y="10727"/>
                    <a:pt x="4500" y="10716"/>
                  </a:cubicBezTo>
                  <a:cubicBezTo>
                    <a:pt x="4523" y="10704"/>
                    <a:pt x="4523" y="10664"/>
                    <a:pt x="4552" y="10664"/>
                  </a:cubicBezTo>
                  <a:cubicBezTo>
                    <a:pt x="4581" y="10664"/>
                    <a:pt x="4593" y="10687"/>
                    <a:pt x="4622" y="10687"/>
                  </a:cubicBezTo>
                  <a:cubicBezTo>
                    <a:pt x="4640" y="10687"/>
                    <a:pt x="4645" y="10675"/>
                    <a:pt x="4657" y="10669"/>
                  </a:cubicBezTo>
                  <a:cubicBezTo>
                    <a:pt x="4709" y="10669"/>
                    <a:pt x="4709" y="10669"/>
                    <a:pt x="4709" y="10669"/>
                  </a:cubicBezTo>
                  <a:cubicBezTo>
                    <a:pt x="4768" y="10669"/>
                    <a:pt x="4797" y="10658"/>
                    <a:pt x="4855" y="10658"/>
                  </a:cubicBezTo>
                  <a:cubicBezTo>
                    <a:pt x="4902" y="10658"/>
                    <a:pt x="4907" y="10722"/>
                    <a:pt x="4954" y="10722"/>
                  </a:cubicBezTo>
                  <a:cubicBezTo>
                    <a:pt x="5012" y="10722"/>
                    <a:pt x="5041" y="10693"/>
                    <a:pt x="5094" y="10664"/>
                  </a:cubicBezTo>
                  <a:cubicBezTo>
                    <a:pt x="5117" y="10652"/>
                    <a:pt x="5134" y="10652"/>
                    <a:pt x="5164" y="10646"/>
                  </a:cubicBezTo>
                  <a:cubicBezTo>
                    <a:pt x="5187" y="10640"/>
                    <a:pt x="5210" y="10640"/>
                    <a:pt x="5210" y="10623"/>
                  </a:cubicBezTo>
                  <a:cubicBezTo>
                    <a:pt x="5210" y="10605"/>
                    <a:pt x="5198" y="10599"/>
                    <a:pt x="5198" y="10582"/>
                  </a:cubicBezTo>
                  <a:cubicBezTo>
                    <a:pt x="5198" y="10518"/>
                    <a:pt x="5280" y="10518"/>
                    <a:pt x="5315" y="10465"/>
                  </a:cubicBezTo>
                  <a:cubicBezTo>
                    <a:pt x="5350" y="10413"/>
                    <a:pt x="5344" y="10372"/>
                    <a:pt x="5356" y="10314"/>
                  </a:cubicBezTo>
                  <a:cubicBezTo>
                    <a:pt x="5373" y="10244"/>
                    <a:pt x="5396" y="10204"/>
                    <a:pt x="5455" y="10169"/>
                  </a:cubicBezTo>
                  <a:cubicBezTo>
                    <a:pt x="5507" y="10139"/>
                    <a:pt x="5530" y="10105"/>
                    <a:pt x="5583" y="10105"/>
                  </a:cubicBezTo>
                  <a:cubicBezTo>
                    <a:pt x="5635" y="10105"/>
                    <a:pt x="5635" y="10105"/>
                    <a:pt x="5635" y="10105"/>
                  </a:cubicBezTo>
                  <a:cubicBezTo>
                    <a:pt x="5693" y="10105"/>
                    <a:pt x="5717" y="10070"/>
                    <a:pt x="5763" y="10041"/>
                  </a:cubicBezTo>
                  <a:cubicBezTo>
                    <a:pt x="5856" y="9982"/>
                    <a:pt x="5909" y="9942"/>
                    <a:pt x="6013" y="9918"/>
                  </a:cubicBezTo>
                  <a:cubicBezTo>
                    <a:pt x="6153" y="9907"/>
                    <a:pt x="6188" y="9761"/>
                    <a:pt x="6322" y="9726"/>
                  </a:cubicBezTo>
                  <a:cubicBezTo>
                    <a:pt x="6345" y="9732"/>
                    <a:pt x="6345" y="9732"/>
                    <a:pt x="6345" y="9732"/>
                  </a:cubicBezTo>
                  <a:cubicBezTo>
                    <a:pt x="6363" y="9720"/>
                    <a:pt x="6375" y="9709"/>
                    <a:pt x="6398" y="9709"/>
                  </a:cubicBezTo>
                  <a:cubicBezTo>
                    <a:pt x="6485" y="9709"/>
                    <a:pt x="6526" y="9761"/>
                    <a:pt x="6607" y="9761"/>
                  </a:cubicBezTo>
                  <a:cubicBezTo>
                    <a:pt x="6764" y="9761"/>
                    <a:pt x="6852" y="9744"/>
                    <a:pt x="7009" y="9709"/>
                  </a:cubicBezTo>
                  <a:cubicBezTo>
                    <a:pt x="7079" y="9691"/>
                    <a:pt x="7108" y="9656"/>
                    <a:pt x="7178" y="9639"/>
                  </a:cubicBezTo>
                  <a:cubicBezTo>
                    <a:pt x="7300" y="9610"/>
                    <a:pt x="7364" y="9581"/>
                    <a:pt x="7481" y="9528"/>
                  </a:cubicBezTo>
                  <a:cubicBezTo>
                    <a:pt x="7585" y="9487"/>
                    <a:pt x="7626" y="9406"/>
                    <a:pt x="7737" y="9406"/>
                  </a:cubicBezTo>
                  <a:lnTo>
                    <a:pt x="7737" y="9406"/>
                  </a:lnTo>
                  <a:cubicBezTo>
                    <a:pt x="7737" y="6258"/>
                    <a:pt x="7737" y="6258"/>
                    <a:pt x="7737" y="6258"/>
                  </a:cubicBezTo>
                  <a:lnTo>
                    <a:pt x="7737" y="6258"/>
                  </a:lnTo>
                  <a:cubicBezTo>
                    <a:pt x="7713" y="576"/>
                    <a:pt x="7713" y="576"/>
                    <a:pt x="7713" y="576"/>
                  </a:cubicBezTo>
                  <a:close/>
                  <a:moveTo>
                    <a:pt x="1123" y="3580"/>
                  </a:moveTo>
                  <a:lnTo>
                    <a:pt x="1123" y="3580"/>
                  </a:lnTo>
                  <a:cubicBezTo>
                    <a:pt x="1141" y="3539"/>
                    <a:pt x="1164" y="3510"/>
                    <a:pt x="1205" y="3498"/>
                  </a:cubicBezTo>
                  <a:cubicBezTo>
                    <a:pt x="1205" y="3539"/>
                    <a:pt x="1187" y="3586"/>
                    <a:pt x="1147" y="3586"/>
                  </a:cubicBezTo>
                  <a:cubicBezTo>
                    <a:pt x="1135" y="3586"/>
                    <a:pt x="1129" y="3586"/>
                    <a:pt x="1123" y="3580"/>
                  </a:cubicBezTo>
                  <a:close/>
                  <a:moveTo>
                    <a:pt x="29" y="6019"/>
                  </a:moveTo>
                  <a:lnTo>
                    <a:pt x="29" y="6019"/>
                  </a:lnTo>
                  <a:cubicBezTo>
                    <a:pt x="23" y="6019"/>
                    <a:pt x="17" y="6013"/>
                    <a:pt x="6" y="6013"/>
                  </a:cubicBezTo>
                  <a:cubicBezTo>
                    <a:pt x="6" y="6019"/>
                    <a:pt x="0" y="6025"/>
                    <a:pt x="0" y="6036"/>
                  </a:cubicBezTo>
                  <a:cubicBezTo>
                    <a:pt x="0" y="6118"/>
                    <a:pt x="29" y="6164"/>
                    <a:pt x="70" y="6234"/>
                  </a:cubicBezTo>
                  <a:cubicBezTo>
                    <a:pt x="93" y="6275"/>
                    <a:pt x="99" y="6304"/>
                    <a:pt x="122" y="6339"/>
                  </a:cubicBezTo>
                  <a:cubicBezTo>
                    <a:pt x="116" y="6223"/>
                    <a:pt x="29" y="6170"/>
                    <a:pt x="29" y="6054"/>
                  </a:cubicBezTo>
                  <a:lnTo>
                    <a:pt x="29" y="60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" name="Freeform 8"/>
            <p:cNvSpPr>
              <a:spLocks noChangeArrowheads="1"/>
            </p:cNvSpPr>
            <p:nvPr/>
          </p:nvSpPr>
          <p:spPr bwMode="auto">
            <a:xfrm>
              <a:off x="16292133" y="3470940"/>
              <a:ext cx="1916832" cy="3344973"/>
            </a:xfrm>
            <a:custGeom>
              <a:avLst/>
              <a:gdLst>
                <a:gd name="T0" fmla="*/ 984 w 4355"/>
                <a:gd name="T1" fmla="*/ 157 h 7604"/>
                <a:gd name="T2" fmla="*/ 874 w 4355"/>
                <a:gd name="T3" fmla="*/ 227 h 7604"/>
                <a:gd name="T4" fmla="*/ 676 w 4355"/>
                <a:gd name="T5" fmla="*/ 59 h 7604"/>
                <a:gd name="T6" fmla="*/ 897 w 4355"/>
                <a:gd name="T7" fmla="*/ 379 h 7604"/>
                <a:gd name="T8" fmla="*/ 1171 w 4355"/>
                <a:gd name="T9" fmla="*/ 268 h 7604"/>
                <a:gd name="T10" fmla="*/ 664 w 4355"/>
                <a:gd name="T11" fmla="*/ 169 h 7604"/>
                <a:gd name="T12" fmla="*/ 781 w 4355"/>
                <a:gd name="T13" fmla="*/ 361 h 7604"/>
                <a:gd name="T14" fmla="*/ 554 w 4355"/>
                <a:gd name="T15" fmla="*/ 315 h 7604"/>
                <a:gd name="T16" fmla="*/ 571 w 4355"/>
                <a:gd name="T17" fmla="*/ 204 h 7604"/>
                <a:gd name="T18" fmla="*/ 3591 w 4355"/>
                <a:gd name="T19" fmla="*/ 1374 h 7604"/>
                <a:gd name="T20" fmla="*/ 3824 w 4355"/>
                <a:gd name="T21" fmla="*/ 1549 h 7604"/>
                <a:gd name="T22" fmla="*/ 3708 w 4355"/>
                <a:gd name="T23" fmla="*/ 1520 h 7604"/>
                <a:gd name="T24" fmla="*/ 3754 w 4355"/>
                <a:gd name="T25" fmla="*/ 1386 h 7604"/>
                <a:gd name="T26" fmla="*/ 3498 w 4355"/>
                <a:gd name="T27" fmla="*/ 1298 h 7604"/>
                <a:gd name="T28" fmla="*/ 3498 w 4355"/>
                <a:gd name="T29" fmla="*/ 1298 h 7604"/>
                <a:gd name="T30" fmla="*/ 3894 w 4355"/>
                <a:gd name="T31" fmla="*/ 2352 h 7604"/>
                <a:gd name="T32" fmla="*/ 4348 w 4355"/>
                <a:gd name="T33" fmla="*/ 2742 h 7604"/>
                <a:gd name="T34" fmla="*/ 0 w 4355"/>
                <a:gd name="T35" fmla="*/ 1904 h 7604"/>
                <a:gd name="T36" fmla="*/ 117 w 4355"/>
                <a:gd name="T37" fmla="*/ 1898 h 7604"/>
                <a:gd name="T38" fmla="*/ 292 w 4355"/>
                <a:gd name="T39" fmla="*/ 1997 h 7604"/>
                <a:gd name="T40" fmla="*/ 297 w 4355"/>
                <a:gd name="T41" fmla="*/ 1881 h 7604"/>
                <a:gd name="T42" fmla="*/ 449 w 4355"/>
                <a:gd name="T43" fmla="*/ 1828 h 7604"/>
                <a:gd name="T44" fmla="*/ 361 w 4355"/>
                <a:gd name="T45" fmla="*/ 1724 h 7604"/>
                <a:gd name="T46" fmla="*/ 268 w 4355"/>
                <a:gd name="T47" fmla="*/ 1531 h 7604"/>
                <a:gd name="T48" fmla="*/ 466 w 4355"/>
                <a:gd name="T49" fmla="*/ 1217 h 7604"/>
                <a:gd name="T50" fmla="*/ 629 w 4355"/>
                <a:gd name="T51" fmla="*/ 1112 h 7604"/>
                <a:gd name="T52" fmla="*/ 664 w 4355"/>
                <a:gd name="T53" fmla="*/ 815 h 7604"/>
                <a:gd name="T54" fmla="*/ 781 w 4355"/>
                <a:gd name="T55" fmla="*/ 763 h 7604"/>
                <a:gd name="T56" fmla="*/ 880 w 4355"/>
                <a:gd name="T57" fmla="*/ 740 h 7604"/>
                <a:gd name="T58" fmla="*/ 949 w 4355"/>
                <a:gd name="T59" fmla="*/ 751 h 7604"/>
                <a:gd name="T60" fmla="*/ 1060 w 4355"/>
                <a:gd name="T61" fmla="*/ 588 h 7604"/>
                <a:gd name="T62" fmla="*/ 1369 w 4355"/>
                <a:gd name="T63" fmla="*/ 588 h 7604"/>
                <a:gd name="T64" fmla="*/ 1753 w 4355"/>
                <a:gd name="T65" fmla="*/ 425 h 7604"/>
                <a:gd name="T66" fmla="*/ 1718 w 4355"/>
                <a:gd name="T67" fmla="*/ 297 h 7604"/>
                <a:gd name="T68" fmla="*/ 1374 w 4355"/>
                <a:gd name="T69" fmla="*/ 94 h 7604"/>
                <a:gd name="T70" fmla="*/ 1526 w 4355"/>
                <a:gd name="T71" fmla="*/ 128 h 7604"/>
                <a:gd name="T72" fmla="*/ 1613 w 4355"/>
                <a:gd name="T73" fmla="*/ 41 h 7604"/>
                <a:gd name="T74" fmla="*/ 1712 w 4355"/>
                <a:gd name="T75" fmla="*/ 0 h 7604"/>
                <a:gd name="T76" fmla="*/ 1840 w 4355"/>
                <a:gd name="T77" fmla="*/ 204 h 7604"/>
                <a:gd name="T78" fmla="*/ 2235 w 4355"/>
                <a:gd name="T79" fmla="*/ 385 h 7604"/>
                <a:gd name="T80" fmla="*/ 2375 w 4355"/>
                <a:gd name="T81" fmla="*/ 437 h 7604"/>
                <a:gd name="T82" fmla="*/ 2631 w 4355"/>
                <a:gd name="T83" fmla="*/ 507 h 7604"/>
                <a:gd name="T84" fmla="*/ 2957 w 4355"/>
                <a:gd name="T85" fmla="*/ 583 h 7604"/>
                <a:gd name="T86" fmla="*/ 3097 w 4355"/>
                <a:gd name="T87" fmla="*/ 536 h 7604"/>
                <a:gd name="T88" fmla="*/ 3295 w 4355"/>
                <a:gd name="T89" fmla="*/ 425 h 7604"/>
                <a:gd name="T90" fmla="*/ 3242 w 4355"/>
                <a:gd name="T91" fmla="*/ 594 h 7604"/>
                <a:gd name="T92" fmla="*/ 3358 w 4355"/>
                <a:gd name="T93" fmla="*/ 693 h 7604"/>
                <a:gd name="T94" fmla="*/ 3469 w 4355"/>
                <a:gd name="T95" fmla="*/ 542 h 7604"/>
                <a:gd name="T96" fmla="*/ 3737 w 4355"/>
                <a:gd name="T97" fmla="*/ 583 h 7604"/>
                <a:gd name="T98" fmla="*/ 3743 w 4355"/>
                <a:gd name="T99" fmla="*/ 681 h 7604"/>
                <a:gd name="T100" fmla="*/ 3650 w 4355"/>
                <a:gd name="T101" fmla="*/ 932 h 7604"/>
                <a:gd name="T102" fmla="*/ 3539 w 4355"/>
                <a:gd name="T103" fmla="*/ 978 h 7604"/>
                <a:gd name="T104" fmla="*/ 3428 w 4355"/>
                <a:gd name="T105" fmla="*/ 1007 h 7604"/>
                <a:gd name="T106" fmla="*/ 3329 w 4355"/>
                <a:gd name="T107" fmla="*/ 1165 h 7604"/>
                <a:gd name="T108" fmla="*/ 3230 w 4355"/>
                <a:gd name="T109" fmla="*/ 1601 h 7604"/>
                <a:gd name="T110" fmla="*/ 3242 w 4355"/>
                <a:gd name="T111" fmla="*/ 2015 h 7604"/>
                <a:gd name="T112" fmla="*/ 3725 w 4355"/>
                <a:gd name="T113" fmla="*/ 2410 h 7604"/>
                <a:gd name="T114" fmla="*/ 3964 w 4355"/>
                <a:gd name="T115" fmla="*/ 2474 h 7604"/>
                <a:gd name="T116" fmla="*/ 4226 w 4355"/>
                <a:gd name="T117" fmla="*/ 2626 h 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55" h="7604">
                  <a:moveTo>
                    <a:pt x="1089" y="59"/>
                  </a:moveTo>
                  <a:lnTo>
                    <a:pt x="1089" y="59"/>
                  </a:lnTo>
                  <a:cubicBezTo>
                    <a:pt x="1083" y="105"/>
                    <a:pt x="1089" y="128"/>
                    <a:pt x="1089" y="175"/>
                  </a:cubicBezTo>
                  <a:cubicBezTo>
                    <a:pt x="1077" y="146"/>
                    <a:pt x="1072" y="117"/>
                    <a:pt x="1043" y="117"/>
                  </a:cubicBezTo>
                  <a:cubicBezTo>
                    <a:pt x="1013" y="117"/>
                    <a:pt x="984" y="128"/>
                    <a:pt x="984" y="157"/>
                  </a:cubicBezTo>
                  <a:cubicBezTo>
                    <a:pt x="984" y="181"/>
                    <a:pt x="984" y="192"/>
                    <a:pt x="984" y="210"/>
                  </a:cubicBezTo>
                  <a:cubicBezTo>
                    <a:pt x="967" y="181"/>
                    <a:pt x="978" y="128"/>
                    <a:pt x="944" y="128"/>
                  </a:cubicBezTo>
                  <a:cubicBezTo>
                    <a:pt x="909" y="128"/>
                    <a:pt x="891" y="157"/>
                    <a:pt x="856" y="163"/>
                  </a:cubicBezTo>
                  <a:cubicBezTo>
                    <a:pt x="862" y="187"/>
                    <a:pt x="874" y="198"/>
                    <a:pt x="885" y="227"/>
                  </a:cubicBezTo>
                  <a:cubicBezTo>
                    <a:pt x="874" y="227"/>
                    <a:pt x="874" y="227"/>
                    <a:pt x="874" y="227"/>
                  </a:cubicBezTo>
                  <a:cubicBezTo>
                    <a:pt x="845" y="210"/>
                    <a:pt x="833" y="187"/>
                    <a:pt x="798" y="169"/>
                  </a:cubicBezTo>
                  <a:cubicBezTo>
                    <a:pt x="775" y="163"/>
                    <a:pt x="751" y="157"/>
                    <a:pt x="746" y="128"/>
                  </a:cubicBezTo>
                  <a:cubicBezTo>
                    <a:pt x="769" y="128"/>
                    <a:pt x="769" y="128"/>
                    <a:pt x="769" y="128"/>
                  </a:cubicBezTo>
                  <a:cubicBezTo>
                    <a:pt x="769" y="123"/>
                    <a:pt x="769" y="117"/>
                    <a:pt x="775" y="111"/>
                  </a:cubicBezTo>
                  <a:cubicBezTo>
                    <a:pt x="734" y="105"/>
                    <a:pt x="717" y="76"/>
                    <a:pt x="676" y="59"/>
                  </a:cubicBezTo>
                  <a:cubicBezTo>
                    <a:pt x="676" y="59"/>
                    <a:pt x="670" y="64"/>
                    <a:pt x="670" y="70"/>
                  </a:cubicBezTo>
                  <a:cubicBezTo>
                    <a:pt x="670" y="157"/>
                    <a:pt x="722" y="198"/>
                    <a:pt x="722" y="291"/>
                  </a:cubicBezTo>
                  <a:cubicBezTo>
                    <a:pt x="751" y="291"/>
                    <a:pt x="769" y="297"/>
                    <a:pt x="786" y="309"/>
                  </a:cubicBezTo>
                  <a:cubicBezTo>
                    <a:pt x="815" y="320"/>
                    <a:pt x="804" y="355"/>
                    <a:pt x="827" y="373"/>
                  </a:cubicBezTo>
                  <a:cubicBezTo>
                    <a:pt x="850" y="385"/>
                    <a:pt x="868" y="373"/>
                    <a:pt x="897" y="379"/>
                  </a:cubicBezTo>
                  <a:cubicBezTo>
                    <a:pt x="920" y="390"/>
                    <a:pt x="932" y="408"/>
                    <a:pt x="949" y="431"/>
                  </a:cubicBezTo>
                  <a:cubicBezTo>
                    <a:pt x="967" y="420"/>
                    <a:pt x="967" y="396"/>
                    <a:pt x="984" y="385"/>
                  </a:cubicBezTo>
                  <a:cubicBezTo>
                    <a:pt x="1008" y="367"/>
                    <a:pt x="1037" y="373"/>
                    <a:pt x="1060" y="350"/>
                  </a:cubicBezTo>
                  <a:cubicBezTo>
                    <a:pt x="1095" y="320"/>
                    <a:pt x="1095" y="262"/>
                    <a:pt x="1141" y="262"/>
                  </a:cubicBezTo>
                  <a:cubicBezTo>
                    <a:pt x="1153" y="262"/>
                    <a:pt x="1159" y="268"/>
                    <a:pt x="1171" y="268"/>
                  </a:cubicBezTo>
                  <a:cubicBezTo>
                    <a:pt x="1188" y="233"/>
                    <a:pt x="1217" y="216"/>
                    <a:pt x="1217" y="181"/>
                  </a:cubicBezTo>
                  <a:cubicBezTo>
                    <a:pt x="1217" y="152"/>
                    <a:pt x="1182" y="157"/>
                    <a:pt x="1171" y="134"/>
                  </a:cubicBezTo>
                  <a:cubicBezTo>
                    <a:pt x="1141" y="99"/>
                    <a:pt x="1130" y="76"/>
                    <a:pt x="1089" y="59"/>
                  </a:cubicBezTo>
                  <a:close/>
                  <a:moveTo>
                    <a:pt x="664" y="169"/>
                  </a:moveTo>
                  <a:lnTo>
                    <a:pt x="664" y="169"/>
                  </a:lnTo>
                  <a:cubicBezTo>
                    <a:pt x="676" y="210"/>
                    <a:pt x="652" y="227"/>
                    <a:pt x="647" y="268"/>
                  </a:cubicBezTo>
                  <a:cubicBezTo>
                    <a:pt x="664" y="268"/>
                    <a:pt x="682" y="262"/>
                    <a:pt x="693" y="274"/>
                  </a:cubicBezTo>
                  <a:cubicBezTo>
                    <a:pt x="687" y="297"/>
                    <a:pt x="687" y="297"/>
                    <a:pt x="687" y="297"/>
                  </a:cubicBezTo>
                  <a:cubicBezTo>
                    <a:pt x="687" y="303"/>
                    <a:pt x="687" y="309"/>
                    <a:pt x="687" y="315"/>
                  </a:cubicBezTo>
                  <a:cubicBezTo>
                    <a:pt x="728" y="320"/>
                    <a:pt x="751" y="332"/>
                    <a:pt x="781" y="361"/>
                  </a:cubicBezTo>
                  <a:cubicBezTo>
                    <a:pt x="769" y="367"/>
                    <a:pt x="757" y="379"/>
                    <a:pt x="740" y="379"/>
                  </a:cubicBezTo>
                  <a:cubicBezTo>
                    <a:pt x="687" y="379"/>
                    <a:pt x="658" y="350"/>
                    <a:pt x="606" y="350"/>
                  </a:cubicBezTo>
                  <a:cubicBezTo>
                    <a:pt x="571" y="350"/>
                    <a:pt x="554" y="361"/>
                    <a:pt x="524" y="367"/>
                  </a:cubicBezTo>
                  <a:cubicBezTo>
                    <a:pt x="530" y="350"/>
                    <a:pt x="530" y="332"/>
                    <a:pt x="536" y="315"/>
                  </a:cubicBezTo>
                  <a:cubicBezTo>
                    <a:pt x="554" y="315"/>
                    <a:pt x="554" y="315"/>
                    <a:pt x="554" y="315"/>
                  </a:cubicBezTo>
                  <a:cubicBezTo>
                    <a:pt x="559" y="315"/>
                    <a:pt x="565" y="320"/>
                    <a:pt x="571" y="320"/>
                  </a:cubicBezTo>
                  <a:cubicBezTo>
                    <a:pt x="594" y="320"/>
                    <a:pt x="623" y="326"/>
                    <a:pt x="623" y="303"/>
                  </a:cubicBezTo>
                  <a:cubicBezTo>
                    <a:pt x="623" y="268"/>
                    <a:pt x="594" y="262"/>
                    <a:pt x="583" y="233"/>
                  </a:cubicBezTo>
                  <a:cubicBezTo>
                    <a:pt x="594" y="210"/>
                    <a:pt x="594" y="210"/>
                    <a:pt x="594" y="210"/>
                  </a:cubicBezTo>
                  <a:cubicBezTo>
                    <a:pt x="583" y="210"/>
                    <a:pt x="577" y="204"/>
                    <a:pt x="571" y="204"/>
                  </a:cubicBezTo>
                  <a:cubicBezTo>
                    <a:pt x="577" y="192"/>
                    <a:pt x="577" y="192"/>
                    <a:pt x="577" y="192"/>
                  </a:cubicBezTo>
                  <a:cubicBezTo>
                    <a:pt x="612" y="175"/>
                    <a:pt x="623" y="152"/>
                    <a:pt x="647" y="128"/>
                  </a:cubicBezTo>
                  <a:cubicBezTo>
                    <a:pt x="658" y="140"/>
                    <a:pt x="664" y="152"/>
                    <a:pt x="664" y="169"/>
                  </a:cubicBezTo>
                  <a:close/>
                  <a:moveTo>
                    <a:pt x="3591" y="1374"/>
                  </a:moveTo>
                  <a:lnTo>
                    <a:pt x="3591" y="1374"/>
                  </a:lnTo>
                  <a:cubicBezTo>
                    <a:pt x="3591" y="1392"/>
                    <a:pt x="3597" y="1403"/>
                    <a:pt x="3597" y="1421"/>
                  </a:cubicBezTo>
                  <a:cubicBezTo>
                    <a:pt x="3597" y="1467"/>
                    <a:pt x="3591" y="1496"/>
                    <a:pt x="3586" y="1549"/>
                  </a:cubicBezTo>
                  <a:cubicBezTo>
                    <a:pt x="3667" y="1549"/>
                    <a:pt x="3708" y="1595"/>
                    <a:pt x="3789" y="1595"/>
                  </a:cubicBezTo>
                  <a:cubicBezTo>
                    <a:pt x="3801" y="1595"/>
                    <a:pt x="3813" y="1590"/>
                    <a:pt x="3824" y="1595"/>
                  </a:cubicBezTo>
                  <a:cubicBezTo>
                    <a:pt x="3824" y="1578"/>
                    <a:pt x="3824" y="1566"/>
                    <a:pt x="3824" y="1549"/>
                  </a:cubicBezTo>
                  <a:cubicBezTo>
                    <a:pt x="3818" y="1543"/>
                    <a:pt x="3818" y="1543"/>
                    <a:pt x="3818" y="1543"/>
                  </a:cubicBezTo>
                  <a:cubicBezTo>
                    <a:pt x="3807" y="1555"/>
                    <a:pt x="3801" y="1566"/>
                    <a:pt x="3784" y="1566"/>
                  </a:cubicBezTo>
                  <a:cubicBezTo>
                    <a:pt x="3772" y="1566"/>
                    <a:pt x="3772" y="1549"/>
                    <a:pt x="3766" y="1549"/>
                  </a:cubicBezTo>
                  <a:cubicBezTo>
                    <a:pt x="3754" y="1549"/>
                    <a:pt x="3749" y="1555"/>
                    <a:pt x="3743" y="1555"/>
                  </a:cubicBezTo>
                  <a:cubicBezTo>
                    <a:pt x="3720" y="1555"/>
                    <a:pt x="3708" y="1537"/>
                    <a:pt x="3708" y="1520"/>
                  </a:cubicBezTo>
                  <a:cubicBezTo>
                    <a:pt x="3708" y="1491"/>
                    <a:pt x="3731" y="1491"/>
                    <a:pt x="3743" y="1467"/>
                  </a:cubicBezTo>
                  <a:cubicBezTo>
                    <a:pt x="3725" y="1461"/>
                    <a:pt x="3708" y="1450"/>
                    <a:pt x="3708" y="1432"/>
                  </a:cubicBezTo>
                  <a:cubicBezTo>
                    <a:pt x="3708" y="1421"/>
                    <a:pt x="3714" y="1415"/>
                    <a:pt x="3714" y="1403"/>
                  </a:cubicBezTo>
                  <a:cubicBezTo>
                    <a:pt x="3725" y="1403"/>
                    <a:pt x="3731" y="1403"/>
                    <a:pt x="3743" y="1403"/>
                  </a:cubicBezTo>
                  <a:cubicBezTo>
                    <a:pt x="3778" y="1403"/>
                    <a:pt x="3824" y="1386"/>
                    <a:pt x="3754" y="1386"/>
                  </a:cubicBezTo>
                  <a:cubicBezTo>
                    <a:pt x="3731" y="1386"/>
                    <a:pt x="3708" y="1368"/>
                    <a:pt x="3708" y="1345"/>
                  </a:cubicBezTo>
                  <a:cubicBezTo>
                    <a:pt x="3708" y="1328"/>
                    <a:pt x="3720" y="1322"/>
                    <a:pt x="3720" y="1304"/>
                  </a:cubicBezTo>
                  <a:cubicBezTo>
                    <a:pt x="3720" y="1281"/>
                    <a:pt x="3690" y="1328"/>
                    <a:pt x="3679" y="1345"/>
                  </a:cubicBezTo>
                  <a:cubicBezTo>
                    <a:pt x="3661" y="1374"/>
                    <a:pt x="3626" y="1374"/>
                    <a:pt x="3591" y="1374"/>
                  </a:cubicBezTo>
                  <a:close/>
                  <a:moveTo>
                    <a:pt x="3498" y="1298"/>
                  </a:moveTo>
                  <a:lnTo>
                    <a:pt x="3498" y="1298"/>
                  </a:lnTo>
                  <a:cubicBezTo>
                    <a:pt x="3487" y="1293"/>
                    <a:pt x="3481" y="1293"/>
                    <a:pt x="3469" y="1287"/>
                  </a:cubicBezTo>
                  <a:cubicBezTo>
                    <a:pt x="3463" y="1298"/>
                    <a:pt x="3463" y="1304"/>
                    <a:pt x="3463" y="1310"/>
                  </a:cubicBezTo>
                  <a:cubicBezTo>
                    <a:pt x="3463" y="1339"/>
                    <a:pt x="3475" y="1351"/>
                    <a:pt x="3492" y="1374"/>
                  </a:cubicBezTo>
                  <a:cubicBezTo>
                    <a:pt x="3492" y="1345"/>
                    <a:pt x="3504" y="1328"/>
                    <a:pt x="3498" y="1298"/>
                  </a:cubicBezTo>
                  <a:close/>
                  <a:moveTo>
                    <a:pt x="3894" y="2306"/>
                  </a:moveTo>
                  <a:lnTo>
                    <a:pt x="3894" y="2306"/>
                  </a:lnTo>
                  <a:cubicBezTo>
                    <a:pt x="3883" y="2288"/>
                    <a:pt x="3883" y="2265"/>
                    <a:pt x="3859" y="2265"/>
                  </a:cubicBezTo>
                  <a:cubicBezTo>
                    <a:pt x="3847" y="2265"/>
                    <a:pt x="3836" y="2271"/>
                    <a:pt x="3824" y="2282"/>
                  </a:cubicBezTo>
                  <a:cubicBezTo>
                    <a:pt x="3847" y="2317"/>
                    <a:pt x="3865" y="2329"/>
                    <a:pt x="3894" y="2352"/>
                  </a:cubicBezTo>
                  <a:cubicBezTo>
                    <a:pt x="3894" y="2346"/>
                    <a:pt x="3900" y="2341"/>
                    <a:pt x="3900" y="2335"/>
                  </a:cubicBezTo>
                  <a:cubicBezTo>
                    <a:pt x="3900" y="2329"/>
                    <a:pt x="3894" y="2311"/>
                    <a:pt x="3894" y="2306"/>
                  </a:cubicBezTo>
                  <a:close/>
                  <a:moveTo>
                    <a:pt x="4348" y="2742"/>
                  </a:moveTo>
                  <a:lnTo>
                    <a:pt x="4348" y="2742"/>
                  </a:lnTo>
                  <a:lnTo>
                    <a:pt x="4348" y="2742"/>
                  </a:lnTo>
                  <a:cubicBezTo>
                    <a:pt x="4354" y="7603"/>
                    <a:pt x="4354" y="7603"/>
                    <a:pt x="4354" y="7603"/>
                  </a:cubicBezTo>
                  <a:lnTo>
                    <a:pt x="4354" y="7603"/>
                  </a:lnTo>
                  <a:cubicBezTo>
                    <a:pt x="24" y="7586"/>
                    <a:pt x="24" y="7586"/>
                    <a:pt x="24" y="7586"/>
                  </a:cubicBezTo>
                  <a:lnTo>
                    <a:pt x="24" y="7586"/>
                  </a:lnTo>
                  <a:cubicBezTo>
                    <a:pt x="0" y="1904"/>
                    <a:pt x="0" y="1904"/>
                    <a:pt x="0" y="1904"/>
                  </a:cubicBezTo>
                  <a:lnTo>
                    <a:pt x="0" y="1904"/>
                  </a:lnTo>
                  <a:cubicBezTo>
                    <a:pt x="53" y="1921"/>
                    <a:pt x="88" y="1956"/>
                    <a:pt x="88" y="2015"/>
                  </a:cubicBezTo>
                  <a:cubicBezTo>
                    <a:pt x="88" y="2137"/>
                    <a:pt x="88" y="2015"/>
                    <a:pt x="146" y="2015"/>
                  </a:cubicBezTo>
                  <a:cubicBezTo>
                    <a:pt x="140" y="1980"/>
                    <a:pt x="117" y="1962"/>
                    <a:pt x="117" y="1927"/>
                  </a:cubicBezTo>
                  <a:cubicBezTo>
                    <a:pt x="117" y="1916"/>
                    <a:pt x="117" y="1910"/>
                    <a:pt x="117" y="1898"/>
                  </a:cubicBezTo>
                  <a:cubicBezTo>
                    <a:pt x="123" y="1892"/>
                    <a:pt x="129" y="1892"/>
                    <a:pt x="134" y="1892"/>
                  </a:cubicBezTo>
                  <a:cubicBezTo>
                    <a:pt x="140" y="1892"/>
                    <a:pt x="146" y="1898"/>
                    <a:pt x="152" y="1898"/>
                  </a:cubicBezTo>
                  <a:cubicBezTo>
                    <a:pt x="175" y="1892"/>
                    <a:pt x="175" y="1892"/>
                    <a:pt x="175" y="1892"/>
                  </a:cubicBezTo>
                  <a:cubicBezTo>
                    <a:pt x="192" y="1921"/>
                    <a:pt x="210" y="1933"/>
                    <a:pt x="245" y="1945"/>
                  </a:cubicBezTo>
                  <a:cubicBezTo>
                    <a:pt x="268" y="1956"/>
                    <a:pt x="268" y="1985"/>
                    <a:pt x="292" y="1997"/>
                  </a:cubicBezTo>
                  <a:cubicBezTo>
                    <a:pt x="338" y="2038"/>
                    <a:pt x="402" y="2050"/>
                    <a:pt x="379" y="2044"/>
                  </a:cubicBezTo>
                  <a:cubicBezTo>
                    <a:pt x="379" y="2026"/>
                    <a:pt x="355" y="2032"/>
                    <a:pt x="344" y="2015"/>
                  </a:cubicBezTo>
                  <a:cubicBezTo>
                    <a:pt x="321" y="1997"/>
                    <a:pt x="326" y="1974"/>
                    <a:pt x="321" y="1945"/>
                  </a:cubicBezTo>
                  <a:cubicBezTo>
                    <a:pt x="315" y="1927"/>
                    <a:pt x="297" y="1916"/>
                    <a:pt x="297" y="1898"/>
                  </a:cubicBezTo>
                  <a:cubicBezTo>
                    <a:pt x="297" y="1881"/>
                    <a:pt x="297" y="1881"/>
                    <a:pt x="297" y="1881"/>
                  </a:cubicBezTo>
                  <a:cubicBezTo>
                    <a:pt x="367" y="1881"/>
                    <a:pt x="367" y="1881"/>
                    <a:pt x="367" y="1881"/>
                  </a:cubicBezTo>
                  <a:cubicBezTo>
                    <a:pt x="379" y="1881"/>
                    <a:pt x="385" y="1869"/>
                    <a:pt x="391" y="1869"/>
                  </a:cubicBezTo>
                  <a:cubicBezTo>
                    <a:pt x="396" y="1869"/>
                    <a:pt x="402" y="1875"/>
                    <a:pt x="408" y="1875"/>
                  </a:cubicBezTo>
                  <a:cubicBezTo>
                    <a:pt x="431" y="1875"/>
                    <a:pt x="443" y="1846"/>
                    <a:pt x="466" y="1846"/>
                  </a:cubicBezTo>
                  <a:cubicBezTo>
                    <a:pt x="460" y="1840"/>
                    <a:pt x="460" y="1828"/>
                    <a:pt x="449" y="1828"/>
                  </a:cubicBezTo>
                  <a:cubicBezTo>
                    <a:pt x="420" y="1828"/>
                    <a:pt x="408" y="1840"/>
                    <a:pt x="379" y="1840"/>
                  </a:cubicBezTo>
                  <a:cubicBezTo>
                    <a:pt x="361" y="1840"/>
                    <a:pt x="350" y="1840"/>
                    <a:pt x="332" y="1840"/>
                  </a:cubicBezTo>
                  <a:cubicBezTo>
                    <a:pt x="332" y="1822"/>
                    <a:pt x="332" y="1811"/>
                    <a:pt x="332" y="1793"/>
                  </a:cubicBezTo>
                  <a:cubicBezTo>
                    <a:pt x="332" y="1758"/>
                    <a:pt x="367" y="1758"/>
                    <a:pt x="379" y="1729"/>
                  </a:cubicBezTo>
                  <a:cubicBezTo>
                    <a:pt x="373" y="1729"/>
                    <a:pt x="367" y="1724"/>
                    <a:pt x="361" y="1724"/>
                  </a:cubicBezTo>
                  <a:cubicBezTo>
                    <a:pt x="350" y="1724"/>
                    <a:pt x="338" y="1729"/>
                    <a:pt x="326" y="1735"/>
                  </a:cubicBezTo>
                  <a:cubicBezTo>
                    <a:pt x="309" y="1706"/>
                    <a:pt x="280" y="1712"/>
                    <a:pt x="251" y="1694"/>
                  </a:cubicBezTo>
                  <a:cubicBezTo>
                    <a:pt x="216" y="1671"/>
                    <a:pt x="198" y="1636"/>
                    <a:pt x="198" y="1590"/>
                  </a:cubicBezTo>
                  <a:cubicBezTo>
                    <a:pt x="198" y="1561"/>
                    <a:pt x="216" y="1537"/>
                    <a:pt x="245" y="1520"/>
                  </a:cubicBezTo>
                  <a:cubicBezTo>
                    <a:pt x="268" y="1531"/>
                    <a:pt x="268" y="1531"/>
                    <a:pt x="268" y="1531"/>
                  </a:cubicBezTo>
                  <a:cubicBezTo>
                    <a:pt x="292" y="1479"/>
                    <a:pt x="367" y="1473"/>
                    <a:pt x="367" y="1415"/>
                  </a:cubicBezTo>
                  <a:cubicBezTo>
                    <a:pt x="367" y="1386"/>
                    <a:pt x="385" y="1374"/>
                    <a:pt x="396" y="1351"/>
                  </a:cubicBezTo>
                  <a:cubicBezTo>
                    <a:pt x="408" y="1310"/>
                    <a:pt x="396" y="1287"/>
                    <a:pt x="396" y="1246"/>
                  </a:cubicBezTo>
                  <a:cubicBezTo>
                    <a:pt x="396" y="1223"/>
                    <a:pt x="402" y="1205"/>
                    <a:pt x="420" y="1194"/>
                  </a:cubicBezTo>
                  <a:cubicBezTo>
                    <a:pt x="437" y="1205"/>
                    <a:pt x="449" y="1217"/>
                    <a:pt x="466" y="1217"/>
                  </a:cubicBezTo>
                  <a:cubicBezTo>
                    <a:pt x="524" y="1217"/>
                    <a:pt x="542" y="1159"/>
                    <a:pt x="594" y="1141"/>
                  </a:cubicBezTo>
                  <a:cubicBezTo>
                    <a:pt x="606" y="1159"/>
                    <a:pt x="612" y="1165"/>
                    <a:pt x="623" y="1182"/>
                  </a:cubicBezTo>
                  <a:cubicBezTo>
                    <a:pt x="635" y="1182"/>
                    <a:pt x="635" y="1182"/>
                    <a:pt x="635" y="1182"/>
                  </a:cubicBezTo>
                  <a:cubicBezTo>
                    <a:pt x="629" y="1170"/>
                    <a:pt x="618" y="1159"/>
                    <a:pt x="618" y="1141"/>
                  </a:cubicBezTo>
                  <a:cubicBezTo>
                    <a:pt x="618" y="1130"/>
                    <a:pt x="629" y="1124"/>
                    <a:pt x="629" y="1112"/>
                  </a:cubicBezTo>
                  <a:cubicBezTo>
                    <a:pt x="629" y="1054"/>
                    <a:pt x="554" y="1042"/>
                    <a:pt x="554" y="984"/>
                  </a:cubicBezTo>
                  <a:cubicBezTo>
                    <a:pt x="554" y="961"/>
                    <a:pt x="565" y="943"/>
                    <a:pt x="565" y="920"/>
                  </a:cubicBezTo>
                  <a:lnTo>
                    <a:pt x="571" y="914"/>
                  </a:lnTo>
                  <a:cubicBezTo>
                    <a:pt x="588" y="914"/>
                    <a:pt x="594" y="926"/>
                    <a:pt x="606" y="926"/>
                  </a:cubicBezTo>
                  <a:cubicBezTo>
                    <a:pt x="658" y="926"/>
                    <a:pt x="664" y="862"/>
                    <a:pt x="664" y="815"/>
                  </a:cubicBezTo>
                  <a:cubicBezTo>
                    <a:pt x="676" y="804"/>
                    <a:pt x="682" y="786"/>
                    <a:pt x="693" y="786"/>
                  </a:cubicBezTo>
                  <a:cubicBezTo>
                    <a:pt x="740" y="786"/>
                    <a:pt x="751" y="833"/>
                    <a:pt x="792" y="833"/>
                  </a:cubicBezTo>
                  <a:cubicBezTo>
                    <a:pt x="810" y="833"/>
                    <a:pt x="821" y="833"/>
                    <a:pt x="839" y="833"/>
                  </a:cubicBezTo>
                  <a:cubicBezTo>
                    <a:pt x="845" y="827"/>
                    <a:pt x="845" y="821"/>
                    <a:pt x="850" y="821"/>
                  </a:cubicBezTo>
                  <a:cubicBezTo>
                    <a:pt x="827" y="792"/>
                    <a:pt x="781" y="798"/>
                    <a:pt x="781" y="763"/>
                  </a:cubicBezTo>
                  <a:cubicBezTo>
                    <a:pt x="781" y="751"/>
                    <a:pt x="763" y="751"/>
                    <a:pt x="763" y="740"/>
                  </a:cubicBezTo>
                  <a:cubicBezTo>
                    <a:pt x="763" y="711"/>
                    <a:pt x="781" y="699"/>
                    <a:pt x="781" y="670"/>
                  </a:cubicBezTo>
                  <a:cubicBezTo>
                    <a:pt x="821" y="681"/>
                    <a:pt x="850" y="705"/>
                    <a:pt x="868" y="746"/>
                  </a:cubicBezTo>
                  <a:cubicBezTo>
                    <a:pt x="874" y="746"/>
                    <a:pt x="874" y="746"/>
                    <a:pt x="874" y="746"/>
                  </a:cubicBezTo>
                  <a:cubicBezTo>
                    <a:pt x="880" y="740"/>
                    <a:pt x="880" y="740"/>
                    <a:pt x="880" y="740"/>
                  </a:cubicBezTo>
                  <a:cubicBezTo>
                    <a:pt x="891" y="746"/>
                    <a:pt x="897" y="751"/>
                    <a:pt x="909" y="763"/>
                  </a:cubicBezTo>
                  <a:cubicBezTo>
                    <a:pt x="920" y="769"/>
                    <a:pt x="920" y="769"/>
                    <a:pt x="920" y="769"/>
                  </a:cubicBezTo>
                  <a:cubicBezTo>
                    <a:pt x="920" y="757"/>
                    <a:pt x="920" y="751"/>
                    <a:pt x="920" y="746"/>
                  </a:cubicBezTo>
                  <a:cubicBezTo>
                    <a:pt x="926" y="740"/>
                    <a:pt x="926" y="740"/>
                    <a:pt x="926" y="740"/>
                  </a:cubicBezTo>
                  <a:cubicBezTo>
                    <a:pt x="938" y="746"/>
                    <a:pt x="944" y="746"/>
                    <a:pt x="949" y="751"/>
                  </a:cubicBezTo>
                  <a:cubicBezTo>
                    <a:pt x="955" y="746"/>
                    <a:pt x="955" y="740"/>
                    <a:pt x="955" y="734"/>
                  </a:cubicBezTo>
                  <a:cubicBezTo>
                    <a:pt x="955" y="693"/>
                    <a:pt x="920" y="681"/>
                    <a:pt x="920" y="641"/>
                  </a:cubicBezTo>
                  <a:cubicBezTo>
                    <a:pt x="920" y="623"/>
                    <a:pt x="920" y="623"/>
                    <a:pt x="920" y="623"/>
                  </a:cubicBezTo>
                  <a:cubicBezTo>
                    <a:pt x="955" y="617"/>
                    <a:pt x="973" y="606"/>
                    <a:pt x="1008" y="600"/>
                  </a:cubicBezTo>
                  <a:cubicBezTo>
                    <a:pt x="1025" y="600"/>
                    <a:pt x="1043" y="606"/>
                    <a:pt x="1060" y="588"/>
                  </a:cubicBezTo>
                  <a:cubicBezTo>
                    <a:pt x="1077" y="565"/>
                    <a:pt x="1072" y="542"/>
                    <a:pt x="1095" y="518"/>
                  </a:cubicBezTo>
                  <a:cubicBezTo>
                    <a:pt x="1095" y="577"/>
                    <a:pt x="1159" y="594"/>
                    <a:pt x="1217" y="594"/>
                  </a:cubicBezTo>
                  <a:cubicBezTo>
                    <a:pt x="1270" y="594"/>
                    <a:pt x="1270" y="594"/>
                    <a:pt x="1270" y="594"/>
                  </a:cubicBezTo>
                  <a:cubicBezTo>
                    <a:pt x="1281" y="594"/>
                    <a:pt x="1287" y="600"/>
                    <a:pt x="1304" y="600"/>
                  </a:cubicBezTo>
                  <a:cubicBezTo>
                    <a:pt x="1334" y="600"/>
                    <a:pt x="1345" y="588"/>
                    <a:pt x="1369" y="588"/>
                  </a:cubicBezTo>
                  <a:cubicBezTo>
                    <a:pt x="1403" y="588"/>
                    <a:pt x="1415" y="617"/>
                    <a:pt x="1444" y="617"/>
                  </a:cubicBezTo>
                  <a:cubicBezTo>
                    <a:pt x="1497" y="617"/>
                    <a:pt x="1520" y="571"/>
                    <a:pt x="1572" y="559"/>
                  </a:cubicBezTo>
                  <a:cubicBezTo>
                    <a:pt x="1613" y="548"/>
                    <a:pt x="1636" y="536"/>
                    <a:pt x="1677" y="530"/>
                  </a:cubicBezTo>
                  <a:cubicBezTo>
                    <a:pt x="1706" y="524"/>
                    <a:pt x="1741" y="530"/>
                    <a:pt x="1753" y="507"/>
                  </a:cubicBezTo>
                  <a:cubicBezTo>
                    <a:pt x="1758" y="478"/>
                    <a:pt x="1753" y="454"/>
                    <a:pt x="1753" y="425"/>
                  </a:cubicBezTo>
                  <a:cubicBezTo>
                    <a:pt x="1753" y="344"/>
                    <a:pt x="1753" y="344"/>
                    <a:pt x="1753" y="344"/>
                  </a:cubicBezTo>
                  <a:cubicBezTo>
                    <a:pt x="1753" y="315"/>
                    <a:pt x="1776" y="303"/>
                    <a:pt x="1799" y="280"/>
                  </a:cubicBezTo>
                  <a:cubicBezTo>
                    <a:pt x="1793" y="280"/>
                    <a:pt x="1793" y="274"/>
                    <a:pt x="1788" y="274"/>
                  </a:cubicBezTo>
                  <a:cubicBezTo>
                    <a:pt x="1758" y="274"/>
                    <a:pt x="1747" y="297"/>
                    <a:pt x="1724" y="303"/>
                  </a:cubicBezTo>
                  <a:lnTo>
                    <a:pt x="1718" y="297"/>
                  </a:lnTo>
                  <a:cubicBezTo>
                    <a:pt x="1718" y="274"/>
                    <a:pt x="1735" y="262"/>
                    <a:pt x="1735" y="245"/>
                  </a:cubicBezTo>
                  <a:cubicBezTo>
                    <a:pt x="1735" y="192"/>
                    <a:pt x="1677" y="181"/>
                    <a:pt x="1630" y="181"/>
                  </a:cubicBezTo>
                  <a:cubicBezTo>
                    <a:pt x="1572" y="181"/>
                    <a:pt x="1543" y="210"/>
                    <a:pt x="1485" y="239"/>
                  </a:cubicBezTo>
                  <a:cubicBezTo>
                    <a:pt x="1479" y="192"/>
                    <a:pt x="1456" y="169"/>
                    <a:pt x="1421" y="140"/>
                  </a:cubicBezTo>
                  <a:cubicBezTo>
                    <a:pt x="1403" y="123"/>
                    <a:pt x="1374" y="117"/>
                    <a:pt x="1374" y="94"/>
                  </a:cubicBezTo>
                  <a:cubicBezTo>
                    <a:pt x="1374" y="82"/>
                    <a:pt x="1374" y="76"/>
                    <a:pt x="1374" y="64"/>
                  </a:cubicBezTo>
                  <a:cubicBezTo>
                    <a:pt x="1398" y="64"/>
                    <a:pt x="1398" y="64"/>
                    <a:pt x="1398" y="64"/>
                  </a:cubicBezTo>
                  <a:cubicBezTo>
                    <a:pt x="1409" y="64"/>
                    <a:pt x="1415" y="70"/>
                    <a:pt x="1421" y="70"/>
                  </a:cubicBezTo>
                  <a:cubicBezTo>
                    <a:pt x="1438" y="70"/>
                    <a:pt x="1438" y="47"/>
                    <a:pt x="1456" y="47"/>
                  </a:cubicBezTo>
                  <a:cubicBezTo>
                    <a:pt x="1497" y="47"/>
                    <a:pt x="1497" y="99"/>
                    <a:pt x="1526" y="128"/>
                  </a:cubicBezTo>
                  <a:lnTo>
                    <a:pt x="1532" y="123"/>
                  </a:lnTo>
                  <a:cubicBezTo>
                    <a:pt x="1532" y="111"/>
                    <a:pt x="1526" y="105"/>
                    <a:pt x="1526" y="94"/>
                  </a:cubicBezTo>
                  <a:cubicBezTo>
                    <a:pt x="1526" y="70"/>
                    <a:pt x="1532" y="53"/>
                    <a:pt x="1549" y="35"/>
                  </a:cubicBezTo>
                  <a:cubicBezTo>
                    <a:pt x="1561" y="47"/>
                    <a:pt x="1566" y="53"/>
                    <a:pt x="1578" y="53"/>
                  </a:cubicBezTo>
                  <a:cubicBezTo>
                    <a:pt x="1590" y="53"/>
                    <a:pt x="1601" y="41"/>
                    <a:pt x="1613" y="41"/>
                  </a:cubicBezTo>
                  <a:cubicBezTo>
                    <a:pt x="1636" y="41"/>
                    <a:pt x="1630" y="64"/>
                    <a:pt x="1642" y="82"/>
                  </a:cubicBezTo>
                  <a:cubicBezTo>
                    <a:pt x="1660" y="99"/>
                    <a:pt x="1677" y="94"/>
                    <a:pt x="1695" y="105"/>
                  </a:cubicBezTo>
                  <a:cubicBezTo>
                    <a:pt x="1695" y="99"/>
                    <a:pt x="1700" y="99"/>
                    <a:pt x="1700" y="94"/>
                  </a:cubicBezTo>
                  <a:cubicBezTo>
                    <a:pt x="1700" y="70"/>
                    <a:pt x="1683" y="59"/>
                    <a:pt x="1683" y="29"/>
                  </a:cubicBezTo>
                  <a:cubicBezTo>
                    <a:pt x="1683" y="18"/>
                    <a:pt x="1700" y="12"/>
                    <a:pt x="1712" y="0"/>
                  </a:cubicBezTo>
                  <a:cubicBezTo>
                    <a:pt x="1729" y="18"/>
                    <a:pt x="1724" y="35"/>
                    <a:pt x="1724" y="53"/>
                  </a:cubicBezTo>
                  <a:cubicBezTo>
                    <a:pt x="1724" y="117"/>
                    <a:pt x="1724" y="117"/>
                    <a:pt x="1724" y="117"/>
                  </a:cubicBezTo>
                  <a:cubicBezTo>
                    <a:pt x="1724" y="140"/>
                    <a:pt x="1729" y="157"/>
                    <a:pt x="1747" y="169"/>
                  </a:cubicBezTo>
                  <a:cubicBezTo>
                    <a:pt x="1770" y="181"/>
                    <a:pt x="1753" y="216"/>
                    <a:pt x="1776" y="216"/>
                  </a:cubicBezTo>
                  <a:cubicBezTo>
                    <a:pt x="1805" y="216"/>
                    <a:pt x="1823" y="222"/>
                    <a:pt x="1840" y="204"/>
                  </a:cubicBezTo>
                  <a:cubicBezTo>
                    <a:pt x="1858" y="192"/>
                    <a:pt x="1846" y="157"/>
                    <a:pt x="1869" y="157"/>
                  </a:cubicBezTo>
                  <a:cubicBezTo>
                    <a:pt x="1968" y="157"/>
                    <a:pt x="1945" y="332"/>
                    <a:pt x="2044" y="332"/>
                  </a:cubicBezTo>
                  <a:cubicBezTo>
                    <a:pt x="2061" y="332"/>
                    <a:pt x="2073" y="332"/>
                    <a:pt x="2089" y="332"/>
                  </a:cubicBezTo>
                  <a:cubicBezTo>
                    <a:pt x="2107" y="332"/>
                    <a:pt x="2118" y="350"/>
                    <a:pt x="2136" y="361"/>
                  </a:cubicBezTo>
                  <a:cubicBezTo>
                    <a:pt x="2171" y="379"/>
                    <a:pt x="2194" y="385"/>
                    <a:pt x="2235" y="385"/>
                  </a:cubicBezTo>
                  <a:cubicBezTo>
                    <a:pt x="2252" y="385"/>
                    <a:pt x="2252" y="373"/>
                    <a:pt x="2264" y="361"/>
                  </a:cubicBezTo>
                  <a:cubicBezTo>
                    <a:pt x="2282" y="332"/>
                    <a:pt x="2305" y="338"/>
                    <a:pt x="2340" y="332"/>
                  </a:cubicBezTo>
                  <a:cubicBezTo>
                    <a:pt x="2340" y="338"/>
                    <a:pt x="2346" y="338"/>
                    <a:pt x="2346" y="344"/>
                  </a:cubicBezTo>
                  <a:cubicBezTo>
                    <a:pt x="2346" y="361"/>
                    <a:pt x="2317" y="367"/>
                    <a:pt x="2317" y="390"/>
                  </a:cubicBezTo>
                  <a:cubicBezTo>
                    <a:pt x="2317" y="420"/>
                    <a:pt x="2346" y="437"/>
                    <a:pt x="2375" y="437"/>
                  </a:cubicBezTo>
                  <a:cubicBezTo>
                    <a:pt x="2398" y="437"/>
                    <a:pt x="2404" y="414"/>
                    <a:pt x="2421" y="414"/>
                  </a:cubicBezTo>
                  <a:cubicBezTo>
                    <a:pt x="2462" y="414"/>
                    <a:pt x="2485" y="460"/>
                    <a:pt x="2485" y="507"/>
                  </a:cubicBezTo>
                  <a:cubicBezTo>
                    <a:pt x="2485" y="507"/>
                    <a:pt x="2491" y="513"/>
                    <a:pt x="2497" y="513"/>
                  </a:cubicBezTo>
                  <a:cubicBezTo>
                    <a:pt x="2503" y="495"/>
                    <a:pt x="2503" y="466"/>
                    <a:pt x="2526" y="466"/>
                  </a:cubicBezTo>
                  <a:cubicBezTo>
                    <a:pt x="2567" y="466"/>
                    <a:pt x="2584" y="507"/>
                    <a:pt x="2631" y="507"/>
                  </a:cubicBezTo>
                  <a:cubicBezTo>
                    <a:pt x="2683" y="507"/>
                    <a:pt x="2683" y="507"/>
                    <a:pt x="2683" y="507"/>
                  </a:cubicBezTo>
                  <a:cubicBezTo>
                    <a:pt x="2718" y="507"/>
                    <a:pt x="2724" y="466"/>
                    <a:pt x="2759" y="449"/>
                  </a:cubicBezTo>
                  <a:cubicBezTo>
                    <a:pt x="2794" y="507"/>
                    <a:pt x="2840" y="518"/>
                    <a:pt x="2887" y="553"/>
                  </a:cubicBezTo>
                  <a:cubicBezTo>
                    <a:pt x="2904" y="565"/>
                    <a:pt x="2899" y="594"/>
                    <a:pt x="2922" y="594"/>
                  </a:cubicBezTo>
                  <a:cubicBezTo>
                    <a:pt x="2934" y="594"/>
                    <a:pt x="2939" y="583"/>
                    <a:pt x="2957" y="583"/>
                  </a:cubicBezTo>
                  <a:cubicBezTo>
                    <a:pt x="2980" y="583"/>
                    <a:pt x="2992" y="612"/>
                    <a:pt x="3015" y="612"/>
                  </a:cubicBezTo>
                  <a:cubicBezTo>
                    <a:pt x="3038" y="612"/>
                    <a:pt x="3044" y="588"/>
                    <a:pt x="3062" y="577"/>
                  </a:cubicBezTo>
                  <a:cubicBezTo>
                    <a:pt x="3050" y="571"/>
                    <a:pt x="3038" y="571"/>
                    <a:pt x="3027" y="577"/>
                  </a:cubicBezTo>
                  <a:cubicBezTo>
                    <a:pt x="3032" y="548"/>
                    <a:pt x="3056" y="548"/>
                    <a:pt x="3067" y="524"/>
                  </a:cubicBezTo>
                  <a:cubicBezTo>
                    <a:pt x="3079" y="530"/>
                    <a:pt x="3085" y="536"/>
                    <a:pt x="3097" y="536"/>
                  </a:cubicBezTo>
                  <a:cubicBezTo>
                    <a:pt x="3120" y="536"/>
                    <a:pt x="3120" y="489"/>
                    <a:pt x="3143" y="489"/>
                  </a:cubicBezTo>
                  <a:cubicBezTo>
                    <a:pt x="3155" y="489"/>
                    <a:pt x="3155" y="495"/>
                    <a:pt x="3166" y="495"/>
                  </a:cubicBezTo>
                  <a:cubicBezTo>
                    <a:pt x="3184" y="495"/>
                    <a:pt x="3195" y="483"/>
                    <a:pt x="3207" y="478"/>
                  </a:cubicBezTo>
                  <a:cubicBezTo>
                    <a:pt x="3201" y="472"/>
                    <a:pt x="3195" y="472"/>
                    <a:pt x="3184" y="466"/>
                  </a:cubicBezTo>
                  <a:cubicBezTo>
                    <a:pt x="3230" y="449"/>
                    <a:pt x="3254" y="443"/>
                    <a:pt x="3295" y="425"/>
                  </a:cubicBezTo>
                  <a:cubicBezTo>
                    <a:pt x="3300" y="425"/>
                    <a:pt x="3300" y="425"/>
                    <a:pt x="3300" y="425"/>
                  </a:cubicBezTo>
                  <a:cubicBezTo>
                    <a:pt x="3283" y="472"/>
                    <a:pt x="3283" y="507"/>
                    <a:pt x="3242" y="536"/>
                  </a:cubicBezTo>
                  <a:cubicBezTo>
                    <a:pt x="3230" y="548"/>
                    <a:pt x="3225" y="553"/>
                    <a:pt x="3225" y="571"/>
                  </a:cubicBezTo>
                  <a:cubicBezTo>
                    <a:pt x="3225" y="594"/>
                    <a:pt x="3225" y="594"/>
                    <a:pt x="3225" y="594"/>
                  </a:cubicBezTo>
                  <a:cubicBezTo>
                    <a:pt x="3230" y="594"/>
                    <a:pt x="3236" y="594"/>
                    <a:pt x="3242" y="594"/>
                  </a:cubicBezTo>
                  <a:cubicBezTo>
                    <a:pt x="3271" y="594"/>
                    <a:pt x="3277" y="553"/>
                    <a:pt x="3306" y="553"/>
                  </a:cubicBezTo>
                  <a:cubicBezTo>
                    <a:pt x="3318" y="553"/>
                    <a:pt x="3312" y="571"/>
                    <a:pt x="3324" y="571"/>
                  </a:cubicBezTo>
                  <a:cubicBezTo>
                    <a:pt x="3347" y="583"/>
                    <a:pt x="3382" y="583"/>
                    <a:pt x="3382" y="612"/>
                  </a:cubicBezTo>
                  <a:cubicBezTo>
                    <a:pt x="3382" y="635"/>
                    <a:pt x="3358" y="641"/>
                    <a:pt x="3358" y="670"/>
                  </a:cubicBezTo>
                  <a:cubicBezTo>
                    <a:pt x="3358" y="676"/>
                    <a:pt x="3358" y="681"/>
                    <a:pt x="3358" y="693"/>
                  </a:cubicBezTo>
                  <a:cubicBezTo>
                    <a:pt x="3446" y="693"/>
                    <a:pt x="3446" y="693"/>
                    <a:pt x="3446" y="693"/>
                  </a:cubicBezTo>
                  <a:cubicBezTo>
                    <a:pt x="3452" y="693"/>
                    <a:pt x="3458" y="699"/>
                    <a:pt x="3463" y="699"/>
                  </a:cubicBezTo>
                  <a:cubicBezTo>
                    <a:pt x="3498" y="699"/>
                    <a:pt x="3510" y="664"/>
                    <a:pt x="3527" y="629"/>
                  </a:cubicBezTo>
                  <a:cubicBezTo>
                    <a:pt x="3533" y="612"/>
                    <a:pt x="3556" y="600"/>
                    <a:pt x="3556" y="577"/>
                  </a:cubicBezTo>
                  <a:cubicBezTo>
                    <a:pt x="3556" y="542"/>
                    <a:pt x="3504" y="553"/>
                    <a:pt x="3469" y="542"/>
                  </a:cubicBezTo>
                  <a:cubicBezTo>
                    <a:pt x="3481" y="513"/>
                    <a:pt x="3504" y="501"/>
                    <a:pt x="3533" y="495"/>
                  </a:cubicBezTo>
                  <a:cubicBezTo>
                    <a:pt x="3568" y="483"/>
                    <a:pt x="3580" y="460"/>
                    <a:pt x="3609" y="449"/>
                  </a:cubicBezTo>
                  <a:cubicBezTo>
                    <a:pt x="3615" y="507"/>
                    <a:pt x="3638" y="542"/>
                    <a:pt x="3679" y="571"/>
                  </a:cubicBezTo>
                  <a:cubicBezTo>
                    <a:pt x="3702" y="583"/>
                    <a:pt x="3702" y="606"/>
                    <a:pt x="3725" y="606"/>
                  </a:cubicBezTo>
                  <a:cubicBezTo>
                    <a:pt x="3737" y="606"/>
                    <a:pt x="3737" y="594"/>
                    <a:pt x="3737" y="583"/>
                  </a:cubicBezTo>
                  <a:cubicBezTo>
                    <a:pt x="3737" y="571"/>
                    <a:pt x="3731" y="559"/>
                    <a:pt x="3731" y="548"/>
                  </a:cubicBezTo>
                  <a:cubicBezTo>
                    <a:pt x="3737" y="548"/>
                    <a:pt x="3737" y="542"/>
                    <a:pt x="3743" y="542"/>
                  </a:cubicBezTo>
                  <a:cubicBezTo>
                    <a:pt x="3778" y="542"/>
                    <a:pt x="3801" y="571"/>
                    <a:pt x="3801" y="606"/>
                  </a:cubicBezTo>
                  <a:cubicBezTo>
                    <a:pt x="3801" y="641"/>
                    <a:pt x="3801" y="693"/>
                    <a:pt x="3766" y="693"/>
                  </a:cubicBezTo>
                  <a:cubicBezTo>
                    <a:pt x="3754" y="693"/>
                    <a:pt x="3749" y="681"/>
                    <a:pt x="3743" y="681"/>
                  </a:cubicBezTo>
                  <a:cubicBezTo>
                    <a:pt x="3720" y="681"/>
                    <a:pt x="3720" y="681"/>
                    <a:pt x="3720" y="681"/>
                  </a:cubicBezTo>
                  <a:cubicBezTo>
                    <a:pt x="3714" y="746"/>
                    <a:pt x="3702" y="786"/>
                    <a:pt x="3661" y="833"/>
                  </a:cubicBezTo>
                  <a:cubicBezTo>
                    <a:pt x="3638" y="827"/>
                    <a:pt x="3638" y="827"/>
                    <a:pt x="3638" y="827"/>
                  </a:cubicBezTo>
                  <a:cubicBezTo>
                    <a:pt x="3626" y="839"/>
                    <a:pt x="3615" y="844"/>
                    <a:pt x="3597" y="850"/>
                  </a:cubicBezTo>
                  <a:cubicBezTo>
                    <a:pt x="3615" y="885"/>
                    <a:pt x="3638" y="897"/>
                    <a:pt x="3650" y="932"/>
                  </a:cubicBezTo>
                  <a:cubicBezTo>
                    <a:pt x="3620" y="938"/>
                    <a:pt x="3603" y="938"/>
                    <a:pt x="3586" y="949"/>
                  </a:cubicBezTo>
                  <a:cubicBezTo>
                    <a:pt x="3603" y="967"/>
                    <a:pt x="3615" y="978"/>
                    <a:pt x="3626" y="996"/>
                  </a:cubicBezTo>
                  <a:cubicBezTo>
                    <a:pt x="3597" y="1013"/>
                    <a:pt x="3597" y="1037"/>
                    <a:pt x="3574" y="1060"/>
                  </a:cubicBezTo>
                  <a:cubicBezTo>
                    <a:pt x="3556" y="1037"/>
                    <a:pt x="3562" y="1013"/>
                    <a:pt x="3551" y="978"/>
                  </a:cubicBezTo>
                  <a:cubicBezTo>
                    <a:pt x="3539" y="978"/>
                    <a:pt x="3539" y="978"/>
                    <a:pt x="3539" y="978"/>
                  </a:cubicBezTo>
                  <a:cubicBezTo>
                    <a:pt x="3533" y="1002"/>
                    <a:pt x="3516" y="1019"/>
                    <a:pt x="3492" y="1019"/>
                  </a:cubicBezTo>
                  <a:cubicBezTo>
                    <a:pt x="3492" y="1025"/>
                    <a:pt x="3492" y="1025"/>
                    <a:pt x="3492" y="1025"/>
                  </a:cubicBezTo>
                  <a:cubicBezTo>
                    <a:pt x="3492" y="1031"/>
                    <a:pt x="3498" y="1037"/>
                    <a:pt x="3498" y="1037"/>
                  </a:cubicBezTo>
                  <a:cubicBezTo>
                    <a:pt x="3498" y="1060"/>
                    <a:pt x="3469" y="1060"/>
                    <a:pt x="3446" y="1077"/>
                  </a:cubicBezTo>
                  <a:cubicBezTo>
                    <a:pt x="3440" y="1048"/>
                    <a:pt x="3452" y="1031"/>
                    <a:pt x="3428" y="1007"/>
                  </a:cubicBezTo>
                  <a:cubicBezTo>
                    <a:pt x="3417" y="1037"/>
                    <a:pt x="3417" y="1054"/>
                    <a:pt x="3393" y="1066"/>
                  </a:cubicBezTo>
                  <a:cubicBezTo>
                    <a:pt x="3388" y="1066"/>
                    <a:pt x="3388" y="1054"/>
                    <a:pt x="3382" y="1054"/>
                  </a:cubicBezTo>
                  <a:cubicBezTo>
                    <a:pt x="3347" y="1054"/>
                    <a:pt x="3312" y="1083"/>
                    <a:pt x="3312" y="1118"/>
                  </a:cubicBezTo>
                  <a:cubicBezTo>
                    <a:pt x="3312" y="1141"/>
                    <a:pt x="3329" y="1147"/>
                    <a:pt x="3341" y="1165"/>
                  </a:cubicBezTo>
                  <a:cubicBezTo>
                    <a:pt x="3329" y="1165"/>
                    <a:pt x="3329" y="1165"/>
                    <a:pt x="3329" y="1165"/>
                  </a:cubicBezTo>
                  <a:cubicBezTo>
                    <a:pt x="3312" y="1159"/>
                    <a:pt x="3312" y="1159"/>
                    <a:pt x="3312" y="1159"/>
                  </a:cubicBezTo>
                  <a:cubicBezTo>
                    <a:pt x="3306" y="1188"/>
                    <a:pt x="3300" y="1211"/>
                    <a:pt x="3300" y="1240"/>
                  </a:cubicBezTo>
                  <a:cubicBezTo>
                    <a:pt x="3300" y="1281"/>
                    <a:pt x="3318" y="1322"/>
                    <a:pt x="3358" y="1322"/>
                  </a:cubicBezTo>
                  <a:cubicBezTo>
                    <a:pt x="3411" y="1322"/>
                    <a:pt x="3364" y="1438"/>
                    <a:pt x="3329" y="1508"/>
                  </a:cubicBezTo>
                  <a:cubicBezTo>
                    <a:pt x="3306" y="1555"/>
                    <a:pt x="3254" y="1555"/>
                    <a:pt x="3230" y="1601"/>
                  </a:cubicBezTo>
                  <a:cubicBezTo>
                    <a:pt x="3195" y="1671"/>
                    <a:pt x="3184" y="1712"/>
                    <a:pt x="3137" y="1770"/>
                  </a:cubicBezTo>
                  <a:cubicBezTo>
                    <a:pt x="3120" y="1793"/>
                    <a:pt x="3097" y="1799"/>
                    <a:pt x="3085" y="1828"/>
                  </a:cubicBezTo>
                  <a:cubicBezTo>
                    <a:pt x="3085" y="1892"/>
                    <a:pt x="3085" y="1892"/>
                    <a:pt x="3085" y="1892"/>
                  </a:cubicBezTo>
                  <a:cubicBezTo>
                    <a:pt x="3085" y="1916"/>
                    <a:pt x="3108" y="1910"/>
                    <a:pt x="3126" y="1927"/>
                  </a:cubicBezTo>
                  <a:cubicBezTo>
                    <a:pt x="3230" y="1991"/>
                    <a:pt x="3166" y="2015"/>
                    <a:pt x="3242" y="2015"/>
                  </a:cubicBezTo>
                  <a:cubicBezTo>
                    <a:pt x="3277" y="2015"/>
                    <a:pt x="3283" y="2050"/>
                    <a:pt x="3312" y="2067"/>
                  </a:cubicBezTo>
                  <a:cubicBezTo>
                    <a:pt x="3382" y="2102"/>
                    <a:pt x="3434" y="2108"/>
                    <a:pt x="3492" y="2166"/>
                  </a:cubicBezTo>
                  <a:cubicBezTo>
                    <a:pt x="3510" y="2189"/>
                    <a:pt x="3504" y="2213"/>
                    <a:pt x="3527" y="2242"/>
                  </a:cubicBezTo>
                  <a:cubicBezTo>
                    <a:pt x="3603" y="2329"/>
                    <a:pt x="3720" y="2271"/>
                    <a:pt x="3679" y="2358"/>
                  </a:cubicBezTo>
                  <a:cubicBezTo>
                    <a:pt x="3702" y="2364"/>
                    <a:pt x="3708" y="2387"/>
                    <a:pt x="3725" y="2410"/>
                  </a:cubicBezTo>
                  <a:cubicBezTo>
                    <a:pt x="3737" y="2405"/>
                    <a:pt x="3743" y="2399"/>
                    <a:pt x="3754" y="2399"/>
                  </a:cubicBezTo>
                  <a:cubicBezTo>
                    <a:pt x="3772" y="2399"/>
                    <a:pt x="3784" y="2410"/>
                    <a:pt x="3801" y="2410"/>
                  </a:cubicBezTo>
                  <a:cubicBezTo>
                    <a:pt x="3813" y="2410"/>
                    <a:pt x="3818" y="2405"/>
                    <a:pt x="3824" y="2399"/>
                  </a:cubicBezTo>
                  <a:cubicBezTo>
                    <a:pt x="3836" y="2399"/>
                    <a:pt x="3842" y="2399"/>
                    <a:pt x="3853" y="2399"/>
                  </a:cubicBezTo>
                  <a:cubicBezTo>
                    <a:pt x="3906" y="2399"/>
                    <a:pt x="3935" y="2428"/>
                    <a:pt x="3964" y="2474"/>
                  </a:cubicBezTo>
                  <a:cubicBezTo>
                    <a:pt x="3981" y="2504"/>
                    <a:pt x="4016" y="2492"/>
                    <a:pt x="4046" y="2515"/>
                  </a:cubicBezTo>
                  <a:cubicBezTo>
                    <a:pt x="4104" y="2556"/>
                    <a:pt x="4139" y="2591"/>
                    <a:pt x="4209" y="2591"/>
                  </a:cubicBezTo>
                  <a:cubicBezTo>
                    <a:pt x="4209" y="2591"/>
                    <a:pt x="4209" y="2597"/>
                    <a:pt x="4209" y="2602"/>
                  </a:cubicBezTo>
                  <a:cubicBezTo>
                    <a:pt x="4209" y="2608"/>
                    <a:pt x="4203" y="2608"/>
                    <a:pt x="4203" y="2614"/>
                  </a:cubicBezTo>
                  <a:cubicBezTo>
                    <a:pt x="4203" y="2620"/>
                    <a:pt x="4220" y="2620"/>
                    <a:pt x="4226" y="2626"/>
                  </a:cubicBezTo>
                  <a:cubicBezTo>
                    <a:pt x="4249" y="2643"/>
                    <a:pt x="4261" y="2649"/>
                    <a:pt x="4278" y="2672"/>
                  </a:cubicBezTo>
                  <a:cubicBezTo>
                    <a:pt x="4302" y="2702"/>
                    <a:pt x="4325" y="2725"/>
                    <a:pt x="4348" y="2742"/>
                  </a:cubicBezTo>
                  <a:close/>
                </a:path>
              </a:pathLst>
            </a:custGeom>
            <a:solidFill>
              <a:srgbClr val="4472C4"/>
            </a:solidFill>
            <a:ln w="6350" cap="flat" cmpd="sng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Freeform 9"/>
            <p:cNvSpPr>
              <a:spLocks noChangeArrowheads="1"/>
            </p:cNvSpPr>
            <p:nvPr/>
          </p:nvSpPr>
          <p:spPr bwMode="auto">
            <a:xfrm>
              <a:off x="18205085" y="3276917"/>
              <a:ext cx="3300131" cy="4305392"/>
            </a:xfrm>
            <a:custGeom>
              <a:avLst/>
              <a:gdLst>
                <a:gd name="T0" fmla="*/ 740 w 7500"/>
                <a:gd name="T1" fmla="*/ 3126 h 9786"/>
                <a:gd name="T2" fmla="*/ 716 w 7500"/>
                <a:gd name="T3" fmla="*/ 3394 h 9786"/>
                <a:gd name="T4" fmla="*/ 2009 w 7500"/>
                <a:gd name="T5" fmla="*/ 279 h 9786"/>
                <a:gd name="T6" fmla="*/ 2049 w 7500"/>
                <a:gd name="T7" fmla="*/ 17 h 9786"/>
                <a:gd name="T8" fmla="*/ 6427 w 7500"/>
                <a:gd name="T9" fmla="*/ 6898 h 9786"/>
                <a:gd name="T10" fmla="*/ 7353 w 7500"/>
                <a:gd name="T11" fmla="*/ 7428 h 9786"/>
                <a:gd name="T12" fmla="*/ 7213 w 7500"/>
                <a:gd name="T13" fmla="*/ 7824 h 9786"/>
                <a:gd name="T14" fmla="*/ 7359 w 7500"/>
                <a:gd name="T15" fmla="*/ 7434 h 9786"/>
                <a:gd name="T16" fmla="*/ 7289 w 7500"/>
                <a:gd name="T17" fmla="*/ 9331 h 9786"/>
                <a:gd name="T18" fmla="*/ 6742 w 7500"/>
                <a:gd name="T19" fmla="*/ 9435 h 9786"/>
                <a:gd name="T20" fmla="*/ 6497 w 7500"/>
                <a:gd name="T21" fmla="*/ 9744 h 9786"/>
                <a:gd name="T22" fmla="*/ 6066 w 7500"/>
                <a:gd name="T23" fmla="*/ 9494 h 9786"/>
                <a:gd name="T24" fmla="*/ 5577 w 7500"/>
                <a:gd name="T25" fmla="*/ 9453 h 9786"/>
                <a:gd name="T26" fmla="*/ 1467 w 7500"/>
                <a:gd name="T27" fmla="*/ 8051 h 9786"/>
                <a:gd name="T28" fmla="*/ 402 w 7500"/>
                <a:gd name="T29" fmla="*/ 3341 h 9786"/>
                <a:gd name="T30" fmla="*/ 1002 w 7500"/>
                <a:gd name="T31" fmla="*/ 3761 h 9786"/>
                <a:gd name="T32" fmla="*/ 1345 w 7500"/>
                <a:gd name="T33" fmla="*/ 3656 h 9786"/>
                <a:gd name="T34" fmla="*/ 1531 w 7500"/>
                <a:gd name="T35" fmla="*/ 3307 h 9786"/>
                <a:gd name="T36" fmla="*/ 1595 w 7500"/>
                <a:gd name="T37" fmla="*/ 3184 h 9786"/>
                <a:gd name="T38" fmla="*/ 1753 w 7500"/>
                <a:gd name="T39" fmla="*/ 2497 h 9786"/>
                <a:gd name="T40" fmla="*/ 1683 w 7500"/>
                <a:gd name="T41" fmla="*/ 1863 h 9786"/>
                <a:gd name="T42" fmla="*/ 1828 w 7500"/>
                <a:gd name="T43" fmla="*/ 1577 h 9786"/>
                <a:gd name="T44" fmla="*/ 1875 w 7500"/>
                <a:gd name="T45" fmla="*/ 1240 h 9786"/>
                <a:gd name="T46" fmla="*/ 1910 w 7500"/>
                <a:gd name="T47" fmla="*/ 1007 h 9786"/>
                <a:gd name="T48" fmla="*/ 1910 w 7500"/>
                <a:gd name="T49" fmla="*/ 879 h 9786"/>
                <a:gd name="T50" fmla="*/ 2009 w 7500"/>
                <a:gd name="T51" fmla="*/ 402 h 9786"/>
                <a:gd name="T52" fmla="*/ 2172 w 7500"/>
                <a:gd name="T53" fmla="*/ 396 h 9786"/>
                <a:gd name="T54" fmla="*/ 2335 w 7500"/>
                <a:gd name="T55" fmla="*/ 576 h 9786"/>
                <a:gd name="T56" fmla="*/ 2451 w 7500"/>
                <a:gd name="T57" fmla="*/ 1013 h 9786"/>
                <a:gd name="T58" fmla="*/ 2591 w 7500"/>
                <a:gd name="T59" fmla="*/ 1356 h 9786"/>
                <a:gd name="T60" fmla="*/ 2713 w 7500"/>
                <a:gd name="T61" fmla="*/ 1857 h 9786"/>
                <a:gd name="T62" fmla="*/ 3173 w 7500"/>
                <a:gd name="T63" fmla="*/ 2043 h 9786"/>
                <a:gd name="T64" fmla="*/ 3476 w 7500"/>
                <a:gd name="T65" fmla="*/ 2340 h 9786"/>
                <a:gd name="T66" fmla="*/ 3557 w 7500"/>
                <a:gd name="T67" fmla="*/ 2835 h 9786"/>
                <a:gd name="T68" fmla="*/ 3802 w 7500"/>
                <a:gd name="T69" fmla="*/ 3376 h 9786"/>
                <a:gd name="T70" fmla="*/ 3907 w 7500"/>
                <a:gd name="T71" fmla="*/ 3871 h 9786"/>
                <a:gd name="T72" fmla="*/ 4035 w 7500"/>
                <a:gd name="T73" fmla="*/ 4407 h 9786"/>
                <a:gd name="T74" fmla="*/ 4489 w 7500"/>
                <a:gd name="T75" fmla="*/ 4634 h 9786"/>
                <a:gd name="T76" fmla="*/ 4751 w 7500"/>
                <a:gd name="T77" fmla="*/ 4785 h 9786"/>
                <a:gd name="T78" fmla="*/ 5100 w 7500"/>
                <a:gd name="T79" fmla="*/ 5030 h 9786"/>
                <a:gd name="T80" fmla="*/ 5147 w 7500"/>
                <a:gd name="T81" fmla="*/ 5158 h 9786"/>
                <a:gd name="T82" fmla="*/ 5321 w 7500"/>
                <a:gd name="T83" fmla="*/ 5437 h 9786"/>
                <a:gd name="T84" fmla="*/ 5414 w 7500"/>
                <a:gd name="T85" fmla="*/ 5565 h 9786"/>
                <a:gd name="T86" fmla="*/ 5595 w 7500"/>
                <a:gd name="T87" fmla="*/ 6089 h 9786"/>
                <a:gd name="T88" fmla="*/ 5775 w 7500"/>
                <a:gd name="T89" fmla="*/ 6124 h 9786"/>
                <a:gd name="T90" fmla="*/ 6072 w 7500"/>
                <a:gd name="T91" fmla="*/ 6223 h 9786"/>
                <a:gd name="T92" fmla="*/ 6177 w 7500"/>
                <a:gd name="T93" fmla="*/ 6357 h 9786"/>
                <a:gd name="T94" fmla="*/ 6165 w 7500"/>
                <a:gd name="T95" fmla="*/ 6700 h 9786"/>
                <a:gd name="T96" fmla="*/ 6439 w 7500"/>
                <a:gd name="T97" fmla="*/ 6962 h 9786"/>
                <a:gd name="T98" fmla="*/ 6759 w 7500"/>
                <a:gd name="T99" fmla="*/ 7259 h 9786"/>
                <a:gd name="T100" fmla="*/ 7056 w 7500"/>
                <a:gd name="T101" fmla="*/ 7638 h 9786"/>
                <a:gd name="T102" fmla="*/ 7260 w 7500"/>
                <a:gd name="T103" fmla="*/ 8226 h 9786"/>
                <a:gd name="T104" fmla="*/ 7336 w 7500"/>
                <a:gd name="T105" fmla="*/ 8447 h 9786"/>
                <a:gd name="T106" fmla="*/ 7399 w 7500"/>
                <a:gd name="T107" fmla="*/ 8901 h 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00" h="9786">
                  <a:moveTo>
                    <a:pt x="559" y="3219"/>
                  </a:moveTo>
                  <a:lnTo>
                    <a:pt x="559" y="3219"/>
                  </a:lnTo>
                  <a:cubicBezTo>
                    <a:pt x="559" y="3242"/>
                    <a:pt x="588" y="3248"/>
                    <a:pt x="611" y="3248"/>
                  </a:cubicBezTo>
                  <a:cubicBezTo>
                    <a:pt x="629" y="3248"/>
                    <a:pt x="629" y="3225"/>
                    <a:pt x="641" y="3213"/>
                  </a:cubicBezTo>
                  <a:cubicBezTo>
                    <a:pt x="658" y="3202"/>
                    <a:pt x="670" y="3207"/>
                    <a:pt x="687" y="3207"/>
                  </a:cubicBezTo>
                  <a:cubicBezTo>
                    <a:pt x="687" y="3173"/>
                    <a:pt x="705" y="3126"/>
                    <a:pt x="740" y="3126"/>
                  </a:cubicBezTo>
                  <a:cubicBezTo>
                    <a:pt x="757" y="3126"/>
                    <a:pt x="763" y="3149"/>
                    <a:pt x="780" y="3149"/>
                  </a:cubicBezTo>
                  <a:cubicBezTo>
                    <a:pt x="786" y="3149"/>
                    <a:pt x="798" y="3138"/>
                    <a:pt x="798" y="3126"/>
                  </a:cubicBezTo>
                  <a:cubicBezTo>
                    <a:pt x="798" y="3091"/>
                    <a:pt x="740" y="3097"/>
                    <a:pt x="705" y="3109"/>
                  </a:cubicBezTo>
                  <a:cubicBezTo>
                    <a:pt x="641" y="3138"/>
                    <a:pt x="559" y="3149"/>
                    <a:pt x="559" y="3219"/>
                  </a:cubicBezTo>
                  <a:close/>
                  <a:moveTo>
                    <a:pt x="716" y="3394"/>
                  </a:moveTo>
                  <a:lnTo>
                    <a:pt x="716" y="3394"/>
                  </a:lnTo>
                  <a:cubicBezTo>
                    <a:pt x="705" y="3411"/>
                    <a:pt x="693" y="3417"/>
                    <a:pt x="681" y="3435"/>
                  </a:cubicBezTo>
                  <a:cubicBezTo>
                    <a:pt x="699" y="3440"/>
                    <a:pt x="710" y="3440"/>
                    <a:pt x="734" y="3440"/>
                  </a:cubicBezTo>
                  <a:cubicBezTo>
                    <a:pt x="734" y="3423"/>
                    <a:pt x="728" y="3405"/>
                    <a:pt x="716" y="3394"/>
                  </a:cubicBezTo>
                  <a:close/>
                  <a:moveTo>
                    <a:pt x="2038" y="233"/>
                  </a:moveTo>
                  <a:lnTo>
                    <a:pt x="2038" y="233"/>
                  </a:lnTo>
                  <a:cubicBezTo>
                    <a:pt x="2020" y="244"/>
                    <a:pt x="2009" y="256"/>
                    <a:pt x="2009" y="279"/>
                  </a:cubicBezTo>
                  <a:cubicBezTo>
                    <a:pt x="2009" y="291"/>
                    <a:pt x="2014" y="291"/>
                    <a:pt x="2014" y="303"/>
                  </a:cubicBezTo>
                  <a:cubicBezTo>
                    <a:pt x="2020" y="285"/>
                    <a:pt x="2038" y="279"/>
                    <a:pt x="2055" y="279"/>
                  </a:cubicBezTo>
                  <a:cubicBezTo>
                    <a:pt x="2055" y="273"/>
                    <a:pt x="2055" y="273"/>
                    <a:pt x="2055" y="268"/>
                  </a:cubicBezTo>
                  <a:cubicBezTo>
                    <a:pt x="2055" y="250"/>
                    <a:pt x="2049" y="244"/>
                    <a:pt x="2038" y="233"/>
                  </a:cubicBezTo>
                  <a:close/>
                  <a:moveTo>
                    <a:pt x="2049" y="17"/>
                  </a:moveTo>
                  <a:lnTo>
                    <a:pt x="2049" y="17"/>
                  </a:lnTo>
                  <a:cubicBezTo>
                    <a:pt x="2049" y="35"/>
                    <a:pt x="2067" y="41"/>
                    <a:pt x="2073" y="52"/>
                  </a:cubicBezTo>
                  <a:cubicBezTo>
                    <a:pt x="2090" y="41"/>
                    <a:pt x="2096" y="29"/>
                    <a:pt x="2102" y="12"/>
                  </a:cubicBezTo>
                  <a:cubicBezTo>
                    <a:pt x="2084" y="0"/>
                    <a:pt x="2049" y="0"/>
                    <a:pt x="2049" y="17"/>
                  </a:cubicBezTo>
                  <a:close/>
                  <a:moveTo>
                    <a:pt x="6293" y="6718"/>
                  </a:moveTo>
                  <a:lnTo>
                    <a:pt x="6293" y="6718"/>
                  </a:lnTo>
                  <a:cubicBezTo>
                    <a:pt x="6305" y="6805"/>
                    <a:pt x="6363" y="6840"/>
                    <a:pt x="6427" y="6898"/>
                  </a:cubicBezTo>
                  <a:cubicBezTo>
                    <a:pt x="6427" y="6893"/>
                    <a:pt x="6433" y="6893"/>
                    <a:pt x="6433" y="6887"/>
                  </a:cubicBezTo>
                  <a:cubicBezTo>
                    <a:pt x="6433" y="6852"/>
                    <a:pt x="6404" y="6840"/>
                    <a:pt x="6381" y="6811"/>
                  </a:cubicBezTo>
                  <a:cubicBezTo>
                    <a:pt x="6352" y="6770"/>
                    <a:pt x="6340" y="6724"/>
                    <a:pt x="6293" y="6718"/>
                  </a:cubicBezTo>
                  <a:close/>
                  <a:moveTo>
                    <a:pt x="7359" y="7434"/>
                  </a:moveTo>
                  <a:lnTo>
                    <a:pt x="7359" y="7434"/>
                  </a:lnTo>
                  <a:cubicBezTo>
                    <a:pt x="7353" y="7428"/>
                    <a:pt x="7353" y="7428"/>
                    <a:pt x="7353" y="7428"/>
                  </a:cubicBezTo>
                  <a:cubicBezTo>
                    <a:pt x="7353" y="7451"/>
                    <a:pt x="7359" y="7463"/>
                    <a:pt x="7359" y="7486"/>
                  </a:cubicBezTo>
                  <a:cubicBezTo>
                    <a:pt x="7359" y="7533"/>
                    <a:pt x="7336" y="7562"/>
                    <a:pt x="7300" y="7591"/>
                  </a:cubicBezTo>
                  <a:cubicBezTo>
                    <a:pt x="7283" y="7597"/>
                    <a:pt x="7266" y="7603"/>
                    <a:pt x="7266" y="7614"/>
                  </a:cubicBezTo>
                  <a:cubicBezTo>
                    <a:pt x="7266" y="7632"/>
                    <a:pt x="7271" y="7643"/>
                    <a:pt x="7271" y="7661"/>
                  </a:cubicBezTo>
                  <a:cubicBezTo>
                    <a:pt x="7271" y="7731"/>
                    <a:pt x="7271" y="7731"/>
                    <a:pt x="7271" y="7731"/>
                  </a:cubicBezTo>
                  <a:cubicBezTo>
                    <a:pt x="7271" y="7771"/>
                    <a:pt x="7242" y="7789"/>
                    <a:pt x="7213" y="7824"/>
                  </a:cubicBezTo>
                  <a:cubicBezTo>
                    <a:pt x="7248" y="7836"/>
                    <a:pt x="7237" y="7871"/>
                    <a:pt x="7248" y="7900"/>
                  </a:cubicBezTo>
                  <a:cubicBezTo>
                    <a:pt x="7254" y="7917"/>
                    <a:pt x="7271" y="7923"/>
                    <a:pt x="7283" y="7934"/>
                  </a:cubicBezTo>
                  <a:cubicBezTo>
                    <a:pt x="7318" y="7894"/>
                    <a:pt x="7283" y="7847"/>
                    <a:pt x="7312" y="7795"/>
                  </a:cubicBezTo>
                  <a:cubicBezTo>
                    <a:pt x="7336" y="7742"/>
                    <a:pt x="7341" y="7708"/>
                    <a:pt x="7359" y="7655"/>
                  </a:cubicBezTo>
                  <a:cubicBezTo>
                    <a:pt x="7382" y="7603"/>
                    <a:pt x="7411" y="7579"/>
                    <a:pt x="7411" y="7527"/>
                  </a:cubicBezTo>
                  <a:cubicBezTo>
                    <a:pt x="7411" y="7486"/>
                    <a:pt x="7376" y="7469"/>
                    <a:pt x="7359" y="7434"/>
                  </a:cubicBezTo>
                  <a:close/>
                  <a:moveTo>
                    <a:pt x="7499" y="9221"/>
                  </a:moveTo>
                  <a:lnTo>
                    <a:pt x="7499" y="9221"/>
                  </a:lnTo>
                  <a:lnTo>
                    <a:pt x="7499" y="9221"/>
                  </a:lnTo>
                  <a:cubicBezTo>
                    <a:pt x="7464" y="9243"/>
                    <a:pt x="7446" y="9255"/>
                    <a:pt x="7411" y="9267"/>
                  </a:cubicBezTo>
                  <a:cubicBezTo>
                    <a:pt x="7388" y="9272"/>
                    <a:pt x="7365" y="9261"/>
                    <a:pt x="7347" y="9272"/>
                  </a:cubicBezTo>
                  <a:cubicBezTo>
                    <a:pt x="7318" y="9284"/>
                    <a:pt x="7318" y="9331"/>
                    <a:pt x="7289" y="9331"/>
                  </a:cubicBezTo>
                  <a:cubicBezTo>
                    <a:pt x="7271" y="9331"/>
                    <a:pt x="7266" y="9319"/>
                    <a:pt x="7248" y="9319"/>
                  </a:cubicBezTo>
                  <a:cubicBezTo>
                    <a:pt x="7213" y="9313"/>
                    <a:pt x="7184" y="9325"/>
                    <a:pt x="7149" y="9325"/>
                  </a:cubicBezTo>
                  <a:cubicBezTo>
                    <a:pt x="7091" y="9325"/>
                    <a:pt x="7068" y="9278"/>
                    <a:pt x="7010" y="9278"/>
                  </a:cubicBezTo>
                  <a:cubicBezTo>
                    <a:pt x="6963" y="9278"/>
                    <a:pt x="6957" y="9325"/>
                    <a:pt x="6922" y="9354"/>
                  </a:cubicBezTo>
                  <a:cubicBezTo>
                    <a:pt x="6905" y="9366"/>
                    <a:pt x="6887" y="9354"/>
                    <a:pt x="6864" y="9366"/>
                  </a:cubicBezTo>
                  <a:cubicBezTo>
                    <a:pt x="6811" y="9383"/>
                    <a:pt x="6794" y="9418"/>
                    <a:pt x="6742" y="9435"/>
                  </a:cubicBezTo>
                  <a:cubicBezTo>
                    <a:pt x="6753" y="9465"/>
                    <a:pt x="6759" y="9482"/>
                    <a:pt x="6777" y="9500"/>
                  </a:cubicBezTo>
                  <a:cubicBezTo>
                    <a:pt x="6782" y="9505"/>
                    <a:pt x="6800" y="9505"/>
                    <a:pt x="6800" y="9517"/>
                  </a:cubicBezTo>
                  <a:cubicBezTo>
                    <a:pt x="6800" y="9581"/>
                    <a:pt x="6753" y="9639"/>
                    <a:pt x="6689" y="9639"/>
                  </a:cubicBezTo>
                  <a:cubicBezTo>
                    <a:pt x="6689" y="9651"/>
                    <a:pt x="6689" y="9657"/>
                    <a:pt x="6683" y="9668"/>
                  </a:cubicBezTo>
                  <a:cubicBezTo>
                    <a:pt x="6654" y="9668"/>
                    <a:pt x="6643" y="9628"/>
                    <a:pt x="6614" y="9628"/>
                  </a:cubicBezTo>
                  <a:cubicBezTo>
                    <a:pt x="6550" y="9628"/>
                    <a:pt x="6526" y="9686"/>
                    <a:pt x="6497" y="9744"/>
                  </a:cubicBezTo>
                  <a:cubicBezTo>
                    <a:pt x="6485" y="9761"/>
                    <a:pt x="6491" y="9785"/>
                    <a:pt x="6474" y="9785"/>
                  </a:cubicBezTo>
                  <a:cubicBezTo>
                    <a:pt x="6392" y="9785"/>
                    <a:pt x="6439" y="9645"/>
                    <a:pt x="6369" y="9610"/>
                  </a:cubicBezTo>
                  <a:cubicBezTo>
                    <a:pt x="6305" y="9581"/>
                    <a:pt x="6282" y="9546"/>
                    <a:pt x="6224" y="9511"/>
                  </a:cubicBezTo>
                  <a:cubicBezTo>
                    <a:pt x="6206" y="9500"/>
                    <a:pt x="6206" y="9476"/>
                    <a:pt x="6183" y="9476"/>
                  </a:cubicBezTo>
                  <a:cubicBezTo>
                    <a:pt x="6159" y="9476"/>
                    <a:pt x="6148" y="9494"/>
                    <a:pt x="6119" y="9494"/>
                  </a:cubicBezTo>
                  <a:cubicBezTo>
                    <a:pt x="6066" y="9494"/>
                    <a:pt x="6066" y="9494"/>
                    <a:pt x="6066" y="9494"/>
                  </a:cubicBezTo>
                  <a:cubicBezTo>
                    <a:pt x="6061" y="9494"/>
                    <a:pt x="6055" y="9500"/>
                    <a:pt x="6043" y="9500"/>
                  </a:cubicBezTo>
                  <a:cubicBezTo>
                    <a:pt x="5996" y="9500"/>
                    <a:pt x="5991" y="9435"/>
                    <a:pt x="5944" y="9435"/>
                  </a:cubicBezTo>
                  <a:cubicBezTo>
                    <a:pt x="5868" y="9435"/>
                    <a:pt x="5833" y="9482"/>
                    <a:pt x="5758" y="9482"/>
                  </a:cubicBezTo>
                  <a:cubicBezTo>
                    <a:pt x="5740" y="9482"/>
                    <a:pt x="5735" y="9476"/>
                    <a:pt x="5717" y="9476"/>
                  </a:cubicBezTo>
                  <a:cubicBezTo>
                    <a:pt x="5665" y="9476"/>
                    <a:pt x="5665" y="9476"/>
                    <a:pt x="5665" y="9476"/>
                  </a:cubicBezTo>
                  <a:cubicBezTo>
                    <a:pt x="5630" y="9476"/>
                    <a:pt x="5612" y="9453"/>
                    <a:pt x="5577" y="9453"/>
                  </a:cubicBezTo>
                  <a:cubicBezTo>
                    <a:pt x="5531" y="9453"/>
                    <a:pt x="5513" y="9500"/>
                    <a:pt x="5473" y="9529"/>
                  </a:cubicBezTo>
                  <a:cubicBezTo>
                    <a:pt x="5426" y="9563"/>
                    <a:pt x="5385" y="9563"/>
                    <a:pt x="5350" y="9610"/>
                  </a:cubicBezTo>
                  <a:cubicBezTo>
                    <a:pt x="5333" y="9628"/>
                    <a:pt x="5344" y="9663"/>
                    <a:pt x="5321" y="9668"/>
                  </a:cubicBezTo>
                  <a:cubicBezTo>
                    <a:pt x="1467" y="9680"/>
                    <a:pt x="1467" y="9680"/>
                    <a:pt x="1467" y="9680"/>
                  </a:cubicBezTo>
                  <a:lnTo>
                    <a:pt x="1467" y="9680"/>
                  </a:lnTo>
                  <a:cubicBezTo>
                    <a:pt x="1467" y="8051"/>
                    <a:pt x="1467" y="8051"/>
                    <a:pt x="1467" y="8051"/>
                  </a:cubicBezTo>
                  <a:cubicBezTo>
                    <a:pt x="6" y="8045"/>
                    <a:pt x="6" y="8045"/>
                    <a:pt x="6" y="8045"/>
                  </a:cubicBezTo>
                  <a:lnTo>
                    <a:pt x="6" y="8045"/>
                  </a:lnTo>
                  <a:cubicBezTo>
                    <a:pt x="0" y="3184"/>
                    <a:pt x="0" y="3184"/>
                    <a:pt x="0" y="3184"/>
                  </a:cubicBezTo>
                  <a:lnTo>
                    <a:pt x="0" y="3184"/>
                  </a:lnTo>
                  <a:cubicBezTo>
                    <a:pt x="35" y="3219"/>
                    <a:pt x="70" y="3237"/>
                    <a:pt x="128" y="3254"/>
                  </a:cubicBezTo>
                  <a:cubicBezTo>
                    <a:pt x="233" y="3289"/>
                    <a:pt x="291" y="3307"/>
                    <a:pt x="402" y="3341"/>
                  </a:cubicBezTo>
                  <a:cubicBezTo>
                    <a:pt x="454" y="3353"/>
                    <a:pt x="501" y="3359"/>
                    <a:pt x="530" y="3405"/>
                  </a:cubicBezTo>
                  <a:cubicBezTo>
                    <a:pt x="565" y="3464"/>
                    <a:pt x="536" y="3522"/>
                    <a:pt x="582" y="3568"/>
                  </a:cubicBezTo>
                  <a:cubicBezTo>
                    <a:pt x="617" y="3603"/>
                    <a:pt x="664" y="3580"/>
                    <a:pt x="710" y="3598"/>
                  </a:cubicBezTo>
                  <a:cubicBezTo>
                    <a:pt x="740" y="3603"/>
                    <a:pt x="745" y="3627"/>
                    <a:pt x="769" y="3644"/>
                  </a:cubicBezTo>
                  <a:cubicBezTo>
                    <a:pt x="844" y="3708"/>
                    <a:pt x="792" y="3691"/>
                    <a:pt x="856" y="3691"/>
                  </a:cubicBezTo>
                  <a:cubicBezTo>
                    <a:pt x="920" y="3691"/>
                    <a:pt x="937" y="3761"/>
                    <a:pt x="1002" y="3761"/>
                  </a:cubicBezTo>
                  <a:cubicBezTo>
                    <a:pt x="1054" y="3761"/>
                    <a:pt x="1054" y="3761"/>
                    <a:pt x="1054" y="3761"/>
                  </a:cubicBezTo>
                  <a:cubicBezTo>
                    <a:pt x="1153" y="3761"/>
                    <a:pt x="1194" y="3679"/>
                    <a:pt x="1293" y="3679"/>
                  </a:cubicBezTo>
                  <a:cubicBezTo>
                    <a:pt x="1299" y="3679"/>
                    <a:pt x="1304" y="3691"/>
                    <a:pt x="1310" y="3696"/>
                  </a:cubicBezTo>
                  <a:cubicBezTo>
                    <a:pt x="1310" y="3656"/>
                    <a:pt x="1310" y="3656"/>
                    <a:pt x="1310" y="3656"/>
                  </a:cubicBezTo>
                  <a:cubicBezTo>
                    <a:pt x="1316" y="3656"/>
                    <a:pt x="1316" y="3650"/>
                    <a:pt x="1322" y="3650"/>
                  </a:cubicBezTo>
                  <a:cubicBezTo>
                    <a:pt x="1328" y="3650"/>
                    <a:pt x="1333" y="3656"/>
                    <a:pt x="1345" y="3656"/>
                  </a:cubicBezTo>
                  <a:cubicBezTo>
                    <a:pt x="1345" y="3603"/>
                    <a:pt x="1380" y="3586"/>
                    <a:pt x="1403" y="3539"/>
                  </a:cubicBezTo>
                  <a:cubicBezTo>
                    <a:pt x="1415" y="3551"/>
                    <a:pt x="1415" y="3551"/>
                    <a:pt x="1415" y="3551"/>
                  </a:cubicBezTo>
                  <a:cubicBezTo>
                    <a:pt x="1444" y="3487"/>
                    <a:pt x="1467" y="3446"/>
                    <a:pt x="1456" y="3382"/>
                  </a:cubicBezTo>
                  <a:cubicBezTo>
                    <a:pt x="1479" y="3370"/>
                    <a:pt x="1491" y="3353"/>
                    <a:pt x="1502" y="3330"/>
                  </a:cubicBezTo>
                  <a:cubicBezTo>
                    <a:pt x="1508" y="3318"/>
                    <a:pt x="1508" y="3295"/>
                    <a:pt x="1520" y="3295"/>
                  </a:cubicBezTo>
                  <a:cubicBezTo>
                    <a:pt x="1525" y="3295"/>
                    <a:pt x="1525" y="3307"/>
                    <a:pt x="1531" y="3307"/>
                  </a:cubicBezTo>
                  <a:cubicBezTo>
                    <a:pt x="1531" y="3295"/>
                    <a:pt x="1531" y="3283"/>
                    <a:pt x="1531" y="3266"/>
                  </a:cubicBezTo>
                  <a:cubicBezTo>
                    <a:pt x="1549" y="3266"/>
                    <a:pt x="1560" y="3266"/>
                    <a:pt x="1584" y="3266"/>
                  </a:cubicBezTo>
                  <a:cubicBezTo>
                    <a:pt x="1572" y="3260"/>
                    <a:pt x="1566" y="3254"/>
                    <a:pt x="1566" y="3237"/>
                  </a:cubicBezTo>
                  <a:cubicBezTo>
                    <a:pt x="1566" y="3225"/>
                    <a:pt x="1572" y="3213"/>
                    <a:pt x="1584" y="3213"/>
                  </a:cubicBezTo>
                  <a:cubicBezTo>
                    <a:pt x="1590" y="3213"/>
                    <a:pt x="1590" y="3219"/>
                    <a:pt x="1595" y="3219"/>
                  </a:cubicBezTo>
                  <a:cubicBezTo>
                    <a:pt x="1595" y="3184"/>
                    <a:pt x="1595" y="3184"/>
                    <a:pt x="1595" y="3184"/>
                  </a:cubicBezTo>
                  <a:cubicBezTo>
                    <a:pt x="1595" y="3074"/>
                    <a:pt x="1665" y="3021"/>
                    <a:pt x="1665" y="2916"/>
                  </a:cubicBezTo>
                  <a:cubicBezTo>
                    <a:pt x="1665" y="2899"/>
                    <a:pt x="1654" y="2887"/>
                    <a:pt x="1654" y="2870"/>
                  </a:cubicBezTo>
                  <a:cubicBezTo>
                    <a:pt x="1654" y="2841"/>
                    <a:pt x="1665" y="2829"/>
                    <a:pt x="1665" y="2800"/>
                  </a:cubicBezTo>
                  <a:cubicBezTo>
                    <a:pt x="1665" y="2730"/>
                    <a:pt x="1688" y="2689"/>
                    <a:pt x="1712" y="2620"/>
                  </a:cubicBezTo>
                  <a:cubicBezTo>
                    <a:pt x="1723" y="2585"/>
                    <a:pt x="1718" y="2544"/>
                    <a:pt x="1753" y="2521"/>
                  </a:cubicBezTo>
                  <a:cubicBezTo>
                    <a:pt x="1805" y="2521"/>
                    <a:pt x="1753" y="2526"/>
                    <a:pt x="1753" y="2497"/>
                  </a:cubicBezTo>
                  <a:cubicBezTo>
                    <a:pt x="1753" y="2486"/>
                    <a:pt x="1764" y="2480"/>
                    <a:pt x="1770" y="2474"/>
                  </a:cubicBezTo>
                  <a:cubicBezTo>
                    <a:pt x="1788" y="2451"/>
                    <a:pt x="1782" y="2433"/>
                    <a:pt x="1788" y="2410"/>
                  </a:cubicBezTo>
                  <a:cubicBezTo>
                    <a:pt x="1729" y="2317"/>
                    <a:pt x="1712" y="2253"/>
                    <a:pt x="1712" y="2142"/>
                  </a:cubicBezTo>
                  <a:cubicBezTo>
                    <a:pt x="1712" y="2090"/>
                    <a:pt x="1753" y="2061"/>
                    <a:pt x="1753" y="2008"/>
                  </a:cubicBezTo>
                  <a:cubicBezTo>
                    <a:pt x="1753" y="1956"/>
                    <a:pt x="1753" y="1956"/>
                    <a:pt x="1753" y="1956"/>
                  </a:cubicBezTo>
                  <a:cubicBezTo>
                    <a:pt x="1753" y="1909"/>
                    <a:pt x="1683" y="1909"/>
                    <a:pt x="1683" y="1863"/>
                  </a:cubicBezTo>
                  <a:cubicBezTo>
                    <a:pt x="1683" y="1834"/>
                    <a:pt x="1700" y="1822"/>
                    <a:pt x="1700" y="1793"/>
                  </a:cubicBezTo>
                  <a:cubicBezTo>
                    <a:pt x="1706" y="1752"/>
                    <a:pt x="1706" y="1723"/>
                    <a:pt x="1729" y="1688"/>
                  </a:cubicBezTo>
                  <a:cubicBezTo>
                    <a:pt x="1753" y="1659"/>
                    <a:pt x="1735" y="1624"/>
                    <a:pt x="1758" y="1595"/>
                  </a:cubicBezTo>
                  <a:cubicBezTo>
                    <a:pt x="1776" y="1601"/>
                    <a:pt x="1776" y="1618"/>
                    <a:pt x="1793" y="1636"/>
                  </a:cubicBezTo>
                  <a:cubicBezTo>
                    <a:pt x="1799" y="1642"/>
                    <a:pt x="1799" y="1642"/>
                    <a:pt x="1799" y="1642"/>
                  </a:cubicBezTo>
                  <a:cubicBezTo>
                    <a:pt x="1799" y="1612"/>
                    <a:pt x="1817" y="1601"/>
                    <a:pt x="1828" y="1577"/>
                  </a:cubicBezTo>
                  <a:cubicBezTo>
                    <a:pt x="1793" y="1566"/>
                    <a:pt x="1788" y="1525"/>
                    <a:pt x="1776" y="1496"/>
                  </a:cubicBezTo>
                  <a:cubicBezTo>
                    <a:pt x="1758" y="1455"/>
                    <a:pt x="1747" y="1438"/>
                    <a:pt x="1747" y="1397"/>
                  </a:cubicBezTo>
                  <a:cubicBezTo>
                    <a:pt x="1747" y="1362"/>
                    <a:pt x="1782" y="1362"/>
                    <a:pt x="1811" y="1339"/>
                  </a:cubicBezTo>
                  <a:cubicBezTo>
                    <a:pt x="1834" y="1321"/>
                    <a:pt x="1834" y="1292"/>
                    <a:pt x="1851" y="1263"/>
                  </a:cubicBezTo>
                  <a:cubicBezTo>
                    <a:pt x="1910" y="1310"/>
                    <a:pt x="1933" y="1414"/>
                    <a:pt x="1904" y="1275"/>
                  </a:cubicBezTo>
                  <a:cubicBezTo>
                    <a:pt x="1985" y="1281"/>
                    <a:pt x="1904" y="1257"/>
                    <a:pt x="1875" y="1240"/>
                  </a:cubicBezTo>
                  <a:cubicBezTo>
                    <a:pt x="2020" y="1164"/>
                    <a:pt x="1793" y="1240"/>
                    <a:pt x="1793" y="1094"/>
                  </a:cubicBezTo>
                  <a:cubicBezTo>
                    <a:pt x="1793" y="1065"/>
                    <a:pt x="1793" y="1048"/>
                    <a:pt x="1817" y="1036"/>
                  </a:cubicBezTo>
                  <a:cubicBezTo>
                    <a:pt x="1834" y="1036"/>
                    <a:pt x="1834" y="1036"/>
                    <a:pt x="1834" y="1036"/>
                  </a:cubicBezTo>
                  <a:cubicBezTo>
                    <a:pt x="1828" y="1025"/>
                    <a:pt x="1828" y="1019"/>
                    <a:pt x="1828" y="1007"/>
                  </a:cubicBezTo>
                  <a:cubicBezTo>
                    <a:pt x="1828" y="972"/>
                    <a:pt x="1851" y="960"/>
                    <a:pt x="1881" y="937"/>
                  </a:cubicBezTo>
                  <a:cubicBezTo>
                    <a:pt x="1892" y="960"/>
                    <a:pt x="1904" y="978"/>
                    <a:pt x="1910" y="1007"/>
                  </a:cubicBezTo>
                  <a:cubicBezTo>
                    <a:pt x="1910" y="1013"/>
                    <a:pt x="1916" y="1025"/>
                    <a:pt x="1916" y="1007"/>
                  </a:cubicBezTo>
                  <a:cubicBezTo>
                    <a:pt x="1916" y="990"/>
                    <a:pt x="1910" y="978"/>
                    <a:pt x="1910" y="960"/>
                  </a:cubicBezTo>
                  <a:cubicBezTo>
                    <a:pt x="1910" y="949"/>
                    <a:pt x="1910" y="949"/>
                    <a:pt x="1910" y="949"/>
                  </a:cubicBezTo>
                  <a:cubicBezTo>
                    <a:pt x="1956" y="949"/>
                    <a:pt x="1956" y="949"/>
                    <a:pt x="1956" y="949"/>
                  </a:cubicBezTo>
                  <a:cubicBezTo>
                    <a:pt x="1956" y="937"/>
                    <a:pt x="1956" y="937"/>
                    <a:pt x="1956" y="925"/>
                  </a:cubicBezTo>
                  <a:cubicBezTo>
                    <a:pt x="1956" y="902"/>
                    <a:pt x="1910" y="908"/>
                    <a:pt x="1910" y="879"/>
                  </a:cubicBezTo>
                  <a:cubicBezTo>
                    <a:pt x="1910" y="832"/>
                    <a:pt x="1945" y="815"/>
                    <a:pt x="1974" y="780"/>
                  </a:cubicBezTo>
                  <a:cubicBezTo>
                    <a:pt x="1968" y="774"/>
                    <a:pt x="1962" y="762"/>
                    <a:pt x="1962" y="751"/>
                  </a:cubicBezTo>
                  <a:cubicBezTo>
                    <a:pt x="1962" y="687"/>
                    <a:pt x="2003" y="658"/>
                    <a:pt x="2003" y="594"/>
                  </a:cubicBezTo>
                  <a:cubicBezTo>
                    <a:pt x="2003" y="530"/>
                    <a:pt x="2003" y="530"/>
                    <a:pt x="2003" y="530"/>
                  </a:cubicBezTo>
                  <a:cubicBezTo>
                    <a:pt x="2003" y="501"/>
                    <a:pt x="2009" y="483"/>
                    <a:pt x="2009" y="448"/>
                  </a:cubicBezTo>
                  <a:cubicBezTo>
                    <a:pt x="2009" y="431"/>
                    <a:pt x="2009" y="419"/>
                    <a:pt x="2009" y="402"/>
                  </a:cubicBezTo>
                  <a:cubicBezTo>
                    <a:pt x="2020" y="402"/>
                    <a:pt x="2032" y="402"/>
                    <a:pt x="2044" y="402"/>
                  </a:cubicBezTo>
                  <a:cubicBezTo>
                    <a:pt x="2084" y="402"/>
                    <a:pt x="2114" y="373"/>
                    <a:pt x="2131" y="338"/>
                  </a:cubicBezTo>
                  <a:cubicBezTo>
                    <a:pt x="2137" y="320"/>
                    <a:pt x="2131" y="285"/>
                    <a:pt x="2154" y="285"/>
                  </a:cubicBezTo>
                  <a:cubicBezTo>
                    <a:pt x="2172" y="285"/>
                    <a:pt x="2177" y="291"/>
                    <a:pt x="2195" y="285"/>
                  </a:cubicBezTo>
                  <a:cubicBezTo>
                    <a:pt x="2195" y="291"/>
                    <a:pt x="2201" y="297"/>
                    <a:pt x="2201" y="303"/>
                  </a:cubicBezTo>
                  <a:cubicBezTo>
                    <a:pt x="2201" y="338"/>
                    <a:pt x="2177" y="361"/>
                    <a:pt x="2172" y="396"/>
                  </a:cubicBezTo>
                  <a:cubicBezTo>
                    <a:pt x="2177" y="396"/>
                    <a:pt x="2177" y="396"/>
                    <a:pt x="2183" y="396"/>
                  </a:cubicBezTo>
                  <a:cubicBezTo>
                    <a:pt x="2207" y="396"/>
                    <a:pt x="2218" y="390"/>
                    <a:pt x="2236" y="390"/>
                  </a:cubicBezTo>
                  <a:cubicBezTo>
                    <a:pt x="2247" y="390"/>
                    <a:pt x="2247" y="407"/>
                    <a:pt x="2259" y="413"/>
                  </a:cubicBezTo>
                  <a:cubicBezTo>
                    <a:pt x="2282" y="413"/>
                    <a:pt x="2311" y="413"/>
                    <a:pt x="2311" y="436"/>
                  </a:cubicBezTo>
                  <a:cubicBezTo>
                    <a:pt x="2311" y="460"/>
                    <a:pt x="2300" y="471"/>
                    <a:pt x="2300" y="495"/>
                  </a:cubicBezTo>
                  <a:cubicBezTo>
                    <a:pt x="2300" y="530"/>
                    <a:pt x="2323" y="541"/>
                    <a:pt x="2335" y="576"/>
                  </a:cubicBezTo>
                  <a:cubicBezTo>
                    <a:pt x="2358" y="640"/>
                    <a:pt x="2358" y="687"/>
                    <a:pt x="2358" y="757"/>
                  </a:cubicBezTo>
                  <a:cubicBezTo>
                    <a:pt x="2358" y="780"/>
                    <a:pt x="2346" y="792"/>
                    <a:pt x="2346" y="821"/>
                  </a:cubicBezTo>
                  <a:cubicBezTo>
                    <a:pt x="2346" y="856"/>
                    <a:pt x="2375" y="891"/>
                    <a:pt x="2410" y="891"/>
                  </a:cubicBezTo>
                  <a:cubicBezTo>
                    <a:pt x="2434" y="891"/>
                    <a:pt x="2445" y="873"/>
                    <a:pt x="2469" y="873"/>
                  </a:cubicBezTo>
                  <a:cubicBezTo>
                    <a:pt x="2486" y="873"/>
                    <a:pt x="2492" y="896"/>
                    <a:pt x="2492" y="920"/>
                  </a:cubicBezTo>
                  <a:cubicBezTo>
                    <a:pt x="2492" y="955"/>
                    <a:pt x="2451" y="972"/>
                    <a:pt x="2451" y="1013"/>
                  </a:cubicBezTo>
                  <a:cubicBezTo>
                    <a:pt x="2451" y="1042"/>
                    <a:pt x="2451" y="1071"/>
                    <a:pt x="2474" y="1088"/>
                  </a:cubicBezTo>
                  <a:cubicBezTo>
                    <a:pt x="2498" y="1100"/>
                    <a:pt x="2521" y="1088"/>
                    <a:pt x="2538" y="1112"/>
                  </a:cubicBezTo>
                  <a:cubicBezTo>
                    <a:pt x="2550" y="1135"/>
                    <a:pt x="2538" y="1158"/>
                    <a:pt x="2556" y="1176"/>
                  </a:cubicBezTo>
                  <a:cubicBezTo>
                    <a:pt x="2579" y="1199"/>
                    <a:pt x="2620" y="1188"/>
                    <a:pt x="2620" y="1217"/>
                  </a:cubicBezTo>
                  <a:cubicBezTo>
                    <a:pt x="2620" y="1263"/>
                    <a:pt x="2579" y="1286"/>
                    <a:pt x="2579" y="1333"/>
                  </a:cubicBezTo>
                  <a:cubicBezTo>
                    <a:pt x="2579" y="1345"/>
                    <a:pt x="2585" y="1356"/>
                    <a:pt x="2591" y="1356"/>
                  </a:cubicBezTo>
                  <a:cubicBezTo>
                    <a:pt x="2608" y="1356"/>
                    <a:pt x="2620" y="1351"/>
                    <a:pt x="2632" y="1333"/>
                  </a:cubicBezTo>
                  <a:cubicBezTo>
                    <a:pt x="2655" y="1339"/>
                    <a:pt x="2655" y="1339"/>
                    <a:pt x="2655" y="1339"/>
                  </a:cubicBezTo>
                  <a:cubicBezTo>
                    <a:pt x="2655" y="1374"/>
                    <a:pt x="2649" y="1391"/>
                    <a:pt x="2649" y="1432"/>
                  </a:cubicBezTo>
                  <a:cubicBezTo>
                    <a:pt x="2649" y="1519"/>
                    <a:pt x="2701" y="1560"/>
                    <a:pt x="2701" y="1653"/>
                  </a:cubicBezTo>
                  <a:cubicBezTo>
                    <a:pt x="2701" y="1700"/>
                    <a:pt x="2661" y="1717"/>
                    <a:pt x="2661" y="1758"/>
                  </a:cubicBezTo>
                  <a:cubicBezTo>
                    <a:pt x="2661" y="1805"/>
                    <a:pt x="2690" y="1822"/>
                    <a:pt x="2713" y="1857"/>
                  </a:cubicBezTo>
                  <a:cubicBezTo>
                    <a:pt x="2736" y="1915"/>
                    <a:pt x="2725" y="1962"/>
                    <a:pt x="2748" y="2026"/>
                  </a:cubicBezTo>
                  <a:cubicBezTo>
                    <a:pt x="2777" y="2090"/>
                    <a:pt x="2818" y="2113"/>
                    <a:pt x="2864" y="2166"/>
                  </a:cubicBezTo>
                  <a:cubicBezTo>
                    <a:pt x="2923" y="2119"/>
                    <a:pt x="2940" y="2043"/>
                    <a:pt x="3010" y="2043"/>
                  </a:cubicBezTo>
                  <a:cubicBezTo>
                    <a:pt x="3027" y="2043"/>
                    <a:pt x="3033" y="2055"/>
                    <a:pt x="3051" y="2055"/>
                  </a:cubicBezTo>
                  <a:cubicBezTo>
                    <a:pt x="3092" y="2055"/>
                    <a:pt x="3097" y="2008"/>
                    <a:pt x="3132" y="1997"/>
                  </a:cubicBezTo>
                  <a:cubicBezTo>
                    <a:pt x="3144" y="2020"/>
                    <a:pt x="3173" y="2020"/>
                    <a:pt x="3173" y="2043"/>
                  </a:cubicBezTo>
                  <a:cubicBezTo>
                    <a:pt x="3173" y="2049"/>
                    <a:pt x="3167" y="2049"/>
                    <a:pt x="3167" y="2055"/>
                  </a:cubicBezTo>
                  <a:cubicBezTo>
                    <a:pt x="3167" y="2066"/>
                    <a:pt x="3185" y="2066"/>
                    <a:pt x="3191" y="2078"/>
                  </a:cubicBezTo>
                  <a:cubicBezTo>
                    <a:pt x="3214" y="2119"/>
                    <a:pt x="3202" y="2166"/>
                    <a:pt x="3243" y="2189"/>
                  </a:cubicBezTo>
                  <a:cubicBezTo>
                    <a:pt x="3284" y="2206"/>
                    <a:pt x="3330" y="2189"/>
                    <a:pt x="3348" y="2224"/>
                  </a:cubicBezTo>
                  <a:cubicBezTo>
                    <a:pt x="3354" y="2247"/>
                    <a:pt x="3348" y="2264"/>
                    <a:pt x="3365" y="2282"/>
                  </a:cubicBezTo>
                  <a:cubicBezTo>
                    <a:pt x="3400" y="2317"/>
                    <a:pt x="3441" y="2311"/>
                    <a:pt x="3476" y="2340"/>
                  </a:cubicBezTo>
                  <a:cubicBezTo>
                    <a:pt x="3499" y="2358"/>
                    <a:pt x="3534" y="2358"/>
                    <a:pt x="3534" y="2387"/>
                  </a:cubicBezTo>
                  <a:cubicBezTo>
                    <a:pt x="3534" y="2422"/>
                    <a:pt x="3499" y="2433"/>
                    <a:pt x="3499" y="2474"/>
                  </a:cubicBezTo>
                  <a:cubicBezTo>
                    <a:pt x="3499" y="2503"/>
                    <a:pt x="3511" y="2526"/>
                    <a:pt x="3534" y="2550"/>
                  </a:cubicBezTo>
                  <a:cubicBezTo>
                    <a:pt x="3511" y="2573"/>
                    <a:pt x="3493" y="2596"/>
                    <a:pt x="3493" y="2625"/>
                  </a:cubicBezTo>
                  <a:cubicBezTo>
                    <a:pt x="3493" y="2695"/>
                    <a:pt x="3563" y="2718"/>
                    <a:pt x="3563" y="2788"/>
                  </a:cubicBezTo>
                  <a:cubicBezTo>
                    <a:pt x="3563" y="2806"/>
                    <a:pt x="3557" y="2818"/>
                    <a:pt x="3557" y="2835"/>
                  </a:cubicBezTo>
                  <a:cubicBezTo>
                    <a:pt x="3557" y="2870"/>
                    <a:pt x="3610" y="2876"/>
                    <a:pt x="3610" y="2911"/>
                  </a:cubicBezTo>
                  <a:cubicBezTo>
                    <a:pt x="3610" y="2940"/>
                    <a:pt x="3592" y="2957"/>
                    <a:pt x="3592" y="2992"/>
                  </a:cubicBezTo>
                  <a:cubicBezTo>
                    <a:pt x="3592" y="3004"/>
                    <a:pt x="3598" y="3010"/>
                    <a:pt x="3598" y="3027"/>
                  </a:cubicBezTo>
                  <a:cubicBezTo>
                    <a:pt x="3598" y="3050"/>
                    <a:pt x="3569" y="3056"/>
                    <a:pt x="3569" y="3085"/>
                  </a:cubicBezTo>
                  <a:cubicBezTo>
                    <a:pt x="3569" y="3138"/>
                    <a:pt x="3621" y="3155"/>
                    <a:pt x="3650" y="3196"/>
                  </a:cubicBezTo>
                  <a:cubicBezTo>
                    <a:pt x="3703" y="3272"/>
                    <a:pt x="3726" y="3324"/>
                    <a:pt x="3802" y="3376"/>
                  </a:cubicBezTo>
                  <a:cubicBezTo>
                    <a:pt x="3819" y="3370"/>
                    <a:pt x="3819" y="3370"/>
                    <a:pt x="3819" y="3370"/>
                  </a:cubicBezTo>
                  <a:cubicBezTo>
                    <a:pt x="3819" y="3382"/>
                    <a:pt x="3813" y="3394"/>
                    <a:pt x="3813" y="3405"/>
                  </a:cubicBezTo>
                  <a:cubicBezTo>
                    <a:pt x="3813" y="3429"/>
                    <a:pt x="3831" y="3440"/>
                    <a:pt x="3837" y="3464"/>
                  </a:cubicBezTo>
                  <a:cubicBezTo>
                    <a:pt x="3866" y="3539"/>
                    <a:pt x="3877" y="3586"/>
                    <a:pt x="3895" y="3673"/>
                  </a:cubicBezTo>
                  <a:cubicBezTo>
                    <a:pt x="3901" y="3685"/>
                    <a:pt x="3907" y="3691"/>
                    <a:pt x="3907" y="3702"/>
                  </a:cubicBezTo>
                  <a:cubicBezTo>
                    <a:pt x="3907" y="3766"/>
                    <a:pt x="3907" y="3807"/>
                    <a:pt x="3907" y="3871"/>
                  </a:cubicBezTo>
                  <a:cubicBezTo>
                    <a:pt x="3860" y="3982"/>
                    <a:pt x="3860" y="3982"/>
                    <a:pt x="3860" y="3982"/>
                  </a:cubicBezTo>
                  <a:cubicBezTo>
                    <a:pt x="3866" y="4034"/>
                    <a:pt x="3877" y="4069"/>
                    <a:pt x="3912" y="4104"/>
                  </a:cubicBezTo>
                  <a:cubicBezTo>
                    <a:pt x="3947" y="4133"/>
                    <a:pt x="3959" y="4151"/>
                    <a:pt x="3988" y="4180"/>
                  </a:cubicBezTo>
                  <a:cubicBezTo>
                    <a:pt x="4000" y="4185"/>
                    <a:pt x="4011" y="4191"/>
                    <a:pt x="4011" y="4203"/>
                  </a:cubicBezTo>
                  <a:cubicBezTo>
                    <a:pt x="4011" y="4244"/>
                    <a:pt x="3994" y="4267"/>
                    <a:pt x="3994" y="4308"/>
                  </a:cubicBezTo>
                  <a:cubicBezTo>
                    <a:pt x="3994" y="4348"/>
                    <a:pt x="4011" y="4372"/>
                    <a:pt x="4035" y="4407"/>
                  </a:cubicBezTo>
                  <a:cubicBezTo>
                    <a:pt x="4104" y="4465"/>
                    <a:pt x="4157" y="4488"/>
                    <a:pt x="4238" y="4529"/>
                  </a:cubicBezTo>
                  <a:cubicBezTo>
                    <a:pt x="4279" y="4546"/>
                    <a:pt x="4285" y="4581"/>
                    <a:pt x="4326" y="4599"/>
                  </a:cubicBezTo>
                  <a:cubicBezTo>
                    <a:pt x="4332" y="4564"/>
                    <a:pt x="4343" y="4546"/>
                    <a:pt x="4372" y="4529"/>
                  </a:cubicBezTo>
                  <a:cubicBezTo>
                    <a:pt x="4372" y="4541"/>
                    <a:pt x="4372" y="4541"/>
                    <a:pt x="4372" y="4541"/>
                  </a:cubicBezTo>
                  <a:cubicBezTo>
                    <a:pt x="4361" y="4558"/>
                    <a:pt x="4361" y="4558"/>
                    <a:pt x="4361" y="4558"/>
                  </a:cubicBezTo>
                  <a:cubicBezTo>
                    <a:pt x="4378" y="4611"/>
                    <a:pt x="4430" y="4634"/>
                    <a:pt x="4489" y="4634"/>
                  </a:cubicBezTo>
                  <a:cubicBezTo>
                    <a:pt x="4518" y="4634"/>
                    <a:pt x="4535" y="4622"/>
                    <a:pt x="4570" y="4616"/>
                  </a:cubicBezTo>
                  <a:cubicBezTo>
                    <a:pt x="4588" y="4651"/>
                    <a:pt x="4611" y="4663"/>
                    <a:pt x="4611" y="4704"/>
                  </a:cubicBezTo>
                  <a:cubicBezTo>
                    <a:pt x="4611" y="4715"/>
                    <a:pt x="4605" y="4721"/>
                    <a:pt x="4605" y="4739"/>
                  </a:cubicBezTo>
                  <a:cubicBezTo>
                    <a:pt x="4605" y="4797"/>
                    <a:pt x="4658" y="4814"/>
                    <a:pt x="4698" y="4855"/>
                  </a:cubicBezTo>
                  <a:cubicBezTo>
                    <a:pt x="4710" y="4826"/>
                    <a:pt x="4710" y="4808"/>
                    <a:pt x="4727" y="4779"/>
                  </a:cubicBezTo>
                  <a:cubicBezTo>
                    <a:pt x="4751" y="4785"/>
                    <a:pt x="4751" y="4785"/>
                    <a:pt x="4751" y="4785"/>
                  </a:cubicBezTo>
                  <a:cubicBezTo>
                    <a:pt x="4751" y="4837"/>
                    <a:pt x="4774" y="4902"/>
                    <a:pt x="4826" y="4902"/>
                  </a:cubicBezTo>
                  <a:cubicBezTo>
                    <a:pt x="4844" y="4902"/>
                    <a:pt x="4844" y="4867"/>
                    <a:pt x="4861" y="4867"/>
                  </a:cubicBezTo>
                  <a:cubicBezTo>
                    <a:pt x="4896" y="4867"/>
                    <a:pt x="4902" y="4902"/>
                    <a:pt x="4925" y="4925"/>
                  </a:cubicBezTo>
                  <a:cubicBezTo>
                    <a:pt x="4972" y="4960"/>
                    <a:pt x="4989" y="4995"/>
                    <a:pt x="5048" y="5012"/>
                  </a:cubicBezTo>
                  <a:cubicBezTo>
                    <a:pt x="5048" y="4995"/>
                    <a:pt x="5059" y="4983"/>
                    <a:pt x="5071" y="4977"/>
                  </a:cubicBezTo>
                  <a:cubicBezTo>
                    <a:pt x="5082" y="5000"/>
                    <a:pt x="5082" y="5018"/>
                    <a:pt x="5100" y="5030"/>
                  </a:cubicBezTo>
                  <a:cubicBezTo>
                    <a:pt x="5118" y="5041"/>
                    <a:pt x="5135" y="5035"/>
                    <a:pt x="5147" y="5053"/>
                  </a:cubicBezTo>
                  <a:cubicBezTo>
                    <a:pt x="5152" y="5059"/>
                    <a:pt x="5147" y="5076"/>
                    <a:pt x="5158" y="5082"/>
                  </a:cubicBezTo>
                  <a:cubicBezTo>
                    <a:pt x="5187" y="5100"/>
                    <a:pt x="5222" y="5100"/>
                    <a:pt x="5222" y="5129"/>
                  </a:cubicBezTo>
                  <a:cubicBezTo>
                    <a:pt x="5222" y="5146"/>
                    <a:pt x="5205" y="5163"/>
                    <a:pt x="5181" y="5163"/>
                  </a:cubicBezTo>
                  <a:cubicBezTo>
                    <a:pt x="5170" y="5163"/>
                    <a:pt x="5164" y="5152"/>
                    <a:pt x="5152" y="5146"/>
                  </a:cubicBezTo>
                  <a:cubicBezTo>
                    <a:pt x="5152" y="5152"/>
                    <a:pt x="5147" y="5158"/>
                    <a:pt x="5147" y="5158"/>
                  </a:cubicBezTo>
                  <a:cubicBezTo>
                    <a:pt x="5147" y="5169"/>
                    <a:pt x="5158" y="5169"/>
                    <a:pt x="5158" y="5181"/>
                  </a:cubicBezTo>
                  <a:cubicBezTo>
                    <a:pt x="5158" y="5193"/>
                    <a:pt x="5141" y="5198"/>
                    <a:pt x="5141" y="5210"/>
                  </a:cubicBezTo>
                  <a:cubicBezTo>
                    <a:pt x="5141" y="5233"/>
                    <a:pt x="5158" y="5245"/>
                    <a:pt x="5170" y="5268"/>
                  </a:cubicBezTo>
                  <a:cubicBezTo>
                    <a:pt x="5222" y="5321"/>
                    <a:pt x="5234" y="5402"/>
                    <a:pt x="5310" y="5391"/>
                  </a:cubicBezTo>
                  <a:cubicBezTo>
                    <a:pt x="5310" y="5408"/>
                    <a:pt x="5310" y="5414"/>
                    <a:pt x="5310" y="5431"/>
                  </a:cubicBezTo>
                  <a:cubicBezTo>
                    <a:pt x="5321" y="5437"/>
                    <a:pt x="5321" y="5437"/>
                    <a:pt x="5321" y="5437"/>
                  </a:cubicBezTo>
                  <a:cubicBezTo>
                    <a:pt x="5327" y="5431"/>
                    <a:pt x="5327" y="5431"/>
                    <a:pt x="5333" y="5431"/>
                  </a:cubicBezTo>
                  <a:cubicBezTo>
                    <a:pt x="5350" y="5431"/>
                    <a:pt x="5350" y="5449"/>
                    <a:pt x="5362" y="5466"/>
                  </a:cubicBezTo>
                  <a:cubicBezTo>
                    <a:pt x="5374" y="5484"/>
                    <a:pt x="5403" y="5484"/>
                    <a:pt x="5403" y="5501"/>
                  </a:cubicBezTo>
                  <a:cubicBezTo>
                    <a:pt x="5403" y="5524"/>
                    <a:pt x="5385" y="5530"/>
                    <a:pt x="5385" y="5548"/>
                  </a:cubicBezTo>
                  <a:cubicBezTo>
                    <a:pt x="5385" y="5559"/>
                    <a:pt x="5391" y="5565"/>
                    <a:pt x="5391" y="5571"/>
                  </a:cubicBezTo>
                  <a:cubicBezTo>
                    <a:pt x="5397" y="5571"/>
                    <a:pt x="5403" y="5565"/>
                    <a:pt x="5414" y="5565"/>
                  </a:cubicBezTo>
                  <a:cubicBezTo>
                    <a:pt x="5432" y="5565"/>
                    <a:pt x="5432" y="5594"/>
                    <a:pt x="5432" y="5618"/>
                  </a:cubicBezTo>
                  <a:cubicBezTo>
                    <a:pt x="5438" y="5658"/>
                    <a:pt x="5432" y="5717"/>
                    <a:pt x="5473" y="5717"/>
                  </a:cubicBezTo>
                  <a:cubicBezTo>
                    <a:pt x="5478" y="5717"/>
                    <a:pt x="5484" y="5717"/>
                    <a:pt x="5490" y="5711"/>
                  </a:cubicBezTo>
                  <a:cubicBezTo>
                    <a:pt x="5496" y="5728"/>
                    <a:pt x="5519" y="5734"/>
                    <a:pt x="5519" y="5757"/>
                  </a:cubicBezTo>
                  <a:cubicBezTo>
                    <a:pt x="5519" y="5781"/>
                    <a:pt x="5507" y="5792"/>
                    <a:pt x="5507" y="5815"/>
                  </a:cubicBezTo>
                  <a:cubicBezTo>
                    <a:pt x="5507" y="5926"/>
                    <a:pt x="5595" y="5973"/>
                    <a:pt x="5595" y="6089"/>
                  </a:cubicBezTo>
                  <a:cubicBezTo>
                    <a:pt x="5595" y="6101"/>
                    <a:pt x="5583" y="6107"/>
                    <a:pt x="5583" y="6118"/>
                  </a:cubicBezTo>
                  <a:cubicBezTo>
                    <a:pt x="5583" y="6136"/>
                    <a:pt x="5601" y="6136"/>
                    <a:pt x="5607" y="6141"/>
                  </a:cubicBezTo>
                  <a:cubicBezTo>
                    <a:pt x="5624" y="6159"/>
                    <a:pt x="5624" y="6188"/>
                    <a:pt x="5647" y="6188"/>
                  </a:cubicBezTo>
                  <a:cubicBezTo>
                    <a:pt x="5659" y="6188"/>
                    <a:pt x="5659" y="6171"/>
                    <a:pt x="5670" y="6171"/>
                  </a:cubicBezTo>
                  <a:cubicBezTo>
                    <a:pt x="5781" y="6171"/>
                    <a:pt x="5822" y="6380"/>
                    <a:pt x="5764" y="6141"/>
                  </a:cubicBezTo>
                  <a:cubicBezTo>
                    <a:pt x="5775" y="6124"/>
                    <a:pt x="5775" y="6124"/>
                    <a:pt x="5775" y="6124"/>
                  </a:cubicBezTo>
                  <a:cubicBezTo>
                    <a:pt x="5770" y="6112"/>
                    <a:pt x="5764" y="6107"/>
                    <a:pt x="5764" y="6095"/>
                  </a:cubicBezTo>
                  <a:cubicBezTo>
                    <a:pt x="5764" y="6066"/>
                    <a:pt x="5770" y="6037"/>
                    <a:pt x="5793" y="6037"/>
                  </a:cubicBezTo>
                  <a:cubicBezTo>
                    <a:pt x="5833" y="6037"/>
                    <a:pt x="5822" y="6083"/>
                    <a:pt x="5851" y="6112"/>
                  </a:cubicBezTo>
                  <a:cubicBezTo>
                    <a:pt x="5892" y="6159"/>
                    <a:pt x="5927" y="6182"/>
                    <a:pt x="5973" y="6229"/>
                  </a:cubicBezTo>
                  <a:cubicBezTo>
                    <a:pt x="6008" y="6258"/>
                    <a:pt x="6026" y="6281"/>
                    <a:pt x="6072" y="6287"/>
                  </a:cubicBezTo>
                  <a:cubicBezTo>
                    <a:pt x="6072" y="6223"/>
                    <a:pt x="6072" y="6223"/>
                    <a:pt x="6072" y="6223"/>
                  </a:cubicBezTo>
                  <a:cubicBezTo>
                    <a:pt x="6072" y="6194"/>
                    <a:pt x="6055" y="6176"/>
                    <a:pt x="6055" y="6147"/>
                  </a:cubicBezTo>
                  <a:cubicBezTo>
                    <a:pt x="6055" y="6130"/>
                    <a:pt x="6055" y="6130"/>
                    <a:pt x="6055" y="6130"/>
                  </a:cubicBezTo>
                  <a:cubicBezTo>
                    <a:pt x="6061" y="6130"/>
                    <a:pt x="6061" y="6124"/>
                    <a:pt x="6066" y="6124"/>
                  </a:cubicBezTo>
                  <a:cubicBezTo>
                    <a:pt x="6090" y="6124"/>
                    <a:pt x="6084" y="6165"/>
                    <a:pt x="6101" y="6182"/>
                  </a:cubicBezTo>
                  <a:cubicBezTo>
                    <a:pt x="6130" y="6217"/>
                    <a:pt x="6125" y="6246"/>
                    <a:pt x="6142" y="6281"/>
                  </a:cubicBezTo>
                  <a:cubicBezTo>
                    <a:pt x="6154" y="6310"/>
                    <a:pt x="6177" y="6328"/>
                    <a:pt x="6177" y="6357"/>
                  </a:cubicBezTo>
                  <a:cubicBezTo>
                    <a:pt x="6177" y="6380"/>
                    <a:pt x="6154" y="6392"/>
                    <a:pt x="6154" y="6415"/>
                  </a:cubicBezTo>
                  <a:cubicBezTo>
                    <a:pt x="6154" y="6438"/>
                    <a:pt x="6171" y="6456"/>
                    <a:pt x="6177" y="6479"/>
                  </a:cubicBezTo>
                  <a:cubicBezTo>
                    <a:pt x="6189" y="6561"/>
                    <a:pt x="6194" y="6601"/>
                    <a:pt x="6194" y="6683"/>
                  </a:cubicBezTo>
                  <a:cubicBezTo>
                    <a:pt x="6194" y="6706"/>
                    <a:pt x="6194" y="6706"/>
                    <a:pt x="6194" y="6706"/>
                  </a:cubicBezTo>
                  <a:cubicBezTo>
                    <a:pt x="6189" y="6706"/>
                    <a:pt x="6189" y="6706"/>
                    <a:pt x="6183" y="6706"/>
                  </a:cubicBezTo>
                  <a:cubicBezTo>
                    <a:pt x="6177" y="6706"/>
                    <a:pt x="6171" y="6700"/>
                    <a:pt x="6165" y="6700"/>
                  </a:cubicBezTo>
                  <a:cubicBezTo>
                    <a:pt x="6148" y="6700"/>
                    <a:pt x="6119" y="6706"/>
                    <a:pt x="6119" y="6724"/>
                  </a:cubicBezTo>
                  <a:cubicBezTo>
                    <a:pt x="6119" y="6747"/>
                    <a:pt x="6142" y="6747"/>
                    <a:pt x="6154" y="6764"/>
                  </a:cubicBezTo>
                  <a:cubicBezTo>
                    <a:pt x="6183" y="6793"/>
                    <a:pt x="6212" y="6793"/>
                    <a:pt x="6241" y="6823"/>
                  </a:cubicBezTo>
                  <a:cubicBezTo>
                    <a:pt x="6259" y="6811"/>
                    <a:pt x="6253" y="6793"/>
                    <a:pt x="6264" y="6776"/>
                  </a:cubicBezTo>
                  <a:cubicBezTo>
                    <a:pt x="6322" y="6805"/>
                    <a:pt x="6328" y="6858"/>
                    <a:pt x="6363" y="6916"/>
                  </a:cubicBezTo>
                  <a:cubicBezTo>
                    <a:pt x="6381" y="6939"/>
                    <a:pt x="6410" y="6939"/>
                    <a:pt x="6439" y="6962"/>
                  </a:cubicBezTo>
                  <a:cubicBezTo>
                    <a:pt x="6456" y="6974"/>
                    <a:pt x="6462" y="6991"/>
                    <a:pt x="6474" y="7015"/>
                  </a:cubicBezTo>
                  <a:cubicBezTo>
                    <a:pt x="6491" y="7044"/>
                    <a:pt x="6520" y="7044"/>
                    <a:pt x="6555" y="7056"/>
                  </a:cubicBezTo>
                  <a:cubicBezTo>
                    <a:pt x="6567" y="7044"/>
                    <a:pt x="6573" y="7032"/>
                    <a:pt x="6585" y="7032"/>
                  </a:cubicBezTo>
                  <a:cubicBezTo>
                    <a:pt x="6602" y="7032"/>
                    <a:pt x="6608" y="7044"/>
                    <a:pt x="6625" y="7056"/>
                  </a:cubicBezTo>
                  <a:cubicBezTo>
                    <a:pt x="6678" y="7073"/>
                    <a:pt x="6713" y="7090"/>
                    <a:pt x="6736" y="7143"/>
                  </a:cubicBezTo>
                  <a:cubicBezTo>
                    <a:pt x="6753" y="7184"/>
                    <a:pt x="6765" y="7213"/>
                    <a:pt x="6759" y="7259"/>
                  </a:cubicBezTo>
                  <a:cubicBezTo>
                    <a:pt x="6771" y="7259"/>
                    <a:pt x="6771" y="7259"/>
                    <a:pt x="6771" y="7259"/>
                  </a:cubicBezTo>
                  <a:cubicBezTo>
                    <a:pt x="6806" y="7288"/>
                    <a:pt x="6800" y="7329"/>
                    <a:pt x="6835" y="7358"/>
                  </a:cubicBezTo>
                  <a:cubicBezTo>
                    <a:pt x="6870" y="7393"/>
                    <a:pt x="6916" y="7376"/>
                    <a:pt x="6951" y="7411"/>
                  </a:cubicBezTo>
                  <a:cubicBezTo>
                    <a:pt x="6974" y="7434"/>
                    <a:pt x="6957" y="7463"/>
                    <a:pt x="6963" y="7492"/>
                  </a:cubicBezTo>
                  <a:cubicBezTo>
                    <a:pt x="6974" y="7533"/>
                    <a:pt x="7010" y="7545"/>
                    <a:pt x="7021" y="7579"/>
                  </a:cubicBezTo>
                  <a:cubicBezTo>
                    <a:pt x="7027" y="7608"/>
                    <a:pt x="7033" y="7626"/>
                    <a:pt x="7056" y="7638"/>
                  </a:cubicBezTo>
                  <a:cubicBezTo>
                    <a:pt x="7091" y="7655"/>
                    <a:pt x="7108" y="7667"/>
                    <a:pt x="7143" y="7673"/>
                  </a:cubicBezTo>
                  <a:cubicBezTo>
                    <a:pt x="7161" y="7678"/>
                    <a:pt x="7190" y="7678"/>
                    <a:pt x="7190" y="7696"/>
                  </a:cubicBezTo>
                  <a:cubicBezTo>
                    <a:pt x="7190" y="7754"/>
                    <a:pt x="7161" y="7777"/>
                    <a:pt x="7161" y="7830"/>
                  </a:cubicBezTo>
                  <a:cubicBezTo>
                    <a:pt x="7161" y="7905"/>
                    <a:pt x="7207" y="7940"/>
                    <a:pt x="7260" y="7987"/>
                  </a:cubicBezTo>
                  <a:cubicBezTo>
                    <a:pt x="7277" y="8010"/>
                    <a:pt x="7312" y="8010"/>
                    <a:pt x="7312" y="8039"/>
                  </a:cubicBezTo>
                  <a:cubicBezTo>
                    <a:pt x="7312" y="8115"/>
                    <a:pt x="7260" y="8150"/>
                    <a:pt x="7260" y="8226"/>
                  </a:cubicBezTo>
                  <a:cubicBezTo>
                    <a:pt x="7260" y="8249"/>
                    <a:pt x="7271" y="8260"/>
                    <a:pt x="7271" y="8284"/>
                  </a:cubicBezTo>
                  <a:cubicBezTo>
                    <a:pt x="7277" y="8284"/>
                    <a:pt x="7277" y="8284"/>
                    <a:pt x="7283" y="8284"/>
                  </a:cubicBezTo>
                  <a:cubicBezTo>
                    <a:pt x="7289" y="8284"/>
                    <a:pt x="7289" y="8278"/>
                    <a:pt x="7295" y="8278"/>
                  </a:cubicBezTo>
                  <a:cubicBezTo>
                    <a:pt x="7306" y="8301"/>
                    <a:pt x="7306" y="8319"/>
                    <a:pt x="7306" y="8342"/>
                  </a:cubicBezTo>
                  <a:cubicBezTo>
                    <a:pt x="7306" y="8377"/>
                    <a:pt x="7306" y="8377"/>
                    <a:pt x="7306" y="8377"/>
                  </a:cubicBezTo>
                  <a:cubicBezTo>
                    <a:pt x="7306" y="8406"/>
                    <a:pt x="7318" y="8423"/>
                    <a:pt x="7336" y="8447"/>
                  </a:cubicBezTo>
                  <a:cubicBezTo>
                    <a:pt x="7289" y="8482"/>
                    <a:pt x="7266" y="8523"/>
                    <a:pt x="7266" y="8581"/>
                  </a:cubicBezTo>
                  <a:cubicBezTo>
                    <a:pt x="7266" y="8604"/>
                    <a:pt x="7289" y="8610"/>
                    <a:pt x="7306" y="8627"/>
                  </a:cubicBezTo>
                  <a:cubicBezTo>
                    <a:pt x="7295" y="8645"/>
                    <a:pt x="7266" y="8645"/>
                    <a:pt x="7266" y="8668"/>
                  </a:cubicBezTo>
                  <a:cubicBezTo>
                    <a:pt x="7266" y="8697"/>
                    <a:pt x="7300" y="8703"/>
                    <a:pt x="7312" y="8738"/>
                  </a:cubicBezTo>
                  <a:cubicBezTo>
                    <a:pt x="7324" y="8761"/>
                    <a:pt x="7318" y="8784"/>
                    <a:pt x="7330" y="8808"/>
                  </a:cubicBezTo>
                  <a:cubicBezTo>
                    <a:pt x="7341" y="8854"/>
                    <a:pt x="7376" y="8860"/>
                    <a:pt x="7399" y="8901"/>
                  </a:cubicBezTo>
                  <a:cubicBezTo>
                    <a:pt x="7394" y="8924"/>
                    <a:pt x="7388" y="8936"/>
                    <a:pt x="7388" y="8965"/>
                  </a:cubicBezTo>
                  <a:cubicBezTo>
                    <a:pt x="7388" y="9075"/>
                    <a:pt x="7469" y="9134"/>
                    <a:pt x="7499" y="922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Freeform 10"/>
            <p:cNvSpPr>
              <a:spLocks noChangeArrowheads="1"/>
            </p:cNvSpPr>
            <p:nvPr/>
          </p:nvSpPr>
          <p:spPr bwMode="auto">
            <a:xfrm>
              <a:off x="16303774" y="6808151"/>
              <a:ext cx="2547367" cy="3044236"/>
            </a:xfrm>
            <a:custGeom>
              <a:avLst/>
              <a:gdLst>
                <a:gd name="T0" fmla="*/ 4254 w 5792"/>
                <a:gd name="T1" fmla="*/ 5564 h 6921"/>
                <a:gd name="T2" fmla="*/ 4336 w 5792"/>
                <a:gd name="T3" fmla="*/ 5506 h 6921"/>
                <a:gd name="T4" fmla="*/ 3696 w 5792"/>
                <a:gd name="T5" fmla="*/ 5640 h 6921"/>
                <a:gd name="T6" fmla="*/ 3853 w 5792"/>
                <a:gd name="T7" fmla="*/ 5686 h 6921"/>
                <a:gd name="T8" fmla="*/ 3957 w 5792"/>
                <a:gd name="T9" fmla="*/ 5651 h 6921"/>
                <a:gd name="T10" fmla="*/ 4109 w 5792"/>
                <a:gd name="T11" fmla="*/ 5715 h 6921"/>
                <a:gd name="T12" fmla="*/ 4219 w 5792"/>
                <a:gd name="T13" fmla="*/ 5523 h 6921"/>
                <a:gd name="T14" fmla="*/ 4149 w 5792"/>
                <a:gd name="T15" fmla="*/ 5453 h 6921"/>
                <a:gd name="T16" fmla="*/ 3672 w 5792"/>
                <a:gd name="T17" fmla="*/ 5517 h 6921"/>
                <a:gd name="T18" fmla="*/ 0 w 5792"/>
                <a:gd name="T19" fmla="*/ 3148 h 6921"/>
                <a:gd name="T20" fmla="*/ 0 w 5792"/>
                <a:gd name="T21" fmla="*/ 0 h 6921"/>
                <a:gd name="T22" fmla="*/ 5791 w 5792"/>
                <a:gd name="T23" fmla="*/ 23 h 6921"/>
                <a:gd name="T24" fmla="*/ 5780 w 5792"/>
                <a:gd name="T25" fmla="*/ 4504 h 6921"/>
                <a:gd name="T26" fmla="*/ 5774 w 5792"/>
                <a:gd name="T27" fmla="*/ 6914 h 6921"/>
                <a:gd name="T28" fmla="*/ 5553 w 5792"/>
                <a:gd name="T29" fmla="*/ 6856 h 6921"/>
                <a:gd name="T30" fmla="*/ 5337 w 5792"/>
                <a:gd name="T31" fmla="*/ 6554 h 6921"/>
                <a:gd name="T32" fmla="*/ 5215 w 5792"/>
                <a:gd name="T33" fmla="*/ 6350 h 6921"/>
                <a:gd name="T34" fmla="*/ 5250 w 5792"/>
                <a:gd name="T35" fmla="*/ 6036 h 6921"/>
                <a:gd name="T36" fmla="*/ 4895 w 5792"/>
                <a:gd name="T37" fmla="*/ 5442 h 6921"/>
                <a:gd name="T38" fmla="*/ 4924 w 5792"/>
                <a:gd name="T39" fmla="*/ 5366 h 6921"/>
                <a:gd name="T40" fmla="*/ 4953 w 5792"/>
                <a:gd name="T41" fmla="*/ 5500 h 6921"/>
                <a:gd name="T42" fmla="*/ 4825 w 5792"/>
                <a:gd name="T43" fmla="*/ 5319 h 6921"/>
                <a:gd name="T44" fmla="*/ 4493 w 5792"/>
                <a:gd name="T45" fmla="*/ 5459 h 6921"/>
                <a:gd name="T46" fmla="*/ 4481 w 5792"/>
                <a:gd name="T47" fmla="*/ 5366 h 6921"/>
                <a:gd name="T48" fmla="*/ 4505 w 5792"/>
                <a:gd name="T49" fmla="*/ 4801 h 6921"/>
                <a:gd name="T50" fmla="*/ 4342 w 5792"/>
                <a:gd name="T51" fmla="*/ 4662 h 6921"/>
                <a:gd name="T52" fmla="*/ 4225 w 5792"/>
                <a:gd name="T53" fmla="*/ 5063 h 6921"/>
                <a:gd name="T54" fmla="*/ 3800 w 5792"/>
                <a:gd name="T55" fmla="*/ 5232 h 6921"/>
                <a:gd name="T56" fmla="*/ 3818 w 5792"/>
                <a:gd name="T57" fmla="*/ 5127 h 6921"/>
                <a:gd name="T58" fmla="*/ 4010 w 5792"/>
                <a:gd name="T59" fmla="*/ 5017 h 6921"/>
                <a:gd name="T60" fmla="*/ 4103 w 5792"/>
                <a:gd name="T61" fmla="*/ 4609 h 6921"/>
                <a:gd name="T62" fmla="*/ 4120 w 5792"/>
                <a:gd name="T63" fmla="*/ 4469 h 6921"/>
                <a:gd name="T64" fmla="*/ 4231 w 5792"/>
                <a:gd name="T65" fmla="*/ 4312 h 6921"/>
                <a:gd name="T66" fmla="*/ 4260 w 5792"/>
                <a:gd name="T67" fmla="*/ 4062 h 6921"/>
                <a:gd name="T68" fmla="*/ 4266 w 5792"/>
                <a:gd name="T69" fmla="*/ 4004 h 6921"/>
                <a:gd name="T70" fmla="*/ 4359 w 5792"/>
                <a:gd name="T71" fmla="*/ 3986 h 6921"/>
                <a:gd name="T72" fmla="*/ 4225 w 5792"/>
                <a:gd name="T73" fmla="*/ 3608 h 6921"/>
                <a:gd name="T74" fmla="*/ 4202 w 5792"/>
                <a:gd name="T75" fmla="*/ 3870 h 6921"/>
                <a:gd name="T76" fmla="*/ 4062 w 5792"/>
                <a:gd name="T77" fmla="*/ 3957 h 6921"/>
                <a:gd name="T78" fmla="*/ 4033 w 5792"/>
                <a:gd name="T79" fmla="*/ 4132 h 6921"/>
                <a:gd name="T80" fmla="*/ 3812 w 5792"/>
                <a:gd name="T81" fmla="*/ 4301 h 6921"/>
                <a:gd name="T82" fmla="*/ 3666 w 5792"/>
                <a:gd name="T83" fmla="*/ 4406 h 6921"/>
                <a:gd name="T84" fmla="*/ 3416 w 5792"/>
                <a:gd name="T85" fmla="*/ 4714 h 6921"/>
                <a:gd name="T86" fmla="*/ 3300 w 5792"/>
                <a:gd name="T87" fmla="*/ 4889 h 6921"/>
                <a:gd name="T88" fmla="*/ 3288 w 5792"/>
                <a:gd name="T89" fmla="*/ 4964 h 6921"/>
                <a:gd name="T90" fmla="*/ 3218 w 5792"/>
                <a:gd name="T91" fmla="*/ 4970 h 6921"/>
                <a:gd name="T92" fmla="*/ 3131 w 5792"/>
                <a:gd name="T93" fmla="*/ 4906 h 6921"/>
                <a:gd name="T94" fmla="*/ 3119 w 5792"/>
                <a:gd name="T95" fmla="*/ 4825 h 6921"/>
                <a:gd name="T96" fmla="*/ 3026 w 5792"/>
                <a:gd name="T97" fmla="*/ 4557 h 6921"/>
                <a:gd name="T98" fmla="*/ 2968 w 5792"/>
                <a:gd name="T99" fmla="*/ 4388 h 6921"/>
                <a:gd name="T100" fmla="*/ 2805 w 5792"/>
                <a:gd name="T101" fmla="*/ 4080 h 6921"/>
                <a:gd name="T102" fmla="*/ 2619 w 5792"/>
                <a:gd name="T103" fmla="*/ 3969 h 6921"/>
                <a:gd name="T104" fmla="*/ 2502 w 5792"/>
                <a:gd name="T105" fmla="*/ 3847 h 6921"/>
                <a:gd name="T106" fmla="*/ 2514 w 5792"/>
                <a:gd name="T107" fmla="*/ 3783 h 6921"/>
                <a:gd name="T108" fmla="*/ 2345 w 5792"/>
                <a:gd name="T109" fmla="*/ 3625 h 6921"/>
                <a:gd name="T110" fmla="*/ 2345 w 5792"/>
                <a:gd name="T111" fmla="*/ 3561 h 6921"/>
                <a:gd name="T112" fmla="*/ 2269 w 5792"/>
                <a:gd name="T113" fmla="*/ 3428 h 6921"/>
                <a:gd name="T114" fmla="*/ 2153 w 5792"/>
                <a:gd name="T115" fmla="*/ 3381 h 6921"/>
                <a:gd name="T116" fmla="*/ 1903 w 5792"/>
                <a:gd name="T117" fmla="*/ 3358 h 6921"/>
                <a:gd name="T118" fmla="*/ 1531 w 5792"/>
                <a:gd name="T119" fmla="*/ 3334 h 6921"/>
                <a:gd name="T120" fmla="*/ 1053 w 5792"/>
                <a:gd name="T121" fmla="*/ 3008 h 6921"/>
                <a:gd name="T122" fmla="*/ 693 w 5792"/>
                <a:gd name="T123" fmla="*/ 3084 h 6921"/>
                <a:gd name="T124" fmla="*/ 64 w 5792"/>
                <a:gd name="T125" fmla="*/ 3148 h 6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92" h="6921">
                  <a:moveTo>
                    <a:pt x="4336" y="5506"/>
                  </a:moveTo>
                  <a:lnTo>
                    <a:pt x="4336" y="5506"/>
                  </a:lnTo>
                  <a:cubicBezTo>
                    <a:pt x="4295" y="5511"/>
                    <a:pt x="4278" y="5535"/>
                    <a:pt x="4254" y="5564"/>
                  </a:cubicBezTo>
                  <a:cubicBezTo>
                    <a:pt x="4283" y="5599"/>
                    <a:pt x="4318" y="5599"/>
                    <a:pt x="4365" y="5599"/>
                  </a:cubicBezTo>
                  <a:cubicBezTo>
                    <a:pt x="4377" y="5599"/>
                    <a:pt x="4382" y="5581"/>
                    <a:pt x="4400" y="5576"/>
                  </a:cubicBezTo>
                  <a:cubicBezTo>
                    <a:pt x="4382" y="5547"/>
                    <a:pt x="4365" y="5523"/>
                    <a:pt x="4336" y="5506"/>
                  </a:cubicBezTo>
                  <a:close/>
                  <a:moveTo>
                    <a:pt x="3643" y="5605"/>
                  </a:moveTo>
                  <a:lnTo>
                    <a:pt x="3643" y="5605"/>
                  </a:lnTo>
                  <a:cubicBezTo>
                    <a:pt x="3643" y="5634"/>
                    <a:pt x="3678" y="5628"/>
                    <a:pt x="3696" y="5640"/>
                  </a:cubicBezTo>
                  <a:cubicBezTo>
                    <a:pt x="3713" y="5651"/>
                    <a:pt x="3719" y="5674"/>
                    <a:pt x="3736" y="5674"/>
                  </a:cubicBezTo>
                  <a:cubicBezTo>
                    <a:pt x="3800" y="5674"/>
                    <a:pt x="3800" y="5674"/>
                    <a:pt x="3800" y="5674"/>
                  </a:cubicBezTo>
                  <a:cubicBezTo>
                    <a:pt x="3853" y="5686"/>
                    <a:pt x="3853" y="5686"/>
                    <a:pt x="3853" y="5686"/>
                  </a:cubicBezTo>
                  <a:cubicBezTo>
                    <a:pt x="3893" y="5686"/>
                    <a:pt x="3917" y="5686"/>
                    <a:pt x="3957" y="5680"/>
                  </a:cubicBezTo>
                  <a:cubicBezTo>
                    <a:pt x="3957" y="5674"/>
                    <a:pt x="3963" y="5669"/>
                    <a:pt x="3963" y="5663"/>
                  </a:cubicBezTo>
                  <a:cubicBezTo>
                    <a:pt x="3963" y="5657"/>
                    <a:pt x="3957" y="5657"/>
                    <a:pt x="3957" y="5651"/>
                  </a:cubicBezTo>
                  <a:cubicBezTo>
                    <a:pt x="3969" y="5645"/>
                    <a:pt x="3969" y="5645"/>
                    <a:pt x="3969" y="5645"/>
                  </a:cubicBezTo>
                  <a:cubicBezTo>
                    <a:pt x="4033" y="5645"/>
                    <a:pt x="4033" y="5645"/>
                    <a:pt x="4033" y="5645"/>
                  </a:cubicBezTo>
                  <a:cubicBezTo>
                    <a:pt x="4056" y="5674"/>
                    <a:pt x="4074" y="5692"/>
                    <a:pt x="4109" y="5715"/>
                  </a:cubicBezTo>
                  <a:cubicBezTo>
                    <a:pt x="4126" y="5674"/>
                    <a:pt x="4149" y="5657"/>
                    <a:pt x="4149" y="5616"/>
                  </a:cubicBezTo>
                  <a:cubicBezTo>
                    <a:pt x="4149" y="5593"/>
                    <a:pt x="4185" y="5605"/>
                    <a:pt x="4202" y="5593"/>
                  </a:cubicBezTo>
                  <a:cubicBezTo>
                    <a:pt x="4225" y="5576"/>
                    <a:pt x="4214" y="5552"/>
                    <a:pt x="4219" y="5523"/>
                  </a:cubicBezTo>
                  <a:cubicBezTo>
                    <a:pt x="4208" y="5523"/>
                    <a:pt x="4202" y="5523"/>
                    <a:pt x="4190" y="5523"/>
                  </a:cubicBezTo>
                  <a:cubicBezTo>
                    <a:pt x="4167" y="5523"/>
                    <a:pt x="4132" y="5523"/>
                    <a:pt x="4132" y="5494"/>
                  </a:cubicBezTo>
                  <a:cubicBezTo>
                    <a:pt x="4132" y="5477"/>
                    <a:pt x="4149" y="5471"/>
                    <a:pt x="4149" y="5453"/>
                  </a:cubicBezTo>
                  <a:cubicBezTo>
                    <a:pt x="4149" y="5436"/>
                    <a:pt x="4126" y="5424"/>
                    <a:pt x="4109" y="5424"/>
                  </a:cubicBezTo>
                  <a:cubicBezTo>
                    <a:pt x="3992" y="5424"/>
                    <a:pt x="3923" y="5442"/>
                    <a:pt x="3812" y="5482"/>
                  </a:cubicBezTo>
                  <a:cubicBezTo>
                    <a:pt x="3760" y="5506"/>
                    <a:pt x="3713" y="5482"/>
                    <a:pt x="3672" y="5517"/>
                  </a:cubicBezTo>
                  <a:cubicBezTo>
                    <a:pt x="3649" y="5541"/>
                    <a:pt x="3643" y="5570"/>
                    <a:pt x="3643" y="5605"/>
                  </a:cubicBezTo>
                  <a:close/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4330" y="17"/>
                    <a:pt x="4330" y="17"/>
                    <a:pt x="4330" y="17"/>
                  </a:cubicBezTo>
                  <a:lnTo>
                    <a:pt x="4330" y="17"/>
                  </a:lnTo>
                  <a:cubicBezTo>
                    <a:pt x="5791" y="23"/>
                    <a:pt x="5791" y="23"/>
                    <a:pt x="5791" y="23"/>
                  </a:cubicBezTo>
                  <a:cubicBezTo>
                    <a:pt x="5791" y="1652"/>
                    <a:pt x="5791" y="1652"/>
                    <a:pt x="5791" y="1652"/>
                  </a:cubicBezTo>
                  <a:lnTo>
                    <a:pt x="5791" y="1652"/>
                  </a:lnTo>
                  <a:cubicBezTo>
                    <a:pt x="5780" y="4504"/>
                    <a:pt x="5780" y="4504"/>
                    <a:pt x="5780" y="4504"/>
                  </a:cubicBezTo>
                  <a:lnTo>
                    <a:pt x="5780" y="4504"/>
                  </a:lnTo>
                  <a:cubicBezTo>
                    <a:pt x="5774" y="6914"/>
                    <a:pt x="5774" y="6914"/>
                    <a:pt x="5774" y="6914"/>
                  </a:cubicBezTo>
                  <a:lnTo>
                    <a:pt x="5774" y="6914"/>
                  </a:lnTo>
                  <a:cubicBezTo>
                    <a:pt x="5756" y="6909"/>
                    <a:pt x="5739" y="6909"/>
                    <a:pt x="5716" y="6909"/>
                  </a:cubicBezTo>
                  <a:cubicBezTo>
                    <a:pt x="5686" y="6909"/>
                    <a:pt x="5669" y="6920"/>
                    <a:pt x="5634" y="6920"/>
                  </a:cubicBezTo>
                  <a:cubicBezTo>
                    <a:pt x="5593" y="6920"/>
                    <a:pt x="5582" y="6880"/>
                    <a:pt x="5553" y="6856"/>
                  </a:cubicBezTo>
                  <a:cubicBezTo>
                    <a:pt x="5477" y="6798"/>
                    <a:pt x="5454" y="6746"/>
                    <a:pt x="5413" y="6658"/>
                  </a:cubicBezTo>
                  <a:cubicBezTo>
                    <a:pt x="5401" y="6635"/>
                    <a:pt x="5384" y="6618"/>
                    <a:pt x="5366" y="6594"/>
                  </a:cubicBezTo>
                  <a:cubicBezTo>
                    <a:pt x="5355" y="6577"/>
                    <a:pt x="5355" y="6559"/>
                    <a:pt x="5337" y="6554"/>
                  </a:cubicBezTo>
                  <a:cubicBezTo>
                    <a:pt x="5314" y="6548"/>
                    <a:pt x="5297" y="6559"/>
                    <a:pt x="5279" y="6548"/>
                  </a:cubicBezTo>
                  <a:cubicBezTo>
                    <a:pt x="5232" y="6495"/>
                    <a:pt x="5250" y="6431"/>
                    <a:pt x="5192" y="6385"/>
                  </a:cubicBezTo>
                  <a:cubicBezTo>
                    <a:pt x="5197" y="6367"/>
                    <a:pt x="5215" y="6367"/>
                    <a:pt x="5215" y="6350"/>
                  </a:cubicBezTo>
                  <a:cubicBezTo>
                    <a:pt x="5215" y="6297"/>
                    <a:pt x="5192" y="6257"/>
                    <a:pt x="5139" y="6245"/>
                  </a:cubicBezTo>
                  <a:cubicBezTo>
                    <a:pt x="5203" y="6216"/>
                    <a:pt x="5250" y="6181"/>
                    <a:pt x="5250" y="6111"/>
                  </a:cubicBezTo>
                  <a:cubicBezTo>
                    <a:pt x="5250" y="6036"/>
                    <a:pt x="5250" y="6036"/>
                    <a:pt x="5250" y="6036"/>
                  </a:cubicBezTo>
                  <a:cubicBezTo>
                    <a:pt x="5250" y="5890"/>
                    <a:pt x="5168" y="5820"/>
                    <a:pt x="5110" y="5680"/>
                  </a:cubicBezTo>
                  <a:cubicBezTo>
                    <a:pt x="5081" y="5645"/>
                    <a:pt x="5046" y="5645"/>
                    <a:pt x="5017" y="5605"/>
                  </a:cubicBezTo>
                  <a:cubicBezTo>
                    <a:pt x="4976" y="5541"/>
                    <a:pt x="4935" y="5511"/>
                    <a:pt x="4895" y="5442"/>
                  </a:cubicBezTo>
                  <a:cubicBezTo>
                    <a:pt x="4889" y="5430"/>
                    <a:pt x="4866" y="5424"/>
                    <a:pt x="4866" y="5407"/>
                  </a:cubicBezTo>
                  <a:cubicBezTo>
                    <a:pt x="4866" y="5395"/>
                    <a:pt x="4866" y="5389"/>
                    <a:pt x="4871" y="5384"/>
                  </a:cubicBezTo>
                  <a:cubicBezTo>
                    <a:pt x="4889" y="5378"/>
                    <a:pt x="4901" y="5366"/>
                    <a:pt x="4924" y="5366"/>
                  </a:cubicBezTo>
                  <a:cubicBezTo>
                    <a:pt x="4941" y="5366"/>
                    <a:pt x="4959" y="5378"/>
                    <a:pt x="4959" y="5395"/>
                  </a:cubicBezTo>
                  <a:cubicBezTo>
                    <a:pt x="4959" y="5424"/>
                    <a:pt x="4930" y="5442"/>
                    <a:pt x="4930" y="5471"/>
                  </a:cubicBezTo>
                  <a:cubicBezTo>
                    <a:pt x="4930" y="5482"/>
                    <a:pt x="4947" y="5488"/>
                    <a:pt x="4953" y="5500"/>
                  </a:cubicBezTo>
                  <a:cubicBezTo>
                    <a:pt x="5011" y="5488"/>
                    <a:pt x="5005" y="5418"/>
                    <a:pt x="5005" y="5354"/>
                  </a:cubicBezTo>
                  <a:cubicBezTo>
                    <a:pt x="5005" y="5308"/>
                    <a:pt x="4976" y="5261"/>
                    <a:pt x="4930" y="5261"/>
                  </a:cubicBezTo>
                  <a:cubicBezTo>
                    <a:pt x="4883" y="5261"/>
                    <a:pt x="4866" y="5302"/>
                    <a:pt x="4825" y="5319"/>
                  </a:cubicBezTo>
                  <a:cubicBezTo>
                    <a:pt x="4802" y="5325"/>
                    <a:pt x="4784" y="5319"/>
                    <a:pt x="4761" y="5319"/>
                  </a:cubicBezTo>
                  <a:cubicBezTo>
                    <a:pt x="4720" y="5325"/>
                    <a:pt x="4714" y="5366"/>
                    <a:pt x="4674" y="5384"/>
                  </a:cubicBezTo>
                  <a:cubicBezTo>
                    <a:pt x="4609" y="5424"/>
                    <a:pt x="4569" y="5442"/>
                    <a:pt x="4493" y="5459"/>
                  </a:cubicBezTo>
                  <a:cubicBezTo>
                    <a:pt x="4412" y="5447"/>
                    <a:pt x="4412" y="5447"/>
                    <a:pt x="4412" y="5447"/>
                  </a:cubicBezTo>
                  <a:cubicBezTo>
                    <a:pt x="4406" y="5436"/>
                    <a:pt x="4406" y="5436"/>
                    <a:pt x="4406" y="5436"/>
                  </a:cubicBezTo>
                  <a:cubicBezTo>
                    <a:pt x="4423" y="5401"/>
                    <a:pt x="4464" y="5401"/>
                    <a:pt x="4481" y="5366"/>
                  </a:cubicBezTo>
                  <a:cubicBezTo>
                    <a:pt x="4534" y="5273"/>
                    <a:pt x="4557" y="5209"/>
                    <a:pt x="4592" y="5110"/>
                  </a:cubicBezTo>
                  <a:cubicBezTo>
                    <a:pt x="4609" y="5058"/>
                    <a:pt x="4633" y="5034"/>
                    <a:pt x="4633" y="4982"/>
                  </a:cubicBezTo>
                  <a:cubicBezTo>
                    <a:pt x="4633" y="4895"/>
                    <a:pt x="4551" y="4871"/>
                    <a:pt x="4505" y="4801"/>
                  </a:cubicBezTo>
                  <a:cubicBezTo>
                    <a:pt x="4470" y="4749"/>
                    <a:pt x="4470" y="4708"/>
                    <a:pt x="4452" y="4650"/>
                  </a:cubicBezTo>
                  <a:cubicBezTo>
                    <a:pt x="4441" y="4615"/>
                    <a:pt x="4417" y="4598"/>
                    <a:pt x="4412" y="4557"/>
                  </a:cubicBezTo>
                  <a:cubicBezTo>
                    <a:pt x="4377" y="4592"/>
                    <a:pt x="4371" y="4621"/>
                    <a:pt x="4342" y="4662"/>
                  </a:cubicBezTo>
                  <a:cubicBezTo>
                    <a:pt x="4295" y="4720"/>
                    <a:pt x="4278" y="4766"/>
                    <a:pt x="4272" y="4842"/>
                  </a:cubicBezTo>
                  <a:cubicBezTo>
                    <a:pt x="4272" y="4906"/>
                    <a:pt x="4249" y="4941"/>
                    <a:pt x="4237" y="4999"/>
                  </a:cubicBezTo>
                  <a:cubicBezTo>
                    <a:pt x="4237" y="5028"/>
                    <a:pt x="4225" y="5040"/>
                    <a:pt x="4225" y="5063"/>
                  </a:cubicBezTo>
                  <a:cubicBezTo>
                    <a:pt x="4219" y="5098"/>
                    <a:pt x="4214" y="5133"/>
                    <a:pt x="4179" y="5133"/>
                  </a:cubicBezTo>
                  <a:cubicBezTo>
                    <a:pt x="4144" y="5133"/>
                    <a:pt x="4126" y="5116"/>
                    <a:pt x="4091" y="5116"/>
                  </a:cubicBezTo>
                  <a:cubicBezTo>
                    <a:pt x="3969" y="5116"/>
                    <a:pt x="3923" y="5232"/>
                    <a:pt x="3800" y="5232"/>
                  </a:cubicBezTo>
                  <a:cubicBezTo>
                    <a:pt x="3783" y="5232"/>
                    <a:pt x="3783" y="5232"/>
                    <a:pt x="3783" y="5232"/>
                  </a:cubicBezTo>
                  <a:cubicBezTo>
                    <a:pt x="3783" y="5209"/>
                    <a:pt x="3783" y="5209"/>
                    <a:pt x="3783" y="5209"/>
                  </a:cubicBezTo>
                  <a:cubicBezTo>
                    <a:pt x="3783" y="5174"/>
                    <a:pt x="3806" y="5156"/>
                    <a:pt x="3818" y="5127"/>
                  </a:cubicBezTo>
                  <a:cubicBezTo>
                    <a:pt x="3835" y="5087"/>
                    <a:pt x="3823" y="5046"/>
                    <a:pt x="3864" y="5028"/>
                  </a:cubicBezTo>
                  <a:cubicBezTo>
                    <a:pt x="3888" y="5017"/>
                    <a:pt x="3911" y="5017"/>
                    <a:pt x="3940" y="5017"/>
                  </a:cubicBezTo>
                  <a:cubicBezTo>
                    <a:pt x="4010" y="5017"/>
                    <a:pt x="4010" y="5017"/>
                    <a:pt x="4010" y="5017"/>
                  </a:cubicBezTo>
                  <a:cubicBezTo>
                    <a:pt x="4086" y="5017"/>
                    <a:pt x="4097" y="4924"/>
                    <a:pt x="4097" y="4848"/>
                  </a:cubicBezTo>
                  <a:cubicBezTo>
                    <a:pt x="4097" y="4801"/>
                    <a:pt x="4086" y="4772"/>
                    <a:pt x="4074" y="4726"/>
                  </a:cubicBezTo>
                  <a:cubicBezTo>
                    <a:pt x="4103" y="4609"/>
                    <a:pt x="4103" y="4609"/>
                    <a:pt x="4103" y="4609"/>
                  </a:cubicBezTo>
                  <a:cubicBezTo>
                    <a:pt x="4103" y="4598"/>
                    <a:pt x="4091" y="4586"/>
                    <a:pt x="4091" y="4574"/>
                  </a:cubicBezTo>
                  <a:cubicBezTo>
                    <a:pt x="4091" y="4533"/>
                    <a:pt x="4132" y="4528"/>
                    <a:pt x="4132" y="4487"/>
                  </a:cubicBezTo>
                  <a:cubicBezTo>
                    <a:pt x="4132" y="4481"/>
                    <a:pt x="4120" y="4481"/>
                    <a:pt x="4120" y="4469"/>
                  </a:cubicBezTo>
                  <a:cubicBezTo>
                    <a:pt x="4120" y="4440"/>
                    <a:pt x="4167" y="4435"/>
                    <a:pt x="4167" y="4406"/>
                  </a:cubicBezTo>
                  <a:cubicBezTo>
                    <a:pt x="4167" y="4394"/>
                    <a:pt x="4155" y="4394"/>
                    <a:pt x="4144" y="4388"/>
                  </a:cubicBezTo>
                  <a:cubicBezTo>
                    <a:pt x="4167" y="4353"/>
                    <a:pt x="4196" y="4341"/>
                    <a:pt x="4231" y="4312"/>
                  </a:cubicBezTo>
                  <a:cubicBezTo>
                    <a:pt x="4254" y="4295"/>
                    <a:pt x="4254" y="4266"/>
                    <a:pt x="4278" y="4254"/>
                  </a:cubicBezTo>
                  <a:cubicBezTo>
                    <a:pt x="4295" y="4248"/>
                    <a:pt x="4318" y="4237"/>
                    <a:pt x="4318" y="4219"/>
                  </a:cubicBezTo>
                  <a:cubicBezTo>
                    <a:pt x="4318" y="4155"/>
                    <a:pt x="4260" y="4126"/>
                    <a:pt x="4260" y="4062"/>
                  </a:cubicBezTo>
                  <a:cubicBezTo>
                    <a:pt x="4260" y="4044"/>
                    <a:pt x="4266" y="4044"/>
                    <a:pt x="4266" y="4027"/>
                  </a:cubicBezTo>
                  <a:cubicBezTo>
                    <a:pt x="4266" y="4021"/>
                    <a:pt x="4260" y="4021"/>
                    <a:pt x="4260" y="4015"/>
                  </a:cubicBezTo>
                  <a:cubicBezTo>
                    <a:pt x="4260" y="4010"/>
                    <a:pt x="4260" y="4010"/>
                    <a:pt x="4266" y="4004"/>
                  </a:cubicBezTo>
                  <a:cubicBezTo>
                    <a:pt x="4289" y="4004"/>
                    <a:pt x="4301" y="3980"/>
                    <a:pt x="4330" y="3980"/>
                  </a:cubicBezTo>
                  <a:cubicBezTo>
                    <a:pt x="4336" y="3980"/>
                    <a:pt x="4342" y="3992"/>
                    <a:pt x="4348" y="3992"/>
                  </a:cubicBezTo>
                  <a:cubicBezTo>
                    <a:pt x="4353" y="3992"/>
                    <a:pt x="4359" y="3986"/>
                    <a:pt x="4359" y="3986"/>
                  </a:cubicBezTo>
                  <a:cubicBezTo>
                    <a:pt x="4359" y="3963"/>
                    <a:pt x="4359" y="3963"/>
                    <a:pt x="4359" y="3963"/>
                  </a:cubicBezTo>
                  <a:cubicBezTo>
                    <a:pt x="4359" y="3928"/>
                    <a:pt x="4324" y="3917"/>
                    <a:pt x="4313" y="3881"/>
                  </a:cubicBezTo>
                  <a:cubicBezTo>
                    <a:pt x="4272" y="3777"/>
                    <a:pt x="4301" y="3689"/>
                    <a:pt x="4225" y="3608"/>
                  </a:cubicBezTo>
                  <a:cubicBezTo>
                    <a:pt x="4219" y="3643"/>
                    <a:pt x="4214" y="3666"/>
                    <a:pt x="4214" y="3701"/>
                  </a:cubicBezTo>
                  <a:cubicBezTo>
                    <a:pt x="4214" y="3736"/>
                    <a:pt x="4225" y="3754"/>
                    <a:pt x="4225" y="3783"/>
                  </a:cubicBezTo>
                  <a:cubicBezTo>
                    <a:pt x="4225" y="3817"/>
                    <a:pt x="4231" y="3852"/>
                    <a:pt x="4202" y="3870"/>
                  </a:cubicBezTo>
                  <a:cubicBezTo>
                    <a:pt x="4185" y="3887"/>
                    <a:pt x="4161" y="3870"/>
                    <a:pt x="4138" y="3876"/>
                  </a:cubicBezTo>
                  <a:cubicBezTo>
                    <a:pt x="4115" y="3893"/>
                    <a:pt x="4126" y="3928"/>
                    <a:pt x="4103" y="3946"/>
                  </a:cubicBezTo>
                  <a:cubicBezTo>
                    <a:pt x="4091" y="3951"/>
                    <a:pt x="4074" y="3946"/>
                    <a:pt x="4062" y="3957"/>
                  </a:cubicBezTo>
                  <a:cubicBezTo>
                    <a:pt x="4051" y="3975"/>
                    <a:pt x="4056" y="3992"/>
                    <a:pt x="4056" y="4015"/>
                  </a:cubicBezTo>
                  <a:cubicBezTo>
                    <a:pt x="4051" y="4027"/>
                    <a:pt x="4039" y="4039"/>
                    <a:pt x="4033" y="4050"/>
                  </a:cubicBezTo>
                  <a:cubicBezTo>
                    <a:pt x="4027" y="4085"/>
                    <a:pt x="4045" y="4103"/>
                    <a:pt x="4033" y="4132"/>
                  </a:cubicBezTo>
                  <a:cubicBezTo>
                    <a:pt x="4016" y="4155"/>
                    <a:pt x="3998" y="4161"/>
                    <a:pt x="3992" y="4184"/>
                  </a:cubicBezTo>
                  <a:cubicBezTo>
                    <a:pt x="3969" y="4243"/>
                    <a:pt x="3957" y="4306"/>
                    <a:pt x="3893" y="4306"/>
                  </a:cubicBezTo>
                  <a:cubicBezTo>
                    <a:pt x="3864" y="4306"/>
                    <a:pt x="3847" y="4301"/>
                    <a:pt x="3812" y="4301"/>
                  </a:cubicBezTo>
                  <a:cubicBezTo>
                    <a:pt x="3794" y="4301"/>
                    <a:pt x="3794" y="4318"/>
                    <a:pt x="3783" y="4336"/>
                  </a:cubicBezTo>
                  <a:cubicBezTo>
                    <a:pt x="3771" y="4353"/>
                    <a:pt x="3754" y="4365"/>
                    <a:pt x="3736" y="4382"/>
                  </a:cubicBezTo>
                  <a:cubicBezTo>
                    <a:pt x="3713" y="4400"/>
                    <a:pt x="3696" y="4394"/>
                    <a:pt x="3666" y="4406"/>
                  </a:cubicBezTo>
                  <a:cubicBezTo>
                    <a:pt x="3626" y="4423"/>
                    <a:pt x="3614" y="4452"/>
                    <a:pt x="3573" y="4481"/>
                  </a:cubicBezTo>
                  <a:cubicBezTo>
                    <a:pt x="3527" y="4522"/>
                    <a:pt x="3527" y="4569"/>
                    <a:pt x="3492" y="4627"/>
                  </a:cubicBezTo>
                  <a:cubicBezTo>
                    <a:pt x="3474" y="4667"/>
                    <a:pt x="3416" y="4667"/>
                    <a:pt x="3416" y="4714"/>
                  </a:cubicBezTo>
                  <a:cubicBezTo>
                    <a:pt x="3416" y="4726"/>
                    <a:pt x="3422" y="4732"/>
                    <a:pt x="3422" y="4743"/>
                  </a:cubicBezTo>
                  <a:cubicBezTo>
                    <a:pt x="3422" y="4778"/>
                    <a:pt x="3381" y="4772"/>
                    <a:pt x="3358" y="4790"/>
                  </a:cubicBezTo>
                  <a:cubicBezTo>
                    <a:pt x="3317" y="4813"/>
                    <a:pt x="3300" y="4848"/>
                    <a:pt x="3300" y="4889"/>
                  </a:cubicBezTo>
                  <a:cubicBezTo>
                    <a:pt x="3300" y="4895"/>
                    <a:pt x="3305" y="4895"/>
                    <a:pt x="3305" y="4900"/>
                  </a:cubicBezTo>
                  <a:cubicBezTo>
                    <a:pt x="3305" y="4918"/>
                    <a:pt x="3282" y="4924"/>
                    <a:pt x="3282" y="4941"/>
                  </a:cubicBezTo>
                  <a:cubicBezTo>
                    <a:pt x="3282" y="4953"/>
                    <a:pt x="3288" y="4953"/>
                    <a:pt x="3288" y="4964"/>
                  </a:cubicBezTo>
                  <a:cubicBezTo>
                    <a:pt x="3311" y="4958"/>
                    <a:pt x="3329" y="4958"/>
                    <a:pt x="3346" y="4941"/>
                  </a:cubicBezTo>
                  <a:cubicBezTo>
                    <a:pt x="3340" y="4976"/>
                    <a:pt x="3334" y="4999"/>
                    <a:pt x="3334" y="5028"/>
                  </a:cubicBezTo>
                  <a:cubicBezTo>
                    <a:pt x="3294" y="4999"/>
                    <a:pt x="3271" y="4970"/>
                    <a:pt x="3218" y="4970"/>
                  </a:cubicBezTo>
                  <a:cubicBezTo>
                    <a:pt x="3201" y="4970"/>
                    <a:pt x="3201" y="5005"/>
                    <a:pt x="3195" y="5028"/>
                  </a:cubicBezTo>
                  <a:cubicBezTo>
                    <a:pt x="3189" y="5022"/>
                    <a:pt x="3189" y="5022"/>
                    <a:pt x="3189" y="5022"/>
                  </a:cubicBezTo>
                  <a:cubicBezTo>
                    <a:pt x="3166" y="4976"/>
                    <a:pt x="3166" y="4941"/>
                    <a:pt x="3131" y="4906"/>
                  </a:cubicBezTo>
                  <a:cubicBezTo>
                    <a:pt x="2985" y="4761"/>
                    <a:pt x="3049" y="4854"/>
                    <a:pt x="3108" y="4854"/>
                  </a:cubicBezTo>
                  <a:cubicBezTo>
                    <a:pt x="3119" y="4854"/>
                    <a:pt x="3119" y="4854"/>
                    <a:pt x="3119" y="4854"/>
                  </a:cubicBezTo>
                  <a:cubicBezTo>
                    <a:pt x="3119" y="4825"/>
                    <a:pt x="3119" y="4825"/>
                    <a:pt x="3119" y="4825"/>
                  </a:cubicBezTo>
                  <a:cubicBezTo>
                    <a:pt x="3073" y="4702"/>
                    <a:pt x="3073" y="4702"/>
                    <a:pt x="3073" y="4702"/>
                  </a:cubicBezTo>
                  <a:cubicBezTo>
                    <a:pt x="3073" y="4667"/>
                    <a:pt x="3078" y="4644"/>
                    <a:pt x="3061" y="4615"/>
                  </a:cubicBezTo>
                  <a:cubicBezTo>
                    <a:pt x="3049" y="4592"/>
                    <a:pt x="3026" y="4586"/>
                    <a:pt x="3026" y="4557"/>
                  </a:cubicBezTo>
                  <a:cubicBezTo>
                    <a:pt x="3026" y="4551"/>
                    <a:pt x="3032" y="4545"/>
                    <a:pt x="3032" y="4533"/>
                  </a:cubicBezTo>
                  <a:cubicBezTo>
                    <a:pt x="3032" y="4504"/>
                    <a:pt x="3014" y="4493"/>
                    <a:pt x="3008" y="4464"/>
                  </a:cubicBezTo>
                  <a:cubicBezTo>
                    <a:pt x="2997" y="4435"/>
                    <a:pt x="2997" y="4406"/>
                    <a:pt x="2968" y="4388"/>
                  </a:cubicBezTo>
                  <a:cubicBezTo>
                    <a:pt x="2933" y="4370"/>
                    <a:pt x="2910" y="4359"/>
                    <a:pt x="2892" y="4324"/>
                  </a:cubicBezTo>
                  <a:cubicBezTo>
                    <a:pt x="2869" y="4289"/>
                    <a:pt x="2845" y="4277"/>
                    <a:pt x="2834" y="4243"/>
                  </a:cubicBezTo>
                  <a:cubicBezTo>
                    <a:pt x="2811" y="4178"/>
                    <a:pt x="2828" y="4138"/>
                    <a:pt x="2805" y="4080"/>
                  </a:cubicBezTo>
                  <a:cubicBezTo>
                    <a:pt x="2793" y="4050"/>
                    <a:pt x="2752" y="4050"/>
                    <a:pt x="2752" y="4021"/>
                  </a:cubicBezTo>
                  <a:cubicBezTo>
                    <a:pt x="2752" y="4015"/>
                    <a:pt x="2758" y="4010"/>
                    <a:pt x="2758" y="4004"/>
                  </a:cubicBezTo>
                  <a:cubicBezTo>
                    <a:pt x="2758" y="3951"/>
                    <a:pt x="2671" y="3980"/>
                    <a:pt x="2619" y="3969"/>
                  </a:cubicBezTo>
                  <a:cubicBezTo>
                    <a:pt x="2560" y="3963"/>
                    <a:pt x="2549" y="3893"/>
                    <a:pt x="2496" y="3893"/>
                  </a:cubicBezTo>
                  <a:cubicBezTo>
                    <a:pt x="2496" y="3870"/>
                    <a:pt x="2496" y="3870"/>
                    <a:pt x="2496" y="3870"/>
                  </a:cubicBezTo>
                  <a:cubicBezTo>
                    <a:pt x="2496" y="3864"/>
                    <a:pt x="2502" y="3858"/>
                    <a:pt x="2502" y="3847"/>
                  </a:cubicBezTo>
                  <a:cubicBezTo>
                    <a:pt x="2502" y="3823"/>
                    <a:pt x="2473" y="3829"/>
                    <a:pt x="2450" y="3817"/>
                  </a:cubicBezTo>
                  <a:cubicBezTo>
                    <a:pt x="2479" y="3800"/>
                    <a:pt x="2473" y="3777"/>
                    <a:pt x="2490" y="3748"/>
                  </a:cubicBezTo>
                  <a:cubicBezTo>
                    <a:pt x="2508" y="3754"/>
                    <a:pt x="2508" y="3765"/>
                    <a:pt x="2514" y="3783"/>
                  </a:cubicBezTo>
                  <a:cubicBezTo>
                    <a:pt x="2531" y="3754"/>
                    <a:pt x="2554" y="3742"/>
                    <a:pt x="2554" y="3707"/>
                  </a:cubicBezTo>
                  <a:cubicBezTo>
                    <a:pt x="2554" y="3643"/>
                    <a:pt x="2537" y="3573"/>
                    <a:pt x="2473" y="3573"/>
                  </a:cubicBezTo>
                  <a:cubicBezTo>
                    <a:pt x="2415" y="3573"/>
                    <a:pt x="2397" y="3614"/>
                    <a:pt x="2345" y="3625"/>
                  </a:cubicBezTo>
                  <a:cubicBezTo>
                    <a:pt x="2339" y="3620"/>
                    <a:pt x="2333" y="3620"/>
                    <a:pt x="2333" y="3614"/>
                  </a:cubicBezTo>
                  <a:cubicBezTo>
                    <a:pt x="2333" y="3602"/>
                    <a:pt x="2351" y="3596"/>
                    <a:pt x="2351" y="3585"/>
                  </a:cubicBezTo>
                  <a:cubicBezTo>
                    <a:pt x="2351" y="3573"/>
                    <a:pt x="2345" y="3573"/>
                    <a:pt x="2345" y="3561"/>
                  </a:cubicBezTo>
                  <a:cubicBezTo>
                    <a:pt x="2356" y="3567"/>
                    <a:pt x="2362" y="3573"/>
                    <a:pt x="2374" y="3579"/>
                  </a:cubicBezTo>
                  <a:cubicBezTo>
                    <a:pt x="2385" y="3573"/>
                    <a:pt x="2385" y="3573"/>
                    <a:pt x="2385" y="3573"/>
                  </a:cubicBezTo>
                  <a:cubicBezTo>
                    <a:pt x="2368" y="3503"/>
                    <a:pt x="2310" y="3486"/>
                    <a:pt x="2269" y="3428"/>
                  </a:cubicBezTo>
                  <a:cubicBezTo>
                    <a:pt x="2252" y="3404"/>
                    <a:pt x="2246" y="3369"/>
                    <a:pt x="2217" y="3369"/>
                  </a:cubicBezTo>
                  <a:cubicBezTo>
                    <a:pt x="2199" y="3369"/>
                    <a:pt x="2199" y="3398"/>
                    <a:pt x="2182" y="3398"/>
                  </a:cubicBezTo>
                  <a:cubicBezTo>
                    <a:pt x="2170" y="3398"/>
                    <a:pt x="2164" y="3392"/>
                    <a:pt x="2153" y="3381"/>
                  </a:cubicBezTo>
                  <a:cubicBezTo>
                    <a:pt x="2124" y="3398"/>
                    <a:pt x="2112" y="3433"/>
                    <a:pt x="2077" y="3433"/>
                  </a:cubicBezTo>
                  <a:cubicBezTo>
                    <a:pt x="2026" y="3433"/>
                    <a:pt x="2002" y="3404"/>
                    <a:pt x="1956" y="3375"/>
                  </a:cubicBezTo>
                  <a:cubicBezTo>
                    <a:pt x="1938" y="3363"/>
                    <a:pt x="1921" y="3369"/>
                    <a:pt x="1903" y="3358"/>
                  </a:cubicBezTo>
                  <a:cubicBezTo>
                    <a:pt x="1828" y="3311"/>
                    <a:pt x="1781" y="3270"/>
                    <a:pt x="1694" y="3270"/>
                  </a:cubicBezTo>
                  <a:cubicBezTo>
                    <a:pt x="1665" y="3270"/>
                    <a:pt x="1653" y="3299"/>
                    <a:pt x="1630" y="3317"/>
                  </a:cubicBezTo>
                  <a:cubicBezTo>
                    <a:pt x="1595" y="3328"/>
                    <a:pt x="1566" y="3328"/>
                    <a:pt x="1531" y="3334"/>
                  </a:cubicBezTo>
                  <a:cubicBezTo>
                    <a:pt x="1525" y="3247"/>
                    <a:pt x="1432" y="3241"/>
                    <a:pt x="1368" y="3177"/>
                  </a:cubicBezTo>
                  <a:cubicBezTo>
                    <a:pt x="1304" y="3131"/>
                    <a:pt x="1257" y="3113"/>
                    <a:pt x="1187" y="3072"/>
                  </a:cubicBezTo>
                  <a:cubicBezTo>
                    <a:pt x="1135" y="3043"/>
                    <a:pt x="1112" y="3008"/>
                    <a:pt x="1053" y="3008"/>
                  </a:cubicBezTo>
                  <a:cubicBezTo>
                    <a:pt x="1019" y="3008"/>
                    <a:pt x="1001" y="3037"/>
                    <a:pt x="972" y="3055"/>
                  </a:cubicBezTo>
                  <a:cubicBezTo>
                    <a:pt x="925" y="3078"/>
                    <a:pt x="890" y="3090"/>
                    <a:pt x="832" y="3090"/>
                  </a:cubicBezTo>
                  <a:cubicBezTo>
                    <a:pt x="780" y="3090"/>
                    <a:pt x="751" y="3084"/>
                    <a:pt x="693" y="3084"/>
                  </a:cubicBezTo>
                  <a:cubicBezTo>
                    <a:pt x="646" y="3084"/>
                    <a:pt x="623" y="3090"/>
                    <a:pt x="576" y="3090"/>
                  </a:cubicBezTo>
                  <a:cubicBezTo>
                    <a:pt x="361" y="3090"/>
                    <a:pt x="361" y="3090"/>
                    <a:pt x="361" y="3090"/>
                  </a:cubicBezTo>
                  <a:cubicBezTo>
                    <a:pt x="64" y="3148"/>
                    <a:pt x="64" y="3148"/>
                    <a:pt x="64" y="3148"/>
                  </a:cubicBezTo>
                  <a:cubicBezTo>
                    <a:pt x="5" y="3148"/>
                    <a:pt x="5" y="3148"/>
                    <a:pt x="5" y="3148"/>
                  </a:cubicBezTo>
                  <a:lnTo>
                    <a:pt x="0" y="3148"/>
                  </a:lnTo>
                  <a:close/>
                </a:path>
              </a:pathLst>
            </a:custGeom>
            <a:grpFill/>
            <a:ln w="6350" cap="flat" cmpd="sng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Freeform 11"/>
            <p:cNvSpPr>
              <a:spLocks noChangeArrowheads="1"/>
            </p:cNvSpPr>
            <p:nvPr/>
          </p:nvSpPr>
          <p:spPr bwMode="auto">
            <a:xfrm>
              <a:off x="18843382" y="8789138"/>
              <a:ext cx="1905190" cy="1352346"/>
            </a:xfrm>
            <a:custGeom>
              <a:avLst/>
              <a:gdLst>
                <a:gd name="T0" fmla="*/ 2026 w 4332"/>
                <a:gd name="T1" fmla="*/ 2683 h 3074"/>
                <a:gd name="T2" fmla="*/ 0 w 4332"/>
                <a:gd name="T3" fmla="*/ 2415 h 3074"/>
                <a:gd name="T4" fmla="*/ 6 w 4332"/>
                <a:gd name="T5" fmla="*/ 5 h 3074"/>
                <a:gd name="T6" fmla="*/ 145 w 4332"/>
                <a:gd name="T7" fmla="*/ 34 h 3074"/>
                <a:gd name="T8" fmla="*/ 442 w 4332"/>
                <a:gd name="T9" fmla="*/ 58 h 3074"/>
                <a:gd name="T10" fmla="*/ 623 w 4332"/>
                <a:gd name="T11" fmla="*/ 168 h 3074"/>
                <a:gd name="T12" fmla="*/ 716 w 4332"/>
                <a:gd name="T13" fmla="*/ 331 h 3074"/>
                <a:gd name="T14" fmla="*/ 879 w 4332"/>
                <a:gd name="T15" fmla="*/ 296 h 3074"/>
                <a:gd name="T16" fmla="*/ 1129 w 4332"/>
                <a:gd name="T17" fmla="*/ 518 h 3074"/>
                <a:gd name="T18" fmla="*/ 1257 w 4332"/>
                <a:gd name="T19" fmla="*/ 768 h 3074"/>
                <a:gd name="T20" fmla="*/ 1560 w 4332"/>
                <a:gd name="T21" fmla="*/ 983 h 3074"/>
                <a:gd name="T22" fmla="*/ 1845 w 4332"/>
                <a:gd name="T23" fmla="*/ 1240 h 3074"/>
                <a:gd name="T24" fmla="*/ 1915 w 4332"/>
                <a:gd name="T25" fmla="*/ 1164 h 3074"/>
                <a:gd name="T26" fmla="*/ 2171 w 4332"/>
                <a:gd name="T27" fmla="*/ 1071 h 3074"/>
                <a:gd name="T28" fmla="*/ 2427 w 4332"/>
                <a:gd name="T29" fmla="*/ 1170 h 3074"/>
                <a:gd name="T30" fmla="*/ 2596 w 4332"/>
                <a:gd name="T31" fmla="*/ 1193 h 3074"/>
                <a:gd name="T32" fmla="*/ 2637 w 4332"/>
                <a:gd name="T33" fmla="*/ 1158 h 3074"/>
                <a:gd name="T34" fmla="*/ 2753 w 4332"/>
                <a:gd name="T35" fmla="*/ 1193 h 3074"/>
                <a:gd name="T36" fmla="*/ 3184 w 4332"/>
                <a:gd name="T37" fmla="*/ 1135 h 3074"/>
                <a:gd name="T38" fmla="*/ 3405 w 4332"/>
                <a:gd name="T39" fmla="*/ 1385 h 3074"/>
                <a:gd name="T40" fmla="*/ 3522 w 4332"/>
                <a:gd name="T41" fmla="*/ 1664 h 3074"/>
                <a:gd name="T42" fmla="*/ 4331 w 4332"/>
                <a:gd name="T43" fmla="*/ 2072 h 3074"/>
                <a:gd name="T44" fmla="*/ 4226 w 4332"/>
                <a:gd name="T45" fmla="*/ 2066 h 3074"/>
                <a:gd name="T46" fmla="*/ 4063 w 4332"/>
                <a:gd name="T47" fmla="*/ 2223 h 3074"/>
                <a:gd name="T48" fmla="*/ 3894 w 4332"/>
                <a:gd name="T49" fmla="*/ 2235 h 3074"/>
                <a:gd name="T50" fmla="*/ 3621 w 4332"/>
                <a:gd name="T51" fmla="*/ 2235 h 3074"/>
                <a:gd name="T52" fmla="*/ 3446 w 4332"/>
                <a:gd name="T53" fmla="*/ 2247 h 3074"/>
                <a:gd name="T54" fmla="*/ 3208 w 4332"/>
                <a:gd name="T55" fmla="*/ 2276 h 3074"/>
                <a:gd name="T56" fmla="*/ 3126 w 4332"/>
                <a:gd name="T57" fmla="*/ 2421 h 3074"/>
                <a:gd name="T58" fmla="*/ 3068 w 4332"/>
                <a:gd name="T59" fmla="*/ 2555 h 3074"/>
                <a:gd name="T60" fmla="*/ 2719 w 4332"/>
                <a:gd name="T61" fmla="*/ 2759 h 3074"/>
                <a:gd name="T62" fmla="*/ 2556 w 4332"/>
                <a:gd name="T63" fmla="*/ 2881 h 3074"/>
                <a:gd name="T64" fmla="*/ 2643 w 4332"/>
                <a:gd name="T65" fmla="*/ 2916 h 3074"/>
                <a:gd name="T66" fmla="*/ 2532 w 4332"/>
                <a:gd name="T67" fmla="*/ 2887 h 3074"/>
                <a:gd name="T68" fmla="*/ 2369 w 4332"/>
                <a:gd name="T69" fmla="*/ 2846 h 3074"/>
                <a:gd name="T70" fmla="*/ 2340 w 4332"/>
                <a:gd name="T71" fmla="*/ 2753 h 3074"/>
                <a:gd name="T72" fmla="*/ 2189 w 4332"/>
                <a:gd name="T73" fmla="*/ 2730 h 3074"/>
                <a:gd name="T74" fmla="*/ 2142 w 4332"/>
                <a:gd name="T75" fmla="*/ 2613 h 3074"/>
                <a:gd name="T76" fmla="*/ 2043 w 4332"/>
                <a:gd name="T77" fmla="*/ 2613 h 3074"/>
                <a:gd name="T78" fmla="*/ 1851 w 4332"/>
                <a:gd name="T79" fmla="*/ 2613 h 3074"/>
                <a:gd name="T80" fmla="*/ 1944 w 4332"/>
                <a:gd name="T81" fmla="*/ 2334 h 3074"/>
                <a:gd name="T82" fmla="*/ 1746 w 4332"/>
                <a:gd name="T83" fmla="*/ 2381 h 3074"/>
                <a:gd name="T84" fmla="*/ 1705 w 4332"/>
                <a:gd name="T85" fmla="*/ 2491 h 3074"/>
                <a:gd name="T86" fmla="*/ 1711 w 4332"/>
                <a:gd name="T87" fmla="*/ 2538 h 3074"/>
                <a:gd name="T88" fmla="*/ 1304 w 4332"/>
                <a:gd name="T89" fmla="*/ 2817 h 3074"/>
                <a:gd name="T90" fmla="*/ 1106 w 4332"/>
                <a:gd name="T91" fmla="*/ 2841 h 3074"/>
                <a:gd name="T92" fmla="*/ 681 w 4332"/>
                <a:gd name="T93" fmla="*/ 2596 h 3074"/>
                <a:gd name="T94" fmla="*/ 401 w 4332"/>
                <a:gd name="T95" fmla="*/ 2532 h 3074"/>
                <a:gd name="T96" fmla="*/ 308 w 4332"/>
                <a:gd name="T97" fmla="*/ 2602 h 3074"/>
                <a:gd name="T98" fmla="*/ 169 w 4332"/>
                <a:gd name="T99" fmla="*/ 2515 h 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32" h="3074">
                  <a:moveTo>
                    <a:pt x="2072" y="2642"/>
                  </a:moveTo>
                  <a:lnTo>
                    <a:pt x="2072" y="2642"/>
                  </a:lnTo>
                  <a:cubicBezTo>
                    <a:pt x="2049" y="2648"/>
                    <a:pt x="2037" y="2666"/>
                    <a:pt x="2026" y="2683"/>
                  </a:cubicBezTo>
                  <a:cubicBezTo>
                    <a:pt x="2043" y="2683"/>
                    <a:pt x="2055" y="2683"/>
                    <a:pt x="2078" y="2683"/>
                  </a:cubicBezTo>
                  <a:cubicBezTo>
                    <a:pt x="2078" y="2672"/>
                    <a:pt x="2072" y="2660"/>
                    <a:pt x="2072" y="2642"/>
                  </a:cubicBezTo>
                  <a:close/>
                  <a:moveTo>
                    <a:pt x="0" y="2415"/>
                  </a:moveTo>
                  <a:lnTo>
                    <a:pt x="0" y="2415"/>
                  </a:lnTo>
                  <a:lnTo>
                    <a:pt x="0" y="2415"/>
                  </a:lnTo>
                  <a:cubicBezTo>
                    <a:pt x="6" y="5"/>
                    <a:pt x="6" y="5"/>
                    <a:pt x="6" y="5"/>
                  </a:cubicBezTo>
                  <a:lnTo>
                    <a:pt x="6" y="5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70" y="23"/>
                    <a:pt x="99" y="17"/>
                    <a:pt x="145" y="34"/>
                  </a:cubicBezTo>
                  <a:cubicBezTo>
                    <a:pt x="204" y="58"/>
                    <a:pt x="221" y="104"/>
                    <a:pt x="285" y="104"/>
                  </a:cubicBezTo>
                  <a:cubicBezTo>
                    <a:pt x="320" y="104"/>
                    <a:pt x="314" y="40"/>
                    <a:pt x="349" y="40"/>
                  </a:cubicBezTo>
                  <a:cubicBezTo>
                    <a:pt x="384" y="40"/>
                    <a:pt x="407" y="58"/>
                    <a:pt x="442" y="58"/>
                  </a:cubicBezTo>
                  <a:cubicBezTo>
                    <a:pt x="466" y="58"/>
                    <a:pt x="477" y="52"/>
                    <a:pt x="501" y="52"/>
                  </a:cubicBezTo>
                  <a:cubicBezTo>
                    <a:pt x="547" y="52"/>
                    <a:pt x="570" y="93"/>
                    <a:pt x="599" y="133"/>
                  </a:cubicBezTo>
                  <a:cubicBezTo>
                    <a:pt x="605" y="145"/>
                    <a:pt x="611" y="157"/>
                    <a:pt x="623" y="168"/>
                  </a:cubicBezTo>
                  <a:cubicBezTo>
                    <a:pt x="646" y="186"/>
                    <a:pt x="693" y="168"/>
                    <a:pt x="693" y="197"/>
                  </a:cubicBezTo>
                  <a:cubicBezTo>
                    <a:pt x="693" y="221"/>
                    <a:pt x="681" y="238"/>
                    <a:pt x="681" y="267"/>
                  </a:cubicBezTo>
                  <a:cubicBezTo>
                    <a:pt x="681" y="296"/>
                    <a:pt x="704" y="308"/>
                    <a:pt x="716" y="331"/>
                  </a:cubicBezTo>
                  <a:cubicBezTo>
                    <a:pt x="739" y="384"/>
                    <a:pt x="745" y="442"/>
                    <a:pt x="797" y="442"/>
                  </a:cubicBezTo>
                  <a:cubicBezTo>
                    <a:pt x="832" y="442"/>
                    <a:pt x="838" y="396"/>
                    <a:pt x="838" y="360"/>
                  </a:cubicBezTo>
                  <a:cubicBezTo>
                    <a:pt x="844" y="331"/>
                    <a:pt x="873" y="326"/>
                    <a:pt x="879" y="296"/>
                  </a:cubicBezTo>
                  <a:cubicBezTo>
                    <a:pt x="902" y="366"/>
                    <a:pt x="972" y="372"/>
                    <a:pt x="1036" y="390"/>
                  </a:cubicBezTo>
                  <a:cubicBezTo>
                    <a:pt x="1088" y="401"/>
                    <a:pt x="1106" y="430"/>
                    <a:pt x="1153" y="448"/>
                  </a:cubicBezTo>
                  <a:cubicBezTo>
                    <a:pt x="1147" y="477"/>
                    <a:pt x="1129" y="489"/>
                    <a:pt x="1129" y="518"/>
                  </a:cubicBezTo>
                  <a:cubicBezTo>
                    <a:pt x="1129" y="576"/>
                    <a:pt x="1129" y="622"/>
                    <a:pt x="1170" y="663"/>
                  </a:cubicBezTo>
                  <a:cubicBezTo>
                    <a:pt x="1199" y="692"/>
                    <a:pt x="1257" y="686"/>
                    <a:pt x="1257" y="727"/>
                  </a:cubicBezTo>
                  <a:cubicBezTo>
                    <a:pt x="1257" y="768"/>
                    <a:pt x="1257" y="768"/>
                    <a:pt x="1257" y="768"/>
                  </a:cubicBezTo>
                  <a:cubicBezTo>
                    <a:pt x="1257" y="797"/>
                    <a:pt x="1298" y="791"/>
                    <a:pt x="1321" y="797"/>
                  </a:cubicBezTo>
                  <a:cubicBezTo>
                    <a:pt x="1362" y="809"/>
                    <a:pt x="1379" y="838"/>
                    <a:pt x="1414" y="861"/>
                  </a:cubicBezTo>
                  <a:cubicBezTo>
                    <a:pt x="1479" y="902"/>
                    <a:pt x="1525" y="919"/>
                    <a:pt x="1560" y="983"/>
                  </a:cubicBezTo>
                  <a:cubicBezTo>
                    <a:pt x="1572" y="1007"/>
                    <a:pt x="1595" y="1007"/>
                    <a:pt x="1612" y="1024"/>
                  </a:cubicBezTo>
                  <a:cubicBezTo>
                    <a:pt x="1647" y="1082"/>
                    <a:pt x="1665" y="1123"/>
                    <a:pt x="1723" y="1164"/>
                  </a:cubicBezTo>
                  <a:cubicBezTo>
                    <a:pt x="1764" y="1199"/>
                    <a:pt x="1787" y="1240"/>
                    <a:pt x="1845" y="1240"/>
                  </a:cubicBezTo>
                  <a:cubicBezTo>
                    <a:pt x="1857" y="1240"/>
                    <a:pt x="1857" y="1228"/>
                    <a:pt x="1868" y="1222"/>
                  </a:cubicBezTo>
                  <a:cubicBezTo>
                    <a:pt x="1892" y="1216"/>
                    <a:pt x="1909" y="1222"/>
                    <a:pt x="1933" y="1216"/>
                  </a:cubicBezTo>
                  <a:cubicBezTo>
                    <a:pt x="1927" y="1193"/>
                    <a:pt x="1915" y="1187"/>
                    <a:pt x="1915" y="1164"/>
                  </a:cubicBezTo>
                  <a:cubicBezTo>
                    <a:pt x="1915" y="1117"/>
                    <a:pt x="1962" y="1082"/>
                    <a:pt x="2008" y="1082"/>
                  </a:cubicBezTo>
                  <a:cubicBezTo>
                    <a:pt x="2049" y="1082"/>
                    <a:pt x="2072" y="1094"/>
                    <a:pt x="2113" y="1094"/>
                  </a:cubicBezTo>
                  <a:cubicBezTo>
                    <a:pt x="2142" y="1094"/>
                    <a:pt x="2148" y="1071"/>
                    <a:pt x="2171" y="1071"/>
                  </a:cubicBezTo>
                  <a:cubicBezTo>
                    <a:pt x="2253" y="1071"/>
                    <a:pt x="2270" y="1164"/>
                    <a:pt x="2346" y="1164"/>
                  </a:cubicBezTo>
                  <a:cubicBezTo>
                    <a:pt x="2358" y="1164"/>
                    <a:pt x="2358" y="1152"/>
                    <a:pt x="2369" y="1152"/>
                  </a:cubicBezTo>
                  <a:cubicBezTo>
                    <a:pt x="2393" y="1152"/>
                    <a:pt x="2398" y="1170"/>
                    <a:pt x="2427" y="1170"/>
                  </a:cubicBezTo>
                  <a:cubicBezTo>
                    <a:pt x="2439" y="1170"/>
                    <a:pt x="2445" y="1164"/>
                    <a:pt x="2462" y="1164"/>
                  </a:cubicBezTo>
                  <a:cubicBezTo>
                    <a:pt x="2480" y="1164"/>
                    <a:pt x="2486" y="1181"/>
                    <a:pt x="2497" y="1187"/>
                  </a:cubicBezTo>
                  <a:cubicBezTo>
                    <a:pt x="2532" y="1199"/>
                    <a:pt x="2561" y="1193"/>
                    <a:pt x="2596" y="1193"/>
                  </a:cubicBezTo>
                  <a:cubicBezTo>
                    <a:pt x="2620" y="1193"/>
                    <a:pt x="2620" y="1193"/>
                    <a:pt x="2620" y="1193"/>
                  </a:cubicBezTo>
                  <a:cubicBezTo>
                    <a:pt x="2620" y="1170"/>
                    <a:pt x="2620" y="1170"/>
                    <a:pt x="2620" y="1170"/>
                  </a:cubicBezTo>
                  <a:cubicBezTo>
                    <a:pt x="2625" y="1164"/>
                    <a:pt x="2631" y="1158"/>
                    <a:pt x="2637" y="1158"/>
                  </a:cubicBezTo>
                  <a:cubicBezTo>
                    <a:pt x="2649" y="1158"/>
                    <a:pt x="2654" y="1164"/>
                    <a:pt x="2666" y="1164"/>
                  </a:cubicBezTo>
                  <a:cubicBezTo>
                    <a:pt x="2678" y="1164"/>
                    <a:pt x="2684" y="1164"/>
                    <a:pt x="2695" y="1164"/>
                  </a:cubicBezTo>
                  <a:cubicBezTo>
                    <a:pt x="2719" y="1164"/>
                    <a:pt x="2730" y="1187"/>
                    <a:pt x="2753" y="1193"/>
                  </a:cubicBezTo>
                  <a:cubicBezTo>
                    <a:pt x="2812" y="1216"/>
                    <a:pt x="2847" y="1240"/>
                    <a:pt x="2911" y="1240"/>
                  </a:cubicBezTo>
                  <a:cubicBezTo>
                    <a:pt x="2940" y="1240"/>
                    <a:pt x="2934" y="1187"/>
                    <a:pt x="2963" y="1181"/>
                  </a:cubicBezTo>
                  <a:cubicBezTo>
                    <a:pt x="3050" y="1158"/>
                    <a:pt x="3097" y="1135"/>
                    <a:pt x="3184" y="1135"/>
                  </a:cubicBezTo>
                  <a:cubicBezTo>
                    <a:pt x="3260" y="1135"/>
                    <a:pt x="3306" y="1146"/>
                    <a:pt x="3365" y="1193"/>
                  </a:cubicBezTo>
                  <a:cubicBezTo>
                    <a:pt x="3411" y="1222"/>
                    <a:pt x="3405" y="1274"/>
                    <a:pt x="3405" y="1333"/>
                  </a:cubicBezTo>
                  <a:cubicBezTo>
                    <a:pt x="3405" y="1385"/>
                    <a:pt x="3405" y="1385"/>
                    <a:pt x="3405" y="1385"/>
                  </a:cubicBezTo>
                  <a:cubicBezTo>
                    <a:pt x="3405" y="1467"/>
                    <a:pt x="3469" y="1496"/>
                    <a:pt x="3469" y="1577"/>
                  </a:cubicBezTo>
                  <a:cubicBezTo>
                    <a:pt x="3469" y="1595"/>
                    <a:pt x="3464" y="1600"/>
                    <a:pt x="3464" y="1618"/>
                  </a:cubicBezTo>
                  <a:cubicBezTo>
                    <a:pt x="3464" y="1647"/>
                    <a:pt x="3493" y="1653"/>
                    <a:pt x="3522" y="1664"/>
                  </a:cubicBezTo>
                  <a:cubicBezTo>
                    <a:pt x="3568" y="1682"/>
                    <a:pt x="3592" y="1705"/>
                    <a:pt x="3638" y="1723"/>
                  </a:cubicBezTo>
                  <a:cubicBezTo>
                    <a:pt x="4331" y="2072"/>
                    <a:pt x="4331" y="2072"/>
                    <a:pt x="4331" y="2072"/>
                  </a:cubicBezTo>
                  <a:lnTo>
                    <a:pt x="4331" y="2072"/>
                  </a:lnTo>
                  <a:cubicBezTo>
                    <a:pt x="4331" y="2084"/>
                    <a:pt x="4320" y="2101"/>
                    <a:pt x="4302" y="2101"/>
                  </a:cubicBezTo>
                  <a:cubicBezTo>
                    <a:pt x="4273" y="2101"/>
                    <a:pt x="4261" y="2078"/>
                    <a:pt x="4255" y="2055"/>
                  </a:cubicBezTo>
                  <a:cubicBezTo>
                    <a:pt x="4244" y="2060"/>
                    <a:pt x="4238" y="2066"/>
                    <a:pt x="4226" y="2066"/>
                  </a:cubicBezTo>
                  <a:cubicBezTo>
                    <a:pt x="4186" y="2031"/>
                    <a:pt x="4191" y="2037"/>
                    <a:pt x="4226" y="2107"/>
                  </a:cubicBezTo>
                  <a:cubicBezTo>
                    <a:pt x="4226" y="2183"/>
                    <a:pt x="4145" y="2194"/>
                    <a:pt x="4081" y="2223"/>
                  </a:cubicBezTo>
                  <a:cubicBezTo>
                    <a:pt x="4063" y="2223"/>
                    <a:pt x="4063" y="2223"/>
                    <a:pt x="4063" y="2223"/>
                  </a:cubicBezTo>
                  <a:cubicBezTo>
                    <a:pt x="4034" y="2229"/>
                    <a:pt x="4017" y="2235"/>
                    <a:pt x="3982" y="2235"/>
                  </a:cubicBezTo>
                  <a:cubicBezTo>
                    <a:pt x="3959" y="2235"/>
                    <a:pt x="3947" y="2223"/>
                    <a:pt x="3924" y="2223"/>
                  </a:cubicBezTo>
                  <a:cubicBezTo>
                    <a:pt x="3912" y="2223"/>
                    <a:pt x="3906" y="2235"/>
                    <a:pt x="3894" y="2235"/>
                  </a:cubicBezTo>
                  <a:cubicBezTo>
                    <a:pt x="3877" y="2235"/>
                    <a:pt x="3877" y="2223"/>
                    <a:pt x="3860" y="2223"/>
                  </a:cubicBezTo>
                  <a:cubicBezTo>
                    <a:pt x="3790" y="2223"/>
                    <a:pt x="3749" y="2252"/>
                    <a:pt x="3673" y="2252"/>
                  </a:cubicBezTo>
                  <a:cubicBezTo>
                    <a:pt x="3650" y="2252"/>
                    <a:pt x="3632" y="2252"/>
                    <a:pt x="3621" y="2235"/>
                  </a:cubicBezTo>
                  <a:cubicBezTo>
                    <a:pt x="3603" y="2258"/>
                    <a:pt x="3574" y="2252"/>
                    <a:pt x="3539" y="2258"/>
                  </a:cubicBezTo>
                  <a:cubicBezTo>
                    <a:pt x="3510" y="2264"/>
                    <a:pt x="3493" y="2276"/>
                    <a:pt x="3464" y="2276"/>
                  </a:cubicBezTo>
                  <a:cubicBezTo>
                    <a:pt x="3452" y="2276"/>
                    <a:pt x="3452" y="2258"/>
                    <a:pt x="3446" y="2247"/>
                  </a:cubicBezTo>
                  <a:cubicBezTo>
                    <a:pt x="3429" y="2287"/>
                    <a:pt x="3382" y="2293"/>
                    <a:pt x="3336" y="2293"/>
                  </a:cubicBezTo>
                  <a:cubicBezTo>
                    <a:pt x="3318" y="2293"/>
                    <a:pt x="3312" y="2264"/>
                    <a:pt x="3295" y="2264"/>
                  </a:cubicBezTo>
                  <a:cubicBezTo>
                    <a:pt x="3260" y="2264"/>
                    <a:pt x="3242" y="2270"/>
                    <a:pt x="3208" y="2276"/>
                  </a:cubicBezTo>
                  <a:cubicBezTo>
                    <a:pt x="3208" y="2282"/>
                    <a:pt x="3208" y="2287"/>
                    <a:pt x="3208" y="2293"/>
                  </a:cubicBezTo>
                  <a:cubicBezTo>
                    <a:pt x="3208" y="2316"/>
                    <a:pt x="3213" y="2334"/>
                    <a:pt x="3225" y="2352"/>
                  </a:cubicBezTo>
                  <a:cubicBezTo>
                    <a:pt x="3184" y="2375"/>
                    <a:pt x="3126" y="2375"/>
                    <a:pt x="3126" y="2421"/>
                  </a:cubicBezTo>
                  <a:cubicBezTo>
                    <a:pt x="3126" y="2427"/>
                    <a:pt x="3126" y="2427"/>
                    <a:pt x="3126" y="2433"/>
                  </a:cubicBezTo>
                  <a:cubicBezTo>
                    <a:pt x="3155" y="2415"/>
                    <a:pt x="3167" y="2404"/>
                    <a:pt x="3202" y="2398"/>
                  </a:cubicBezTo>
                  <a:cubicBezTo>
                    <a:pt x="3143" y="2456"/>
                    <a:pt x="3126" y="2497"/>
                    <a:pt x="3068" y="2555"/>
                  </a:cubicBezTo>
                  <a:cubicBezTo>
                    <a:pt x="3015" y="2608"/>
                    <a:pt x="2986" y="2637"/>
                    <a:pt x="2928" y="2683"/>
                  </a:cubicBezTo>
                  <a:cubicBezTo>
                    <a:pt x="2899" y="2707"/>
                    <a:pt x="2887" y="2724"/>
                    <a:pt x="2852" y="2736"/>
                  </a:cubicBezTo>
                  <a:cubicBezTo>
                    <a:pt x="2800" y="2753"/>
                    <a:pt x="2765" y="2741"/>
                    <a:pt x="2719" y="2759"/>
                  </a:cubicBezTo>
                  <a:cubicBezTo>
                    <a:pt x="2660" y="2782"/>
                    <a:pt x="2625" y="2805"/>
                    <a:pt x="2567" y="2805"/>
                  </a:cubicBezTo>
                  <a:cubicBezTo>
                    <a:pt x="2550" y="2805"/>
                    <a:pt x="2538" y="2805"/>
                    <a:pt x="2521" y="2805"/>
                  </a:cubicBezTo>
                  <a:cubicBezTo>
                    <a:pt x="2526" y="2835"/>
                    <a:pt x="2538" y="2852"/>
                    <a:pt x="2556" y="2881"/>
                  </a:cubicBezTo>
                  <a:cubicBezTo>
                    <a:pt x="2561" y="2899"/>
                    <a:pt x="2567" y="2922"/>
                    <a:pt x="2585" y="2922"/>
                  </a:cubicBezTo>
                  <a:cubicBezTo>
                    <a:pt x="2608" y="2922"/>
                    <a:pt x="2625" y="2910"/>
                    <a:pt x="2643" y="2899"/>
                  </a:cubicBezTo>
                  <a:cubicBezTo>
                    <a:pt x="2643" y="2904"/>
                    <a:pt x="2643" y="2910"/>
                    <a:pt x="2643" y="2916"/>
                  </a:cubicBezTo>
                  <a:cubicBezTo>
                    <a:pt x="2643" y="2980"/>
                    <a:pt x="2637" y="3015"/>
                    <a:pt x="2631" y="3073"/>
                  </a:cubicBezTo>
                  <a:cubicBezTo>
                    <a:pt x="2590" y="3062"/>
                    <a:pt x="2590" y="3021"/>
                    <a:pt x="2573" y="2980"/>
                  </a:cubicBezTo>
                  <a:cubicBezTo>
                    <a:pt x="2556" y="2945"/>
                    <a:pt x="2532" y="2928"/>
                    <a:pt x="2532" y="2887"/>
                  </a:cubicBezTo>
                  <a:cubicBezTo>
                    <a:pt x="2497" y="2881"/>
                    <a:pt x="2480" y="2864"/>
                    <a:pt x="2445" y="2864"/>
                  </a:cubicBezTo>
                  <a:cubicBezTo>
                    <a:pt x="2416" y="2864"/>
                    <a:pt x="2422" y="2904"/>
                    <a:pt x="2416" y="2934"/>
                  </a:cubicBezTo>
                  <a:cubicBezTo>
                    <a:pt x="2387" y="2904"/>
                    <a:pt x="2387" y="2881"/>
                    <a:pt x="2369" y="2846"/>
                  </a:cubicBezTo>
                  <a:cubicBezTo>
                    <a:pt x="2358" y="2835"/>
                    <a:pt x="2340" y="2829"/>
                    <a:pt x="2340" y="2811"/>
                  </a:cubicBezTo>
                  <a:cubicBezTo>
                    <a:pt x="2340" y="2800"/>
                    <a:pt x="2352" y="2800"/>
                    <a:pt x="2358" y="2794"/>
                  </a:cubicBezTo>
                  <a:cubicBezTo>
                    <a:pt x="2352" y="2776"/>
                    <a:pt x="2358" y="2753"/>
                    <a:pt x="2340" y="2753"/>
                  </a:cubicBezTo>
                  <a:cubicBezTo>
                    <a:pt x="2311" y="2753"/>
                    <a:pt x="2299" y="2776"/>
                    <a:pt x="2276" y="2782"/>
                  </a:cubicBezTo>
                  <a:cubicBezTo>
                    <a:pt x="2259" y="2788"/>
                    <a:pt x="2253" y="2788"/>
                    <a:pt x="2235" y="2788"/>
                  </a:cubicBezTo>
                  <a:cubicBezTo>
                    <a:pt x="2206" y="2788"/>
                    <a:pt x="2206" y="2759"/>
                    <a:pt x="2189" y="2730"/>
                  </a:cubicBezTo>
                  <a:cubicBezTo>
                    <a:pt x="2165" y="2707"/>
                    <a:pt x="2136" y="2695"/>
                    <a:pt x="2136" y="2660"/>
                  </a:cubicBezTo>
                  <a:cubicBezTo>
                    <a:pt x="2136" y="2648"/>
                    <a:pt x="2148" y="2637"/>
                    <a:pt x="2148" y="2625"/>
                  </a:cubicBezTo>
                  <a:cubicBezTo>
                    <a:pt x="2148" y="2619"/>
                    <a:pt x="2142" y="2619"/>
                    <a:pt x="2142" y="2613"/>
                  </a:cubicBezTo>
                  <a:cubicBezTo>
                    <a:pt x="2136" y="2613"/>
                    <a:pt x="2136" y="2613"/>
                    <a:pt x="2136" y="2613"/>
                  </a:cubicBezTo>
                  <a:cubicBezTo>
                    <a:pt x="2119" y="2613"/>
                    <a:pt x="2113" y="2619"/>
                    <a:pt x="2096" y="2619"/>
                  </a:cubicBezTo>
                  <a:cubicBezTo>
                    <a:pt x="2043" y="2613"/>
                    <a:pt x="2043" y="2613"/>
                    <a:pt x="2043" y="2613"/>
                  </a:cubicBezTo>
                  <a:cubicBezTo>
                    <a:pt x="2008" y="2613"/>
                    <a:pt x="1985" y="2613"/>
                    <a:pt x="1956" y="2637"/>
                  </a:cubicBezTo>
                  <a:cubicBezTo>
                    <a:pt x="1933" y="2648"/>
                    <a:pt x="1927" y="2672"/>
                    <a:pt x="1904" y="2672"/>
                  </a:cubicBezTo>
                  <a:cubicBezTo>
                    <a:pt x="1868" y="2672"/>
                    <a:pt x="1851" y="2642"/>
                    <a:pt x="1851" y="2613"/>
                  </a:cubicBezTo>
                  <a:cubicBezTo>
                    <a:pt x="1851" y="2578"/>
                    <a:pt x="1898" y="2590"/>
                    <a:pt x="1921" y="2567"/>
                  </a:cubicBezTo>
                  <a:cubicBezTo>
                    <a:pt x="1962" y="2526"/>
                    <a:pt x="1991" y="2497"/>
                    <a:pt x="1991" y="2439"/>
                  </a:cubicBezTo>
                  <a:cubicBezTo>
                    <a:pt x="1991" y="2392"/>
                    <a:pt x="1973" y="2369"/>
                    <a:pt x="1944" y="2334"/>
                  </a:cubicBezTo>
                  <a:cubicBezTo>
                    <a:pt x="1927" y="2311"/>
                    <a:pt x="1927" y="2282"/>
                    <a:pt x="1898" y="2282"/>
                  </a:cubicBezTo>
                  <a:cubicBezTo>
                    <a:pt x="1874" y="2282"/>
                    <a:pt x="1868" y="2305"/>
                    <a:pt x="1851" y="2322"/>
                  </a:cubicBezTo>
                  <a:cubicBezTo>
                    <a:pt x="1816" y="2346"/>
                    <a:pt x="1787" y="2352"/>
                    <a:pt x="1746" y="2381"/>
                  </a:cubicBezTo>
                  <a:cubicBezTo>
                    <a:pt x="1723" y="2392"/>
                    <a:pt x="1705" y="2404"/>
                    <a:pt x="1688" y="2421"/>
                  </a:cubicBezTo>
                  <a:cubicBezTo>
                    <a:pt x="1676" y="2439"/>
                    <a:pt x="1653" y="2439"/>
                    <a:pt x="1653" y="2456"/>
                  </a:cubicBezTo>
                  <a:cubicBezTo>
                    <a:pt x="1653" y="2479"/>
                    <a:pt x="1682" y="2491"/>
                    <a:pt x="1705" y="2491"/>
                  </a:cubicBezTo>
                  <a:cubicBezTo>
                    <a:pt x="1741" y="2491"/>
                    <a:pt x="1758" y="2468"/>
                    <a:pt x="1787" y="2450"/>
                  </a:cubicBezTo>
                  <a:cubicBezTo>
                    <a:pt x="1793" y="2456"/>
                    <a:pt x="1799" y="2462"/>
                    <a:pt x="1799" y="2468"/>
                  </a:cubicBezTo>
                  <a:cubicBezTo>
                    <a:pt x="1799" y="2515"/>
                    <a:pt x="1752" y="2520"/>
                    <a:pt x="1711" y="2538"/>
                  </a:cubicBezTo>
                  <a:cubicBezTo>
                    <a:pt x="1642" y="2578"/>
                    <a:pt x="1601" y="2608"/>
                    <a:pt x="1525" y="2642"/>
                  </a:cubicBezTo>
                  <a:cubicBezTo>
                    <a:pt x="1444" y="2683"/>
                    <a:pt x="1426" y="2741"/>
                    <a:pt x="1356" y="2794"/>
                  </a:cubicBezTo>
                  <a:cubicBezTo>
                    <a:pt x="1339" y="2805"/>
                    <a:pt x="1321" y="2805"/>
                    <a:pt x="1304" y="2817"/>
                  </a:cubicBezTo>
                  <a:cubicBezTo>
                    <a:pt x="1281" y="2841"/>
                    <a:pt x="1286" y="2893"/>
                    <a:pt x="1251" y="2893"/>
                  </a:cubicBezTo>
                  <a:cubicBezTo>
                    <a:pt x="1193" y="2893"/>
                    <a:pt x="1176" y="2829"/>
                    <a:pt x="1123" y="2829"/>
                  </a:cubicBezTo>
                  <a:cubicBezTo>
                    <a:pt x="1118" y="2829"/>
                    <a:pt x="1112" y="2841"/>
                    <a:pt x="1106" y="2841"/>
                  </a:cubicBezTo>
                  <a:cubicBezTo>
                    <a:pt x="1059" y="2841"/>
                    <a:pt x="1048" y="2794"/>
                    <a:pt x="1001" y="2771"/>
                  </a:cubicBezTo>
                  <a:cubicBezTo>
                    <a:pt x="960" y="2753"/>
                    <a:pt x="925" y="2759"/>
                    <a:pt x="885" y="2730"/>
                  </a:cubicBezTo>
                  <a:cubicBezTo>
                    <a:pt x="809" y="2672"/>
                    <a:pt x="780" y="2596"/>
                    <a:pt x="681" y="2596"/>
                  </a:cubicBezTo>
                  <a:cubicBezTo>
                    <a:pt x="646" y="2596"/>
                    <a:pt x="629" y="2619"/>
                    <a:pt x="588" y="2619"/>
                  </a:cubicBezTo>
                  <a:cubicBezTo>
                    <a:pt x="570" y="2619"/>
                    <a:pt x="564" y="2602"/>
                    <a:pt x="547" y="2590"/>
                  </a:cubicBezTo>
                  <a:cubicBezTo>
                    <a:pt x="501" y="2555"/>
                    <a:pt x="466" y="2532"/>
                    <a:pt x="401" y="2532"/>
                  </a:cubicBezTo>
                  <a:cubicBezTo>
                    <a:pt x="384" y="2532"/>
                    <a:pt x="378" y="2544"/>
                    <a:pt x="361" y="2549"/>
                  </a:cubicBezTo>
                  <a:cubicBezTo>
                    <a:pt x="338" y="2555"/>
                    <a:pt x="303" y="2549"/>
                    <a:pt x="303" y="2573"/>
                  </a:cubicBezTo>
                  <a:cubicBezTo>
                    <a:pt x="303" y="2584"/>
                    <a:pt x="308" y="2590"/>
                    <a:pt x="308" y="2602"/>
                  </a:cubicBezTo>
                  <a:cubicBezTo>
                    <a:pt x="308" y="2619"/>
                    <a:pt x="308" y="2619"/>
                    <a:pt x="308" y="2619"/>
                  </a:cubicBezTo>
                  <a:cubicBezTo>
                    <a:pt x="291" y="2619"/>
                    <a:pt x="291" y="2619"/>
                    <a:pt x="291" y="2619"/>
                  </a:cubicBezTo>
                  <a:cubicBezTo>
                    <a:pt x="233" y="2596"/>
                    <a:pt x="215" y="2561"/>
                    <a:pt x="169" y="2515"/>
                  </a:cubicBezTo>
                  <a:cubicBezTo>
                    <a:pt x="116" y="2456"/>
                    <a:pt x="70" y="2427"/>
                    <a:pt x="0" y="2415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Freeform 12"/>
            <p:cNvSpPr>
              <a:spLocks noChangeArrowheads="1"/>
            </p:cNvSpPr>
            <p:nvPr/>
          </p:nvSpPr>
          <p:spPr bwMode="auto">
            <a:xfrm>
              <a:off x="18847261" y="7333957"/>
              <a:ext cx="2669596" cy="2367092"/>
            </a:xfrm>
            <a:custGeom>
              <a:avLst/>
              <a:gdLst>
                <a:gd name="T0" fmla="*/ 4331 w 6067"/>
                <a:gd name="T1" fmla="*/ 5314 h 5379"/>
                <a:gd name="T2" fmla="*/ 4290 w 6067"/>
                <a:gd name="T3" fmla="*/ 5145 h 5379"/>
                <a:gd name="T4" fmla="*/ 4343 w 6067"/>
                <a:gd name="T5" fmla="*/ 4912 h 5379"/>
                <a:gd name="T6" fmla="*/ 4412 w 6067"/>
                <a:gd name="T7" fmla="*/ 4615 h 5379"/>
                <a:gd name="T8" fmla="*/ 4453 w 6067"/>
                <a:gd name="T9" fmla="*/ 4307 h 5379"/>
                <a:gd name="T10" fmla="*/ 4605 w 6067"/>
                <a:gd name="T11" fmla="*/ 3992 h 5379"/>
                <a:gd name="T12" fmla="*/ 4651 w 6067"/>
                <a:gd name="T13" fmla="*/ 3969 h 5379"/>
                <a:gd name="T14" fmla="*/ 4674 w 6067"/>
                <a:gd name="T15" fmla="*/ 3894 h 5379"/>
                <a:gd name="T16" fmla="*/ 4762 w 6067"/>
                <a:gd name="T17" fmla="*/ 3666 h 5379"/>
                <a:gd name="T18" fmla="*/ 4866 w 6067"/>
                <a:gd name="T19" fmla="*/ 3387 h 5379"/>
                <a:gd name="T20" fmla="*/ 4901 w 6067"/>
                <a:gd name="T21" fmla="*/ 3038 h 5379"/>
                <a:gd name="T22" fmla="*/ 4948 w 6067"/>
                <a:gd name="T23" fmla="*/ 2974 h 5379"/>
                <a:gd name="T24" fmla="*/ 5082 w 6067"/>
                <a:gd name="T25" fmla="*/ 2828 h 5379"/>
                <a:gd name="T26" fmla="*/ 5123 w 6067"/>
                <a:gd name="T27" fmla="*/ 2799 h 5379"/>
                <a:gd name="T28" fmla="*/ 5414 w 6067"/>
                <a:gd name="T29" fmla="*/ 2496 h 5379"/>
                <a:gd name="T30" fmla="*/ 5501 w 6067"/>
                <a:gd name="T31" fmla="*/ 2310 h 5379"/>
                <a:gd name="T32" fmla="*/ 5670 w 6067"/>
                <a:gd name="T33" fmla="*/ 2031 h 5379"/>
                <a:gd name="T34" fmla="*/ 5821 w 6067"/>
                <a:gd name="T35" fmla="*/ 1583 h 5379"/>
                <a:gd name="T36" fmla="*/ 5862 w 6067"/>
                <a:gd name="T37" fmla="*/ 1140 h 5379"/>
                <a:gd name="T38" fmla="*/ 5914 w 6067"/>
                <a:gd name="T39" fmla="*/ 936 h 5379"/>
                <a:gd name="T40" fmla="*/ 5868 w 6067"/>
                <a:gd name="T41" fmla="*/ 703 h 5379"/>
                <a:gd name="T42" fmla="*/ 6043 w 6067"/>
                <a:gd name="T43" fmla="*/ 174 h 5379"/>
                <a:gd name="T44" fmla="*/ 5955 w 6067"/>
                <a:gd name="T45" fmla="*/ 46 h 5379"/>
                <a:gd name="T46" fmla="*/ 5693 w 6067"/>
                <a:gd name="T47" fmla="*/ 104 h 5379"/>
                <a:gd name="T48" fmla="*/ 5286 w 6067"/>
                <a:gd name="T49" fmla="*/ 214 h 5379"/>
                <a:gd name="T50" fmla="*/ 5227 w 6067"/>
                <a:gd name="T51" fmla="*/ 447 h 5379"/>
                <a:gd name="T52" fmla="*/ 4913 w 6067"/>
                <a:gd name="T53" fmla="*/ 389 h 5379"/>
                <a:gd name="T54" fmla="*/ 4610 w 6067"/>
                <a:gd name="T55" fmla="*/ 273 h 5379"/>
                <a:gd name="T56" fmla="*/ 4261 w 6067"/>
                <a:gd name="T57" fmla="*/ 255 h 5379"/>
                <a:gd name="T58" fmla="*/ 3894 w 6067"/>
                <a:gd name="T59" fmla="*/ 389 h 5379"/>
                <a:gd name="T60" fmla="*/ 0 w 6067"/>
                <a:gd name="T61" fmla="*/ 3311 h 5379"/>
                <a:gd name="T62" fmla="*/ 279 w 6067"/>
                <a:gd name="T63" fmla="*/ 3410 h 5379"/>
                <a:gd name="T64" fmla="*/ 593 w 6067"/>
                <a:gd name="T65" fmla="*/ 3439 h 5379"/>
                <a:gd name="T66" fmla="*/ 710 w 6067"/>
                <a:gd name="T67" fmla="*/ 3637 h 5379"/>
                <a:gd name="T68" fmla="*/ 1030 w 6067"/>
                <a:gd name="T69" fmla="*/ 3696 h 5379"/>
                <a:gd name="T70" fmla="*/ 1251 w 6067"/>
                <a:gd name="T71" fmla="*/ 4033 h 5379"/>
                <a:gd name="T72" fmla="*/ 1554 w 6067"/>
                <a:gd name="T73" fmla="*/ 4289 h 5379"/>
                <a:gd name="T74" fmla="*/ 1862 w 6067"/>
                <a:gd name="T75" fmla="*/ 4528 h 5379"/>
                <a:gd name="T76" fmla="*/ 2107 w 6067"/>
                <a:gd name="T77" fmla="*/ 4400 h 5379"/>
                <a:gd name="T78" fmla="*/ 2421 w 6067"/>
                <a:gd name="T79" fmla="*/ 4476 h 5379"/>
                <a:gd name="T80" fmla="*/ 2614 w 6067"/>
                <a:gd name="T81" fmla="*/ 4499 h 5379"/>
                <a:gd name="T82" fmla="*/ 2689 w 6067"/>
                <a:gd name="T83" fmla="*/ 4470 h 5379"/>
                <a:gd name="T84" fmla="*/ 3178 w 6067"/>
                <a:gd name="T85" fmla="*/ 4441 h 5379"/>
                <a:gd name="T86" fmla="*/ 3463 w 6067"/>
                <a:gd name="T87" fmla="*/ 4883 h 5379"/>
                <a:gd name="T88" fmla="*/ 4325 w 6067"/>
                <a:gd name="T89" fmla="*/ 5378 h 5379"/>
                <a:gd name="T90" fmla="*/ 4046 w 6067"/>
                <a:gd name="T91" fmla="*/ 4068 h 5379"/>
                <a:gd name="T92" fmla="*/ 3912 w 6067"/>
                <a:gd name="T93" fmla="*/ 4348 h 5379"/>
                <a:gd name="T94" fmla="*/ 3731 w 6067"/>
                <a:gd name="T95" fmla="*/ 4220 h 5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67" h="5379">
                  <a:moveTo>
                    <a:pt x="4325" y="5378"/>
                  </a:moveTo>
                  <a:lnTo>
                    <a:pt x="4325" y="5378"/>
                  </a:lnTo>
                  <a:cubicBezTo>
                    <a:pt x="4331" y="5372"/>
                    <a:pt x="4331" y="5366"/>
                    <a:pt x="4331" y="5361"/>
                  </a:cubicBezTo>
                  <a:cubicBezTo>
                    <a:pt x="4331" y="5314"/>
                    <a:pt x="4331" y="5314"/>
                    <a:pt x="4331" y="5314"/>
                  </a:cubicBezTo>
                  <a:cubicBezTo>
                    <a:pt x="4331" y="5273"/>
                    <a:pt x="4343" y="5250"/>
                    <a:pt x="4343" y="5215"/>
                  </a:cubicBezTo>
                  <a:cubicBezTo>
                    <a:pt x="4343" y="5180"/>
                    <a:pt x="4337" y="5163"/>
                    <a:pt x="4337" y="5133"/>
                  </a:cubicBezTo>
                  <a:cubicBezTo>
                    <a:pt x="4314" y="5133"/>
                    <a:pt x="4314" y="5133"/>
                    <a:pt x="4314" y="5133"/>
                  </a:cubicBezTo>
                  <a:cubicBezTo>
                    <a:pt x="4302" y="5133"/>
                    <a:pt x="4302" y="5139"/>
                    <a:pt x="4290" y="5145"/>
                  </a:cubicBezTo>
                  <a:cubicBezTo>
                    <a:pt x="4290" y="5122"/>
                    <a:pt x="4290" y="5122"/>
                    <a:pt x="4290" y="5122"/>
                  </a:cubicBezTo>
                  <a:cubicBezTo>
                    <a:pt x="4308" y="5064"/>
                    <a:pt x="4308" y="5064"/>
                    <a:pt x="4308" y="5064"/>
                  </a:cubicBezTo>
                  <a:cubicBezTo>
                    <a:pt x="4302" y="5052"/>
                    <a:pt x="4296" y="5046"/>
                    <a:pt x="4296" y="5035"/>
                  </a:cubicBezTo>
                  <a:cubicBezTo>
                    <a:pt x="4296" y="4988"/>
                    <a:pt x="4343" y="4965"/>
                    <a:pt x="4343" y="4912"/>
                  </a:cubicBezTo>
                  <a:cubicBezTo>
                    <a:pt x="4343" y="4906"/>
                    <a:pt x="4337" y="4906"/>
                    <a:pt x="4337" y="4906"/>
                  </a:cubicBezTo>
                  <a:cubicBezTo>
                    <a:pt x="4337" y="4854"/>
                    <a:pt x="4377" y="4831"/>
                    <a:pt x="4377" y="4784"/>
                  </a:cubicBezTo>
                  <a:cubicBezTo>
                    <a:pt x="4377" y="4703"/>
                    <a:pt x="4377" y="4703"/>
                    <a:pt x="4377" y="4703"/>
                  </a:cubicBezTo>
                  <a:cubicBezTo>
                    <a:pt x="4377" y="4668"/>
                    <a:pt x="4412" y="4650"/>
                    <a:pt x="4412" y="4615"/>
                  </a:cubicBezTo>
                  <a:cubicBezTo>
                    <a:pt x="4412" y="4569"/>
                    <a:pt x="4389" y="4551"/>
                    <a:pt x="4389" y="4505"/>
                  </a:cubicBezTo>
                  <a:cubicBezTo>
                    <a:pt x="4389" y="4476"/>
                    <a:pt x="4424" y="4470"/>
                    <a:pt x="4424" y="4441"/>
                  </a:cubicBezTo>
                  <a:cubicBezTo>
                    <a:pt x="4424" y="4435"/>
                    <a:pt x="4412" y="4441"/>
                    <a:pt x="4412" y="4435"/>
                  </a:cubicBezTo>
                  <a:cubicBezTo>
                    <a:pt x="4412" y="4383"/>
                    <a:pt x="4453" y="4359"/>
                    <a:pt x="4453" y="4307"/>
                  </a:cubicBezTo>
                  <a:cubicBezTo>
                    <a:pt x="4471" y="4313"/>
                    <a:pt x="4482" y="4295"/>
                    <a:pt x="4488" y="4272"/>
                  </a:cubicBezTo>
                  <a:cubicBezTo>
                    <a:pt x="4500" y="4249"/>
                    <a:pt x="4523" y="4237"/>
                    <a:pt x="4523" y="4208"/>
                  </a:cubicBezTo>
                  <a:cubicBezTo>
                    <a:pt x="4523" y="4150"/>
                    <a:pt x="4558" y="4126"/>
                    <a:pt x="4570" y="4074"/>
                  </a:cubicBezTo>
                  <a:cubicBezTo>
                    <a:pt x="4575" y="4045"/>
                    <a:pt x="4587" y="4016"/>
                    <a:pt x="4605" y="3992"/>
                  </a:cubicBezTo>
                  <a:lnTo>
                    <a:pt x="4605" y="3992"/>
                  </a:lnTo>
                  <a:cubicBezTo>
                    <a:pt x="4599" y="3987"/>
                    <a:pt x="4593" y="3987"/>
                    <a:pt x="4593" y="3975"/>
                  </a:cubicBezTo>
                  <a:cubicBezTo>
                    <a:pt x="4593" y="3958"/>
                    <a:pt x="4634" y="3934"/>
                    <a:pt x="4651" y="3969"/>
                  </a:cubicBezTo>
                  <a:lnTo>
                    <a:pt x="4651" y="3969"/>
                  </a:lnTo>
                  <a:cubicBezTo>
                    <a:pt x="4657" y="3969"/>
                    <a:pt x="4657" y="3969"/>
                    <a:pt x="4663" y="3969"/>
                  </a:cubicBezTo>
                  <a:cubicBezTo>
                    <a:pt x="4669" y="3969"/>
                    <a:pt x="4674" y="3975"/>
                    <a:pt x="4680" y="3975"/>
                  </a:cubicBezTo>
                  <a:cubicBezTo>
                    <a:pt x="4686" y="3975"/>
                    <a:pt x="4692" y="3969"/>
                    <a:pt x="4692" y="3969"/>
                  </a:cubicBezTo>
                  <a:cubicBezTo>
                    <a:pt x="4680" y="3946"/>
                    <a:pt x="4674" y="3928"/>
                    <a:pt x="4674" y="3894"/>
                  </a:cubicBezTo>
                  <a:cubicBezTo>
                    <a:pt x="4674" y="3882"/>
                    <a:pt x="4692" y="3876"/>
                    <a:pt x="4703" y="3876"/>
                  </a:cubicBezTo>
                  <a:cubicBezTo>
                    <a:pt x="4733" y="3894"/>
                    <a:pt x="4738" y="3940"/>
                    <a:pt x="4709" y="3818"/>
                  </a:cubicBezTo>
                  <a:cubicBezTo>
                    <a:pt x="4703" y="3812"/>
                    <a:pt x="4703" y="3800"/>
                    <a:pt x="4698" y="3789"/>
                  </a:cubicBezTo>
                  <a:cubicBezTo>
                    <a:pt x="4738" y="3754"/>
                    <a:pt x="4762" y="3719"/>
                    <a:pt x="4762" y="3666"/>
                  </a:cubicBezTo>
                  <a:cubicBezTo>
                    <a:pt x="4762" y="3608"/>
                    <a:pt x="4762" y="3608"/>
                    <a:pt x="4762" y="3608"/>
                  </a:cubicBezTo>
                  <a:cubicBezTo>
                    <a:pt x="4762" y="3597"/>
                    <a:pt x="4744" y="3591"/>
                    <a:pt x="4744" y="3579"/>
                  </a:cubicBezTo>
                  <a:cubicBezTo>
                    <a:pt x="4744" y="3550"/>
                    <a:pt x="4768" y="3539"/>
                    <a:pt x="4779" y="3515"/>
                  </a:cubicBezTo>
                  <a:cubicBezTo>
                    <a:pt x="4803" y="3463"/>
                    <a:pt x="4832" y="3434"/>
                    <a:pt x="4866" y="3387"/>
                  </a:cubicBezTo>
                  <a:cubicBezTo>
                    <a:pt x="4936" y="3288"/>
                    <a:pt x="4971" y="3213"/>
                    <a:pt x="4971" y="3090"/>
                  </a:cubicBezTo>
                  <a:cubicBezTo>
                    <a:pt x="4971" y="3079"/>
                    <a:pt x="4966" y="3067"/>
                    <a:pt x="4954" y="3067"/>
                  </a:cubicBezTo>
                  <a:cubicBezTo>
                    <a:pt x="4931" y="3067"/>
                    <a:pt x="4925" y="3084"/>
                    <a:pt x="4901" y="3090"/>
                  </a:cubicBezTo>
                  <a:cubicBezTo>
                    <a:pt x="4901" y="3067"/>
                    <a:pt x="4901" y="3055"/>
                    <a:pt x="4901" y="3038"/>
                  </a:cubicBezTo>
                  <a:cubicBezTo>
                    <a:pt x="4901" y="3014"/>
                    <a:pt x="4884" y="3003"/>
                    <a:pt x="4884" y="2985"/>
                  </a:cubicBezTo>
                  <a:cubicBezTo>
                    <a:pt x="4884" y="2980"/>
                    <a:pt x="4890" y="2980"/>
                    <a:pt x="4890" y="2974"/>
                  </a:cubicBezTo>
                  <a:cubicBezTo>
                    <a:pt x="4901" y="2980"/>
                    <a:pt x="4907" y="2991"/>
                    <a:pt x="4919" y="2991"/>
                  </a:cubicBezTo>
                  <a:cubicBezTo>
                    <a:pt x="4931" y="2991"/>
                    <a:pt x="4936" y="2974"/>
                    <a:pt x="4948" y="2974"/>
                  </a:cubicBezTo>
                  <a:cubicBezTo>
                    <a:pt x="4960" y="2974"/>
                    <a:pt x="4966" y="2991"/>
                    <a:pt x="4983" y="2991"/>
                  </a:cubicBezTo>
                  <a:cubicBezTo>
                    <a:pt x="5006" y="2991"/>
                    <a:pt x="5035" y="2980"/>
                    <a:pt x="5035" y="2950"/>
                  </a:cubicBezTo>
                  <a:cubicBezTo>
                    <a:pt x="5035" y="2939"/>
                    <a:pt x="5029" y="2939"/>
                    <a:pt x="5029" y="2927"/>
                  </a:cubicBezTo>
                  <a:cubicBezTo>
                    <a:pt x="5029" y="2881"/>
                    <a:pt x="5082" y="2875"/>
                    <a:pt x="5082" y="2828"/>
                  </a:cubicBezTo>
                  <a:cubicBezTo>
                    <a:pt x="5082" y="2758"/>
                    <a:pt x="5082" y="2758"/>
                    <a:pt x="5082" y="2758"/>
                  </a:cubicBezTo>
                  <a:cubicBezTo>
                    <a:pt x="5082" y="2741"/>
                    <a:pt x="5094" y="2735"/>
                    <a:pt x="5105" y="2735"/>
                  </a:cubicBezTo>
                  <a:cubicBezTo>
                    <a:pt x="5123" y="2735"/>
                    <a:pt x="5123" y="2735"/>
                    <a:pt x="5123" y="2735"/>
                  </a:cubicBezTo>
                  <a:cubicBezTo>
                    <a:pt x="5123" y="2758"/>
                    <a:pt x="5117" y="2776"/>
                    <a:pt x="5123" y="2799"/>
                  </a:cubicBezTo>
                  <a:cubicBezTo>
                    <a:pt x="5140" y="2764"/>
                    <a:pt x="5140" y="2741"/>
                    <a:pt x="5163" y="2706"/>
                  </a:cubicBezTo>
                  <a:cubicBezTo>
                    <a:pt x="5198" y="2648"/>
                    <a:pt x="5251" y="2642"/>
                    <a:pt x="5286" y="2584"/>
                  </a:cubicBezTo>
                  <a:cubicBezTo>
                    <a:pt x="5292" y="2566"/>
                    <a:pt x="5286" y="2555"/>
                    <a:pt x="5297" y="2537"/>
                  </a:cubicBezTo>
                  <a:cubicBezTo>
                    <a:pt x="5321" y="2496"/>
                    <a:pt x="5367" y="2514"/>
                    <a:pt x="5414" y="2496"/>
                  </a:cubicBezTo>
                  <a:cubicBezTo>
                    <a:pt x="5455" y="2479"/>
                    <a:pt x="5466" y="2444"/>
                    <a:pt x="5507" y="2421"/>
                  </a:cubicBezTo>
                  <a:cubicBezTo>
                    <a:pt x="5524" y="2409"/>
                    <a:pt x="5548" y="2398"/>
                    <a:pt x="5548" y="2374"/>
                  </a:cubicBezTo>
                  <a:cubicBezTo>
                    <a:pt x="5548" y="2345"/>
                    <a:pt x="5542" y="2304"/>
                    <a:pt x="5513" y="2304"/>
                  </a:cubicBezTo>
                  <a:cubicBezTo>
                    <a:pt x="5507" y="2304"/>
                    <a:pt x="5507" y="2310"/>
                    <a:pt x="5501" y="2310"/>
                  </a:cubicBezTo>
                  <a:cubicBezTo>
                    <a:pt x="5501" y="2287"/>
                    <a:pt x="5489" y="2275"/>
                    <a:pt x="5489" y="2246"/>
                  </a:cubicBezTo>
                  <a:cubicBezTo>
                    <a:pt x="5489" y="2217"/>
                    <a:pt x="5542" y="2229"/>
                    <a:pt x="5554" y="2205"/>
                  </a:cubicBezTo>
                  <a:cubicBezTo>
                    <a:pt x="5565" y="2182"/>
                    <a:pt x="5559" y="2170"/>
                    <a:pt x="5571" y="2153"/>
                  </a:cubicBezTo>
                  <a:cubicBezTo>
                    <a:pt x="5600" y="2101"/>
                    <a:pt x="5647" y="2089"/>
                    <a:pt x="5670" y="2031"/>
                  </a:cubicBezTo>
                  <a:cubicBezTo>
                    <a:pt x="5687" y="1978"/>
                    <a:pt x="5699" y="1949"/>
                    <a:pt x="5705" y="1891"/>
                  </a:cubicBezTo>
                  <a:cubicBezTo>
                    <a:pt x="5711" y="1879"/>
                    <a:pt x="5722" y="1874"/>
                    <a:pt x="5734" y="1862"/>
                  </a:cubicBezTo>
                  <a:cubicBezTo>
                    <a:pt x="5757" y="1827"/>
                    <a:pt x="5763" y="1804"/>
                    <a:pt x="5769" y="1763"/>
                  </a:cubicBezTo>
                  <a:cubicBezTo>
                    <a:pt x="5781" y="1693"/>
                    <a:pt x="5821" y="1652"/>
                    <a:pt x="5821" y="1583"/>
                  </a:cubicBezTo>
                  <a:cubicBezTo>
                    <a:pt x="5821" y="1559"/>
                    <a:pt x="5821" y="1548"/>
                    <a:pt x="5821" y="1530"/>
                  </a:cubicBezTo>
                  <a:cubicBezTo>
                    <a:pt x="5781" y="1524"/>
                    <a:pt x="5792" y="1478"/>
                    <a:pt x="5792" y="1437"/>
                  </a:cubicBezTo>
                  <a:cubicBezTo>
                    <a:pt x="5792" y="1396"/>
                    <a:pt x="5810" y="1373"/>
                    <a:pt x="5815" y="1332"/>
                  </a:cubicBezTo>
                  <a:cubicBezTo>
                    <a:pt x="5839" y="1257"/>
                    <a:pt x="5839" y="1216"/>
                    <a:pt x="5862" y="1140"/>
                  </a:cubicBezTo>
                  <a:cubicBezTo>
                    <a:pt x="5868" y="1111"/>
                    <a:pt x="5897" y="1099"/>
                    <a:pt x="5897" y="1059"/>
                  </a:cubicBezTo>
                  <a:cubicBezTo>
                    <a:pt x="5897" y="1047"/>
                    <a:pt x="5897" y="1041"/>
                    <a:pt x="5897" y="1029"/>
                  </a:cubicBezTo>
                  <a:cubicBezTo>
                    <a:pt x="5897" y="1000"/>
                    <a:pt x="5926" y="989"/>
                    <a:pt x="5926" y="960"/>
                  </a:cubicBezTo>
                  <a:cubicBezTo>
                    <a:pt x="5926" y="948"/>
                    <a:pt x="5914" y="942"/>
                    <a:pt x="5914" y="936"/>
                  </a:cubicBezTo>
                  <a:cubicBezTo>
                    <a:pt x="5914" y="860"/>
                    <a:pt x="5961" y="826"/>
                    <a:pt x="5961" y="756"/>
                  </a:cubicBezTo>
                  <a:cubicBezTo>
                    <a:pt x="5961" y="721"/>
                    <a:pt x="5932" y="703"/>
                    <a:pt x="5897" y="703"/>
                  </a:cubicBezTo>
                  <a:cubicBezTo>
                    <a:pt x="5885" y="703"/>
                    <a:pt x="5874" y="709"/>
                    <a:pt x="5862" y="715"/>
                  </a:cubicBezTo>
                  <a:cubicBezTo>
                    <a:pt x="5868" y="703"/>
                    <a:pt x="5868" y="703"/>
                    <a:pt x="5868" y="703"/>
                  </a:cubicBezTo>
                  <a:cubicBezTo>
                    <a:pt x="5885" y="663"/>
                    <a:pt x="5938" y="668"/>
                    <a:pt x="5967" y="634"/>
                  </a:cubicBezTo>
                  <a:cubicBezTo>
                    <a:pt x="6008" y="581"/>
                    <a:pt x="5984" y="529"/>
                    <a:pt x="6008" y="465"/>
                  </a:cubicBezTo>
                  <a:cubicBezTo>
                    <a:pt x="6025" y="418"/>
                    <a:pt x="6066" y="395"/>
                    <a:pt x="6066" y="348"/>
                  </a:cubicBezTo>
                  <a:cubicBezTo>
                    <a:pt x="6066" y="279"/>
                    <a:pt x="6043" y="238"/>
                    <a:pt x="6043" y="174"/>
                  </a:cubicBezTo>
                  <a:cubicBezTo>
                    <a:pt x="6043" y="133"/>
                    <a:pt x="6054" y="110"/>
                    <a:pt x="6054" y="69"/>
                  </a:cubicBezTo>
                  <a:cubicBezTo>
                    <a:pt x="6054" y="46"/>
                    <a:pt x="6048" y="22"/>
                    <a:pt x="6043" y="0"/>
                  </a:cubicBezTo>
                  <a:lnTo>
                    <a:pt x="6043" y="0"/>
                  </a:lnTo>
                  <a:cubicBezTo>
                    <a:pt x="6008" y="22"/>
                    <a:pt x="5990" y="34"/>
                    <a:pt x="5955" y="46"/>
                  </a:cubicBezTo>
                  <a:cubicBezTo>
                    <a:pt x="5932" y="51"/>
                    <a:pt x="5909" y="40"/>
                    <a:pt x="5891" y="51"/>
                  </a:cubicBezTo>
                  <a:cubicBezTo>
                    <a:pt x="5862" y="63"/>
                    <a:pt x="5862" y="110"/>
                    <a:pt x="5833" y="110"/>
                  </a:cubicBezTo>
                  <a:cubicBezTo>
                    <a:pt x="5815" y="110"/>
                    <a:pt x="5810" y="98"/>
                    <a:pt x="5792" y="98"/>
                  </a:cubicBezTo>
                  <a:cubicBezTo>
                    <a:pt x="5757" y="92"/>
                    <a:pt x="5728" y="104"/>
                    <a:pt x="5693" y="104"/>
                  </a:cubicBezTo>
                  <a:cubicBezTo>
                    <a:pt x="5635" y="104"/>
                    <a:pt x="5612" y="57"/>
                    <a:pt x="5554" y="57"/>
                  </a:cubicBezTo>
                  <a:cubicBezTo>
                    <a:pt x="5507" y="57"/>
                    <a:pt x="5501" y="104"/>
                    <a:pt x="5466" y="133"/>
                  </a:cubicBezTo>
                  <a:cubicBezTo>
                    <a:pt x="5449" y="145"/>
                    <a:pt x="5431" y="133"/>
                    <a:pt x="5408" y="145"/>
                  </a:cubicBezTo>
                  <a:cubicBezTo>
                    <a:pt x="5355" y="162"/>
                    <a:pt x="5338" y="197"/>
                    <a:pt x="5286" y="214"/>
                  </a:cubicBezTo>
                  <a:cubicBezTo>
                    <a:pt x="5297" y="244"/>
                    <a:pt x="5303" y="261"/>
                    <a:pt x="5321" y="279"/>
                  </a:cubicBezTo>
                  <a:cubicBezTo>
                    <a:pt x="5326" y="284"/>
                    <a:pt x="5344" y="284"/>
                    <a:pt x="5344" y="296"/>
                  </a:cubicBezTo>
                  <a:cubicBezTo>
                    <a:pt x="5344" y="360"/>
                    <a:pt x="5297" y="418"/>
                    <a:pt x="5233" y="418"/>
                  </a:cubicBezTo>
                  <a:cubicBezTo>
                    <a:pt x="5233" y="430"/>
                    <a:pt x="5233" y="436"/>
                    <a:pt x="5227" y="447"/>
                  </a:cubicBezTo>
                  <a:cubicBezTo>
                    <a:pt x="5198" y="447"/>
                    <a:pt x="5187" y="407"/>
                    <a:pt x="5158" y="407"/>
                  </a:cubicBezTo>
                  <a:cubicBezTo>
                    <a:pt x="5094" y="407"/>
                    <a:pt x="5070" y="465"/>
                    <a:pt x="5041" y="523"/>
                  </a:cubicBezTo>
                  <a:cubicBezTo>
                    <a:pt x="5029" y="540"/>
                    <a:pt x="5035" y="564"/>
                    <a:pt x="5018" y="564"/>
                  </a:cubicBezTo>
                  <a:cubicBezTo>
                    <a:pt x="4936" y="564"/>
                    <a:pt x="4983" y="424"/>
                    <a:pt x="4913" y="389"/>
                  </a:cubicBezTo>
                  <a:cubicBezTo>
                    <a:pt x="4849" y="360"/>
                    <a:pt x="4826" y="325"/>
                    <a:pt x="4768" y="290"/>
                  </a:cubicBezTo>
                  <a:cubicBezTo>
                    <a:pt x="4750" y="279"/>
                    <a:pt x="4750" y="255"/>
                    <a:pt x="4727" y="255"/>
                  </a:cubicBezTo>
                  <a:cubicBezTo>
                    <a:pt x="4703" y="255"/>
                    <a:pt x="4692" y="273"/>
                    <a:pt x="4663" y="273"/>
                  </a:cubicBezTo>
                  <a:cubicBezTo>
                    <a:pt x="4610" y="273"/>
                    <a:pt x="4610" y="273"/>
                    <a:pt x="4610" y="273"/>
                  </a:cubicBezTo>
                  <a:cubicBezTo>
                    <a:pt x="4605" y="273"/>
                    <a:pt x="4599" y="279"/>
                    <a:pt x="4587" y="279"/>
                  </a:cubicBezTo>
                  <a:cubicBezTo>
                    <a:pt x="4540" y="279"/>
                    <a:pt x="4535" y="214"/>
                    <a:pt x="4488" y="214"/>
                  </a:cubicBezTo>
                  <a:cubicBezTo>
                    <a:pt x="4412" y="214"/>
                    <a:pt x="4377" y="261"/>
                    <a:pt x="4302" y="261"/>
                  </a:cubicBezTo>
                  <a:cubicBezTo>
                    <a:pt x="4284" y="261"/>
                    <a:pt x="4279" y="255"/>
                    <a:pt x="4261" y="255"/>
                  </a:cubicBezTo>
                  <a:cubicBezTo>
                    <a:pt x="4209" y="255"/>
                    <a:pt x="4209" y="255"/>
                    <a:pt x="4209" y="255"/>
                  </a:cubicBezTo>
                  <a:cubicBezTo>
                    <a:pt x="4174" y="255"/>
                    <a:pt x="4156" y="232"/>
                    <a:pt x="4121" y="232"/>
                  </a:cubicBezTo>
                  <a:cubicBezTo>
                    <a:pt x="4075" y="232"/>
                    <a:pt x="4057" y="279"/>
                    <a:pt x="4017" y="308"/>
                  </a:cubicBezTo>
                  <a:cubicBezTo>
                    <a:pt x="3970" y="342"/>
                    <a:pt x="3929" y="342"/>
                    <a:pt x="3894" y="389"/>
                  </a:cubicBezTo>
                  <a:cubicBezTo>
                    <a:pt x="3877" y="407"/>
                    <a:pt x="3888" y="442"/>
                    <a:pt x="3865" y="447"/>
                  </a:cubicBezTo>
                  <a:cubicBezTo>
                    <a:pt x="11" y="459"/>
                    <a:pt x="11" y="459"/>
                    <a:pt x="11" y="459"/>
                  </a:cubicBezTo>
                  <a:lnTo>
                    <a:pt x="11" y="459"/>
                  </a:lnTo>
                  <a:cubicBezTo>
                    <a:pt x="0" y="3311"/>
                    <a:pt x="0" y="3311"/>
                    <a:pt x="0" y="3311"/>
                  </a:cubicBezTo>
                  <a:lnTo>
                    <a:pt x="0" y="3311"/>
                  </a:lnTo>
                  <a:cubicBezTo>
                    <a:pt x="23" y="3306"/>
                    <a:pt x="23" y="3306"/>
                    <a:pt x="23" y="3306"/>
                  </a:cubicBezTo>
                  <a:cubicBezTo>
                    <a:pt x="64" y="3329"/>
                    <a:pt x="93" y="3323"/>
                    <a:pt x="139" y="3340"/>
                  </a:cubicBezTo>
                  <a:cubicBezTo>
                    <a:pt x="198" y="3364"/>
                    <a:pt x="215" y="3410"/>
                    <a:pt x="279" y="3410"/>
                  </a:cubicBezTo>
                  <a:cubicBezTo>
                    <a:pt x="314" y="3410"/>
                    <a:pt x="308" y="3346"/>
                    <a:pt x="343" y="3346"/>
                  </a:cubicBezTo>
                  <a:cubicBezTo>
                    <a:pt x="378" y="3346"/>
                    <a:pt x="401" y="3364"/>
                    <a:pt x="436" y="3364"/>
                  </a:cubicBezTo>
                  <a:cubicBezTo>
                    <a:pt x="460" y="3364"/>
                    <a:pt x="471" y="3358"/>
                    <a:pt x="495" y="3358"/>
                  </a:cubicBezTo>
                  <a:cubicBezTo>
                    <a:pt x="541" y="3358"/>
                    <a:pt x="564" y="3399"/>
                    <a:pt x="593" y="3439"/>
                  </a:cubicBezTo>
                  <a:cubicBezTo>
                    <a:pt x="599" y="3451"/>
                    <a:pt x="605" y="3463"/>
                    <a:pt x="617" y="3474"/>
                  </a:cubicBezTo>
                  <a:cubicBezTo>
                    <a:pt x="640" y="3492"/>
                    <a:pt x="687" y="3474"/>
                    <a:pt x="687" y="3503"/>
                  </a:cubicBezTo>
                  <a:cubicBezTo>
                    <a:pt x="687" y="3527"/>
                    <a:pt x="675" y="3544"/>
                    <a:pt x="675" y="3573"/>
                  </a:cubicBezTo>
                  <a:cubicBezTo>
                    <a:pt x="675" y="3602"/>
                    <a:pt x="698" y="3614"/>
                    <a:pt x="710" y="3637"/>
                  </a:cubicBezTo>
                  <a:cubicBezTo>
                    <a:pt x="733" y="3690"/>
                    <a:pt x="739" y="3748"/>
                    <a:pt x="791" y="3748"/>
                  </a:cubicBezTo>
                  <a:cubicBezTo>
                    <a:pt x="826" y="3748"/>
                    <a:pt x="832" y="3702"/>
                    <a:pt x="832" y="3666"/>
                  </a:cubicBezTo>
                  <a:cubicBezTo>
                    <a:pt x="838" y="3637"/>
                    <a:pt x="867" y="3632"/>
                    <a:pt x="873" y="3602"/>
                  </a:cubicBezTo>
                  <a:cubicBezTo>
                    <a:pt x="896" y="3672"/>
                    <a:pt x="966" y="3678"/>
                    <a:pt x="1030" y="3696"/>
                  </a:cubicBezTo>
                  <a:cubicBezTo>
                    <a:pt x="1082" y="3707"/>
                    <a:pt x="1100" y="3736"/>
                    <a:pt x="1147" y="3754"/>
                  </a:cubicBezTo>
                  <a:cubicBezTo>
                    <a:pt x="1141" y="3783"/>
                    <a:pt x="1123" y="3795"/>
                    <a:pt x="1123" y="3824"/>
                  </a:cubicBezTo>
                  <a:cubicBezTo>
                    <a:pt x="1123" y="3882"/>
                    <a:pt x="1123" y="3928"/>
                    <a:pt x="1164" y="3969"/>
                  </a:cubicBezTo>
                  <a:cubicBezTo>
                    <a:pt x="1193" y="3998"/>
                    <a:pt x="1251" y="3992"/>
                    <a:pt x="1251" y="4033"/>
                  </a:cubicBezTo>
                  <a:cubicBezTo>
                    <a:pt x="1251" y="4074"/>
                    <a:pt x="1251" y="4074"/>
                    <a:pt x="1251" y="4074"/>
                  </a:cubicBezTo>
                  <a:cubicBezTo>
                    <a:pt x="1251" y="4103"/>
                    <a:pt x="1292" y="4097"/>
                    <a:pt x="1315" y="4103"/>
                  </a:cubicBezTo>
                  <a:cubicBezTo>
                    <a:pt x="1356" y="4115"/>
                    <a:pt x="1373" y="4144"/>
                    <a:pt x="1408" y="4167"/>
                  </a:cubicBezTo>
                  <a:cubicBezTo>
                    <a:pt x="1473" y="4208"/>
                    <a:pt x="1519" y="4225"/>
                    <a:pt x="1554" y="4289"/>
                  </a:cubicBezTo>
                  <a:cubicBezTo>
                    <a:pt x="1566" y="4313"/>
                    <a:pt x="1589" y="4313"/>
                    <a:pt x="1606" y="4330"/>
                  </a:cubicBezTo>
                  <a:cubicBezTo>
                    <a:pt x="1641" y="4388"/>
                    <a:pt x="1659" y="4429"/>
                    <a:pt x="1717" y="4470"/>
                  </a:cubicBezTo>
                  <a:cubicBezTo>
                    <a:pt x="1758" y="4505"/>
                    <a:pt x="1781" y="4546"/>
                    <a:pt x="1839" y="4546"/>
                  </a:cubicBezTo>
                  <a:cubicBezTo>
                    <a:pt x="1851" y="4546"/>
                    <a:pt x="1851" y="4534"/>
                    <a:pt x="1862" y="4528"/>
                  </a:cubicBezTo>
                  <a:cubicBezTo>
                    <a:pt x="1886" y="4522"/>
                    <a:pt x="1903" y="4528"/>
                    <a:pt x="1927" y="4522"/>
                  </a:cubicBezTo>
                  <a:cubicBezTo>
                    <a:pt x="1921" y="4499"/>
                    <a:pt x="1909" y="4493"/>
                    <a:pt x="1909" y="4470"/>
                  </a:cubicBezTo>
                  <a:cubicBezTo>
                    <a:pt x="1909" y="4423"/>
                    <a:pt x="1956" y="4388"/>
                    <a:pt x="2002" y="4388"/>
                  </a:cubicBezTo>
                  <a:cubicBezTo>
                    <a:pt x="2043" y="4388"/>
                    <a:pt x="2066" y="4400"/>
                    <a:pt x="2107" y="4400"/>
                  </a:cubicBezTo>
                  <a:cubicBezTo>
                    <a:pt x="2136" y="4400"/>
                    <a:pt x="2142" y="4377"/>
                    <a:pt x="2165" y="4377"/>
                  </a:cubicBezTo>
                  <a:cubicBezTo>
                    <a:pt x="2247" y="4377"/>
                    <a:pt x="2264" y="4470"/>
                    <a:pt x="2340" y="4470"/>
                  </a:cubicBezTo>
                  <a:cubicBezTo>
                    <a:pt x="2352" y="4470"/>
                    <a:pt x="2352" y="4458"/>
                    <a:pt x="2363" y="4458"/>
                  </a:cubicBezTo>
                  <a:cubicBezTo>
                    <a:pt x="2387" y="4458"/>
                    <a:pt x="2392" y="4476"/>
                    <a:pt x="2421" y="4476"/>
                  </a:cubicBezTo>
                  <a:cubicBezTo>
                    <a:pt x="2433" y="4476"/>
                    <a:pt x="2439" y="4470"/>
                    <a:pt x="2456" y="4470"/>
                  </a:cubicBezTo>
                  <a:cubicBezTo>
                    <a:pt x="2474" y="4470"/>
                    <a:pt x="2480" y="4487"/>
                    <a:pt x="2491" y="4493"/>
                  </a:cubicBezTo>
                  <a:cubicBezTo>
                    <a:pt x="2526" y="4505"/>
                    <a:pt x="2555" y="4499"/>
                    <a:pt x="2590" y="4499"/>
                  </a:cubicBezTo>
                  <a:cubicBezTo>
                    <a:pt x="2614" y="4499"/>
                    <a:pt x="2614" y="4499"/>
                    <a:pt x="2614" y="4499"/>
                  </a:cubicBezTo>
                  <a:cubicBezTo>
                    <a:pt x="2614" y="4476"/>
                    <a:pt x="2614" y="4476"/>
                    <a:pt x="2614" y="4476"/>
                  </a:cubicBezTo>
                  <a:cubicBezTo>
                    <a:pt x="2619" y="4470"/>
                    <a:pt x="2625" y="4464"/>
                    <a:pt x="2631" y="4464"/>
                  </a:cubicBezTo>
                  <a:cubicBezTo>
                    <a:pt x="2643" y="4464"/>
                    <a:pt x="2648" y="4470"/>
                    <a:pt x="2660" y="4470"/>
                  </a:cubicBezTo>
                  <a:cubicBezTo>
                    <a:pt x="2672" y="4470"/>
                    <a:pt x="2678" y="4470"/>
                    <a:pt x="2689" y="4470"/>
                  </a:cubicBezTo>
                  <a:cubicBezTo>
                    <a:pt x="2713" y="4470"/>
                    <a:pt x="2724" y="4493"/>
                    <a:pt x="2747" y="4499"/>
                  </a:cubicBezTo>
                  <a:cubicBezTo>
                    <a:pt x="2806" y="4522"/>
                    <a:pt x="2841" y="4546"/>
                    <a:pt x="2905" y="4546"/>
                  </a:cubicBezTo>
                  <a:cubicBezTo>
                    <a:pt x="2934" y="4546"/>
                    <a:pt x="2928" y="4493"/>
                    <a:pt x="2957" y="4487"/>
                  </a:cubicBezTo>
                  <a:cubicBezTo>
                    <a:pt x="3044" y="4464"/>
                    <a:pt x="3091" y="4441"/>
                    <a:pt x="3178" y="4441"/>
                  </a:cubicBezTo>
                  <a:cubicBezTo>
                    <a:pt x="3254" y="4441"/>
                    <a:pt x="3300" y="4452"/>
                    <a:pt x="3359" y="4499"/>
                  </a:cubicBezTo>
                  <a:cubicBezTo>
                    <a:pt x="3405" y="4528"/>
                    <a:pt x="3399" y="4580"/>
                    <a:pt x="3399" y="4639"/>
                  </a:cubicBezTo>
                  <a:cubicBezTo>
                    <a:pt x="3399" y="4691"/>
                    <a:pt x="3399" y="4691"/>
                    <a:pt x="3399" y="4691"/>
                  </a:cubicBezTo>
                  <a:cubicBezTo>
                    <a:pt x="3399" y="4773"/>
                    <a:pt x="3463" y="4802"/>
                    <a:pt x="3463" y="4883"/>
                  </a:cubicBezTo>
                  <a:cubicBezTo>
                    <a:pt x="3463" y="4901"/>
                    <a:pt x="3458" y="4906"/>
                    <a:pt x="3458" y="4924"/>
                  </a:cubicBezTo>
                  <a:cubicBezTo>
                    <a:pt x="3458" y="4953"/>
                    <a:pt x="3487" y="4959"/>
                    <a:pt x="3516" y="4970"/>
                  </a:cubicBezTo>
                  <a:cubicBezTo>
                    <a:pt x="3562" y="4988"/>
                    <a:pt x="3586" y="5011"/>
                    <a:pt x="3632" y="5029"/>
                  </a:cubicBezTo>
                  <a:cubicBezTo>
                    <a:pt x="4325" y="5378"/>
                    <a:pt x="4325" y="5378"/>
                    <a:pt x="4325" y="5378"/>
                  </a:cubicBezTo>
                  <a:close/>
                  <a:moveTo>
                    <a:pt x="3859" y="3987"/>
                  </a:moveTo>
                  <a:lnTo>
                    <a:pt x="3859" y="3987"/>
                  </a:lnTo>
                  <a:cubicBezTo>
                    <a:pt x="3883" y="3969"/>
                    <a:pt x="3900" y="3952"/>
                    <a:pt x="3929" y="3952"/>
                  </a:cubicBezTo>
                  <a:cubicBezTo>
                    <a:pt x="3993" y="3952"/>
                    <a:pt x="3988" y="4039"/>
                    <a:pt x="4046" y="4068"/>
                  </a:cubicBezTo>
                  <a:cubicBezTo>
                    <a:pt x="4011" y="4097"/>
                    <a:pt x="3970" y="4074"/>
                    <a:pt x="3935" y="4103"/>
                  </a:cubicBezTo>
                  <a:cubicBezTo>
                    <a:pt x="3918" y="4115"/>
                    <a:pt x="3923" y="4144"/>
                    <a:pt x="3918" y="4167"/>
                  </a:cubicBezTo>
                  <a:cubicBezTo>
                    <a:pt x="3912" y="4196"/>
                    <a:pt x="3900" y="4220"/>
                    <a:pt x="3900" y="4249"/>
                  </a:cubicBezTo>
                  <a:cubicBezTo>
                    <a:pt x="3900" y="4289"/>
                    <a:pt x="3912" y="4307"/>
                    <a:pt x="3912" y="4348"/>
                  </a:cubicBezTo>
                  <a:cubicBezTo>
                    <a:pt x="3912" y="4365"/>
                    <a:pt x="3906" y="4377"/>
                    <a:pt x="3906" y="4394"/>
                  </a:cubicBezTo>
                  <a:cubicBezTo>
                    <a:pt x="3906" y="4412"/>
                    <a:pt x="3918" y="4435"/>
                    <a:pt x="3900" y="4435"/>
                  </a:cubicBezTo>
                  <a:cubicBezTo>
                    <a:pt x="3848" y="4435"/>
                    <a:pt x="3830" y="4388"/>
                    <a:pt x="3801" y="4348"/>
                  </a:cubicBezTo>
                  <a:cubicBezTo>
                    <a:pt x="3766" y="4301"/>
                    <a:pt x="3731" y="4278"/>
                    <a:pt x="3731" y="4220"/>
                  </a:cubicBezTo>
                  <a:cubicBezTo>
                    <a:pt x="3731" y="4173"/>
                    <a:pt x="3766" y="4155"/>
                    <a:pt x="3766" y="4109"/>
                  </a:cubicBezTo>
                  <a:cubicBezTo>
                    <a:pt x="3766" y="4068"/>
                    <a:pt x="3766" y="4068"/>
                    <a:pt x="3766" y="4068"/>
                  </a:cubicBezTo>
                  <a:cubicBezTo>
                    <a:pt x="3766" y="4022"/>
                    <a:pt x="3848" y="4039"/>
                    <a:pt x="3859" y="3987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Freeform 13"/>
            <p:cNvSpPr>
              <a:spLocks noChangeArrowheads="1"/>
            </p:cNvSpPr>
            <p:nvPr/>
          </p:nvSpPr>
          <p:spPr bwMode="auto">
            <a:xfrm>
              <a:off x="19452577" y="10263720"/>
              <a:ext cx="973937" cy="1142800"/>
            </a:xfrm>
            <a:custGeom>
              <a:avLst/>
              <a:gdLst>
                <a:gd name="T0" fmla="*/ 1945 w 2214"/>
                <a:gd name="T1" fmla="*/ 1915 h 2597"/>
                <a:gd name="T2" fmla="*/ 1997 w 2214"/>
                <a:gd name="T3" fmla="*/ 2154 h 2597"/>
                <a:gd name="T4" fmla="*/ 1968 w 2214"/>
                <a:gd name="T5" fmla="*/ 2305 h 2597"/>
                <a:gd name="T6" fmla="*/ 1869 w 2214"/>
                <a:gd name="T7" fmla="*/ 2288 h 2597"/>
                <a:gd name="T8" fmla="*/ 1834 w 2214"/>
                <a:gd name="T9" fmla="*/ 2183 h 2597"/>
                <a:gd name="T10" fmla="*/ 1939 w 2214"/>
                <a:gd name="T11" fmla="*/ 2206 h 2597"/>
                <a:gd name="T12" fmla="*/ 1724 w 2214"/>
                <a:gd name="T13" fmla="*/ 2136 h 2597"/>
                <a:gd name="T14" fmla="*/ 1636 w 2214"/>
                <a:gd name="T15" fmla="*/ 2212 h 2597"/>
                <a:gd name="T16" fmla="*/ 1561 w 2214"/>
                <a:gd name="T17" fmla="*/ 2328 h 2597"/>
                <a:gd name="T18" fmla="*/ 1537 w 2214"/>
                <a:gd name="T19" fmla="*/ 2386 h 2597"/>
                <a:gd name="T20" fmla="*/ 1479 w 2214"/>
                <a:gd name="T21" fmla="*/ 2491 h 2597"/>
                <a:gd name="T22" fmla="*/ 1194 w 2214"/>
                <a:gd name="T23" fmla="*/ 2538 h 2597"/>
                <a:gd name="T24" fmla="*/ 1031 w 2214"/>
                <a:gd name="T25" fmla="*/ 2456 h 2597"/>
                <a:gd name="T26" fmla="*/ 751 w 2214"/>
                <a:gd name="T27" fmla="*/ 1996 h 2597"/>
                <a:gd name="T28" fmla="*/ 664 w 2214"/>
                <a:gd name="T29" fmla="*/ 1700 h 2597"/>
                <a:gd name="T30" fmla="*/ 780 w 2214"/>
                <a:gd name="T31" fmla="*/ 1828 h 2597"/>
                <a:gd name="T32" fmla="*/ 746 w 2214"/>
                <a:gd name="T33" fmla="*/ 1694 h 2597"/>
                <a:gd name="T34" fmla="*/ 449 w 2214"/>
                <a:gd name="T35" fmla="*/ 1158 h 2597"/>
                <a:gd name="T36" fmla="*/ 379 w 2214"/>
                <a:gd name="T37" fmla="*/ 890 h 2597"/>
                <a:gd name="T38" fmla="*/ 425 w 2214"/>
                <a:gd name="T39" fmla="*/ 698 h 2597"/>
                <a:gd name="T40" fmla="*/ 600 w 2214"/>
                <a:gd name="T41" fmla="*/ 774 h 2597"/>
                <a:gd name="T42" fmla="*/ 1042 w 2214"/>
                <a:gd name="T43" fmla="*/ 937 h 2597"/>
                <a:gd name="T44" fmla="*/ 1322 w 2214"/>
                <a:gd name="T45" fmla="*/ 1030 h 2597"/>
                <a:gd name="T46" fmla="*/ 1514 w 2214"/>
                <a:gd name="T47" fmla="*/ 1065 h 2597"/>
                <a:gd name="T48" fmla="*/ 1473 w 2214"/>
                <a:gd name="T49" fmla="*/ 890 h 2597"/>
                <a:gd name="T50" fmla="*/ 1694 w 2214"/>
                <a:gd name="T51" fmla="*/ 908 h 2597"/>
                <a:gd name="T52" fmla="*/ 1986 w 2214"/>
                <a:gd name="T53" fmla="*/ 751 h 2597"/>
                <a:gd name="T54" fmla="*/ 2125 w 2214"/>
                <a:gd name="T55" fmla="*/ 943 h 2597"/>
                <a:gd name="T56" fmla="*/ 2131 w 2214"/>
                <a:gd name="T57" fmla="*/ 1141 h 2597"/>
                <a:gd name="T58" fmla="*/ 2137 w 2214"/>
                <a:gd name="T59" fmla="*/ 1385 h 2597"/>
                <a:gd name="T60" fmla="*/ 2149 w 2214"/>
                <a:gd name="T61" fmla="*/ 1595 h 2597"/>
                <a:gd name="T62" fmla="*/ 2108 w 2214"/>
                <a:gd name="T63" fmla="*/ 1531 h 2597"/>
                <a:gd name="T64" fmla="*/ 2009 w 2214"/>
                <a:gd name="T65" fmla="*/ 1769 h 2597"/>
                <a:gd name="T66" fmla="*/ 1665 w 2214"/>
                <a:gd name="T67" fmla="*/ 2381 h 2597"/>
                <a:gd name="T68" fmla="*/ 1683 w 2214"/>
                <a:gd name="T69" fmla="*/ 2451 h 2597"/>
                <a:gd name="T70" fmla="*/ 2055 w 2214"/>
                <a:gd name="T71" fmla="*/ 1932 h 2597"/>
                <a:gd name="T72" fmla="*/ 2044 w 2214"/>
                <a:gd name="T73" fmla="*/ 1921 h 2597"/>
                <a:gd name="T74" fmla="*/ 2061 w 2214"/>
                <a:gd name="T75" fmla="*/ 1973 h 2597"/>
                <a:gd name="T76" fmla="*/ 513 w 2214"/>
                <a:gd name="T77" fmla="*/ 669 h 2597"/>
                <a:gd name="T78" fmla="*/ 559 w 2214"/>
                <a:gd name="T79" fmla="*/ 687 h 2597"/>
                <a:gd name="T80" fmla="*/ 1916 w 2214"/>
                <a:gd name="T81" fmla="*/ 169 h 2597"/>
                <a:gd name="T82" fmla="*/ 1951 w 2214"/>
                <a:gd name="T83" fmla="*/ 273 h 2597"/>
                <a:gd name="T84" fmla="*/ 2096 w 2214"/>
                <a:gd name="T85" fmla="*/ 390 h 2597"/>
                <a:gd name="T86" fmla="*/ 2143 w 2214"/>
                <a:gd name="T87" fmla="*/ 343 h 2597"/>
                <a:gd name="T88" fmla="*/ 2131 w 2214"/>
                <a:gd name="T89" fmla="*/ 297 h 2597"/>
                <a:gd name="T90" fmla="*/ 1916 w 2214"/>
                <a:gd name="T91" fmla="*/ 169 h 2597"/>
                <a:gd name="T92" fmla="*/ 2050 w 2214"/>
                <a:gd name="T93" fmla="*/ 477 h 2597"/>
                <a:gd name="T94" fmla="*/ 2137 w 2214"/>
                <a:gd name="T95" fmla="*/ 518 h 2597"/>
                <a:gd name="T96" fmla="*/ 2172 w 2214"/>
                <a:gd name="T97" fmla="*/ 454 h 2597"/>
                <a:gd name="T98" fmla="*/ 2067 w 2214"/>
                <a:gd name="T99" fmla="*/ 599 h 2597"/>
                <a:gd name="T100" fmla="*/ 2114 w 2214"/>
                <a:gd name="T101" fmla="*/ 582 h 2597"/>
                <a:gd name="T102" fmla="*/ 483 w 2214"/>
                <a:gd name="T103" fmla="*/ 541 h 2597"/>
                <a:gd name="T104" fmla="*/ 483 w 2214"/>
                <a:gd name="T105" fmla="*/ 541 h 2597"/>
                <a:gd name="T106" fmla="*/ 59 w 2214"/>
                <a:gd name="T107" fmla="*/ 6 h 2597"/>
                <a:gd name="T108" fmla="*/ 12 w 2214"/>
                <a:gd name="T109" fmla="*/ 75 h 2597"/>
                <a:gd name="T110" fmla="*/ 0 w 2214"/>
                <a:gd name="T111" fmla="*/ 209 h 2597"/>
                <a:gd name="T112" fmla="*/ 41 w 2214"/>
                <a:gd name="T113" fmla="*/ 332 h 2597"/>
                <a:gd name="T114" fmla="*/ 117 w 2214"/>
                <a:gd name="T115" fmla="*/ 128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2597">
                  <a:moveTo>
                    <a:pt x="2009" y="1769"/>
                  </a:moveTo>
                  <a:lnTo>
                    <a:pt x="2009" y="1769"/>
                  </a:lnTo>
                  <a:cubicBezTo>
                    <a:pt x="2009" y="1828"/>
                    <a:pt x="1991" y="1868"/>
                    <a:pt x="1945" y="1915"/>
                  </a:cubicBezTo>
                  <a:cubicBezTo>
                    <a:pt x="1974" y="1985"/>
                    <a:pt x="1974" y="1985"/>
                    <a:pt x="1974" y="1985"/>
                  </a:cubicBezTo>
                  <a:cubicBezTo>
                    <a:pt x="1968" y="2031"/>
                    <a:pt x="1927" y="2055"/>
                    <a:pt x="1927" y="2101"/>
                  </a:cubicBezTo>
                  <a:cubicBezTo>
                    <a:pt x="1927" y="2136"/>
                    <a:pt x="1997" y="2119"/>
                    <a:pt x="1997" y="2154"/>
                  </a:cubicBezTo>
                  <a:cubicBezTo>
                    <a:pt x="1997" y="2177"/>
                    <a:pt x="1980" y="2183"/>
                    <a:pt x="1968" y="2200"/>
                  </a:cubicBezTo>
                  <a:cubicBezTo>
                    <a:pt x="1980" y="2282"/>
                    <a:pt x="1980" y="2282"/>
                    <a:pt x="1980" y="2282"/>
                  </a:cubicBezTo>
                  <a:cubicBezTo>
                    <a:pt x="1980" y="2293"/>
                    <a:pt x="1974" y="2299"/>
                    <a:pt x="1968" y="2305"/>
                  </a:cubicBezTo>
                  <a:cubicBezTo>
                    <a:pt x="1951" y="2293"/>
                    <a:pt x="1945" y="2276"/>
                    <a:pt x="1939" y="2258"/>
                  </a:cubicBezTo>
                  <a:cubicBezTo>
                    <a:pt x="1927" y="2282"/>
                    <a:pt x="1921" y="2311"/>
                    <a:pt x="1898" y="2311"/>
                  </a:cubicBezTo>
                  <a:cubicBezTo>
                    <a:pt x="1887" y="2311"/>
                    <a:pt x="1869" y="2299"/>
                    <a:pt x="1869" y="2288"/>
                  </a:cubicBezTo>
                  <a:cubicBezTo>
                    <a:pt x="1869" y="2264"/>
                    <a:pt x="1869" y="2258"/>
                    <a:pt x="1869" y="2235"/>
                  </a:cubicBezTo>
                  <a:cubicBezTo>
                    <a:pt x="1852" y="2235"/>
                    <a:pt x="1840" y="2235"/>
                    <a:pt x="1823" y="2223"/>
                  </a:cubicBezTo>
                  <a:cubicBezTo>
                    <a:pt x="1834" y="2212"/>
                    <a:pt x="1834" y="2200"/>
                    <a:pt x="1834" y="2183"/>
                  </a:cubicBezTo>
                  <a:cubicBezTo>
                    <a:pt x="1846" y="2183"/>
                    <a:pt x="1846" y="2183"/>
                    <a:pt x="1846" y="2183"/>
                  </a:cubicBezTo>
                  <a:cubicBezTo>
                    <a:pt x="1863" y="2200"/>
                    <a:pt x="1869" y="2229"/>
                    <a:pt x="1898" y="2229"/>
                  </a:cubicBezTo>
                  <a:cubicBezTo>
                    <a:pt x="1916" y="2229"/>
                    <a:pt x="1939" y="2223"/>
                    <a:pt x="1939" y="2206"/>
                  </a:cubicBezTo>
                  <a:cubicBezTo>
                    <a:pt x="1939" y="2130"/>
                    <a:pt x="1863" y="2078"/>
                    <a:pt x="1788" y="2078"/>
                  </a:cubicBezTo>
                  <a:cubicBezTo>
                    <a:pt x="1747" y="2078"/>
                    <a:pt x="1747" y="2276"/>
                    <a:pt x="1747" y="2171"/>
                  </a:cubicBezTo>
                  <a:cubicBezTo>
                    <a:pt x="1747" y="2159"/>
                    <a:pt x="1741" y="2136"/>
                    <a:pt x="1724" y="2136"/>
                  </a:cubicBezTo>
                  <a:cubicBezTo>
                    <a:pt x="1689" y="2136"/>
                    <a:pt x="1665" y="2165"/>
                    <a:pt x="1665" y="2200"/>
                  </a:cubicBezTo>
                  <a:cubicBezTo>
                    <a:pt x="1665" y="2223"/>
                    <a:pt x="1665" y="2223"/>
                    <a:pt x="1665" y="2223"/>
                  </a:cubicBezTo>
                  <a:cubicBezTo>
                    <a:pt x="1654" y="2218"/>
                    <a:pt x="1648" y="2218"/>
                    <a:pt x="1636" y="2212"/>
                  </a:cubicBezTo>
                  <a:cubicBezTo>
                    <a:pt x="1642" y="2241"/>
                    <a:pt x="1654" y="2258"/>
                    <a:pt x="1654" y="2288"/>
                  </a:cubicBezTo>
                  <a:cubicBezTo>
                    <a:pt x="1654" y="2322"/>
                    <a:pt x="1660" y="2369"/>
                    <a:pt x="1625" y="2369"/>
                  </a:cubicBezTo>
                  <a:cubicBezTo>
                    <a:pt x="1595" y="2369"/>
                    <a:pt x="1572" y="2357"/>
                    <a:pt x="1561" y="2328"/>
                  </a:cubicBezTo>
                  <a:cubicBezTo>
                    <a:pt x="1561" y="2317"/>
                    <a:pt x="1561" y="2317"/>
                    <a:pt x="1561" y="2317"/>
                  </a:cubicBezTo>
                  <a:cubicBezTo>
                    <a:pt x="1537" y="2322"/>
                    <a:pt x="1520" y="2311"/>
                    <a:pt x="1497" y="2305"/>
                  </a:cubicBezTo>
                  <a:cubicBezTo>
                    <a:pt x="1520" y="2334"/>
                    <a:pt x="1537" y="2352"/>
                    <a:pt x="1537" y="2386"/>
                  </a:cubicBezTo>
                  <a:cubicBezTo>
                    <a:pt x="1537" y="2398"/>
                    <a:pt x="1531" y="2404"/>
                    <a:pt x="1520" y="2410"/>
                  </a:cubicBezTo>
                  <a:cubicBezTo>
                    <a:pt x="1520" y="2416"/>
                    <a:pt x="1531" y="2421"/>
                    <a:pt x="1531" y="2427"/>
                  </a:cubicBezTo>
                  <a:cubicBezTo>
                    <a:pt x="1531" y="2456"/>
                    <a:pt x="1502" y="2468"/>
                    <a:pt x="1479" y="2491"/>
                  </a:cubicBezTo>
                  <a:cubicBezTo>
                    <a:pt x="1456" y="2526"/>
                    <a:pt x="1473" y="2596"/>
                    <a:pt x="1427" y="2596"/>
                  </a:cubicBezTo>
                  <a:cubicBezTo>
                    <a:pt x="1368" y="2596"/>
                    <a:pt x="1351" y="2538"/>
                    <a:pt x="1293" y="2538"/>
                  </a:cubicBezTo>
                  <a:cubicBezTo>
                    <a:pt x="1252" y="2538"/>
                    <a:pt x="1235" y="2538"/>
                    <a:pt x="1194" y="2538"/>
                  </a:cubicBezTo>
                  <a:cubicBezTo>
                    <a:pt x="1176" y="2538"/>
                    <a:pt x="1171" y="2526"/>
                    <a:pt x="1153" y="2526"/>
                  </a:cubicBezTo>
                  <a:cubicBezTo>
                    <a:pt x="1124" y="2526"/>
                    <a:pt x="1118" y="2567"/>
                    <a:pt x="1083" y="2567"/>
                  </a:cubicBezTo>
                  <a:cubicBezTo>
                    <a:pt x="1037" y="2567"/>
                    <a:pt x="1060" y="2497"/>
                    <a:pt x="1031" y="2456"/>
                  </a:cubicBezTo>
                  <a:cubicBezTo>
                    <a:pt x="1002" y="2416"/>
                    <a:pt x="978" y="2386"/>
                    <a:pt x="943" y="2346"/>
                  </a:cubicBezTo>
                  <a:cubicBezTo>
                    <a:pt x="909" y="2264"/>
                    <a:pt x="845" y="2247"/>
                    <a:pt x="804" y="2165"/>
                  </a:cubicBezTo>
                  <a:cubicBezTo>
                    <a:pt x="769" y="2101"/>
                    <a:pt x="769" y="2060"/>
                    <a:pt x="751" y="1996"/>
                  </a:cubicBezTo>
                  <a:cubicBezTo>
                    <a:pt x="740" y="1967"/>
                    <a:pt x="722" y="1956"/>
                    <a:pt x="711" y="1927"/>
                  </a:cubicBezTo>
                  <a:cubicBezTo>
                    <a:pt x="699" y="1897"/>
                    <a:pt x="711" y="1880"/>
                    <a:pt x="705" y="1845"/>
                  </a:cubicBezTo>
                  <a:cubicBezTo>
                    <a:pt x="699" y="1787"/>
                    <a:pt x="670" y="1758"/>
                    <a:pt x="664" y="1700"/>
                  </a:cubicBezTo>
                  <a:cubicBezTo>
                    <a:pt x="670" y="1705"/>
                    <a:pt x="670" y="1705"/>
                    <a:pt x="670" y="1705"/>
                  </a:cubicBezTo>
                  <a:cubicBezTo>
                    <a:pt x="693" y="1746"/>
                    <a:pt x="722" y="1758"/>
                    <a:pt x="757" y="1787"/>
                  </a:cubicBezTo>
                  <a:cubicBezTo>
                    <a:pt x="786" y="1810"/>
                    <a:pt x="763" y="1880"/>
                    <a:pt x="780" y="1828"/>
                  </a:cubicBezTo>
                  <a:cubicBezTo>
                    <a:pt x="798" y="1833"/>
                    <a:pt x="804" y="1839"/>
                    <a:pt x="821" y="1851"/>
                  </a:cubicBezTo>
                  <a:cubicBezTo>
                    <a:pt x="821" y="1828"/>
                    <a:pt x="821" y="1828"/>
                    <a:pt x="821" y="1828"/>
                  </a:cubicBezTo>
                  <a:cubicBezTo>
                    <a:pt x="821" y="1769"/>
                    <a:pt x="769" y="1746"/>
                    <a:pt x="746" y="1694"/>
                  </a:cubicBezTo>
                  <a:cubicBezTo>
                    <a:pt x="734" y="1659"/>
                    <a:pt x="722" y="1624"/>
                    <a:pt x="687" y="1624"/>
                  </a:cubicBezTo>
                  <a:cubicBezTo>
                    <a:pt x="687" y="1478"/>
                    <a:pt x="583" y="1420"/>
                    <a:pt x="519" y="1286"/>
                  </a:cubicBezTo>
                  <a:cubicBezTo>
                    <a:pt x="489" y="1234"/>
                    <a:pt x="449" y="1216"/>
                    <a:pt x="449" y="1158"/>
                  </a:cubicBezTo>
                  <a:cubicBezTo>
                    <a:pt x="449" y="1152"/>
                    <a:pt x="460" y="1152"/>
                    <a:pt x="460" y="1147"/>
                  </a:cubicBezTo>
                  <a:cubicBezTo>
                    <a:pt x="460" y="1059"/>
                    <a:pt x="420" y="1007"/>
                    <a:pt x="396" y="919"/>
                  </a:cubicBezTo>
                  <a:cubicBezTo>
                    <a:pt x="396" y="908"/>
                    <a:pt x="379" y="908"/>
                    <a:pt x="379" y="890"/>
                  </a:cubicBezTo>
                  <a:cubicBezTo>
                    <a:pt x="379" y="838"/>
                    <a:pt x="420" y="821"/>
                    <a:pt x="425" y="768"/>
                  </a:cubicBezTo>
                  <a:cubicBezTo>
                    <a:pt x="414" y="698"/>
                    <a:pt x="414" y="698"/>
                    <a:pt x="414" y="698"/>
                  </a:cubicBezTo>
                  <a:cubicBezTo>
                    <a:pt x="425" y="698"/>
                    <a:pt x="425" y="698"/>
                    <a:pt x="425" y="698"/>
                  </a:cubicBezTo>
                  <a:cubicBezTo>
                    <a:pt x="431" y="704"/>
                    <a:pt x="437" y="710"/>
                    <a:pt x="443" y="716"/>
                  </a:cubicBezTo>
                  <a:cubicBezTo>
                    <a:pt x="478" y="733"/>
                    <a:pt x="501" y="733"/>
                    <a:pt x="536" y="739"/>
                  </a:cubicBezTo>
                  <a:cubicBezTo>
                    <a:pt x="565" y="751"/>
                    <a:pt x="571" y="774"/>
                    <a:pt x="600" y="774"/>
                  </a:cubicBezTo>
                  <a:cubicBezTo>
                    <a:pt x="617" y="774"/>
                    <a:pt x="623" y="762"/>
                    <a:pt x="641" y="762"/>
                  </a:cubicBezTo>
                  <a:cubicBezTo>
                    <a:pt x="699" y="762"/>
                    <a:pt x="722" y="797"/>
                    <a:pt x="775" y="815"/>
                  </a:cubicBezTo>
                  <a:cubicBezTo>
                    <a:pt x="879" y="861"/>
                    <a:pt x="938" y="890"/>
                    <a:pt x="1042" y="937"/>
                  </a:cubicBezTo>
                  <a:cubicBezTo>
                    <a:pt x="1095" y="954"/>
                    <a:pt x="1130" y="984"/>
                    <a:pt x="1188" y="984"/>
                  </a:cubicBezTo>
                  <a:cubicBezTo>
                    <a:pt x="1240" y="984"/>
                    <a:pt x="1240" y="984"/>
                    <a:pt x="1240" y="984"/>
                  </a:cubicBezTo>
                  <a:cubicBezTo>
                    <a:pt x="1275" y="984"/>
                    <a:pt x="1287" y="1013"/>
                    <a:pt x="1322" y="1030"/>
                  </a:cubicBezTo>
                  <a:cubicBezTo>
                    <a:pt x="1328" y="989"/>
                    <a:pt x="1328" y="937"/>
                    <a:pt x="1368" y="937"/>
                  </a:cubicBezTo>
                  <a:cubicBezTo>
                    <a:pt x="1398" y="937"/>
                    <a:pt x="1415" y="960"/>
                    <a:pt x="1438" y="978"/>
                  </a:cubicBezTo>
                  <a:cubicBezTo>
                    <a:pt x="1473" y="1007"/>
                    <a:pt x="1485" y="1030"/>
                    <a:pt x="1514" y="1065"/>
                  </a:cubicBezTo>
                  <a:cubicBezTo>
                    <a:pt x="1526" y="1094"/>
                    <a:pt x="1462" y="937"/>
                    <a:pt x="1462" y="914"/>
                  </a:cubicBezTo>
                  <a:cubicBezTo>
                    <a:pt x="1462" y="890"/>
                    <a:pt x="1462" y="890"/>
                    <a:pt x="1462" y="890"/>
                  </a:cubicBezTo>
                  <a:cubicBezTo>
                    <a:pt x="1467" y="890"/>
                    <a:pt x="1473" y="890"/>
                    <a:pt x="1473" y="890"/>
                  </a:cubicBezTo>
                  <a:cubicBezTo>
                    <a:pt x="1508" y="890"/>
                    <a:pt x="1526" y="914"/>
                    <a:pt x="1561" y="914"/>
                  </a:cubicBezTo>
                  <a:cubicBezTo>
                    <a:pt x="1595" y="914"/>
                    <a:pt x="1607" y="873"/>
                    <a:pt x="1636" y="873"/>
                  </a:cubicBezTo>
                  <a:cubicBezTo>
                    <a:pt x="1660" y="873"/>
                    <a:pt x="1671" y="908"/>
                    <a:pt x="1694" y="908"/>
                  </a:cubicBezTo>
                  <a:cubicBezTo>
                    <a:pt x="1758" y="908"/>
                    <a:pt x="1788" y="850"/>
                    <a:pt x="1817" y="791"/>
                  </a:cubicBezTo>
                  <a:cubicBezTo>
                    <a:pt x="1852" y="809"/>
                    <a:pt x="1863" y="832"/>
                    <a:pt x="1904" y="832"/>
                  </a:cubicBezTo>
                  <a:cubicBezTo>
                    <a:pt x="1951" y="832"/>
                    <a:pt x="1986" y="797"/>
                    <a:pt x="1986" y="751"/>
                  </a:cubicBezTo>
                  <a:cubicBezTo>
                    <a:pt x="1986" y="704"/>
                    <a:pt x="2160" y="844"/>
                    <a:pt x="2160" y="885"/>
                  </a:cubicBezTo>
                  <a:cubicBezTo>
                    <a:pt x="2160" y="908"/>
                    <a:pt x="2120" y="908"/>
                    <a:pt x="2120" y="931"/>
                  </a:cubicBezTo>
                  <a:cubicBezTo>
                    <a:pt x="2120" y="937"/>
                    <a:pt x="2125" y="937"/>
                    <a:pt x="2125" y="943"/>
                  </a:cubicBezTo>
                  <a:cubicBezTo>
                    <a:pt x="2125" y="1018"/>
                    <a:pt x="2125" y="1018"/>
                    <a:pt x="2125" y="1018"/>
                  </a:cubicBezTo>
                  <a:cubicBezTo>
                    <a:pt x="2125" y="1042"/>
                    <a:pt x="2143" y="1053"/>
                    <a:pt x="2143" y="1077"/>
                  </a:cubicBezTo>
                  <a:cubicBezTo>
                    <a:pt x="2143" y="1100"/>
                    <a:pt x="2131" y="1117"/>
                    <a:pt x="2131" y="1141"/>
                  </a:cubicBezTo>
                  <a:cubicBezTo>
                    <a:pt x="2131" y="1199"/>
                    <a:pt x="2131" y="1199"/>
                    <a:pt x="2131" y="1199"/>
                  </a:cubicBezTo>
                  <a:cubicBezTo>
                    <a:pt x="2131" y="1234"/>
                    <a:pt x="2160" y="1251"/>
                    <a:pt x="2160" y="1292"/>
                  </a:cubicBezTo>
                  <a:cubicBezTo>
                    <a:pt x="2160" y="1327"/>
                    <a:pt x="2137" y="1350"/>
                    <a:pt x="2137" y="1385"/>
                  </a:cubicBezTo>
                  <a:cubicBezTo>
                    <a:pt x="2137" y="1420"/>
                    <a:pt x="2143" y="1438"/>
                    <a:pt x="2143" y="1473"/>
                  </a:cubicBezTo>
                  <a:cubicBezTo>
                    <a:pt x="2143" y="1502"/>
                    <a:pt x="2125" y="1519"/>
                    <a:pt x="2125" y="1548"/>
                  </a:cubicBezTo>
                  <a:cubicBezTo>
                    <a:pt x="2125" y="1566"/>
                    <a:pt x="2143" y="1577"/>
                    <a:pt x="2149" y="1595"/>
                  </a:cubicBezTo>
                  <a:cubicBezTo>
                    <a:pt x="2131" y="1595"/>
                    <a:pt x="2125" y="1577"/>
                    <a:pt x="2102" y="1577"/>
                  </a:cubicBezTo>
                  <a:cubicBezTo>
                    <a:pt x="2102" y="1571"/>
                    <a:pt x="2102" y="1571"/>
                    <a:pt x="2102" y="1566"/>
                  </a:cubicBezTo>
                  <a:cubicBezTo>
                    <a:pt x="2102" y="1554"/>
                    <a:pt x="2108" y="1548"/>
                    <a:pt x="2108" y="1531"/>
                  </a:cubicBezTo>
                  <a:cubicBezTo>
                    <a:pt x="2061" y="1554"/>
                    <a:pt x="2050" y="1601"/>
                    <a:pt x="2038" y="1653"/>
                  </a:cubicBezTo>
                  <a:cubicBezTo>
                    <a:pt x="2026" y="1694"/>
                    <a:pt x="2003" y="1711"/>
                    <a:pt x="2003" y="1758"/>
                  </a:cubicBezTo>
                  <a:cubicBezTo>
                    <a:pt x="2003" y="1764"/>
                    <a:pt x="2009" y="1764"/>
                    <a:pt x="2009" y="1769"/>
                  </a:cubicBezTo>
                  <a:close/>
                  <a:moveTo>
                    <a:pt x="1677" y="2386"/>
                  </a:moveTo>
                  <a:lnTo>
                    <a:pt x="1677" y="2386"/>
                  </a:lnTo>
                  <a:cubicBezTo>
                    <a:pt x="1671" y="2381"/>
                    <a:pt x="1671" y="2381"/>
                    <a:pt x="1665" y="2381"/>
                  </a:cubicBezTo>
                  <a:cubicBezTo>
                    <a:pt x="1630" y="2381"/>
                    <a:pt x="1636" y="2427"/>
                    <a:pt x="1619" y="2456"/>
                  </a:cubicBezTo>
                  <a:cubicBezTo>
                    <a:pt x="1636" y="2474"/>
                    <a:pt x="1636" y="2497"/>
                    <a:pt x="1654" y="2515"/>
                  </a:cubicBezTo>
                  <a:cubicBezTo>
                    <a:pt x="1677" y="2491"/>
                    <a:pt x="1671" y="2468"/>
                    <a:pt x="1683" y="2451"/>
                  </a:cubicBezTo>
                  <a:cubicBezTo>
                    <a:pt x="1677" y="2427"/>
                    <a:pt x="1677" y="2427"/>
                    <a:pt x="1677" y="2427"/>
                  </a:cubicBezTo>
                  <a:cubicBezTo>
                    <a:pt x="1677" y="2386"/>
                    <a:pt x="1677" y="2386"/>
                    <a:pt x="1677" y="2386"/>
                  </a:cubicBezTo>
                  <a:close/>
                  <a:moveTo>
                    <a:pt x="2055" y="1932"/>
                  </a:moveTo>
                  <a:lnTo>
                    <a:pt x="2055" y="1932"/>
                  </a:lnTo>
                  <a:cubicBezTo>
                    <a:pt x="2055" y="1927"/>
                    <a:pt x="2055" y="1927"/>
                    <a:pt x="2055" y="1927"/>
                  </a:cubicBezTo>
                  <a:cubicBezTo>
                    <a:pt x="2044" y="1921"/>
                    <a:pt x="2044" y="1921"/>
                    <a:pt x="2044" y="1921"/>
                  </a:cubicBezTo>
                  <a:cubicBezTo>
                    <a:pt x="2032" y="1944"/>
                    <a:pt x="2032" y="1956"/>
                    <a:pt x="2026" y="1973"/>
                  </a:cubicBezTo>
                  <a:cubicBezTo>
                    <a:pt x="2032" y="1973"/>
                    <a:pt x="2038" y="1979"/>
                    <a:pt x="2044" y="1979"/>
                  </a:cubicBezTo>
                  <a:cubicBezTo>
                    <a:pt x="2050" y="1979"/>
                    <a:pt x="2055" y="1973"/>
                    <a:pt x="2061" y="1973"/>
                  </a:cubicBezTo>
                  <a:cubicBezTo>
                    <a:pt x="2055" y="1932"/>
                    <a:pt x="2055" y="1932"/>
                    <a:pt x="2055" y="1932"/>
                  </a:cubicBezTo>
                  <a:close/>
                  <a:moveTo>
                    <a:pt x="513" y="669"/>
                  </a:moveTo>
                  <a:lnTo>
                    <a:pt x="513" y="669"/>
                  </a:lnTo>
                  <a:cubicBezTo>
                    <a:pt x="507" y="687"/>
                    <a:pt x="507" y="698"/>
                    <a:pt x="501" y="710"/>
                  </a:cubicBezTo>
                  <a:cubicBezTo>
                    <a:pt x="513" y="716"/>
                    <a:pt x="513" y="716"/>
                    <a:pt x="513" y="716"/>
                  </a:cubicBezTo>
                  <a:cubicBezTo>
                    <a:pt x="536" y="710"/>
                    <a:pt x="548" y="704"/>
                    <a:pt x="559" y="687"/>
                  </a:cubicBezTo>
                  <a:cubicBezTo>
                    <a:pt x="542" y="681"/>
                    <a:pt x="530" y="675"/>
                    <a:pt x="513" y="669"/>
                  </a:cubicBezTo>
                  <a:close/>
                  <a:moveTo>
                    <a:pt x="1916" y="169"/>
                  </a:moveTo>
                  <a:lnTo>
                    <a:pt x="1916" y="169"/>
                  </a:lnTo>
                  <a:cubicBezTo>
                    <a:pt x="1945" y="186"/>
                    <a:pt x="1957" y="215"/>
                    <a:pt x="1957" y="250"/>
                  </a:cubicBezTo>
                  <a:cubicBezTo>
                    <a:pt x="1957" y="256"/>
                    <a:pt x="1951" y="256"/>
                    <a:pt x="1945" y="262"/>
                  </a:cubicBezTo>
                  <a:cubicBezTo>
                    <a:pt x="1951" y="273"/>
                    <a:pt x="1951" y="273"/>
                    <a:pt x="1951" y="273"/>
                  </a:cubicBezTo>
                  <a:cubicBezTo>
                    <a:pt x="1991" y="273"/>
                    <a:pt x="1997" y="314"/>
                    <a:pt x="2015" y="355"/>
                  </a:cubicBezTo>
                  <a:cubicBezTo>
                    <a:pt x="2026" y="384"/>
                    <a:pt x="2038" y="396"/>
                    <a:pt x="2050" y="425"/>
                  </a:cubicBezTo>
                  <a:cubicBezTo>
                    <a:pt x="2073" y="419"/>
                    <a:pt x="2073" y="390"/>
                    <a:pt x="2096" y="390"/>
                  </a:cubicBezTo>
                  <a:cubicBezTo>
                    <a:pt x="2114" y="390"/>
                    <a:pt x="2125" y="396"/>
                    <a:pt x="2143" y="401"/>
                  </a:cubicBezTo>
                  <a:cubicBezTo>
                    <a:pt x="2143" y="396"/>
                    <a:pt x="2143" y="396"/>
                    <a:pt x="2143" y="384"/>
                  </a:cubicBezTo>
                  <a:cubicBezTo>
                    <a:pt x="2143" y="372"/>
                    <a:pt x="2143" y="361"/>
                    <a:pt x="2143" y="343"/>
                  </a:cubicBezTo>
                  <a:cubicBezTo>
                    <a:pt x="2137" y="343"/>
                    <a:pt x="2131" y="343"/>
                    <a:pt x="2120" y="343"/>
                  </a:cubicBezTo>
                  <a:cubicBezTo>
                    <a:pt x="2114" y="343"/>
                    <a:pt x="2114" y="337"/>
                    <a:pt x="2108" y="337"/>
                  </a:cubicBezTo>
                  <a:cubicBezTo>
                    <a:pt x="2120" y="320"/>
                    <a:pt x="2131" y="314"/>
                    <a:pt x="2131" y="297"/>
                  </a:cubicBezTo>
                  <a:cubicBezTo>
                    <a:pt x="2131" y="238"/>
                    <a:pt x="2131" y="238"/>
                    <a:pt x="2131" y="238"/>
                  </a:cubicBezTo>
                  <a:cubicBezTo>
                    <a:pt x="2044" y="238"/>
                    <a:pt x="2032" y="151"/>
                    <a:pt x="1968" y="93"/>
                  </a:cubicBezTo>
                  <a:cubicBezTo>
                    <a:pt x="1957" y="128"/>
                    <a:pt x="1945" y="151"/>
                    <a:pt x="1916" y="169"/>
                  </a:cubicBezTo>
                  <a:close/>
                  <a:moveTo>
                    <a:pt x="2084" y="483"/>
                  </a:moveTo>
                  <a:lnTo>
                    <a:pt x="2084" y="483"/>
                  </a:lnTo>
                  <a:cubicBezTo>
                    <a:pt x="2073" y="483"/>
                    <a:pt x="2061" y="477"/>
                    <a:pt x="2050" y="477"/>
                  </a:cubicBezTo>
                  <a:cubicBezTo>
                    <a:pt x="2026" y="477"/>
                    <a:pt x="2003" y="495"/>
                    <a:pt x="2003" y="512"/>
                  </a:cubicBezTo>
                  <a:cubicBezTo>
                    <a:pt x="2026" y="529"/>
                    <a:pt x="2044" y="535"/>
                    <a:pt x="2073" y="535"/>
                  </a:cubicBezTo>
                  <a:cubicBezTo>
                    <a:pt x="2096" y="535"/>
                    <a:pt x="2114" y="529"/>
                    <a:pt x="2137" y="518"/>
                  </a:cubicBezTo>
                  <a:cubicBezTo>
                    <a:pt x="2149" y="529"/>
                    <a:pt x="2154" y="541"/>
                    <a:pt x="2166" y="559"/>
                  </a:cubicBezTo>
                  <a:cubicBezTo>
                    <a:pt x="2183" y="547"/>
                    <a:pt x="2195" y="541"/>
                    <a:pt x="2213" y="524"/>
                  </a:cubicBezTo>
                  <a:cubicBezTo>
                    <a:pt x="2195" y="500"/>
                    <a:pt x="2183" y="483"/>
                    <a:pt x="2172" y="454"/>
                  </a:cubicBezTo>
                  <a:cubicBezTo>
                    <a:pt x="2160" y="448"/>
                    <a:pt x="2160" y="448"/>
                    <a:pt x="2160" y="448"/>
                  </a:cubicBezTo>
                  <a:cubicBezTo>
                    <a:pt x="2143" y="477"/>
                    <a:pt x="2114" y="483"/>
                    <a:pt x="2084" y="483"/>
                  </a:cubicBezTo>
                  <a:close/>
                  <a:moveTo>
                    <a:pt x="2067" y="599"/>
                  </a:moveTo>
                  <a:lnTo>
                    <a:pt x="2067" y="599"/>
                  </a:lnTo>
                  <a:cubicBezTo>
                    <a:pt x="2067" y="605"/>
                    <a:pt x="2067" y="611"/>
                    <a:pt x="2067" y="617"/>
                  </a:cubicBezTo>
                  <a:cubicBezTo>
                    <a:pt x="2090" y="611"/>
                    <a:pt x="2102" y="599"/>
                    <a:pt x="2114" y="582"/>
                  </a:cubicBezTo>
                  <a:cubicBezTo>
                    <a:pt x="2096" y="576"/>
                    <a:pt x="2067" y="582"/>
                    <a:pt x="2067" y="599"/>
                  </a:cubicBezTo>
                  <a:close/>
                  <a:moveTo>
                    <a:pt x="483" y="541"/>
                  </a:moveTo>
                  <a:lnTo>
                    <a:pt x="483" y="541"/>
                  </a:lnTo>
                  <a:cubicBezTo>
                    <a:pt x="536" y="541"/>
                    <a:pt x="536" y="541"/>
                    <a:pt x="536" y="541"/>
                  </a:cubicBezTo>
                  <a:cubicBezTo>
                    <a:pt x="536" y="529"/>
                    <a:pt x="536" y="524"/>
                    <a:pt x="536" y="506"/>
                  </a:cubicBezTo>
                  <a:cubicBezTo>
                    <a:pt x="513" y="512"/>
                    <a:pt x="501" y="529"/>
                    <a:pt x="483" y="541"/>
                  </a:cubicBezTo>
                  <a:close/>
                  <a:moveTo>
                    <a:pt x="82" y="23"/>
                  </a:moveTo>
                  <a:lnTo>
                    <a:pt x="82" y="23"/>
                  </a:lnTo>
                  <a:cubicBezTo>
                    <a:pt x="76" y="17"/>
                    <a:pt x="70" y="11"/>
                    <a:pt x="59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7"/>
                    <a:pt x="59" y="29"/>
                    <a:pt x="53" y="46"/>
                  </a:cubicBezTo>
                  <a:cubicBezTo>
                    <a:pt x="41" y="64"/>
                    <a:pt x="12" y="58"/>
                    <a:pt x="12" y="75"/>
                  </a:cubicBezTo>
                  <a:cubicBezTo>
                    <a:pt x="12" y="93"/>
                    <a:pt x="24" y="99"/>
                    <a:pt x="24" y="116"/>
                  </a:cubicBezTo>
                  <a:cubicBezTo>
                    <a:pt x="24" y="145"/>
                    <a:pt x="0" y="157"/>
                    <a:pt x="0" y="186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2" y="209"/>
                    <a:pt x="18" y="209"/>
                    <a:pt x="29" y="209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35" y="332"/>
                    <a:pt x="41" y="332"/>
                  </a:cubicBezTo>
                  <a:cubicBezTo>
                    <a:pt x="59" y="332"/>
                    <a:pt x="59" y="314"/>
                    <a:pt x="70" y="302"/>
                  </a:cubicBezTo>
                  <a:cubicBezTo>
                    <a:pt x="105" y="285"/>
                    <a:pt x="134" y="262"/>
                    <a:pt x="134" y="221"/>
                  </a:cubicBezTo>
                  <a:cubicBezTo>
                    <a:pt x="134" y="180"/>
                    <a:pt x="117" y="163"/>
                    <a:pt x="117" y="128"/>
                  </a:cubicBezTo>
                  <a:cubicBezTo>
                    <a:pt x="117" y="99"/>
                    <a:pt x="128" y="81"/>
                    <a:pt x="128" y="46"/>
                  </a:cubicBezTo>
                  <a:cubicBezTo>
                    <a:pt x="128" y="29"/>
                    <a:pt x="99" y="29"/>
                    <a:pt x="82" y="2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237862" y="284241"/>
            <a:ext cx="2049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posuere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81947"/>
      </p:ext>
    </p:extLst>
  </p:cSld>
  <p:clrMapOvr>
    <a:masterClrMapping/>
  </p:clrMapOvr>
  <p:transition spd="slow">
    <p:cover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1"/>
          </p:nvPr>
        </p:nvSpPr>
        <p:spPr>
          <a:xfrm>
            <a:off x="2126906" y="3161833"/>
            <a:ext cx="3659186" cy="6510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Dosis" panose="02010503020202060003" pitchFamily="2" charset="0"/>
              </a:rPr>
              <a:t>CHINA</a:t>
            </a: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4841345" y="821106"/>
            <a:ext cx="5864327" cy="4217551"/>
            <a:chOff x="-9" y="5"/>
            <a:chExt cx="5769" cy="4314"/>
          </a:xfrm>
          <a:solidFill>
            <a:schemeClr val="bg1">
              <a:lumMod val="85000"/>
            </a:schemeClr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679" y="4064"/>
              <a:ext cx="312" cy="255"/>
            </a:xfrm>
            <a:custGeom>
              <a:avLst/>
              <a:gdLst>
                <a:gd name="T0" fmla="*/ 553 w 673"/>
                <a:gd name="T1" fmla="*/ 13 h 550"/>
                <a:gd name="T2" fmla="*/ 520 w 673"/>
                <a:gd name="T3" fmla="*/ 52 h 550"/>
                <a:gd name="T4" fmla="*/ 454 w 673"/>
                <a:gd name="T5" fmla="*/ 35 h 550"/>
                <a:gd name="T6" fmla="*/ 411 w 673"/>
                <a:gd name="T7" fmla="*/ 61 h 550"/>
                <a:gd name="T8" fmla="*/ 358 w 673"/>
                <a:gd name="T9" fmla="*/ 78 h 550"/>
                <a:gd name="T10" fmla="*/ 319 w 673"/>
                <a:gd name="T11" fmla="*/ 70 h 550"/>
                <a:gd name="T12" fmla="*/ 284 w 673"/>
                <a:gd name="T13" fmla="*/ 48 h 550"/>
                <a:gd name="T14" fmla="*/ 260 w 673"/>
                <a:gd name="T15" fmla="*/ 89 h 550"/>
                <a:gd name="T16" fmla="*/ 232 w 673"/>
                <a:gd name="T17" fmla="*/ 111 h 550"/>
                <a:gd name="T18" fmla="*/ 160 w 673"/>
                <a:gd name="T19" fmla="*/ 102 h 550"/>
                <a:gd name="T20" fmla="*/ 175 w 673"/>
                <a:gd name="T21" fmla="*/ 148 h 550"/>
                <a:gd name="T22" fmla="*/ 120 w 673"/>
                <a:gd name="T23" fmla="*/ 185 h 550"/>
                <a:gd name="T24" fmla="*/ 53 w 673"/>
                <a:gd name="T25" fmla="*/ 246 h 550"/>
                <a:gd name="T26" fmla="*/ 20 w 673"/>
                <a:gd name="T27" fmla="*/ 280 h 550"/>
                <a:gd name="T28" fmla="*/ 33 w 673"/>
                <a:gd name="T29" fmla="*/ 317 h 550"/>
                <a:gd name="T30" fmla="*/ 33 w 673"/>
                <a:gd name="T31" fmla="*/ 387 h 550"/>
                <a:gd name="T32" fmla="*/ 55 w 673"/>
                <a:gd name="T33" fmla="*/ 437 h 550"/>
                <a:gd name="T34" fmla="*/ 81 w 673"/>
                <a:gd name="T35" fmla="*/ 476 h 550"/>
                <a:gd name="T36" fmla="*/ 138 w 673"/>
                <a:gd name="T37" fmla="*/ 498 h 550"/>
                <a:gd name="T38" fmla="*/ 219 w 673"/>
                <a:gd name="T39" fmla="*/ 500 h 550"/>
                <a:gd name="T40" fmla="*/ 341 w 673"/>
                <a:gd name="T41" fmla="*/ 534 h 550"/>
                <a:gd name="T42" fmla="*/ 374 w 673"/>
                <a:gd name="T43" fmla="*/ 476 h 550"/>
                <a:gd name="T44" fmla="*/ 459 w 673"/>
                <a:gd name="T45" fmla="*/ 426 h 550"/>
                <a:gd name="T46" fmla="*/ 507 w 673"/>
                <a:gd name="T47" fmla="*/ 395 h 550"/>
                <a:gd name="T48" fmla="*/ 568 w 673"/>
                <a:gd name="T49" fmla="*/ 356 h 550"/>
                <a:gd name="T50" fmla="*/ 551 w 673"/>
                <a:gd name="T51" fmla="*/ 306 h 550"/>
                <a:gd name="T52" fmla="*/ 592 w 673"/>
                <a:gd name="T53" fmla="*/ 272 h 550"/>
                <a:gd name="T54" fmla="*/ 572 w 673"/>
                <a:gd name="T55" fmla="*/ 228 h 550"/>
                <a:gd name="T56" fmla="*/ 633 w 673"/>
                <a:gd name="T57" fmla="*/ 156 h 550"/>
                <a:gd name="T58" fmla="*/ 671 w 673"/>
                <a:gd name="T59" fmla="*/ 124 h 550"/>
                <a:gd name="T60" fmla="*/ 649 w 673"/>
                <a:gd name="T61" fmla="*/ 43 h 550"/>
                <a:gd name="T62" fmla="*/ 590 w 673"/>
                <a:gd name="T63" fmla="*/ 31 h 550"/>
                <a:gd name="T64" fmla="*/ 553 w 673"/>
                <a:gd name="T65" fmla="*/ 1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50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-9" y="633"/>
              <a:ext cx="2307" cy="1593"/>
            </a:xfrm>
            <a:custGeom>
              <a:avLst/>
              <a:gdLst>
                <a:gd name="T0" fmla="*/ 4317 w 4981"/>
                <a:gd name="T1" fmla="*/ 2284 h 3440"/>
                <a:gd name="T2" fmla="*/ 4622 w 4981"/>
                <a:gd name="T3" fmla="*/ 2061 h 3440"/>
                <a:gd name="T4" fmla="*/ 4946 w 4981"/>
                <a:gd name="T5" fmla="*/ 1850 h 3440"/>
                <a:gd name="T6" fmla="*/ 4930 w 4981"/>
                <a:gd name="T7" fmla="*/ 1693 h 3440"/>
                <a:gd name="T8" fmla="*/ 4812 w 4981"/>
                <a:gd name="T9" fmla="*/ 1470 h 3440"/>
                <a:gd name="T10" fmla="*/ 4636 w 4981"/>
                <a:gd name="T11" fmla="*/ 1342 h 3440"/>
                <a:gd name="T12" fmla="*/ 4488 w 4981"/>
                <a:gd name="T13" fmla="*/ 1228 h 3440"/>
                <a:gd name="T14" fmla="*/ 4082 w 4981"/>
                <a:gd name="T15" fmla="*/ 1137 h 3440"/>
                <a:gd name="T16" fmla="*/ 3931 w 4981"/>
                <a:gd name="T17" fmla="*/ 906 h 3440"/>
                <a:gd name="T18" fmla="*/ 3984 w 4981"/>
                <a:gd name="T19" fmla="*/ 684 h 3440"/>
                <a:gd name="T20" fmla="*/ 3787 w 4981"/>
                <a:gd name="T21" fmla="*/ 408 h 3440"/>
                <a:gd name="T22" fmla="*/ 3607 w 4981"/>
                <a:gd name="T23" fmla="*/ 314 h 3440"/>
                <a:gd name="T24" fmla="*/ 3476 w 4981"/>
                <a:gd name="T25" fmla="*/ 141 h 3440"/>
                <a:gd name="T26" fmla="*/ 3472 w 4981"/>
                <a:gd name="T27" fmla="*/ 7 h 3440"/>
                <a:gd name="T28" fmla="*/ 3233 w 4981"/>
                <a:gd name="T29" fmla="*/ 27 h 3440"/>
                <a:gd name="T30" fmla="*/ 3096 w 4981"/>
                <a:gd name="T31" fmla="*/ 155 h 3440"/>
                <a:gd name="T32" fmla="*/ 2965 w 4981"/>
                <a:gd name="T33" fmla="*/ 333 h 3440"/>
                <a:gd name="T34" fmla="*/ 2876 w 4981"/>
                <a:gd name="T35" fmla="*/ 497 h 3440"/>
                <a:gd name="T36" fmla="*/ 2726 w 4981"/>
                <a:gd name="T37" fmla="*/ 478 h 3440"/>
                <a:gd name="T38" fmla="*/ 2359 w 4981"/>
                <a:gd name="T39" fmla="*/ 536 h 3440"/>
                <a:gd name="T40" fmla="*/ 2224 w 4981"/>
                <a:gd name="T41" fmla="*/ 781 h 3440"/>
                <a:gd name="T42" fmla="*/ 2175 w 4981"/>
                <a:gd name="T43" fmla="*/ 850 h 3440"/>
                <a:gd name="T44" fmla="*/ 2008 w 4981"/>
                <a:gd name="T45" fmla="*/ 809 h 3440"/>
                <a:gd name="T46" fmla="*/ 1710 w 4981"/>
                <a:gd name="T47" fmla="*/ 836 h 3440"/>
                <a:gd name="T48" fmla="*/ 1759 w 4981"/>
                <a:gd name="T49" fmla="*/ 1017 h 3440"/>
                <a:gd name="T50" fmla="*/ 1775 w 4981"/>
                <a:gd name="T51" fmla="*/ 1290 h 3440"/>
                <a:gd name="T52" fmla="*/ 1674 w 4981"/>
                <a:gd name="T53" fmla="*/ 1378 h 3440"/>
                <a:gd name="T54" fmla="*/ 1559 w 4981"/>
                <a:gd name="T55" fmla="*/ 1562 h 3440"/>
                <a:gd name="T56" fmla="*/ 1287 w 4981"/>
                <a:gd name="T57" fmla="*/ 1623 h 3440"/>
                <a:gd name="T58" fmla="*/ 1051 w 4981"/>
                <a:gd name="T59" fmla="*/ 1715 h 3440"/>
                <a:gd name="T60" fmla="*/ 760 w 4981"/>
                <a:gd name="T61" fmla="*/ 1768 h 3440"/>
                <a:gd name="T62" fmla="*/ 563 w 4981"/>
                <a:gd name="T63" fmla="*/ 1787 h 3440"/>
                <a:gd name="T64" fmla="*/ 370 w 4981"/>
                <a:gd name="T65" fmla="*/ 1723 h 3440"/>
                <a:gd name="T66" fmla="*/ 180 w 4981"/>
                <a:gd name="T67" fmla="*/ 1768 h 3440"/>
                <a:gd name="T68" fmla="*/ 42 w 4981"/>
                <a:gd name="T69" fmla="*/ 1934 h 3440"/>
                <a:gd name="T70" fmla="*/ 23 w 4981"/>
                <a:gd name="T71" fmla="*/ 2093 h 3440"/>
                <a:gd name="T72" fmla="*/ 232 w 4981"/>
                <a:gd name="T73" fmla="*/ 2199 h 3440"/>
                <a:gd name="T74" fmla="*/ 190 w 4981"/>
                <a:gd name="T75" fmla="*/ 2415 h 3440"/>
                <a:gd name="T76" fmla="*/ 105 w 4981"/>
                <a:gd name="T77" fmla="*/ 2454 h 3440"/>
                <a:gd name="T78" fmla="*/ 53 w 4981"/>
                <a:gd name="T79" fmla="*/ 2535 h 3440"/>
                <a:gd name="T80" fmla="*/ 219 w 4981"/>
                <a:gd name="T81" fmla="*/ 2595 h 3440"/>
                <a:gd name="T82" fmla="*/ 307 w 4981"/>
                <a:gd name="T83" fmla="*/ 2806 h 3440"/>
                <a:gd name="T84" fmla="*/ 442 w 4981"/>
                <a:gd name="T85" fmla="*/ 2962 h 3440"/>
                <a:gd name="T86" fmla="*/ 717 w 4981"/>
                <a:gd name="T87" fmla="*/ 3144 h 3440"/>
                <a:gd name="T88" fmla="*/ 861 w 4981"/>
                <a:gd name="T89" fmla="*/ 3385 h 3440"/>
                <a:gd name="T90" fmla="*/ 1054 w 4981"/>
                <a:gd name="T91" fmla="*/ 3422 h 3440"/>
                <a:gd name="T92" fmla="*/ 1241 w 4981"/>
                <a:gd name="T93" fmla="*/ 3196 h 3440"/>
                <a:gd name="T94" fmla="*/ 1547 w 4981"/>
                <a:gd name="T95" fmla="*/ 3325 h 3440"/>
                <a:gd name="T96" fmla="*/ 1779 w 4981"/>
                <a:gd name="T97" fmla="*/ 3247 h 3440"/>
                <a:gd name="T98" fmla="*/ 2063 w 4981"/>
                <a:gd name="T99" fmla="*/ 3348 h 3440"/>
                <a:gd name="T100" fmla="*/ 2355 w 4981"/>
                <a:gd name="T101" fmla="*/ 3325 h 3440"/>
                <a:gd name="T102" fmla="*/ 2823 w 4981"/>
                <a:gd name="T103" fmla="*/ 3221 h 3440"/>
                <a:gd name="T104" fmla="*/ 3303 w 4981"/>
                <a:gd name="T105" fmla="*/ 3314 h 3440"/>
                <a:gd name="T106" fmla="*/ 3657 w 4981"/>
                <a:gd name="T107" fmla="*/ 3310 h 3440"/>
                <a:gd name="T108" fmla="*/ 3683 w 4981"/>
                <a:gd name="T109" fmla="*/ 3162 h 3440"/>
                <a:gd name="T110" fmla="*/ 3640 w 4981"/>
                <a:gd name="T111" fmla="*/ 2988 h 3440"/>
                <a:gd name="T112" fmla="*/ 3701 w 4981"/>
                <a:gd name="T113" fmla="*/ 2721 h 3440"/>
                <a:gd name="T114" fmla="*/ 4129 w 4981"/>
                <a:gd name="T115" fmla="*/ 2651 h 3440"/>
                <a:gd name="T116" fmla="*/ 4380 w 4981"/>
                <a:gd name="T117" fmla="*/ 2630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1" h="3440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solidFill>
              <a:srgbClr val="4472C4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71" y="2094"/>
              <a:ext cx="2249" cy="1097"/>
            </a:xfrm>
            <a:custGeom>
              <a:avLst/>
              <a:gdLst>
                <a:gd name="T0" fmla="*/ 4405 w 4857"/>
                <a:gd name="T1" fmla="*/ 1256 h 2368"/>
                <a:gd name="T2" fmla="*/ 4222 w 4857"/>
                <a:gd name="T3" fmla="*/ 1404 h 2368"/>
                <a:gd name="T4" fmla="*/ 4032 w 4857"/>
                <a:gd name="T5" fmla="*/ 1381 h 2368"/>
                <a:gd name="T6" fmla="*/ 3838 w 4857"/>
                <a:gd name="T7" fmla="*/ 1190 h 2368"/>
                <a:gd name="T8" fmla="*/ 3484 w 4857"/>
                <a:gd name="T9" fmla="*/ 1142 h 2368"/>
                <a:gd name="T10" fmla="*/ 3239 w 4857"/>
                <a:gd name="T11" fmla="*/ 1084 h 2368"/>
                <a:gd name="T12" fmla="*/ 2996 w 4857"/>
                <a:gd name="T13" fmla="*/ 984 h 2368"/>
                <a:gd name="T14" fmla="*/ 2787 w 4857"/>
                <a:gd name="T15" fmla="*/ 856 h 2368"/>
                <a:gd name="T16" fmla="*/ 2665 w 4857"/>
                <a:gd name="T17" fmla="*/ 620 h 2368"/>
                <a:gd name="T18" fmla="*/ 2737 w 4857"/>
                <a:gd name="T19" fmla="*/ 514 h 2368"/>
                <a:gd name="T20" fmla="*/ 2764 w 4857"/>
                <a:gd name="T21" fmla="*/ 339 h 2368"/>
                <a:gd name="T22" fmla="*/ 2718 w 4857"/>
                <a:gd name="T23" fmla="*/ 225 h 2368"/>
                <a:gd name="T24" fmla="*/ 2699 w 4857"/>
                <a:gd name="T25" fmla="*/ 159 h 2368"/>
                <a:gd name="T26" fmla="*/ 2219 w 4857"/>
                <a:gd name="T27" fmla="*/ 66 h 2368"/>
                <a:gd name="T28" fmla="*/ 1751 w 4857"/>
                <a:gd name="T29" fmla="*/ 170 h 2368"/>
                <a:gd name="T30" fmla="*/ 1459 w 4857"/>
                <a:gd name="T31" fmla="*/ 193 h 2368"/>
                <a:gd name="T32" fmla="*/ 1175 w 4857"/>
                <a:gd name="T33" fmla="*/ 92 h 2368"/>
                <a:gd name="T34" fmla="*/ 943 w 4857"/>
                <a:gd name="T35" fmla="*/ 170 h 2368"/>
                <a:gd name="T36" fmla="*/ 637 w 4857"/>
                <a:gd name="T37" fmla="*/ 41 h 2368"/>
                <a:gd name="T38" fmla="*/ 450 w 4857"/>
                <a:gd name="T39" fmla="*/ 267 h 2368"/>
                <a:gd name="T40" fmla="*/ 201 w 4857"/>
                <a:gd name="T41" fmla="*/ 304 h 2368"/>
                <a:gd name="T42" fmla="*/ 205 w 4857"/>
                <a:gd name="T43" fmla="*/ 493 h 2368"/>
                <a:gd name="T44" fmla="*/ 275 w 4857"/>
                <a:gd name="T45" fmla="*/ 689 h 2368"/>
                <a:gd name="T46" fmla="*/ 96 w 4857"/>
                <a:gd name="T47" fmla="*/ 678 h 2368"/>
                <a:gd name="T48" fmla="*/ 52 w 4857"/>
                <a:gd name="T49" fmla="*/ 837 h 2368"/>
                <a:gd name="T50" fmla="*/ 78 w 4857"/>
                <a:gd name="T51" fmla="*/ 975 h 2368"/>
                <a:gd name="T52" fmla="*/ 205 w 4857"/>
                <a:gd name="T53" fmla="*/ 1097 h 2368"/>
                <a:gd name="T54" fmla="*/ 406 w 4857"/>
                <a:gd name="T55" fmla="*/ 1275 h 2368"/>
                <a:gd name="T56" fmla="*/ 550 w 4857"/>
                <a:gd name="T57" fmla="*/ 1379 h 2368"/>
                <a:gd name="T58" fmla="*/ 768 w 4857"/>
                <a:gd name="T59" fmla="*/ 1445 h 2368"/>
                <a:gd name="T60" fmla="*/ 1039 w 4857"/>
                <a:gd name="T61" fmla="*/ 1731 h 2368"/>
                <a:gd name="T62" fmla="*/ 1175 w 4857"/>
                <a:gd name="T63" fmla="*/ 1809 h 2368"/>
                <a:gd name="T64" fmla="*/ 1380 w 4857"/>
                <a:gd name="T65" fmla="*/ 1923 h 2368"/>
                <a:gd name="T66" fmla="*/ 1511 w 4857"/>
                <a:gd name="T67" fmla="*/ 2012 h 2368"/>
                <a:gd name="T68" fmla="*/ 1651 w 4857"/>
                <a:gd name="T69" fmla="*/ 2105 h 2368"/>
                <a:gd name="T70" fmla="*/ 1856 w 4857"/>
                <a:gd name="T71" fmla="*/ 2164 h 2368"/>
                <a:gd name="T72" fmla="*/ 2131 w 4857"/>
                <a:gd name="T73" fmla="*/ 2172 h 2368"/>
                <a:gd name="T74" fmla="*/ 2245 w 4857"/>
                <a:gd name="T75" fmla="*/ 2316 h 2368"/>
                <a:gd name="T76" fmla="*/ 2586 w 4857"/>
                <a:gd name="T77" fmla="*/ 2127 h 2368"/>
                <a:gd name="T78" fmla="*/ 2795 w 4857"/>
                <a:gd name="T79" fmla="*/ 2227 h 2368"/>
                <a:gd name="T80" fmla="*/ 2983 w 4857"/>
                <a:gd name="T81" fmla="*/ 2309 h 2368"/>
                <a:gd name="T82" fmla="*/ 3241 w 4857"/>
                <a:gd name="T83" fmla="*/ 2268 h 2368"/>
                <a:gd name="T84" fmla="*/ 3538 w 4857"/>
                <a:gd name="T85" fmla="*/ 2101 h 2368"/>
                <a:gd name="T86" fmla="*/ 3914 w 4857"/>
                <a:gd name="T87" fmla="*/ 2057 h 2368"/>
                <a:gd name="T88" fmla="*/ 4154 w 4857"/>
                <a:gd name="T89" fmla="*/ 2001 h 2368"/>
                <a:gd name="T90" fmla="*/ 4211 w 4857"/>
                <a:gd name="T91" fmla="*/ 2094 h 2368"/>
                <a:gd name="T92" fmla="*/ 4246 w 4857"/>
                <a:gd name="T93" fmla="*/ 2220 h 2368"/>
                <a:gd name="T94" fmla="*/ 4447 w 4857"/>
                <a:gd name="T95" fmla="*/ 2220 h 2368"/>
                <a:gd name="T96" fmla="*/ 4594 w 4857"/>
                <a:gd name="T97" fmla="*/ 2315 h 2368"/>
                <a:gd name="T98" fmla="*/ 4722 w 4857"/>
                <a:gd name="T99" fmla="*/ 2268 h 2368"/>
                <a:gd name="T100" fmla="*/ 4770 w 4857"/>
                <a:gd name="T101" fmla="*/ 2072 h 2368"/>
                <a:gd name="T102" fmla="*/ 4822 w 4857"/>
                <a:gd name="T103" fmla="*/ 1820 h 2368"/>
                <a:gd name="T104" fmla="*/ 4730 w 4857"/>
                <a:gd name="T105" fmla="*/ 1564 h 2368"/>
                <a:gd name="T106" fmla="*/ 4704 w 4857"/>
                <a:gd name="T107" fmla="*/ 1367 h 2368"/>
                <a:gd name="T108" fmla="*/ 4481 w 4857"/>
                <a:gd name="T109" fmla="*/ 118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2368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w="3175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1496" y="1832"/>
              <a:ext cx="1455" cy="934"/>
            </a:xfrm>
            <a:custGeom>
              <a:avLst/>
              <a:gdLst>
                <a:gd name="T0" fmla="*/ 3054 w 3142"/>
                <a:gd name="T1" fmla="*/ 771 h 2018"/>
                <a:gd name="T2" fmla="*/ 2993 w 3142"/>
                <a:gd name="T3" fmla="*/ 656 h 2018"/>
                <a:gd name="T4" fmla="*/ 2875 w 3142"/>
                <a:gd name="T5" fmla="*/ 478 h 2018"/>
                <a:gd name="T6" fmla="*/ 2652 w 3142"/>
                <a:gd name="T7" fmla="*/ 396 h 2018"/>
                <a:gd name="T8" fmla="*/ 2460 w 3142"/>
                <a:gd name="T9" fmla="*/ 204 h 2018"/>
                <a:gd name="T10" fmla="*/ 2298 w 3142"/>
                <a:gd name="T11" fmla="*/ 200 h 2018"/>
                <a:gd name="T12" fmla="*/ 2023 w 3142"/>
                <a:gd name="T13" fmla="*/ 152 h 2018"/>
                <a:gd name="T14" fmla="*/ 1700 w 3142"/>
                <a:gd name="T15" fmla="*/ 185 h 2018"/>
                <a:gd name="T16" fmla="*/ 1482 w 3142"/>
                <a:gd name="T17" fmla="*/ 118 h 2018"/>
                <a:gd name="T18" fmla="*/ 1206 w 3142"/>
                <a:gd name="T19" fmla="*/ 40 h 2018"/>
                <a:gd name="T20" fmla="*/ 988 w 3142"/>
                <a:gd name="T21" fmla="*/ 59 h 2018"/>
                <a:gd name="T22" fmla="*/ 761 w 3142"/>
                <a:gd name="T23" fmla="*/ 85 h 2018"/>
                <a:gd name="T24" fmla="*/ 451 w 3142"/>
                <a:gd name="T25" fmla="*/ 133 h 2018"/>
                <a:gd name="T26" fmla="*/ 298 w 3142"/>
                <a:gd name="T27" fmla="*/ 333 h 2018"/>
                <a:gd name="T28" fmla="*/ 490 w 3142"/>
                <a:gd name="T29" fmla="*/ 463 h 2018"/>
                <a:gd name="T30" fmla="*/ 433 w 3142"/>
                <a:gd name="T31" fmla="*/ 574 h 2018"/>
                <a:gd name="T32" fmla="*/ 411 w 3142"/>
                <a:gd name="T33" fmla="*/ 689 h 2018"/>
                <a:gd name="T34" fmla="*/ 333 w 3142"/>
                <a:gd name="T35" fmla="*/ 752 h 2018"/>
                <a:gd name="T36" fmla="*/ 146 w 3142"/>
                <a:gd name="T37" fmla="*/ 716 h 2018"/>
                <a:gd name="T38" fmla="*/ 72 w 3142"/>
                <a:gd name="T39" fmla="*/ 792 h 2018"/>
                <a:gd name="T40" fmla="*/ 147 w 3142"/>
                <a:gd name="T41" fmla="*/ 850 h 2018"/>
                <a:gd name="T42" fmla="*/ 105 w 3142"/>
                <a:gd name="T43" fmla="*/ 956 h 2018"/>
                <a:gd name="T44" fmla="*/ 91 w 3142"/>
                <a:gd name="T45" fmla="*/ 1081 h 2018"/>
                <a:gd name="T46" fmla="*/ 10 w 3142"/>
                <a:gd name="T47" fmla="*/ 1109 h 2018"/>
                <a:gd name="T48" fmla="*/ 32 w 3142"/>
                <a:gd name="T49" fmla="*/ 1251 h 2018"/>
                <a:gd name="T50" fmla="*/ 141 w 3142"/>
                <a:gd name="T51" fmla="*/ 1423 h 2018"/>
                <a:gd name="T52" fmla="*/ 216 w 3142"/>
                <a:gd name="T53" fmla="*/ 1534 h 2018"/>
                <a:gd name="T54" fmla="*/ 432 w 3142"/>
                <a:gd name="T55" fmla="*/ 1579 h 2018"/>
                <a:gd name="T56" fmla="*/ 593 w 3142"/>
                <a:gd name="T57" fmla="*/ 1651 h 2018"/>
                <a:gd name="T58" fmla="*/ 747 w 3142"/>
                <a:gd name="T59" fmla="*/ 1673 h 2018"/>
                <a:gd name="T60" fmla="*/ 963 w 3142"/>
                <a:gd name="T61" fmla="*/ 1723 h 2018"/>
                <a:gd name="T62" fmla="*/ 1192 w 3142"/>
                <a:gd name="T63" fmla="*/ 1757 h 2018"/>
                <a:gd name="T64" fmla="*/ 1356 w 3142"/>
                <a:gd name="T65" fmla="*/ 1882 h 2018"/>
                <a:gd name="T66" fmla="*/ 1458 w 3142"/>
                <a:gd name="T67" fmla="*/ 1971 h 2018"/>
                <a:gd name="T68" fmla="*/ 1576 w 3142"/>
                <a:gd name="T69" fmla="*/ 1971 h 2018"/>
                <a:gd name="T70" fmla="*/ 1720 w 3142"/>
                <a:gd name="T71" fmla="*/ 1890 h 2018"/>
                <a:gd name="T72" fmla="*/ 1769 w 3142"/>
                <a:gd name="T73" fmla="*/ 1765 h 2018"/>
                <a:gd name="T74" fmla="*/ 1832 w 3142"/>
                <a:gd name="T75" fmla="*/ 1724 h 2018"/>
                <a:gd name="T76" fmla="*/ 1853 w 3142"/>
                <a:gd name="T77" fmla="*/ 1631 h 2018"/>
                <a:gd name="T78" fmla="*/ 2036 w 3142"/>
                <a:gd name="T79" fmla="*/ 1586 h 2018"/>
                <a:gd name="T80" fmla="*/ 2189 w 3142"/>
                <a:gd name="T81" fmla="*/ 1597 h 2018"/>
                <a:gd name="T82" fmla="*/ 2347 w 3142"/>
                <a:gd name="T83" fmla="*/ 1597 h 2018"/>
                <a:gd name="T84" fmla="*/ 2499 w 3142"/>
                <a:gd name="T85" fmla="*/ 1738 h 2018"/>
                <a:gd name="T86" fmla="*/ 2661 w 3142"/>
                <a:gd name="T87" fmla="*/ 1686 h 2018"/>
                <a:gd name="T88" fmla="*/ 2805 w 3142"/>
                <a:gd name="T89" fmla="*/ 1649 h 2018"/>
                <a:gd name="T90" fmla="*/ 2949 w 3142"/>
                <a:gd name="T91" fmla="*/ 1656 h 2018"/>
                <a:gd name="T92" fmla="*/ 3011 w 3142"/>
                <a:gd name="T93" fmla="*/ 1530 h 2018"/>
                <a:gd name="T94" fmla="*/ 2831 w 3142"/>
                <a:gd name="T95" fmla="*/ 1441 h 2018"/>
                <a:gd name="T96" fmla="*/ 2661 w 3142"/>
                <a:gd name="T97" fmla="*/ 1323 h 2018"/>
                <a:gd name="T98" fmla="*/ 2818 w 3142"/>
                <a:gd name="T99" fmla="*/ 1382 h 2018"/>
                <a:gd name="T100" fmla="*/ 2884 w 3142"/>
                <a:gd name="T101" fmla="*/ 1234 h 2018"/>
                <a:gd name="T102" fmla="*/ 2976 w 3142"/>
                <a:gd name="T103" fmla="*/ 1115 h 2018"/>
                <a:gd name="T104" fmla="*/ 3032 w 3142"/>
                <a:gd name="T105" fmla="*/ 1026 h 2018"/>
                <a:gd name="T106" fmla="*/ 3089 w 3142"/>
                <a:gd name="T107" fmla="*/ 997 h 2018"/>
                <a:gd name="T108" fmla="*/ 3085 w 3142"/>
                <a:gd name="T109" fmla="*/ 82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2" h="2018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w="3175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17" y="5"/>
              <a:ext cx="1343" cy="1064"/>
            </a:xfrm>
            <a:custGeom>
              <a:avLst/>
              <a:gdLst>
                <a:gd name="T0" fmla="*/ 2816 w 2901"/>
                <a:gd name="T1" fmla="*/ 823 h 2299"/>
                <a:gd name="T2" fmla="*/ 2595 w 2901"/>
                <a:gd name="T3" fmla="*/ 966 h 2299"/>
                <a:gd name="T4" fmla="*/ 2459 w 2901"/>
                <a:gd name="T5" fmla="*/ 1101 h 2299"/>
                <a:gd name="T6" fmla="*/ 2172 w 2901"/>
                <a:gd name="T7" fmla="*/ 1175 h 2299"/>
                <a:gd name="T8" fmla="*/ 2095 w 2901"/>
                <a:gd name="T9" fmla="*/ 1030 h 2299"/>
                <a:gd name="T10" fmla="*/ 1971 w 2901"/>
                <a:gd name="T11" fmla="*/ 915 h 2299"/>
                <a:gd name="T12" fmla="*/ 1823 w 2901"/>
                <a:gd name="T13" fmla="*/ 855 h 2299"/>
                <a:gd name="T14" fmla="*/ 1589 w 2901"/>
                <a:gd name="T15" fmla="*/ 817 h 2299"/>
                <a:gd name="T16" fmla="*/ 1344 w 2901"/>
                <a:gd name="T17" fmla="*/ 713 h 2299"/>
                <a:gd name="T18" fmla="*/ 1154 w 2901"/>
                <a:gd name="T19" fmla="*/ 491 h 2299"/>
                <a:gd name="T20" fmla="*/ 1073 w 2901"/>
                <a:gd name="T21" fmla="*/ 352 h 2299"/>
                <a:gd name="T22" fmla="*/ 954 w 2901"/>
                <a:gd name="T23" fmla="*/ 188 h 2299"/>
                <a:gd name="T24" fmla="*/ 814 w 2901"/>
                <a:gd name="T25" fmla="*/ 82 h 2299"/>
                <a:gd name="T26" fmla="*/ 641 w 2901"/>
                <a:gd name="T27" fmla="*/ 75 h 2299"/>
                <a:gd name="T28" fmla="*/ 330 w 2901"/>
                <a:gd name="T29" fmla="*/ 32 h 2299"/>
                <a:gd name="T30" fmla="*/ 64 w 2901"/>
                <a:gd name="T31" fmla="*/ 131 h 2299"/>
                <a:gd name="T32" fmla="*/ 99 w 2901"/>
                <a:gd name="T33" fmla="*/ 248 h 2299"/>
                <a:gd name="T34" fmla="*/ 210 w 2901"/>
                <a:gd name="T35" fmla="*/ 370 h 2299"/>
                <a:gd name="T36" fmla="*/ 348 w 2901"/>
                <a:gd name="T37" fmla="*/ 403 h 2299"/>
                <a:gd name="T38" fmla="*/ 623 w 2901"/>
                <a:gd name="T39" fmla="*/ 576 h 2299"/>
                <a:gd name="T40" fmla="*/ 920 w 2901"/>
                <a:gd name="T41" fmla="*/ 505 h 2299"/>
                <a:gd name="T42" fmla="*/ 970 w 2901"/>
                <a:gd name="T43" fmla="*/ 724 h 2299"/>
                <a:gd name="T44" fmla="*/ 961 w 2901"/>
                <a:gd name="T45" fmla="*/ 1069 h 2299"/>
                <a:gd name="T46" fmla="*/ 911 w 2901"/>
                <a:gd name="T47" fmla="*/ 1289 h 2299"/>
                <a:gd name="T48" fmla="*/ 835 w 2901"/>
                <a:gd name="T49" fmla="*/ 1269 h 2299"/>
                <a:gd name="T50" fmla="*/ 605 w 2901"/>
                <a:gd name="T51" fmla="*/ 1563 h 2299"/>
                <a:gd name="T52" fmla="*/ 721 w 2901"/>
                <a:gd name="T53" fmla="*/ 1730 h 2299"/>
                <a:gd name="T54" fmla="*/ 813 w 2901"/>
                <a:gd name="T55" fmla="*/ 1775 h 2299"/>
                <a:gd name="T56" fmla="*/ 766 w 2901"/>
                <a:gd name="T57" fmla="*/ 1889 h 2299"/>
                <a:gd name="T58" fmla="*/ 934 w 2901"/>
                <a:gd name="T59" fmla="*/ 1865 h 2299"/>
                <a:gd name="T60" fmla="*/ 1114 w 2901"/>
                <a:gd name="T61" fmla="*/ 2027 h 2299"/>
                <a:gd name="T62" fmla="*/ 1330 w 2901"/>
                <a:gd name="T63" fmla="*/ 1982 h 2299"/>
                <a:gd name="T64" fmla="*/ 1520 w 2901"/>
                <a:gd name="T65" fmla="*/ 1990 h 2299"/>
                <a:gd name="T66" fmla="*/ 1651 w 2901"/>
                <a:gd name="T67" fmla="*/ 2118 h 2299"/>
                <a:gd name="T68" fmla="*/ 1868 w 2901"/>
                <a:gd name="T69" fmla="*/ 2210 h 2299"/>
                <a:gd name="T70" fmla="*/ 1914 w 2901"/>
                <a:gd name="T71" fmla="*/ 2071 h 2299"/>
                <a:gd name="T72" fmla="*/ 1976 w 2901"/>
                <a:gd name="T73" fmla="*/ 2205 h 2299"/>
                <a:gd name="T74" fmla="*/ 2156 w 2901"/>
                <a:gd name="T75" fmla="*/ 2255 h 2299"/>
                <a:gd name="T76" fmla="*/ 2284 w 2901"/>
                <a:gd name="T77" fmla="*/ 2138 h 2299"/>
                <a:gd name="T78" fmla="*/ 2431 w 2901"/>
                <a:gd name="T79" fmla="*/ 2205 h 2299"/>
                <a:gd name="T80" fmla="*/ 2507 w 2901"/>
                <a:gd name="T81" fmla="*/ 1988 h 2299"/>
                <a:gd name="T82" fmla="*/ 2515 w 2901"/>
                <a:gd name="T83" fmla="*/ 1808 h 2299"/>
                <a:gd name="T84" fmla="*/ 2733 w 2901"/>
                <a:gd name="T85" fmla="*/ 1728 h 2299"/>
                <a:gd name="T86" fmla="*/ 2800 w 2901"/>
                <a:gd name="T87" fmla="*/ 1657 h 2299"/>
                <a:gd name="T88" fmla="*/ 2824 w 2901"/>
                <a:gd name="T89" fmla="*/ 1501 h 2299"/>
                <a:gd name="T90" fmla="*/ 2857 w 2901"/>
                <a:gd name="T91" fmla="*/ 1357 h 2299"/>
                <a:gd name="T92" fmla="*/ 2834 w 2901"/>
                <a:gd name="T93" fmla="*/ 1193 h 2299"/>
                <a:gd name="T94" fmla="*/ 2870 w 2901"/>
                <a:gd name="T95" fmla="*/ 10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1" h="2299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4491" y="1174"/>
              <a:ext cx="677" cy="606"/>
            </a:xfrm>
            <a:custGeom>
              <a:avLst/>
              <a:gdLst>
                <a:gd name="T0" fmla="*/ 1410 w 1462"/>
                <a:gd name="T1" fmla="*/ 456 h 1310"/>
                <a:gd name="T2" fmla="*/ 1321 w 1462"/>
                <a:gd name="T3" fmla="*/ 328 h 1310"/>
                <a:gd name="T4" fmla="*/ 1288 w 1462"/>
                <a:gd name="T5" fmla="*/ 242 h 1310"/>
                <a:gd name="T6" fmla="*/ 1187 w 1462"/>
                <a:gd name="T7" fmla="*/ 148 h 1310"/>
                <a:gd name="T8" fmla="*/ 1125 w 1462"/>
                <a:gd name="T9" fmla="*/ 78 h 1310"/>
                <a:gd name="T10" fmla="*/ 1056 w 1462"/>
                <a:gd name="T11" fmla="*/ 117 h 1310"/>
                <a:gd name="T12" fmla="*/ 1013 w 1462"/>
                <a:gd name="T13" fmla="*/ 61 h 1310"/>
                <a:gd name="T14" fmla="*/ 935 w 1462"/>
                <a:gd name="T15" fmla="*/ 31 h 1310"/>
                <a:gd name="T16" fmla="*/ 895 w 1462"/>
                <a:gd name="T17" fmla="*/ 22 h 1310"/>
                <a:gd name="T18" fmla="*/ 886 w 1462"/>
                <a:gd name="T19" fmla="*/ 47 h 1310"/>
                <a:gd name="T20" fmla="*/ 891 w 1462"/>
                <a:gd name="T21" fmla="*/ 57 h 1310"/>
                <a:gd name="T22" fmla="*/ 873 w 1462"/>
                <a:gd name="T23" fmla="*/ 127 h 1310"/>
                <a:gd name="T24" fmla="*/ 817 w 1462"/>
                <a:gd name="T25" fmla="*/ 172 h 1310"/>
                <a:gd name="T26" fmla="*/ 775 w 1462"/>
                <a:gd name="T27" fmla="*/ 227 h 1310"/>
                <a:gd name="T28" fmla="*/ 718 w 1462"/>
                <a:gd name="T29" fmla="*/ 236 h 1310"/>
                <a:gd name="T30" fmla="*/ 668 w 1462"/>
                <a:gd name="T31" fmla="*/ 227 h 1310"/>
                <a:gd name="T32" fmla="*/ 640 w 1462"/>
                <a:gd name="T33" fmla="*/ 327 h 1310"/>
                <a:gd name="T34" fmla="*/ 557 w 1462"/>
                <a:gd name="T35" fmla="*/ 316 h 1310"/>
                <a:gd name="T36" fmla="*/ 493 w 1462"/>
                <a:gd name="T37" fmla="*/ 338 h 1310"/>
                <a:gd name="T38" fmla="*/ 454 w 1462"/>
                <a:gd name="T39" fmla="*/ 355 h 1310"/>
                <a:gd name="T40" fmla="*/ 413 w 1462"/>
                <a:gd name="T41" fmla="*/ 414 h 1310"/>
                <a:gd name="T42" fmla="*/ 356 w 1462"/>
                <a:gd name="T43" fmla="*/ 444 h 1310"/>
                <a:gd name="T44" fmla="*/ 290 w 1462"/>
                <a:gd name="T45" fmla="*/ 520 h 1310"/>
                <a:gd name="T46" fmla="*/ 233 w 1462"/>
                <a:gd name="T47" fmla="*/ 583 h 1310"/>
                <a:gd name="T48" fmla="*/ 179 w 1462"/>
                <a:gd name="T49" fmla="*/ 505 h 1310"/>
                <a:gd name="T50" fmla="*/ 107 w 1462"/>
                <a:gd name="T51" fmla="*/ 461 h 1310"/>
                <a:gd name="T52" fmla="*/ 65 w 1462"/>
                <a:gd name="T53" fmla="*/ 468 h 1310"/>
                <a:gd name="T54" fmla="*/ 61 w 1462"/>
                <a:gd name="T55" fmla="*/ 516 h 1310"/>
                <a:gd name="T56" fmla="*/ 78 w 1462"/>
                <a:gd name="T57" fmla="*/ 555 h 1310"/>
                <a:gd name="T58" fmla="*/ 94 w 1462"/>
                <a:gd name="T59" fmla="*/ 633 h 1310"/>
                <a:gd name="T60" fmla="*/ 107 w 1462"/>
                <a:gd name="T61" fmla="*/ 705 h 1310"/>
                <a:gd name="T62" fmla="*/ 54 w 1462"/>
                <a:gd name="T63" fmla="*/ 791 h 1310"/>
                <a:gd name="T64" fmla="*/ 24 w 1462"/>
                <a:gd name="T65" fmla="*/ 854 h 1310"/>
                <a:gd name="T66" fmla="*/ 94 w 1462"/>
                <a:gd name="T67" fmla="*/ 894 h 1310"/>
                <a:gd name="T68" fmla="*/ 198 w 1462"/>
                <a:gd name="T69" fmla="*/ 930 h 1310"/>
                <a:gd name="T70" fmla="*/ 295 w 1462"/>
                <a:gd name="T71" fmla="*/ 1052 h 1310"/>
                <a:gd name="T72" fmla="*/ 415 w 1462"/>
                <a:gd name="T73" fmla="*/ 928 h 1310"/>
                <a:gd name="T74" fmla="*/ 550 w 1462"/>
                <a:gd name="T75" fmla="*/ 757 h 1310"/>
                <a:gd name="T76" fmla="*/ 716 w 1462"/>
                <a:gd name="T77" fmla="*/ 791 h 1310"/>
                <a:gd name="T78" fmla="*/ 764 w 1462"/>
                <a:gd name="T79" fmla="*/ 872 h 1310"/>
                <a:gd name="T80" fmla="*/ 672 w 1462"/>
                <a:gd name="T81" fmla="*/ 991 h 1310"/>
                <a:gd name="T82" fmla="*/ 633 w 1462"/>
                <a:gd name="T83" fmla="*/ 1091 h 1310"/>
                <a:gd name="T84" fmla="*/ 699 w 1462"/>
                <a:gd name="T85" fmla="*/ 1139 h 1310"/>
                <a:gd name="T86" fmla="*/ 725 w 1462"/>
                <a:gd name="T87" fmla="*/ 1161 h 1310"/>
                <a:gd name="T88" fmla="*/ 664 w 1462"/>
                <a:gd name="T89" fmla="*/ 1228 h 1310"/>
                <a:gd name="T90" fmla="*/ 620 w 1462"/>
                <a:gd name="T91" fmla="*/ 1284 h 1310"/>
                <a:gd name="T92" fmla="*/ 712 w 1462"/>
                <a:gd name="T93" fmla="*/ 1269 h 1310"/>
                <a:gd name="T94" fmla="*/ 830 w 1462"/>
                <a:gd name="T95" fmla="*/ 1161 h 1310"/>
                <a:gd name="T96" fmla="*/ 956 w 1462"/>
                <a:gd name="T97" fmla="*/ 1028 h 1310"/>
                <a:gd name="T98" fmla="*/ 1061 w 1462"/>
                <a:gd name="T99" fmla="*/ 965 h 1310"/>
                <a:gd name="T100" fmla="*/ 1170 w 1462"/>
                <a:gd name="T101" fmla="*/ 920 h 1310"/>
                <a:gd name="T102" fmla="*/ 1239 w 1462"/>
                <a:gd name="T103" fmla="*/ 884 h 1310"/>
                <a:gd name="T104" fmla="*/ 1262 w 1462"/>
                <a:gd name="T105" fmla="*/ 802 h 1310"/>
                <a:gd name="T106" fmla="*/ 1411 w 1462"/>
                <a:gd name="T107" fmla="*/ 657 h 1310"/>
                <a:gd name="T108" fmla="*/ 1460 w 1462"/>
                <a:gd name="T109" fmla="*/ 630 h 1310"/>
                <a:gd name="T110" fmla="*/ 1462 w 1462"/>
                <a:gd name="T111" fmla="*/ 528 h 1310"/>
                <a:gd name="T112" fmla="*/ 1410 w 1462"/>
                <a:gd name="T113" fmla="*/ 45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2" h="1310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4637" y="856"/>
              <a:ext cx="985" cy="609"/>
            </a:xfrm>
            <a:custGeom>
              <a:avLst/>
              <a:gdLst>
                <a:gd name="T0" fmla="*/ 2111 w 2127"/>
                <a:gd name="T1" fmla="*/ 367 h 1316"/>
                <a:gd name="T2" fmla="*/ 1900 w 2127"/>
                <a:gd name="T3" fmla="*/ 314 h 1316"/>
                <a:gd name="T4" fmla="*/ 1808 w 2127"/>
                <a:gd name="T5" fmla="*/ 300 h 1316"/>
                <a:gd name="T6" fmla="*/ 1693 w 2127"/>
                <a:gd name="T7" fmla="*/ 361 h 1316"/>
                <a:gd name="T8" fmla="*/ 1634 w 2127"/>
                <a:gd name="T9" fmla="*/ 458 h 1316"/>
                <a:gd name="T10" fmla="*/ 1500 w 2127"/>
                <a:gd name="T11" fmla="*/ 367 h 1316"/>
                <a:gd name="T12" fmla="*/ 1467 w 2127"/>
                <a:gd name="T13" fmla="*/ 269 h 1316"/>
                <a:gd name="T14" fmla="*/ 1379 w 2127"/>
                <a:gd name="T15" fmla="*/ 280 h 1316"/>
                <a:gd name="T16" fmla="*/ 1392 w 2127"/>
                <a:gd name="T17" fmla="*/ 372 h 1316"/>
                <a:gd name="T18" fmla="*/ 1270 w 2127"/>
                <a:gd name="T19" fmla="*/ 269 h 1316"/>
                <a:gd name="T20" fmla="*/ 1143 w 2127"/>
                <a:gd name="T21" fmla="*/ 239 h 1316"/>
                <a:gd name="T22" fmla="*/ 1044 w 2127"/>
                <a:gd name="T23" fmla="*/ 152 h 1316"/>
                <a:gd name="T24" fmla="*/ 907 w 2127"/>
                <a:gd name="T25" fmla="*/ 186 h 1316"/>
                <a:gd name="T26" fmla="*/ 766 w 2127"/>
                <a:gd name="T27" fmla="*/ 166 h 1316"/>
                <a:gd name="T28" fmla="*/ 638 w 2127"/>
                <a:gd name="T29" fmla="*/ 189 h 1316"/>
                <a:gd name="T30" fmla="*/ 494 w 2127"/>
                <a:gd name="T31" fmla="*/ 111 h 1316"/>
                <a:gd name="T32" fmla="*/ 402 w 2127"/>
                <a:gd name="T33" fmla="*/ 16 h 1316"/>
                <a:gd name="T34" fmla="*/ 290 w 2127"/>
                <a:gd name="T35" fmla="*/ 51 h 1316"/>
                <a:gd name="T36" fmla="*/ 245 w 2127"/>
                <a:gd name="T37" fmla="*/ 114 h 1316"/>
                <a:gd name="T38" fmla="*/ 160 w 2127"/>
                <a:gd name="T39" fmla="*/ 157 h 1316"/>
                <a:gd name="T40" fmla="*/ 64 w 2127"/>
                <a:gd name="T41" fmla="*/ 146 h 1316"/>
                <a:gd name="T42" fmla="*/ 103 w 2127"/>
                <a:gd name="T43" fmla="*/ 239 h 1316"/>
                <a:gd name="T44" fmla="*/ 177 w 2127"/>
                <a:gd name="T45" fmla="*/ 316 h 1316"/>
                <a:gd name="T46" fmla="*/ 180 w 2127"/>
                <a:gd name="T47" fmla="*/ 478 h 1316"/>
                <a:gd name="T48" fmla="*/ 271 w 2127"/>
                <a:gd name="T49" fmla="*/ 569 h 1316"/>
                <a:gd name="T50" fmla="*/ 404 w 2127"/>
                <a:gd name="T51" fmla="*/ 493 h 1316"/>
                <a:gd name="T52" fmla="*/ 512 w 2127"/>
                <a:gd name="T53" fmla="*/ 637 h 1316"/>
                <a:gd name="T54" fmla="*/ 570 w 2127"/>
                <a:gd name="T55" fmla="*/ 733 h 1316"/>
                <a:gd name="T56" fmla="*/ 619 w 2127"/>
                <a:gd name="T57" fmla="*/ 717 h 1316"/>
                <a:gd name="T58" fmla="*/ 740 w 2127"/>
                <a:gd name="T59" fmla="*/ 803 h 1316"/>
                <a:gd name="T60" fmla="*/ 871 w 2127"/>
                <a:gd name="T61" fmla="*/ 834 h 1316"/>
                <a:gd name="T62" fmla="*/ 1005 w 2127"/>
                <a:gd name="T63" fmla="*/ 1014 h 1316"/>
                <a:gd name="T64" fmla="*/ 1146 w 2127"/>
                <a:gd name="T65" fmla="*/ 1214 h 1316"/>
                <a:gd name="T66" fmla="*/ 1243 w 2127"/>
                <a:gd name="T67" fmla="*/ 1228 h 1316"/>
                <a:gd name="T68" fmla="*/ 1339 w 2127"/>
                <a:gd name="T69" fmla="*/ 995 h 1316"/>
                <a:gd name="T70" fmla="*/ 1470 w 2127"/>
                <a:gd name="T71" fmla="*/ 1039 h 1316"/>
                <a:gd name="T72" fmla="*/ 1552 w 2127"/>
                <a:gd name="T73" fmla="*/ 1039 h 1316"/>
                <a:gd name="T74" fmla="*/ 1647 w 2127"/>
                <a:gd name="T75" fmla="*/ 1017 h 1316"/>
                <a:gd name="T76" fmla="*/ 1587 w 2127"/>
                <a:gd name="T77" fmla="*/ 911 h 1316"/>
                <a:gd name="T78" fmla="*/ 1693 w 2127"/>
                <a:gd name="T79" fmla="*/ 846 h 1316"/>
                <a:gd name="T80" fmla="*/ 1811 w 2127"/>
                <a:gd name="T81" fmla="*/ 714 h 1316"/>
                <a:gd name="T82" fmla="*/ 1862 w 2127"/>
                <a:gd name="T83" fmla="*/ 588 h 1316"/>
                <a:gd name="T84" fmla="*/ 1978 w 2127"/>
                <a:gd name="T85" fmla="*/ 596 h 1316"/>
                <a:gd name="T86" fmla="*/ 2127 w 2127"/>
                <a:gd name="T87" fmla="*/ 489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7" h="1316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375" y="68"/>
              <a:ext cx="2536" cy="2030"/>
            </a:xfrm>
            <a:custGeom>
              <a:avLst/>
              <a:gdLst>
                <a:gd name="T0" fmla="*/ 318 w 5477"/>
                <a:gd name="T1" fmla="*/ 3541 h 4382"/>
                <a:gd name="T2" fmla="*/ 498 w 5477"/>
                <a:gd name="T3" fmla="*/ 3760 h 4382"/>
                <a:gd name="T4" fmla="*/ 1096 w 5477"/>
                <a:gd name="T5" fmla="*/ 4000 h 4382"/>
                <a:gd name="T6" fmla="*/ 1349 w 5477"/>
                <a:gd name="T7" fmla="*/ 4245 h 4382"/>
                <a:gd name="T8" fmla="*/ 1817 w 5477"/>
                <a:gd name="T9" fmla="*/ 4278 h 4382"/>
                <a:gd name="T10" fmla="*/ 2000 w 5477"/>
                <a:gd name="T11" fmla="*/ 3871 h 4382"/>
                <a:gd name="T12" fmla="*/ 2166 w 5477"/>
                <a:gd name="T13" fmla="*/ 4182 h 4382"/>
                <a:gd name="T14" fmla="*/ 2516 w 5477"/>
                <a:gd name="T15" fmla="*/ 4204 h 4382"/>
                <a:gd name="T16" fmla="*/ 2765 w 5477"/>
                <a:gd name="T17" fmla="*/ 3860 h 4382"/>
                <a:gd name="T18" fmla="*/ 3057 w 5477"/>
                <a:gd name="T19" fmla="*/ 3737 h 4382"/>
                <a:gd name="T20" fmla="*/ 3385 w 5477"/>
                <a:gd name="T21" fmla="*/ 3504 h 4382"/>
                <a:gd name="T22" fmla="*/ 3547 w 5477"/>
                <a:gd name="T23" fmla="*/ 3352 h 4382"/>
                <a:gd name="T24" fmla="*/ 3625 w 5477"/>
                <a:gd name="T25" fmla="*/ 3059 h 4382"/>
                <a:gd name="T26" fmla="*/ 4005 w 5477"/>
                <a:gd name="T27" fmla="*/ 3029 h 4382"/>
                <a:gd name="T28" fmla="*/ 4237 w 5477"/>
                <a:gd name="T29" fmla="*/ 2837 h 4382"/>
                <a:gd name="T30" fmla="*/ 4477 w 5477"/>
                <a:gd name="T31" fmla="*/ 3129 h 4382"/>
                <a:gd name="T32" fmla="*/ 4647 w 5477"/>
                <a:gd name="T33" fmla="*/ 2942 h 4382"/>
                <a:gd name="T34" fmla="*/ 4802 w 5477"/>
                <a:gd name="T35" fmla="*/ 2970 h 4382"/>
                <a:gd name="T36" fmla="*/ 5062 w 5477"/>
                <a:gd name="T37" fmla="*/ 2725 h 4382"/>
                <a:gd name="T38" fmla="*/ 5344 w 5477"/>
                <a:gd name="T39" fmla="*/ 2614 h 4382"/>
                <a:gd name="T40" fmla="*/ 5397 w 5477"/>
                <a:gd name="T41" fmla="*/ 2338 h 4382"/>
                <a:gd name="T42" fmla="*/ 5110 w 5477"/>
                <a:gd name="T43" fmla="*/ 2236 h 4382"/>
                <a:gd name="T44" fmla="*/ 4988 w 5477"/>
                <a:gd name="T45" fmla="*/ 1940 h 4382"/>
                <a:gd name="T46" fmla="*/ 5106 w 5477"/>
                <a:gd name="T47" fmla="*/ 1890 h 4382"/>
                <a:gd name="T48" fmla="*/ 5222 w 5477"/>
                <a:gd name="T49" fmla="*/ 1638 h 4382"/>
                <a:gd name="T50" fmla="*/ 4988 w 5477"/>
                <a:gd name="T51" fmla="*/ 1508 h 4382"/>
                <a:gd name="T52" fmla="*/ 5270 w 5477"/>
                <a:gd name="T53" fmla="*/ 1172 h 4382"/>
                <a:gd name="T54" fmla="*/ 5370 w 5477"/>
                <a:gd name="T55" fmla="*/ 932 h 4382"/>
                <a:gd name="T56" fmla="*/ 5418 w 5477"/>
                <a:gd name="T57" fmla="*/ 437 h 4382"/>
                <a:gd name="T58" fmla="*/ 4861 w 5477"/>
                <a:gd name="T59" fmla="*/ 466 h 4382"/>
                <a:gd name="T60" fmla="*/ 4619 w 5477"/>
                <a:gd name="T61" fmla="*/ 233 h 4382"/>
                <a:gd name="T62" fmla="*/ 4445 w 5477"/>
                <a:gd name="T63" fmla="*/ 0 h 4382"/>
                <a:gd name="T64" fmla="*/ 4370 w 5477"/>
                <a:gd name="T65" fmla="*/ 226 h 4382"/>
                <a:gd name="T66" fmla="*/ 4303 w 5477"/>
                <a:gd name="T67" fmla="*/ 541 h 4382"/>
                <a:gd name="T68" fmla="*/ 4239 w 5477"/>
                <a:gd name="T69" fmla="*/ 747 h 4382"/>
                <a:gd name="T70" fmla="*/ 4144 w 5477"/>
                <a:gd name="T71" fmla="*/ 957 h 4382"/>
                <a:gd name="T72" fmla="*/ 3764 w 5477"/>
                <a:gd name="T73" fmla="*/ 1100 h 4382"/>
                <a:gd name="T74" fmla="*/ 3630 w 5477"/>
                <a:gd name="T75" fmla="*/ 1506 h 4382"/>
                <a:gd name="T76" fmla="*/ 3970 w 5477"/>
                <a:gd name="T77" fmla="*/ 1564 h 4382"/>
                <a:gd name="T78" fmla="*/ 4314 w 5477"/>
                <a:gd name="T79" fmla="*/ 1498 h 4382"/>
                <a:gd name="T80" fmla="*/ 4429 w 5477"/>
                <a:gd name="T81" fmla="*/ 1778 h 4382"/>
                <a:gd name="T82" fmla="*/ 4108 w 5477"/>
                <a:gd name="T83" fmla="*/ 1831 h 4382"/>
                <a:gd name="T84" fmla="*/ 3843 w 5477"/>
                <a:gd name="T85" fmla="*/ 2098 h 4382"/>
                <a:gd name="T86" fmla="*/ 3361 w 5477"/>
                <a:gd name="T87" fmla="*/ 2387 h 4382"/>
                <a:gd name="T88" fmla="*/ 2945 w 5477"/>
                <a:gd name="T89" fmla="*/ 2498 h 4382"/>
                <a:gd name="T90" fmla="*/ 2883 w 5477"/>
                <a:gd name="T91" fmla="*/ 2807 h 4382"/>
                <a:gd name="T92" fmla="*/ 2381 w 5477"/>
                <a:gd name="T93" fmla="*/ 3068 h 4382"/>
                <a:gd name="T94" fmla="*/ 1756 w 5477"/>
                <a:gd name="T95" fmla="*/ 3241 h 4382"/>
                <a:gd name="T96" fmla="*/ 1372 w 5477"/>
                <a:gd name="T97" fmla="*/ 3280 h 4382"/>
                <a:gd name="T98" fmla="*/ 753 w 5477"/>
                <a:gd name="T99" fmla="*/ 3085 h 4382"/>
                <a:gd name="T100" fmla="*/ 137 w 5477"/>
                <a:gd name="T101" fmla="*/ 3043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7" h="4382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796" y="3407"/>
              <a:ext cx="875" cy="659"/>
            </a:xfrm>
            <a:custGeom>
              <a:avLst/>
              <a:gdLst>
                <a:gd name="T0" fmla="*/ 1778 w 1889"/>
                <a:gd name="T1" fmla="*/ 152 h 1423"/>
                <a:gd name="T2" fmla="*/ 1673 w 1889"/>
                <a:gd name="T3" fmla="*/ 115 h 1423"/>
                <a:gd name="T4" fmla="*/ 1507 w 1889"/>
                <a:gd name="T5" fmla="*/ 82 h 1423"/>
                <a:gd name="T6" fmla="*/ 1385 w 1889"/>
                <a:gd name="T7" fmla="*/ 134 h 1423"/>
                <a:gd name="T8" fmla="*/ 1127 w 1889"/>
                <a:gd name="T9" fmla="*/ 215 h 1423"/>
                <a:gd name="T10" fmla="*/ 1210 w 1889"/>
                <a:gd name="T11" fmla="*/ 59 h 1423"/>
                <a:gd name="T12" fmla="*/ 1127 w 1889"/>
                <a:gd name="T13" fmla="*/ 22 h 1423"/>
                <a:gd name="T14" fmla="*/ 1012 w 1889"/>
                <a:gd name="T15" fmla="*/ 3 h 1423"/>
                <a:gd name="T16" fmla="*/ 861 w 1889"/>
                <a:gd name="T17" fmla="*/ 28 h 1423"/>
                <a:gd name="T18" fmla="*/ 758 w 1889"/>
                <a:gd name="T19" fmla="*/ 56 h 1423"/>
                <a:gd name="T20" fmla="*/ 686 w 1889"/>
                <a:gd name="T21" fmla="*/ 126 h 1423"/>
                <a:gd name="T22" fmla="*/ 570 w 1889"/>
                <a:gd name="T23" fmla="*/ 193 h 1423"/>
                <a:gd name="T24" fmla="*/ 520 w 1889"/>
                <a:gd name="T25" fmla="*/ 263 h 1423"/>
                <a:gd name="T26" fmla="*/ 536 w 1889"/>
                <a:gd name="T27" fmla="*/ 356 h 1423"/>
                <a:gd name="T28" fmla="*/ 444 w 1889"/>
                <a:gd name="T29" fmla="*/ 514 h 1423"/>
                <a:gd name="T30" fmla="*/ 383 w 1889"/>
                <a:gd name="T31" fmla="*/ 743 h 1423"/>
                <a:gd name="T32" fmla="*/ 267 w 1889"/>
                <a:gd name="T33" fmla="*/ 853 h 1423"/>
                <a:gd name="T34" fmla="*/ 190 w 1889"/>
                <a:gd name="T35" fmla="*/ 912 h 1423"/>
                <a:gd name="T36" fmla="*/ 83 w 1889"/>
                <a:gd name="T37" fmla="*/ 997 h 1423"/>
                <a:gd name="T38" fmla="*/ 29 w 1889"/>
                <a:gd name="T39" fmla="*/ 1064 h 1423"/>
                <a:gd name="T40" fmla="*/ 44 w 1889"/>
                <a:gd name="T41" fmla="*/ 1116 h 1423"/>
                <a:gd name="T42" fmla="*/ 22 w 1889"/>
                <a:gd name="T43" fmla="*/ 1223 h 1423"/>
                <a:gd name="T44" fmla="*/ 70 w 1889"/>
                <a:gd name="T45" fmla="*/ 1353 h 1423"/>
                <a:gd name="T46" fmla="*/ 254 w 1889"/>
                <a:gd name="T47" fmla="*/ 1375 h 1423"/>
                <a:gd name="T48" fmla="*/ 201 w 1889"/>
                <a:gd name="T49" fmla="*/ 1249 h 1423"/>
                <a:gd name="T50" fmla="*/ 232 w 1889"/>
                <a:gd name="T51" fmla="*/ 1157 h 1423"/>
                <a:gd name="T52" fmla="*/ 346 w 1889"/>
                <a:gd name="T53" fmla="*/ 1097 h 1423"/>
                <a:gd name="T54" fmla="*/ 564 w 1889"/>
                <a:gd name="T55" fmla="*/ 1019 h 1423"/>
                <a:gd name="T56" fmla="*/ 743 w 1889"/>
                <a:gd name="T57" fmla="*/ 971 h 1423"/>
                <a:gd name="T58" fmla="*/ 883 w 1889"/>
                <a:gd name="T59" fmla="*/ 897 h 1423"/>
                <a:gd name="T60" fmla="*/ 1014 w 1889"/>
                <a:gd name="T61" fmla="*/ 827 h 1423"/>
                <a:gd name="T62" fmla="*/ 979 w 1889"/>
                <a:gd name="T63" fmla="*/ 693 h 1423"/>
                <a:gd name="T64" fmla="*/ 1088 w 1889"/>
                <a:gd name="T65" fmla="*/ 730 h 1423"/>
                <a:gd name="T66" fmla="*/ 1237 w 1889"/>
                <a:gd name="T67" fmla="*/ 738 h 1423"/>
                <a:gd name="T68" fmla="*/ 1328 w 1889"/>
                <a:gd name="T69" fmla="*/ 686 h 1423"/>
                <a:gd name="T70" fmla="*/ 1473 w 1889"/>
                <a:gd name="T71" fmla="*/ 634 h 1423"/>
                <a:gd name="T72" fmla="*/ 1538 w 1889"/>
                <a:gd name="T73" fmla="*/ 597 h 1423"/>
                <a:gd name="T74" fmla="*/ 1748 w 1889"/>
                <a:gd name="T75" fmla="*/ 556 h 1423"/>
                <a:gd name="T76" fmla="*/ 1835 w 1889"/>
                <a:gd name="T77" fmla="*/ 423 h 1423"/>
                <a:gd name="T78" fmla="*/ 1839 w 1889"/>
                <a:gd name="T79" fmla="*/ 267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9" h="1423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3625" y="2903"/>
              <a:ext cx="665" cy="641"/>
            </a:xfrm>
            <a:custGeom>
              <a:avLst/>
              <a:gdLst>
                <a:gd name="T0" fmla="*/ 1367 w 1437"/>
                <a:gd name="T1" fmla="*/ 819 h 1384"/>
                <a:gd name="T2" fmla="*/ 1289 w 1437"/>
                <a:gd name="T3" fmla="*/ 678 h 1384"/>
                <a:gd name="T4" fmla="*/ 1236 w 1437"/>
                <a:gd name="T5" fmla="*/ 492 h 1384"/>
                <a:gd name="T6" fmla="*/ 1306 w 1437"/>
                <a:gd name="T7" fmla="*/ 277 h 1384"/>
                <a:gd name="T8" fmla="*/ 1175 w 1437"/>
                <a:gd name="T9" fmla="*/ 148 h 1384"/>
                <a:gd name="T10" fmla="*/ 1092 w 1437"/>
                <a:gd name="T11" fmla="*/ 48 h 1384"/>
                <a:gd name="T12" fmla="*/ 992 w 1437"/>
                <a:gd name="T13" fmla="*/ 59 h 1384"/>
                <a:gd name="T14" fmla="*/ 900 w 1437"/>
                <a:gd name="T15" fmla="*/ 77 h 1384"/>
                <a:gd name="T16" fmla="*/ 708 w 1437"/>
                <a:gd name="T17" fmla="*/ 29 h 1384"/>
                <a:gd name="T18" fmla="*/ 472 w 1437"/>
                <a:gd name="T19" fmla="*/ 0 h 1384"/>
                <a:gd name="T20" fmla="*/ 398 w 1437"/>
                <a:gd name="T21" fmla="*/ 133 h 1384"/>
                <a:gd name="T22" fmla="*/ 236 w 1437"/>
                <a:gd name="T23" fmla="*/ 100 h 1384"/>
                <a:gd name="T24" fmla="*/ 96 w 1437"/>
                <a:gd name="T25" fmla="*/ 281 h 1384"/>
                <a:gd name="T26" fmla="*/ 118 w 1437"/>
                <a:gd name="T27" fmla="*/ 470 h 1384"/>
                <a:gd name="T28" fmla="*/ 153 w 1437"/>
                <a:gd name="T29" fmla="*/ 615 h 1384"/>
                <a:gd name="T30" fmla="*/ 57 w 1437"/>
                <a:gd name="T31" fmla="*/ 756 h 1384"/>
                <a:gd name="T32" fmla="*/ 109 w 1437"/>
                <a:gd name="T33" fmla="*/ 782 h 1384"/>
                <a:gd name="T34" fmla="*/ 188 w 1437"/>
                <a:gd name="T35" fmla="*/ 863 h 1384"/>
                <a:gd name="T36" fmla="*/ 184 w 1437"/>
                <a:gd name="T37" fmla="*/ 941 h 1384"/>
                <a:gd name="T38" fmla="*/ 214 w 1437"/>
                <a:gd name="T39" fmla="*/ 1042 h 1384"/>
                <a:gd name="T40" fmla="*/ 318 w 1437"/>
                <a:gd name="T41" fmla="*/ 1042 h 1384"/>
                <a:gd name="T42" fmla="*/ 442 w 1437"/>
                <a:gd name="T43" fmla="*/ 1036 h 1384"/>
                <a:gd name="T44" fmla="*/ 531 w 1437"/>
                <a:gd name="T45" fmla="*/ 959 h 1384"/>
                <a:gd name="T46" fmla="*/ 629 w 1437"/>
                <a:gd name="T47" fmla="*/ 934 h 1384"/>
                <a:gd name="T48" fmla="*/ 668 w 1437"/>
                <a:gd name="T49" fmla="*/ 1039 h 1384"/>
                <a:gd name="T50" fmla="*/ 672 w 1437"/>
                <a:gd name="T51" fmla="*/ 1189 h 1384"/>
                <a:gd name="T52" fmla="*/ 747 w 1437"/>
                <a:gd name="T53" fmla="*/ 1267 h 1384"/>
                <a:gd name="T54" fmla="*/ 849 w 1437"/>
                <a:gd name="T55" fmla="*/ 1320 h 1384"/>
                <a:gd name="T56" fmla="*/ 924 w 1437"/>
                <a:gd name="T57" fmla="*/ 1312 h 1384"/>
                <a:gd name="T58" fmla="*/ 946 w 1437"/>
                <a:gd name="T59" fmla="*/ 1221 h 1384"/>
                <a:gd name="T60" fmla="*/ 1136 w 1437"/>
                <a:gd name="T61" fmla="*/ 1221 h 1384"/>
                <a:gd name="T62" fmla="*/ 1190 w 1437"/>
                <a:gd name="T63" fmla="*/ 1097 h 1384"/>
                <a:gd name="T64" fmla="*/ 1300 w 1437"/>
                <a:gd name="T65" fmla="*/ 1134 h 1384"/>
                <a:gd name="T66" fmla="*/ 1363 w 1437"/>
                <a:gd name="T67" fmla="*/ 1030 h 1384"/>
                <a:gd name="T68" fmla="*/ 1411 w 1437"/>
                <a:gd name="T69" fmla="*/ 88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384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302" y="3034"/>
              <a:ext cx="1049" cy="967"/>
            </a:xfrm>
            <a:custGeom>
              <a:avLst/>
              <a:gdLst>
                <a:gd name="T0" fmla="*/ 2228 w 2266"/>
                <a:gd name="T1" fmla="*/ 1313 h 2088"/>
                <a:gd name="T2" fmla="*/ 2073 w 2266"/>
                <a:gd name="T3" fmla="*/ 1311 h 2088"/>
                <a:gd name="T4" fmla="*/ 1891 w 2266"/>
                <a:gd name="T5" fmla="*/ 1218 h 2088"/>
                <a:gd name="T6" fmla="*/ 1828 w 2266"/>
                <a:gd name="T7" fmla="*/ 1154 h 2088"/>
                <a:gd name="T8" fmla="*/ 1774 w 2266"/>
                <a:gd name="T9" fmla="*/ 939 h 2088"/>
                <a:gd name="T10" fmla="*/ 1831 w 2266"/>
                <a:gd name="T11" fmla="*/ 709 h 2088"/>
                <a:gd name="T12" fmla="*/ 1686 w 2266"/>
                <a:gd name="T13" fmla="*/ 690 h 2088"/>
                <a:gd name="T14" fmla="*/ 1608 w 2266"/>
                <a:gd name="T15" fmla="*/ 579 h 2088"/>
                <a:gd name="T16" fmla="*/ 1717 w 2266"/>
                <a:gd name="T17" fmla="*/ 509 h 2088"/>
                <a:gd name="T18" fmla="*/ 1957 w 2266"/>
                <a:gd name="T19" fmla="*/ 475 h 2088"/>
                <a:gd name="T20" fmla="*/ 1909 w 2266"/>
                <a:gd name="T21" fmla="*/ 312 h 2088"/>
                <a:gd name="T22" fmla="*/ 1743 w 2266"/>
                <a:gd name="T23" fmla="*/ 249 h 2088"/>
                <a:gd name="T24" fmla="*/ 1617 w 2266"/>
                <a:gd name="T25" fmla="*/ 205 h 2088"/>
                <a:gd name="T26" fmla="*/ 1516 w 2266"/>
                <a:gd name="T27" fmla="*/ 405 h 2088"/>
                <a:gd name="T28" fmla="*/ 1411 w 2266"/>
                <a:gd name="T29" fmla="*/ 635 h 2088"/>
                <a:gd name="T30" fmla="*/ 1280 w 2266"/>
                <a:gd name="T31" fmla="*/ 757 h 2088"/>
                <a:gd name="T32" fmla="*/ 1036 w 2266"/>
                <a:gd name="T33" fmla="*/ 709 h 2088"/>
                <a:gd name="T34" fmla="*/ 848 w 2266"/>
                <a:gd name="T35" fmla="*/ 397 h 2088"/>
                <a:gd name="T36" fmla="*/ 673 w 2266"/>
                <a:gd name="T37" fmla="*/ 190 h 2088"/>
                <a:gd name="T38" fmla="*/ 472 w 2266"/>
                <a:gd name="T39" fmla="*/ 223 h 2088"/>
                <a:gd name="T40" fmla="*/ 442 w 2266"/>
                <a:gd name="T41" fmla="*/ 5 h 2088"/>
                <a:gd name="T42" fmla="*/ 328 w 2266"/>
                <a:gd name="T43" fmla="*/ 112 h 2088"/>
                <a:gd name="T44" fmla="*/ 228 w 2266"/>
                <a:gd name="T45" fmla="*/ 264 h 2088"/>
                <a:gd name="T46" fmla="*/ 241 w 2266"/>
                <a:gd name="T47" fmla="*/ 409 h 2088"/>
                <a:gd name="T48" fmla="*/ 354 w 2266"/>
                <a:gd name="T49" fmla="*/ 546 h 2088"/>
                <a:gd name="T50" fmla="*/ 337 w 2266"/>
                <a:gd name="T51" fmla="*/ 861 h 2088"/>
                <a:gd name="T52" fmla="*/ 158 w 2266"/>
                <a:gd name="T53" fmla="*/ 1005 h 2088"/>
                <a:gd name="T54" fmla="*/ 31 w 2266"/>
                <a:gd name="T55" fmla="*/ 1213 h 2088"/>
                <a:gd name="T56" fmla="*/ 136 w 2266"/>
                <a:gd name="T57" fmla="*/ 1302 h 2088"/>
                <a:gd name="T58" fmla="*/ 332 w 2266"/>
                <a:gd name="T59" fmla="*/ 1343 h 2088"/>
                <a:gd name="T60" fmla="*/ 376 w 2266"/>
                <a:gd name="T61" fmla="*/ 1535 h 2088"/>
                <a:gd name="T62" fmla="*/ 503 w 2266"/>
                <a:gd name="T63" fmla="*/ 1635 h 2088"/>
                <a:gd name="T64" fmla="*/ 533 w 2266"/>
                <a:gd name="T65" fmla="*/ 1821 h 2088"/>
                <a:gd name="T66" fmla="*/ 660 w 2266"/>
                <a:gd name="T67" fmla="*/ 1932 h 2088"/>
                <a:gd name="T68" fmla="*/ 787 w 2266"/>
                <a:gd name="T69" fmla="*/ 1991 h 2088"/>
                <a:gd name="T70" fmla="*/ 988 w 2266"/>
                <a:gd name="T71" fmla="*/ 2047 h 2088"/>
                <a:gd name="T72" fmla="*/ 1114 w 2266"/>
                <a:gd name="T73" fmla="*/ 1995 h 2088"/>
                <a:gd name="T74" fmla="*/ 1075 w 2266"/>
                <a:gd name="T75" fmla="*/ 1743 h 2088"/>
                <a:gd name="T76" fmla="*/ 1206 w 2266"/>
                <a:gd name="T77" fmla="*/ 1750 h 2088"/>
                <a:gd name="T78" fmla="*/ 1433 w 2266"/>
                <a:gd name="T79" fmla="*/ 1728 h 2088"/>
                <a:gd name="T80" fmla="*/ 1603 w 2266"/>
                <a:gd name="T81" fmla="*/ 1650 h 2088"/>
                <a:gd name="T82" fmla="*/ 1783 w 2266"/>
                <a:gd name="T83" fmla="*/ 1658 h 2088"/>
                <a:gd name="T84" fmla="*/ 1918 w 2266"/>
                <a:gd name="T85" fmla="*/ 1558 h 2088"/>
                <a:gd name="T86" fmla="*/ 2093 w 2266"/>
                <a:gd name="T87" fmla="*/ 1528 h 2088"/>
                <a:gd name="T88" fmla="*/ 2240 w 2266"/>
                <a:gd name="T89" fmla="*/ 1453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6" h="2088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140" y="3330"/>
              <a:ext cx="916" cy="601"/>
            </a:xfrm>
            <a:custGeom>
              <a:avLst/>
              <a:gdLst>
                <a:gd name="T0" fmla="*/ 1938 w 1978"/>
                <a:gd name="T1" fmla="*/ 430 h 1298"/>
                <a:gd name="T2" fmla="*/ 1896 w 1978"/>
                <a:gd name="T3" fmla="*/ 398 h 1298"/>
                <a:gd name="T4" fmla="*/ 1794 w 1978"/>
                <a:gd name="T5" fmla="*/ 345 h 1298"/>
                <a:gd name="T6" fmla="*/ 1719 w 1978"/>
                <a:gd name="T7" fmla="*/ 267 h 1298"/>
                <a:gd name="T8" fmla="*/ 1715 w 1978"/>
                <a:gd name="T9" fmla="*/ 117 h 1298"/>
                <a:gd name="T10" fmla="*/ 1676 w 1978"/>
                <a:gd name="T11" fmla="*/ 12 h 1298"/>
                <a:gd name="T12" fmla="*/ 1578 w 1978"/>
                <a:gd name="T13" fmla="*/ 37 h 1298"/>
                <a:gd name="T14" fmla="*/ 1489 w 1978"/>
                <a:gd name="T15" fmla="*/ 114 h 1298"/>
                <a:gd name="T16" fmla="*/ 1365 w 1978"/>
                <a:gd name="T17" fmla="*/ 120 h 1298"/>
                <a:gd name="T18" fmla="*/ 1261 w 1978"/>
                <a:gd name="T19" fmla="*/ 120 h 1298"/>
                <a:gd name="T20" fmla="*/ 1200 w 1978"/>
                <a:gd name="T21" fmla="*/ 197 h 1298"/>
                <a:gd name="T22" fmla="*/ 1135 w 1978"/>
                <a:gd name="T23" fmla="*/ 264 h 1298"/>
                <a:gd name="T24" fmla="*/ 1012 w 1978"/>
                <a:gd name="T25" fmla="*/ 290 h 1298"/>
                <a:gd name="T26" fmla="*/ 907 w 1978"/>
                <a:gd name="T27" fmla="*/ 360 h 1298"/>
                <a:gd name="T28" fmla="*/ 798 w 1978"/>
                <a:gd name="T29" fmla="*/ 349 h 1298"/>
                <a:gd name="T30" fmla="*/ 685 w 1978"/>
                <a:gd name="T31" fmla="*/ 301 h 1298"/>
                <a:gd name="T32" fmla="*/ 523 w 1978"/>
                <a:gd name="T33" fmla="*/ 412 h 1298"/>
                <a:gd name="T34" fmla="*/ 379 w 1978"/>
                <a:gd name="T35" fmla="*/ 516 h 1298"/>
                <a:gd name="T36" fmla="*/ 195 w 1978"/>
                <a:gd name="T37" fmla="*/ 445 h 1298"/>
                <a:gd name="T38" fmla="*/ 69 w 1978"/>
                <a:gd name="T39" fmla="*/ 527 h 1298"/>
                <a:gd name="T40" fmla="*/ 9 w 1978"/>
                <a:gd name="T41" fmla="*/ 567 h 1298"/>
                <a:gd name="T42" fmla="*/ 81 w 1978"/>
                <a:gd name="T43" fmla="*/ 580 h 1298"/>
                <a:gd name="T44" fmla="*/ 186 w 1978"/>
                <a:gd name="T45" fmla="*/ 645 h 1298"/>
                <a:gd name="T46" fmla="*/ 305 w 1978"/>
                <a:gd name="T47" fmla="*/ 658 h 1298"/>
                <a:gd name="T48" fmla="*/ 418 w 1978"/>
                <a:gd name="T49" fmla="*/ 675 h 1298"/>
                <a:gd name="T50" fmla="*/ 430 w 1978"/>
                <a:gd name="T51" fmla="*/ 815 h 1298"/>
                <a:gd name="T52" fmla="*/ 284 w 1978"/>
                <a:gd name="T53" fmla="*/ 891 h 1298"/>
                <a:gd name="T54" fmla="*/ 427 w 1978"/>
                <a:gd name="T55" fmla="*/ 931 h 1298"/>
                <a:gd name="T56" fmla="*/ 545 w 1978"/>
                <a:gd name="T57" fmla="*/ 957 h 1298"/>
                <a:gd name="T58" fmla="*/ 593 w 1978"/>
                <a:gd name="T59" fmla="*/ 1038 h 1298"/>
                <a:gd name="T60" fmla="*/ 623 w 1978"/>
                <a:gd name="T61" fmla="*/ 1153 h 1298"/>
                <a:gd name="T62" fmla="*/ 720 w 1978"/>
                <a:gd name="T63" fmla="*/ 1220 h 1298"/>
                <a:gd name="T64" fmla="*/ 929 w 1978"/>
                <a:gd name="T65" fmla="*/ 1253 h 1298"/>
                <a:gd name="T66" fmla="*/ 1065 w 1978"/>
                <a:gd name="T67" fmla="*/ 1264 h 1298"/>
                <a:gd name="T68" fmla="*/ 1161 w 1978"/>
                <a:gd name="T69" fmla="*/ 1220 h 1298"/>
                <a:gd name="T70" fmla="*/ 1296 w 1978"/>
                <a:gd name="T71" fmla="*/ 1294 h 1298"/>
                <a:gd name="T72" fmla="*/ 1423 w 1978"/>
                <a:gd name="T73" fmla="*/ 1249 h 1298"/>
                <a:gd name="T74" fmla="*/ 1447 w 1978"/>
                <a:gd name="T75" fmla="*/ 1231 h 1298"/>
                <a:gd name="T76" fmla="*/ 1501 w 1978"/>
                <a:gd name="T77" fmla="*/ 1164 h 1298"/>
                <a:gd name="T78" fmla="*/ 1608 w 1978"/>
                <a:gd name="T79" fmla="*/ 1079 h 1298"/>
                <a:gd name="T80" fmla="*/ 1685 w 1978"/>
                <a:gd name="T81" fmla="*/ 1020 h 1298"/>
                <a:gd name="T82" fmla="*/ 1801 w 1978"/>
                <a:gd name="T83" fmla="*/ 910 h 1298"/>
                <a:gd name="T84" fmla="*/ 1862 w 1978"/>
                <a:gd name="T85" fmla="*/ 681 h 1298"/>
                <a:gd name="T86" fmla="*/ 1954 w 1978"/>
                <a:gd name="T87" fmla="*/ 52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8" h="129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3238" y="1805"/>
              <a:ext cx="590" cy="922"/>
            </a:xfrm>
            <a:custGeom>
              <a:avLst/>
              <a:gdLst>
                <a:gd name="T0" fmla="*/ 1149 w 1273"/>
                <a:gd name="T1" fmla="*/ 1405 h 1992"/>
                <a:gd name="T2" fmla="*/ 1053 w 1273"/>
                <a:gd name="T3" fmla="*/ 1201 h 1992"/>
                <a:gd name="T4" fmla="*/ 1105 w 1273"/>
                <a:gd name="T5" fmla="*/ 957 h 1992"/>
                <a:gd name="T6" fmla="*/ 1044 w 1273"/>
                <a:gd name="T7" fmla="*/ 727 h 1992"/>
                <a:gd name="T8" fmla="*/ 1088 w 1273"/>
                <a:gd name="T9" fmla="*/ 590 h 1992"/>
                <a:gd name="T10" fmla="*/ 1088 w 1273"/>
                <a:gd name="T11" fmla="*/ 486 h 1992"/>
                <a:gd name="T12" fmla="*/ 1094 w 1273"/>
                <a:gd name="T13" fmla="*/ 280 h 1992"/>
                <a:gd name="T14" fmla="*/ 1131 w 1273"/>
                <a:gd name="T15" fmla="*/ 132 h 1992"/>
                <a:gd name="T16" fmla="*/ 1098 w 1273"/>
                <a:gd name="T17" fmla="*/ 0 h 1992"/>
                <a:gd name="T18" fmla="*/ 996 w 1273"/>
                <a:gd name="T19" fmla="*/ 76 h 1992"/>
                <a:gd name="T20" fmla="*/ 900 w 1273"/>
                <a:gd name="T21" fmla="*/ 110 h 1992"/>
                <a:gd name="T22" fmla="*/ 834 w 1273"/>
                <a:gd name="T23" fmla="*/ 265 h 1992"/>
                <a:gd name="T24" fmla="*/ 699 w 1273"/>
                <a:gd name="T25" fmla="*/ 380 h 1992"/>
                <a:gd name="T26" fmla="*/ 629 w 1273"/>
                <a:gd name="T27" fmla="*/ 506 h 1992"/>
                <a:gd name="T28" fmla="*/ 476 w 1273"/>
                <a:gd name="T29" fmla="*/ 491 h 1992"/>
                <a:gd name="T30" fmla="*/ 377 w 1273"/>
                <a:gd name="T31" fmla="*/ 501 h 1992"/>
                <a:gd name="T32" fmla="*/ 314 w 1273"/>
                <a:gd name="T33" fmla="*/ 595 h 1992"/>
                <a:gd name="T34" fmla="*/ 327 w 1273"/>
                <a:gd name="T35" fmla="*/ 704 h 1992"/>
                <a:gd name="T36" fmla="*/ 500 w 1273"/>
                <a:gd name="T37" fmla="*/ 784 h 1992"/>
                <a:gd name="T38" fmla="*/ 664 w 1273"/>
                <a:gd name="T39" fmla="*/ 901 h 1992"/>
                <a:gd name="T40" fmla="*/ 642 w 1273"/>
                <a:gd name="T41" fmla="*/ 1038 h 1992"/>
                <a:gd name="T42" fmla="*/ 563 w 1273"/>
                <a:gd name="T43" fmla="*/ 1120 h 1992"/>
                <a:gd name="T44" fmla="*/ 509 w 1273"/>
                <a:gd name="T45" fmla="*/ 1127 h 1992"/>
                <a:gd name="T46" fmla="*/ 472 w 1273"/>
                <a:gd name="T47" fmla="*/ 1196 h 1992"/>
                <a:gd name="T48" fmla="*/ 356 w 1273"/>
                <a:gd name="T49" fmla="*/ 1225 h 1992"/>
                <a:gd name="T50" fmla="*/ 205 w 1273"/>
                <a:gd name="T51" fmla="*/ 1183 h 1992"/>
                <a:gd name="T52" fmla="*/ 175 w 1273"/>
                <a:gd name="T53" fmla="*/ 1277 h 1992"/>
                <a:gd name="T54" fmla="*/ 179 w 1273"/>
                <a:gd name="T55" fmla="*/ 1331 h 1992"/>
                <a:gd name="T56" fmla="*/ 212 w 1273"/>
                <a:gd name="T57" fmla="*/ 1416 h 1992"/>
                <a:gd name="T58" fmla="*/ 179 w 1273"/>
                <a:gd name="T59" fmla="*/ 1481 h 1992"/>
                <a:gd name="T60" fmla="*/ 201 w 1273"/>
                <a:gd name="T61" fmla="*/ 1540 h 1992"/>
                <a:gd name="T62" fmla="*/ 148 w 1273"/>
                <a:gd name="T63" fmla="*/ 1551 h 1992"/>
                <a:gd name="T64" fmla="*/ 76 w 1273"/>
                <a:gd name="T65" fmla="*/ 1564 h 1992"/>
                <a:gd name="T66" fmla="*/ 61 w 1273"/>
                <a:gd name="T67" fmla="*/ 1624 h 1992"/>
                <a:gd name="T68" fmla="*/ 61 w 1273"/>
                <a:gd name="T69" fmla="*/ 1698 h 1992"/>
                <a:gd name="T70" fmla="*/ 46 w 1273"/>
                <a:gd name="T71" fmla="*/ 1735 h 1992"/>
                <a:gd name="T72" fmla="*/ 214 w 1273"/>
                <a:gd name="T73" fmla="*/ 1789 h 1992"/>
                <a:gd name="T74" fmla="*/ 349 w 1273"/>
                <a:gd name="T75" fmla="*/ 1823 h 1992"/>
                <a:gd name="T76" fmla="*/ 438 w 1273"/>
                <a:gd name="T77" fmla="*/ 1834 h 1992"/>
                <a:gd name="T78" fmla="*/ 536 w 1273"/>
                <a:gd name="T79" fmla="*/ 1890 h 1992"/>
                <a:gd name="T80" fmla="*/ 677 w 1273"/>
                <a:gd name="T81" fmla="*/ 1876 h 1992"/>
                <a:gd name="T82" fmla="*/ 805 w 1273"/>
                <a:gd name="T83" fmla="*/ 1929 h 1992"/>
                <a:gd name="T84" fmla="*/ 939 w 1273"/>
                <a:gd name="T85" fmla="*/ 1959 h 1992"/>
                <a:gd name="T86" fmla="*/ 970 w 1273"/>
                <a:gd name="T87" fmla="*/ 1909 h 1992"/>
                <a:gd name="T88" fmla="*/ 930 w 1273"/>
                <a:gd name="T89" fmla="*/ 1816 h 1992"/>
                <a:gd name="T90" fmla="*/ 1059 w 1273"/>
                <a:gd name="T91" fmla="*/ 1752 h 1992"/>
                <a:gd name="T92" fmla="*/ 974 w 1273"/>
                <a:gd name="T93" fmla="*/ 1679 h 1992"/>
                <a:gd name="T94" fmla="*/ 913 w 1273"/>
                <a:gd name="T95" fmla="*/ 1626 h 1992"/>
                <a:gd name="T96" fmla="*/ 1048 w 1273"/>
                <a:gd name="T97" fmla="*/ 1603 h 1992"/>
                <a:gd name="T98" fmla="*/ 1168 w 1273"/>
                <a:gd name="T99" fmla="*/ 1607 h 1992"/>
                <a:gd name="T100" fmla="*/ 1256 w 1273"/>
                <a:gd name="T101" fmla="*/ 1527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3" h="1992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3030" y="3028"/>
              <a:ext cx="700" cy="551"/>
            </a:xfrm>
            <a:custGeom>
              <a:avLst/>
              <a:gdLst>
                <a:gd name="T0" fmla="*/ 1227 w 1511"/>
                <a:gd name="T1" fmla="*/ 158 h 1190"/>
                <a:gd name="T2" fmla="*/ 1173 w 1511"/>
                <a:gd name="T3" fmla="*/ 104 h 1190"/>
                <a:gd name="T4" fmla="*/ 1123 w 1511"/>
                <a:gd name="T5" fmla="*/ 32 h 1190"/>
                <a:gd name="T6" fmla="*/ 1024 w 1511"/>
                <a:gd name="T7" fmla="*/ 35 h 1190"/>
                <a:gd name="T8" fmla="*/ 943 w 1511"/>
                <a:gd name="T9" fmla="*/ 43 h 1190"/>
                <a:gd name="T10" fmla="*/ 880 w 1511"/>
                <a:gd name="T11" fmla="*/ 89 h 1190"/>
                <a:gd name="T12" fmla="*/ 756 w 1511"/>
                <a:gd name="T13" fmla="*/ 180 h 1190"/>
                <a:gd name="T14" fmla="*/ 592 w 1511"/>
                <a:gd name="T15" fmla="*/ 139 h 1190"/>
                <a:gd name="T16" fmla="*/ 500 w 1511"/>
                <a:gd name="T17" fmla="*/ 191 h 1190"/>
                <a:gd name="T18" fmla="*/ 620 w 1511"/>
                <a:gd name="T19" fmla="*/ 287 h 1190"/>
                <a:gd name="T20" fmla="*/ 675 w 1511"/>
                <a:gd name="T21" fmla="*/ 361 h 1190"/>
                <a:gd name="T22" fmla="*/ 572 w 1511"/>
                <a:gd name="T23" fmla="*/ 389 h 1190"/>
                <a:gd name="T24" fmla="*/ 469 w 1511"/>
                <a:gd name="T25" fmla="*/ 393 h 1190"/>
                <a:gd name="T26" fmla="*/ 419 w 1511"/>
                <a:gd name="T27" fmla="*/ 398 h 1190"/>
                <a:gd name="T28" fmla="*/ 293 w 1511"/>
                <a:gd name="T29" fmla="*/ 504 h 1190"/>
                <a:gd name="T30" fmla="*/ 144 w 1511"/>
                <a:gd name="T31" fmla="*/ 523 h 1190"/>
                <a:gd name="T32" fmla="*/ 35 w 1511"/>
                <a:gd name="T33" fmla="*/ 549 h 1190"/>
                <a:gd name="T34" fmla="*/ 30 w 1511"/>
                <a:gd name="T35" fmla="*/ 630 h 1190"/>
                <a:gd name="T36" fmla="*/ 113 w 1511"/>
                <a:gd name="T37" fmla="*/ 704 h 1190"/>
                <a:gd name="T38" fmla="*/ 210 w 1511"/>
                <a:gd name="T39" fmla="*/ 678 h 1190"/>
                <a:gd name="T40" fmla="*/ 258 w 1511"/>
                <a:gd name="T41" fmla="*/ 790 h 1190"/>
                <a:gd name="T42" fmla="*/ 201 w 1511"/>
                <a:gd name="T43" fmla="*/ 953 h 1190"/>
                <a:gd name="T44" fmla="*/ 258 w 1511"/>
                <a:gd name="T45" fmla="*/ 1127 h 1190"/>
                <a:gd name="T46" fmla="*/ 376 w 1511"/>
                <a:gd name="T47" fmla="*/ 1138 h 1190"/>
                <a:gd name="T48" fmla="*/ 524 w 1511"/>
                <a:gd name="T49" fmla="*/ 1134 h 1190"/>
                <a:gd name="T50" fmla="*/ 673 w 1511"/>
                <a:gd name="T51" fmla="*/ 1112 h 1190"/>
                <a:gd name="T52" fmla="*/ 847 w 1511"/>
                <a:gd name="T53" fmla="*/ 1023 h 1190"/>
                <a:gd name="T54" fmla="*/ 970 w 1511"/>
                <a:gd name="T55" fmla="*/ 979 h 1190"/>
                <a:gd name="T56" fmla="*/ 1088 w 1511"/>
                <a:gd name="T57" fmla="*/ 1030 h 1190"/>
                <a:gd name="T58" fmla="*/ 1171 w 1511"/>
                <a:gd name="T59" fmla="*/ 956 h 1190"/>
                <a:gd name="T60" fmla="*/ 1302 w 1511"/>
                <a:gd name="T61" fmla="*/ 927 h 1190"/>
                <a:gd name="T62" fmla="*/ 1372 w 1511"/>
                <a:gd name="T63" fmla="*/ 860 h 1190"/>
                <a:gd name="T64" fmla="*/ 1489 w 1511"/>
                <a:gd name="T65" fmla="*/ 819 h 1190"/>
                <a:gd name="T66" fmla="*/ 1468 w 1511"/>
                <a:gd name="T67" fmla="*/ 671 h 1190"/>
                <a:gd name="T68" fmla="*/ 1472 w 1511"/>
                <a:gd name="T69" fmla="*/ 593 h 1190"/>
                <a:gd name="T70" fmla="*/ 1393 w 1511"/>
                <a:gd name="T71" fmla="*/ 512 h 1190"/>
                <a:gd name="T72" fmla="*/ 1341 w 1511"/>
                <a:gd name="T73" fmla="*/ 486 h 1190"/>
                <a:gd name="T74" fmla="*/ 1437 w 1511"/>
                <a:gd name="T75" fmla="*/ 345 h 1190"/>
                <a:gd name="T76" fmla="*/ 1402 w 1511"/>
                <a:gd name="T77" fmla="*/ 200 h 1190"/>
                <a:gd name="T78" fmla="*/ 1352 w 1511"/>
                <a:gd name="T79" fmla="*/ 22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1" h="1190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2330" y="2463"/>
              <a:ext cx="1424" cy="954"/>
            </a:xfrm>
            <a:custGeom>
              <a:avLst/>
              <a:gdLst>
                <a:gd name="T0" fmla="*/ 3008 w 3074"/>
                <a:gd name="T1" fmla="*/ 534 h 2060"/>
                <a:gd name="T2" fmla="*/ 2766 w 3074"/>
                <a:gd name="T3" fmla="*/ 507 h 2060"/>
                <a:gd name="T4" fmla="*/ 2572 w 3074"/>
                <a:gd name="T5" fmla="*/ 454 h 2060"/>
                <a:gd name="T6" fmla="*/ 2399 w 3074"/>
                <a:gd name="T7" fmla="*/ 412 h 2060"/>
                <a:gd name="T8" fmla="*/ 2274 w 3074"/>
                <a:gd name="T9" fmla="*/ 354 h 2060"/>
                <a:gd name="T10" fmla="*/ 2007 w 3074"/>
                <a:gd name="T11" fmla="*/ 313 h 2060"/>
                <a:gd name="T12" fmla="*/ 1797 w 3074"/>
                <a:gd name="T13" fmla="*/ 402 h 2060"/>
                <a:gd name="T14" fmla="*/ 1646 w 3074"/>
                <a:gd name="T15" fmla="*/ 276 h 2060"/>
                <a:gd name="T16" fmla="*/ 1524 w 3074"/>
                <a:gd name="T17" fmla="*/ 248 h 2060"/>
                <a:gd name="T18" fmla="*/ 1413 w 3074"/>
                <a:gd name="T19" fmla="*/ 129 h 2060"/>
                <a:gd name="T20" fmla="*/ 1264 w 3074"/>
                <a:gd name="T21" fmla="*/ 22 h 2060"/>
                <a:gd name="T22" fmla="*/ 1179 w 3074"/>
                <a:gd name="T23" fmla="*/ 136 h 2060"/>
                <a:gd name="T24" fmla="*/ 1148 w 3074"/>
                <a:gd name="T25" fmla="*/ 292 h 2060"/>
                <a:gd name="T26" fmla="*/ 934 w 3074"/>
                <a:gd name="T27" fmla="*/ 244 h 2060"/>
                <a:gd name="T28" fmla="*/ 698 w 3074"/>
                <a:gd name="T29" fmla="*/ 374 h 2060"/>
                <a:gd name="T30" fmla="*/ 463 w 3074"/>
                <a:gd name="T31" fmla="*/ 267 h 2060"/>
                <a:gd name="T32" fmla="*/ 235 w 3074"/>
                <a:gd name="T33" fmla="*/ 222 h 2060"/>
                <a:gd name="T34" fmla="*/ 48 w 3074"/>
                <a:gd name="T35" fmla="*/ 352 h 2060"/>
                <a:gd name="T36" fmla="*/ 200 w 3074"/>
                <a:gd name="T37" fmla="*/ 467 h 2060"/>
                <a:gd name="T38" fmla="*/ 345 w 3074"/>
                <a:gd name="T39" fmla="*/ 734 h 2060"/>
                <a:gd name="T40" fmla="*/ 371 w 3074"/>
                <a:gd name="T41" fmla="*/ 934 h 2060"/>
                <a:gd name="T42" fmla="*/ 386 w 3074"/>
                <a:gd name="T43" fmla="*/ 1233 h 2060"/>
                <a:gd name="T44" fmla="*/ 480 w 3074"/>
                <a:gd name="T45" fmla="*/ 1501 h 2060"/>
                <a:gd name="T46" fmla="*/ 624 w 3074"/>
                <a:gd name="T47" fmla="*/ 1475 h 2060"/>
                <a:gd name="T48" fmla="*/ 886 w 3074"/>
                <a:gd name="T49" fmla="*/ 1760 h 2060"/>
                <a:gd name="T50" fmla="*/ 1004 w 3074"/>
                <a:gd name="T51" fmla="*/ 2012 h 2060"/>
                <a:gd name="T52" fmla="*/ 1271 w 3074"/>
                <a:gd name="T53" fmla="*/ 2009 h 2060"/>
                <a:gd name="T54" fmla="*/ 1332 w 3074"/>
                <a:gd name="T55" fmla="*/ 1782 h 2060"/>
                <a:gd name="T56" fmla="*/ 1463 w 3074"/>
                <a:gd name="T57" fmla="*/ 1549 h 2060"/>
                <a:gd name="T58" fmla="*/ 1655 w 3074"/>
                <a:gd name="T59" fmla="*/ 1397 h 2060"/>
                <a:gd name="T60" fmla="*/ 1694 w 3074"/>
                <a:gd name="T61" fmla="*/ 1549 h 2060"/>
                <a:gd name="T62" fmla="*/ 1904 w 3074"/>
                <a:gd name="T63" fmla="*/ 1545 h 2060"/>
                <a:gd name="T64" fmla="*/ 1948 w 3074"/>
                <a:gd name="T65" fmla="*/ 1618 h 2060"/>
                <a:gd name="T66" fmla="*/ 2083 w 3074"/>
                <a:gd name="T67" fmla="*/ 1608 h 2060"/>
                <a:gd name="T68" fmla="*/ 2155 w 3074"/>
                <a:gd name="T69" fmla="*/ 1536 h 2060"/>
                <a:gd name="T70" fmla="*/ 2011 w 3074"/>
                <a:gd name="T71" fmla="*/ 1410 h 2060"/>
                <a:gd name="T72" fmla="*/ 2168 w 3074"/>
                <a:gd name="T73" fmla="*/ 1406 h 2060"/>
                <a:gd name="T74" fmla="*/ 2391 w 3074"/>
                <a:gd name="T75" fmla="*/ 1308 h 2060"/>
                <a:gd name="T76" fmla="*/ 2476 w 3074"/>
                <a:gd name="T77" fmla="*/ 1225 h 2060"/>
                <a:gd name="T78" fmla="*/ 2634 w 3074"/>
                <a:gd name="T79" fmla="*/ 1251 h 2060"/>
                <a:gd name="T80" fmla="*/ 2682 w 3074"/>
                <a:gd name="T81" fmla="*/ 1347 h 2060"/>
                <a:gd name="T82" fmla="*/ 2863 w 3074"/>
                <a:gd name="T83" fmla="*/ 1441 h 2060"/>
                <a:gd name="T84" fmla="*/ 2891 w 3074"/>
                <a:gd name="T85" fmla="*/ 1230 h 2060"/>
                <a:gd name="T86" fmla="*/ 2785 w 3074"/>
                <a:gd name="T87" fmla="*/ 1126 h 2060"/>
                <a:gd name="T88" fmla="*/ 2697 w 3074"/>
                <a:gd name="T89" fmla="*/ 982 h 2060"/>
                <a:gd name="T90" fmla="*/ 2720 w 3074"/>
                <a:gd name="T91" fmla="*/ 873 h 2060"/>
                <a:gd name="T92" fmla="*/ 2946 w 3074"/>
                <a:gd name="T93" fmla="*/ 821 h 2060"/>
                <a:gd name="T94" fmla="*/ 3057 w 3074"/>
                <a:gd name="T95" fmla="*/ 643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4" h="2060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990" y="1454"/>
              <a:ext cx="1563" cy="1204"/>
            </a:xfrm>
            <a:custGeom>
              <a:avLst/>
              <a:gdLst>
                <a:gd name="T0" fmla="*/ 3326 w 3374"/>
                <a:gd name="T1" fmla="*/ 1582 h 2599"/>
                <a:gd name="T2" fmla="*/ 3022 w 3374"/>
                <a:gd name="T3" fmla="*/ 1461 h 2599"/>
                <a:gd name="T4" fmla="*/ 2905 w 3374"/>
                <a:gd name="T5" fmla="*/ 1423 h 2599"/>
                <a:gd name="T6" fmla="*/ 2850 w 3374"/>
                <a:gd name="T7" fmla="*/ 1556 h 2599"/>
                <a:gd name="T8" fmla="*/ 2957 w 3374"/>
                <a:gd name="T9" fmla="*/ 1714 h 2599"/>
                <a:gd name="T10" fmla="*/ 2863 w 3374"/>
                <a:gd name="T11" fmla="*/ 1817 h 2599"/>
                <a:gd name="T12" fmla="*/ 2804 w 3374"/>
                <a:gd name="T13" fmla="*/ 1882 h 2599"/>
                <a:gd name="T14" fmla="*/ 2651 w 3374"/>
                <a:gd name="T15" fmla="*/ 1793 h 2599"/>
                <a:gd name="T16" fmla="*/ 2573 w 3374"/>
                <a:gd name="T17" fmla="*/ 1593 h 2599"/>
                <a:gd name="T18" fmla="*/ 2448 w 3374"/>
                <a:gd name="T19" fmla="*/ 1424 h 2599"/>
                <a:gd name="T20" fmla="*/ 2411 w 3374"/>
                <a:gd name="T21" fmla="*/ 1352 h 2599"/>
                <a:gd name="T22" fmla="*/ 2179 w 3374"/>
                <a:gd name="T23" fmla="*/ 1252 h 2599"/>
                <a:gd name="T24" fmla="*/ 2267 w 3374"/>
                <a:gd name="T25" fmla="*/ 911 h 2599"/>
                <a:gd name="T26" fmla="*/ 1721 w 3374"/>
                <a:gd name="T27" fmla="*/ 1019 h 2599"/>
                <a:gd name="T28" fmla="*/ 1446 w 3374"/>
                <a:gd name="T29" fmla="*/ 833 h 2599"/>
                <a:gd name="T30" fmla="*/ 1485 w 3374"/>
                <a:gd name="T31" fmla="*/ 615 h 2599"/>
                <a:gd name="T32" fmla="*/ 1148 w 3374"/>
                <a:gd name="T33" fmla="*/ 548 h 2599"/>
                <a:gd name="T34" fmla="*/ 851 w 3374"/>
                <a:gd name="T35" fmla="*/ 363 h 2599"/>
                <a:gd name="T36" fmla="*/ 848 w 3374"/>
                <a:gd name="T37" fmla="*/ 57 h 2599"/>
                <a:gd name="T38" fmla="*/ 661 w 3374"/>
                <a:gd name="T39" fmla="*/ 24 h 2599"/>
                <a:gd name="T40" fmla="*/ 428 w 3374"/>
                <a:gd name="T41" fmla="*/ 233 h 2599"/>
                <a:gd name="T42" fmla="*/ 113 w 3374"/>
                <a:gd name="T43" fmla="*/ 418 h 2599"/>
                <a:gd name="T44" fmla="*/ 26 w 3374"/>
                <a:gd name="T45" fmla="*/ 792 h 2599"/>
                <a:gd name="T46" fmla="*/ 301 w 3374"/>
                <a:gd name="T47" fmla="*/ 907 h 2599"/>
                <a:gd name="T48" fmla="*/ 633 w 3374"/>
                <a:gd name="T49" fmla="*/ 1000 h 2599"/>
                <a:gd name="T50" fmla="*/ 1074 w 3374"/>
                <a:gd name="T51" fmla="*/ 941 h 2599"/>
                <a:gd name="T52" fmla="*/ 1393 w 3374"/>
                <a:gd name="T53" fmla="*/ 1019 h 2599"/>
                <a:gd name="T54" fmla="*/ 1695 w 3374"/>
                <a:gd name="T55" fmla="*/ 1311 h 2599"/>
                <a:gd name="T56" fmla="*/ 1926 w 3374"/>
                <a:gd name="T57" fmla="*/ 1471 h 2599"/>
                <a:gd name="T58" fmla="*/ 2018 w 3374"/>
                <a:gd name="T59" fmla="*/ 1638 h 2599"/>
                <a:gd name="T60" fmla="*/ 1992 w 3374"/>
                <a:gd name="T61" fmla="*/ 1860 h 2599"/>
                <a:gd name="T62" fmla="*/ 1909 w 3374"/>
                <a:gd name="T63" fmla="*/ 1930 h 2599"/>
                <a:gd name="T64" fmla="*/ 1808 w 3374"/>
                <a:gd name="T65" fmla="*/ 2156 h 2599"/>
                <a:gd name="T66" fmla="*/ 1594 w 3374"/>
                <a:gd name="T67" fmla="*/ 2138 h 2599"/>
                <a:gd name="T68" fmla="*/ 1861 w 3374"/>
                <a:gd name="T69" fmla="*/ 2316 h 2599"/>
                <a:gd name="T70" fmla="*/ 1928 w 3374"/>
                <a:gd name="T71" fmla="*/ 2229 h 2599"/>
                <a:gd name="T72" fmla="*/ 2101 w 3374"/>
                <a:gd name="T73" fmla="*/ 2284 h 2599"/>
                <a:gd name="T74" fmla="*/ 2208 w 3374"/>
                <a:gd name="T75" fmla="*/ 2381 h 2599"/>
                <a:gd name="T76" fmla="*/ 2363 w 3374"/>
                <a:gd name="T77" fmla="*/ 2407 h 2599"/>
                <a:gd name="T78" fmla="*/ 2455 w 3374"/>
                <a:gd name="T79" fmla="*/ 2564 h 2599"/>
                <a:gd name="T80" fmla="*/ 2649 w 3374"/>
                <a:gd name="T81" fmla="*/ 2499 h 2599"/>
                <a:gd name="T82" fmla="*/ 2763 w 3374"/>
                <a:gd name="T83" fmla="*/ 2412 h 2599"/>
                <a:gd name="T84" fmla="*/ 2771 w 3374"/>
                <a:gd name="T85" fmla="*/ 2321 h 2599"/>
                <a:gd name="T86" fmla="*/ 2880 w 3374"/>
                <a:gd name="T87" fmla="*/ 2329 h 2599"/>
                <a:gd name="T88" fmla="*/ 2874 w 3374"/>
                <a:gd name="T89" fmla="*/ 2238 h 2599"/>
                <a:gd name="T90" fmla="*/ 2918 w 3374"/>
                <a:gd name="T91" fmla="*/ 2119 h 2599"/>
                <a:gd name="T92" fmla="*/ 2870 w 3374"/>
                <a:gd name="T93" fmla="*/ 2034 h 2599"/>
                <a:gd name="T94" fmla="*/ 2983 w 3374"/>
                <a:gd name="T95" fmla="*/ 1945 h 2599"/>
                <a:gd name="T96" fmla="*/ 3167 w 3374"/>
                <a:gd name="T97" fmla="*/ 1953 h 2599"/>
                <a:gd name="T98" fmla="*/ 3232 w 3374"/>
                <a:gd name="T99" fmla="*/ 1884 h 2599"/>
                <a:gd name="T100" fmla="*/ 3337 w 3374"/>
                <a:gd name="T101" fmla="*/ 179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4" h="2599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3110" y="1852"/>
              <a:ext cx="303" cy="480"/>
            </a:xfrm>
            <a:custGeom>
              <a:avLst/>
              <a:gdLst>
                <a:gd name="T0" fmla="*/ 31 w 655"/>
                <a:gd name="T1" fmla="*/ 565 h 1036"/>
                <a:gd name="T2" fmla="*/ 68 w 655"/>
                <a:gd name="T3" fmla="*/ 595 h 1036"/>
                <a:gd name="T4" fmla="*/ 125 w 655"/>
                <a:gd name="T5" fmla="*/ 636 h 1036"/>
                <a:gd name="T6" fmla="*/ 156 w 655"/>
                <a:gd name="T7" fmla="*/ 734 h 1036"/>
                <a:gd name="T8" fmla="*/ 190 w 655"/>
                <a:gd name="T9" fmla="*/ 832 h 1036"/>
                <a:gd name="T10" fmla="*/ 180 w 655"/>
                <a:gd name="T11" fmla="*/ 901 h 1036"/>
                <a:gd name="T12" fmla="*/ 234 w 655"/>
                <a:gd name="T13" fmla="*/ 934 h 1036"/>
                <a:gd name="T14" fmla="*/ 287 w 655"/>
                <a:gd name="T15" fmla="*/ 960 h 1036"/>
                <a:gd name="T16" fmla="*/ 346 w 655"/>
                <a:gd name="T17" fmla="*/ 1003 h 1036"/>
                <a:gd name="T18" fmla="*/ 387 w 655"/>
                <a:gd name="T19" fmla="*/ 1023 h 1036"/>
                <a:gd name="T20" fmla="*/ 426 w 655"/>
                <a:gd name="T21" fmla="*/ 1018 h 1036"/>
                <a:gd name="T22" fmla="*/ 444 w 655"/>
                <a:gd name="T23" fmla="*/ 990 h 1036"/>
                <a:gd name="T24" fmla="*/ 446 w 655"/>
                <a:gd name="T25" fmla="*/ 958 h 1036"/>
                <a:gd name="T26" fmla="*/ 453 w 655"/>
                <a:gd name="T27" fmla="*/ 921 h 1036"/>
                <a:gd name="T28" fmla="*/ 531 w 655"/>
                <a:gd name="T29" fmla="*/ 919 h 1036"/>
                <a:gd name="T30" fmla="*/ 540 w 655"/>
                <a:gd name="T31" fmla="*/ 855 h 1036"/>
                <a:gd name="T32" fmla="*/ 503 w 655"/>
                <a:gd name="T33" fmla="*/ 806 h 1036"/>
                <a:gd name="T34" fmla="*/ 429 w 655"/>
                <a:gd name="T35" fmla="*/ 769 h 1036"/>
                <a:gd name="T36" fmla="*/ 433 w 655"/>
                <a:gd name="T37" fmla="*/ 697 h 1036"/>
                <a:gd name="T38" fmla="*/ 457 w 655"/>
                <a:gd name="T39" fmla="*/ 654 h 1036"/>
                <a:gd name="T40" fmla="*/ 457 w 655"/>
                <a:gd name="T41" fmla="*/ 573 h 1036"/>
                <a:gd name="T42" fmla="*/ 488 w 655"/>
                <a:gd name="T43" fmla="*/ 564 h 1036"/>
                <a:gd name="T44" fmla="*/ 555 w 655"/>
                <a:gd name="T45" fmla="*/ 571 h 1036"/>
                <a:gd name="T46" fmla="*/ 607 w 655"/>
                <a:gd name="T47" fmla="*/ 567 h 1036"/>
                <a:gd name="T48" fmla="*/ 601 w 655"/>
                <a:gd name="T49" fmla="*/ 543 h 1036"/>
                <a:gd name="T50" fmla="*/ 592 w 655"/>
                <a:gd name="T51" fmla="*/ 493 h 1036"/>
                <a:gd name="T52" fmla="*/ 612 w 655"/>
                <a:gd name="T53" fmla="*/ 443 h 1036"/>
                <a:gd name="T54" fmla="*/ 655 w 655"/>
                <a:gd name="T55" fmla="*/ 399 h 1036"/>
                <a:gd name="T56" fmla="*/ 579 w 655"/>
                <a:gd name="T57" fmla="*/ 330 h 1036"/>
                <a:gd name="T58" fmla="*/ 453 w 655"/>
                <a:gd name="T59" fmla="*/ 308 h 1036"/>
                <a:gd name="T60" fmla="*/ 435 w 655"/>
                <a:gd name="T61" fmla="*/ 197 h 1036"/>
                <a:gd name="T62" fmla="*/ 501 w 655"/>
                <a:gd name="T63" fmla="*/ 126 h 1036"/>
                <a:gd name="T64" fmla="*/ 474 w 655"/>
                <a:gd name="T65" fmla="*/ 52 h 1036"/>
                <a:gd name="T66" fmla="*/ 413 w 655"/>
                <a:gd name="T67" fmla="*/ 19 h 1036"/>
                <a:gd name="T68" fmla="*/ 326 w 655"/>
                <a:gd name="T69" fmla="*/ 71 h 1036"/>
                <a:gd name="T70" fmla="*/ 269 w 655"/>
                <a:gd name="T71" fmla="*/ 152 h 1036"/>
                <a:gd name="T72" fmla="*/ 269 w 655"/>
                <a:gd name="T73" fmla="*/ 260 h 1036"/>
                <a:gd name="T74" fmla="*/ 243 w 655"/>
                <a:gd name="T75" fmla="*/ 345 h 1036"/>
                <a:gd name="T76" fmla="*/ 230 w 655"/>
                <a:gd name="T77" fmla="*/ 426 h 1036"/>
                <a:gd name="T78" fmla="*/ 121 w 655"/>
                <a:gd name="T79" fmla="*/ 430 h 1036"/>
                <a:gd name="T80" fmla="*/ 1 w 655"/>
                <a:gd name="T81" fmla="*/ 495 h 1036"/>
                <a:gd name="T82" fmla="*/ 7 w 655"/>
                <a:gd name="T83" fmla="*/ 521 h 1036"/>
                <a:gd name="T84" fmla="*/ 31 w 655"/>
                <a:gd name="T85" fmla="*/ 56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" h="1036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4177" y="2831"/>
              <a:ext cx="568" cy="690"/>
            </a:xfrm>
            <a:custGeom>
              <a:avLst/>
              <a:gdLst>
                <a:gd name="T0" fmla="*/ 1135 w 1227"/>
                <a:gd name="T1" fmla="*/ 248 h 1490"/>
                <a:gd name="T2" fmla="*/ 1085 w 1227"/>
                <a:gd name="T3" fmla="*/ 118 h 1490"/>
                <a:gd name="T4" fmla="*/ 919 w 1227"/>
                <a:gd name="T5" fmla="*/ 94 h 1490"/>
                <a:gd name="T6" fmla="*/ 784 w 1227"/>
                <a:gd name="T7" fmla="*/ 102 h 1490"/>
                <a:gd name="T8" fmla="*/ 723 w 1227"/>
                <a:gd name="T9" fmla="*/ 89 h 1490"/>
                <a:gd name="T10" fmla="*/ 696 w 1227"/>
                <a:gd name="T11" fmla="*/ 17 h 1490"/>
                <a:gd name="T12" fmla="*/ 578 w 1227"/>
                <a:gd name="T13" fmla="*/ 92 h 1490"/>
                <a:gd name="T14" fmla="*/ 504 w 1227"/>
                <a:gd name="T15" fmla="*/ 120 h 1490"/>
                <a:gd name="T16" fmla="*/ 408 w 1227"/>
                <a:gd name="T17" fmla="*/ 126 h 1490"/>
                <a:gd name="T18" fmla="*/ 319 w 1227"/>
                <a:gd name="T19" fmla="*/ 181 h 1490"/>
                <a:gd name="T20" fmla="*/ 161 w 1227"/>
                <a:gd name="T21" fmla="*/ 257 h 1490"/>
                <a:gd name="T22" fmla="*/ 87 w 1227"/>
                <a:gd name="T23" fmla="*/ 307 h 1490"/>
                <a:gd name="T24" fmla="*/ 83 w 1227"/>
                <a:gd name="T25" fmla="*/ 363 h 1490"/>
                <a:gd name="T26" fmla="*/ 144 w 1227"/>
                <a:gd name="T27" fmla="*/ 537 h 1490"/>
                <a:gd name="T28" fmla="*/ 48 w 1227"/>
                <a:gd name="T29" fmla="*/ 771 h 1490"/>
                <a:gd name="T30" fmla="*/ 109 w 1227"/>
                <a:gd name="T31" fmla="*/ 912 h 1490"/>
                <a:gd name="T32" fmla="*/ 218 w 1227"/>
                <a:gd name="T33" fmla="*/ 1041 h 1490"/>
                <a:gd name="T34" fmla="*/ 170 w 1227"/>
                <a:gd name="T35" fmla="*/ 1186 h 1490"/>
                <a:gd name="T36" fmla="*/ 305 w 1227"/>
                <a:gd name="T37" fmla="*/ 1267 h 1490"/>
                <a:gd name="T38" fmla="*/ 388 w 1227"/>
                <a:gd name="T39" fmla="*/ 1304 h 1490"/>
                <a:gd name="T40" fmla="*/ 305 w 1227"/>
                <a:gd name="T41" fmla="*/ 1460 h 1490"/>
                <a:gd name="T42" fmla="*/ 563 w 1227"/>
                <a:gd name="T43" fmla="*/ 1379 h 1490"/>
                <a:gd name="T44" fmla="*/ 685 w 1227"/>
                <a:gd name="T45" fmla="*/ 1327 h 1490"/>
                <a:gd name="T46" fmla="*/ 681 w 1227"/>
                <a:gd name="T47" fmla="*/ 1269 h 1490"/>
                <a:gd name="T48" fmla="*/ 716 w 1227"/>
                <a:gd name="T49" fmla="*/ 1130 h 1490"/>
                <a:gd name="T50" fmla="*/ 779 w 1227"/>
                <a:gd name="T51" fmla="*/ 1045 h 1490"/>
                <a:gd name="T52" fmla="*/ 782 w 1227"/>
                <a:gd name="T53" fmla="*/ 951 h 1490"/>
                <a:gd name="T54" fmla="*/ 793 w 1227"/>
                <a:gd name="T55" fmla="*/ 795 h 1490"/>
                <a:gd name="T56" fmla="*/ 910 w 1227"/>
                <a:gd name="T57" fmla="*/ 635 h 1490"/>
                <a:gd name="T58" fmla="*/ 978 w 1227"/>
                <a:gd name="T59" fmla="*/ 528 h 1490"/>
                <a:gd name="T60" fmla="*/ 1072 w 1227"/>
                <a:gd name="T61" fmla="*/ 504 h 1490"/>
                <a:gd name="T62" fmla="*/ 1177 w 1227"/>
                <a:gd name="T63" fmla="*/ 448 h 1490"/>
                <a:gd name="T64" fmla="*/ 1201 w 1227"/>
                <a:gd name="T65" fmla="*/ 34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7" h="1490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3549" y="2533"/>
              <a:ext cx="896" cy="494"/>
            </a:xfrm>
            <a:custGeom>
              <a:avLst/>
              <a:gdLst>
                <a:gd name="T0" fmla="*/ 1488 w 1935"/>
                <a:gd name="T1" fmla="*/ 922 h 1066"/>
                <a:gd name="T2" fmla="*/ 1601 w 1935"/>
                <a:gd name="T3" fmla="*/ 883 h 1066"/>
                <a:gd name="T4" fmla="*/ 1711 w 1935"/>
                <a:gd name="T5" fmla="*/ 799 h 1066"/>
                <a:gd name="T6" fmla="*/ 1804 w 1935"/>
                <a:gd name="T7" fmla="*/ 744 h 1066"/>
                <a:gd name="T8" fmla="*/ 1911 w 1935"/>
                <a:gd name="T9" fmla="*/ 755 h 1066"/>
                <a:gd name="T10" fmla="*/ 1931 w 1935"/>
                <a:gd name="T11" fmla="*/ 731 h 1066"/>
                <a:gd name="T12" fmla="*/ 1846 w 1935"/>
                <a:gd name="T13" fmla="*/ 575 h 1066"/>
                <a:gd name="T14" fmla="*/ 1835 w 1935"/>
                <a:gd name="T15" fmla="*/ 431 h 1066"/>
                <a:gd name="T16" fmla="*/ 1753 w 1935"/>
                <a:gd name="T17" fmla="*/ 402 h 1066"/>
                <a:gd name="T18" fmla="*/ 1671 w 1935"/>
                <a:gd name="T19" fmla="*/ 360 h 1066"/>
                <a:gd name="T20" fmla="*/ 1609 w 1935"/>
                <a:gd name="T21" fmla="*/ 338 h 1066"/>
                <a:gd name="T22" fmla="*/ 1498 w 1935"/>
                <a:gd name="T23" fmla="*/ 345 h 1066"/>
                <a:gd name="T24" fmla="*/ 1374 w 1935"/>
                <a:gd name="T25" fmla="*/ 296 h 1066"/>
                <a:gd name="T26" fmla="*/ 1276 w 1935"/>
                <a:gd name="T27" fmla="*/ 242 h 1066"/>
                <a:gd name="T28" fmla="*/ 1244 w 1935"/>
                <a:gd name="T29" fmla="*/ 156 h 1066"/>
                <a:gd name="T30" fmla="*/ 1151 w 1935"/>
                <a:gd name="T31" fmla="*/ 181 h 1066"/>
                <a:gd name="T32" fmla="*/ 1041 w 1935"/>
                <a:gd name="T33" fmla="*/ 192 h 1066"/>
                <a:gd name="T34" fmla="*/ 843 w 1935"/>
                <a:gd name="T35" fmla="*/ 187 h 1066"/>
                <a:gd name="T36" fmla="*/ 675 w 1935"/>
                <a:gd name="T37" fmla="*/ 103 h 1066"/>
                <a:gd name="T38" fmla="*/ 562 w 1935"/>
                <a:gd name="T39" fmla="*/ 19 h 1066"/>
                <a:gd name="T40" fmla="*/ 422 w 1935"/>
                <a:gd name="T41" fmla="*/ 47 h 1066"/>
                <a:gd name="T42" fmla="*/ 295 w 1935"/>
                <a:gd name="T43" fmla="*/ 27 h 1066"/>
                <a:gd name="T44" fmla="*/ 282 w 1935"/>
                <a:gd name="T45" fmla="*/ 71 h 1066"/>
                <a:gd name="T46" fmla="*/ 374 w 1935"/>
                <a:gd name="T47" fmla="*/ 121 h 1066"/>
                <a:gd name="T48" fmla="*/ 308 w 1935"/>
                <a:gd name="T49" fmla="*/ 197 h 1066"/>
                <a:gd name="T50" fmla="*/ 258 w 1935"/>
                <a:gd name="T51" fmla="*/ 286 h 1066"/>
                <a:gd name="T52" fmla="*/ 293 w 1935"/>
                <a:gd name="T53" fmla="*/ 379 h 1066"/>
                <a:gd name="T54" fmla="*/ 380 w 1935"/>
                <a:gd name="T55" fmla="*/ 433 h 1066"/>
                <a:gd name="T56" fmla="*/ 443 w 1935"/>
                <a:gd name="T57" fmla="*/ 592 h 1066"/>
                <a:gd name="T58" fmla="*/ 315 w 1935"/>
                <a:gd name="T59" fmla="*/ 670 h 1066"/>
                <a:gd name="T60" fmla="*/ 138 w 1935"/>
                <a:gd name="T61" fmla="*/ 711 h 1066"/>
                <a:gd name="T62" fmla="*/ 36 w 1935"/>
                <a:gd name="T63" fmla="*/ 747 h 1066"/>
                <a:gd name="T64" fmla="*/ 66 w 1935"/>
                <a:gd name="T65" fmla="*/ 831 h 1066"/>
                <a:gd name="T66" fmla="*/ 135 w 1935"/>
                <a:gd name="T67" fmla="*/ 942 h 1066"/>
                <a:gd name="T68" fmla="*/ 207 w 1935"/>
                <a:gd name="T69" fmla="*/ 1034 h 1066"/>
                <a:gd name="T70" fmla="*/ 291 w 1935"/>
                <a:gd name="T71" fmla="*/ 972 h 1066"/>
                <a:gd name="T72" fmla="*/ 479 w 1935"/>
                <a:gd name="T73" fmla="*/ 924 h 1066"/>
                <a:gd name="T74" fmla="*/ 544 w 1935"/>
                <a:gd name="T75" fmla="*/ 838 h 1066"/>
                <a:gd name="T76" fmla="*/ 741 w 1935"/>
                <a:gd name="T77" fmla="*/ 820 h 1066"/>
                <a:gd name="T78" fmla="*/ 955 w 1935"/>
                <a:gd name="T79" fmla="*/ 879 h 1066"/>
                <a:gd name="T80" fmla="*/ 1134 w 1935"/>
                <a:gd name="T81" fmla="*/ 823 h 1066"/>
                <a:gd name="T82" fmla="*/ 1195 w 1935"/>
                <a:gd name="T83" fmla="*/ 909 h 1066"/>
                <a:gd name="T84" fmla="*/ 1330 w 1935"/>
                <a:gd name="T85" fmla="*/ 842 h 1066"/>
                <a:gd name="T86" fmla="*/ 1403 w 1935"/>
                <a:gd name="T87" fmla="*/ 99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1066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4490" y="2997"/>
              <a:ext cx="504" cy="574"/>
            </a:xfrm>
            <a:custGeom>
              <a:avLst/>
              <a:gdLst>
                <a:gd name="T0" fmla="*/ 1034 w 1088"/>
                <a:gd name="T1" fmla="*/ 190 h 1239"/>
                <a:gd name="T2" fmla="*/ 958 w 1088"/>
                <a:gd name="T3" fmla="*/ 203 h 1239"/>
                <a:gd name="T4" fmla="*/ 901 w 1088"/>
                <a:gd name="T5" fmla="*/ 215 h 1239"/>
                <a:gd name="T6" fmla="*/ 854 w 1088"/>
                <a:gd name="T7" fmla="*/ 167 h 1239"/>
                <a:gd name="T8" fmla="*/ 806 w 1088"/>
                <a:gd name="T9" fmla="*/ 176 h 1239"/>
                <a:gd name="T10" fmla="*/ 765 w 1088"/>
                <a:gd name="T11" fmla="*/ 212 h 1239"/>
                <a:gd name="T12" fmla="*/ 698 w 1088"/>
                <a:gd name="T13" fmla="*/ 207 h 1239"/>
                <a:gd name="T14" fmla="*/ 662 w 1088"/>
                <a:gd name="T15" fmla="*/ 158 h 1239"/>
                <a:gd name="T16" fmla="*/ 619 w 1088"/>
                <a:gd name="T17" fmla="*/ 101 h 1239"/>
                <a:gd name="T18" fmla="*/ 614 w 1088"/>
                <a:gd name="T19" fmla="*/ 35 h 1239"/>
                <a:gd name="T20" fmla="*/ 560 w 1088"/>
                <a:gd name="T21" fmla="*/ 30 h 1239"/>
                <a:gd name="T22" fmla="*/ 524 w 1088"/>
                <a:gd name="T23" fmla="*/ 33 h 1239"/>
                <a:gd name="T24" fmla="*/ 518 w 1088"/>
                <a:gd name="T25" fmla="*/ 44 h 1239"/>
                <a:gd name="T26" fmla="*/ 501 w 1088"/>
                <a:gd name="T27" fmla="*/ 88 h 1239"/>
                <a:gd name="T28" fmla="*/ 424 w 1088"/>
                <a:gd name="T29" fmla="*/ 122 h 1239"/>
                <a:gd name="T30" fmla="*/ 396 w 1088"/>
                <a:gd name="T31" fmla="*/ 144 h 1239"/>
                <a:gd name="T32" fmla="*/ 352 w 1088"/>
                <a:gd name="T33" fmla="*/ 172 h 1239"/>
                <a:gd name="T34" fmla="*/ 302 w 1088"/>
                <a:gd name="T35" fmla="*/ 168 h 1239"/>
                <a:gd name="T36" fmla="*/ 237 w 1088"/>
                <a:gd name="T37" fmla="*/ 188 h 1239"/>
                <a:gd name="T38" fmla="*/ 234 w 1088"/>
                <a:gd name="T39" fmla="*/ 275 h 1239"/>
                <a:gd name="T40" fmla="*/ 217 w 1088"/>
                <a:gd name="T41" fmla="*/ 383 h 1239"/>
                <a:gd name="T42" fmla="*/ 117 w 1088"/>
                <a:gd name="T43" fmla="*/ 435 h 1239"/>
                <a:gd name="T44" fmla="*/ 125 w 1088"/>
                <a:gd name="T45" fmla="*/ 531 h 1239"/>
                <a:gd name="T46" fmla="*/ 106 w 1088"/>
                <a:gd name="T47" fmla="*/ 591 h 1239"/>
                <a:gd name="T48" fmla="*/ 110 w 1088"/>
                <a:gd name="T49" fmla="*/ 646 h 1239"/>
                <a:gd name="T50" fmla="*/ 103 w 1088"/>
                <a:gd name="T51" fmla="*/ 685 h 1239"/>
                <a:gd name="T52" fmla="*/ 66 w 1088"/>
                <a:gd name="T53" fmla="*/ 722 h 1239"/>
                <a:gd name="T54" fmla="*/ 40 w 1088"/>
                <a:gd name="T55" fmla="*/ 770 h 1239"/>
                <a:gd name="T56" fmla="*/ 29 w 1088"/>
                <a:gd name="T57" fmla="*/ 852 h 1239"/>
                <a:gd name="T58" fmla="*/ 5 w 1088"/>
                <a:gd name="T59" fmla="*/ 909 h 1239"/>
                <a:gd name="T60" fmla="*/ 21 w 1088"/>
                <a:gd name="T61" fmla="*/ 957 h 1239"/>
                <a:gd name="T62" fmla="*/ 119 w 1088"/>
                <a:gd name="T63" fmla="*/ 967 h 1239"/>
                <a:gd name="T64" fmla="*/ 175 w 1088"/>
                <a:gd name="T65" fmla="*/ 1000 h 1239"/>
                <a:gd name="T66" fmla="*/ 245 w 1088"/>
                <a:gd name="T67" fmla="*/ 1004 h 1239"/>
                <a:gd name="T68" fmla="*/ 280 w 1088"/>
                <a:gd name="T69" fmla="*/ 1037 h 1239"/>
                <a:gd name="T70" fmla="*/ 341 w 1088"/>
                <a:gd name="T71" fmla="*/ 1152 h 1239"/>
                <a:gd name="T72" fmla="*/ 391 w 1088"/>
                <a:gd name="T73" fmla="*/ 1239 h 1239"/>
                <a:gd name="T74" fmla="*/ 438 w 1088"/>
                <a:gd name="T75" fmla="*/ 1211 h 1239"/>
                <a:gd name="T76" fmla="*/ 538 w 1088"/>
                <a:gd name="T77" fmla="*/ 1145 h 1239"/>
                <a:gd name="T78" fmla="*/ 617 w 1088"/>
                <a:gd name="T79" fmla="*/ 1033 h 1239"/>
                <a:gd name="T80" fmla="*/ 652 w 1088"/>
                <a:gd name="T81" fmla="*/ 967 h 1239"/>
                <a:gd name="T82" fmla="*/ 752 w 1088"/>
                <a:gd name="T83" fmla="*/ 919 h 1239"/>
                <a:gd name="T84" fmla="*/ 813 w 1088"/>
                <a:gd name="T85" fmla="*/ 859 h 1239"/>
                <a:gd name="T86" fmla="*/ 813 w 1088"/>
                <a:gd name="T87" fmla="*/ 781 h 1239"/>
                <a:gd name="T88" fmla="*/ 861 w 1088"/>
                <a:gd name="T89" fmla="*/ 730 h 1239"/>
                <a:gd name="T90" fmla="*/ 905 w 1088"/>
                <a:gd name="T91" fmla="*/ 678 h 1239"/>
                <a:gd name="T92" fmla="*/ 944 w 1088"/>
                <a:gd name="T93" fmla="*/ 600 h 1239"/>
                <a:gd name="T94" fmla="*/ 922 w 1088"/>
                <a:gd name="T95" fmla="*/ 515 h 1239"/>
                <a:gd name="T96" fmla="*/ 936 w 1088"/>
                <a:gd name="T97" fmla="*/ 448 h 1239"/>
                <a:gd name="T98" fmla="*/ 914 w 1088"/>
                <a:gd name="T99" fmla="*/ 377 h 1239"/>
                <a:gd name="T100" fmla="*/ 997 w 1088"/>
                <a:gd name="T101" fmla="*/ 351 h 1239"/>
                <a:gd name="T102" fmla="*/ 1062 w 1088"/>
                <a:gd name="T103" fmla="*/ 259 h 1239"/>
                <a:gd name="T104" fmla="*/ 1088 w 1088"/>
                <a:gd name="T105" fmla="*/ 225 h 1239"/>
                <a:gd name="T106" fmla="*/ 1081 w 1088"/>
                <a:gd name="T107" fmla="*/ 224 h 1239"/>
                <a:gd name="T108" fmla="*/ 1034 w 1088"/>
                <a:gd name="T109" fmla="*/ 19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8" h="1239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3696" y="1645"/>
              <a:ext cx="410" cy="745"/>
            </a:xfrm>
            <a:custGeom>
              <a:avLst/>
              <a:gdLst>
                <a:gd name="T0" fmla="*/ 142 w 885"/>
                <a:gd name="T1" fmla="*/ 1606 h 1609"/>
                <a:gd name="T2" fmla="*/ 210 w 885"/>
                <a:gd name="T3" fmla="*/ 1575 h 1609"/>
                <a:gd name="T4" fmla="*/ 306 w 885"/>
                <a:gd name="T5" fmla="*/ 1527 h 1609"/>
                <a:gd name="T6" fmla="*/ 369 w 885"/>
                <a:gd name="T7" fmla="*/ 1504 h 1609"/>
                <a:gd name="T8" fmla="*/ 413 w 885"/>
                <a:gd name="T9" fmla="*/ 1460 h 1609"/>
                <a:gd name="T10" fmla="*/ 468 w 885"/>
                <a:gd name="T11" fmla="*/ 1451 h 1609"/>
                <a:gd name="T12" fmla="*/ 494 w 885"/>
                <a:gd name="T13" fmla="*/ 1410 h 1609"/>
                <a:gd name="T14" fmla="*/ 572 w 885"/>
                <a:gd name="T15" fmla="*/ 1397 h 1609"/>
                <a:gd name="T16" fmla="*/ 623 w 885"/>
                <a:gd name="T17" fmla="*/ 1380 h 1609"/>
                <a:gd name="T18" fmla="*/ 671 w 885"/>
                <a:gd name="T19" fmla="*/ 1382 h 1609"/>
                <a:gd name="T20" fmla="*/ 717 w 885"/>
                <a:gd name="T21" fmla="*/ 1349 h 1609"/>
                <a:gd name="T22" fmla="*/ 786 w 885"/>
                <a:gd name="T23" fmla="*/ 1297 h 1609"/>
                <a:gd name="T24" fmla="*/ 795 w 885"/>
                <a:gd name="T25" fmla="*/ 1236 h 1609"/>
                <a:gd name="T26" fmla="*/ 802 w 885"/>
                <a:gd name="T27" fmla="*/ 1158 h 1609"/>
                <a:gd name="T28" fmla="*/ 784 w 885"/>
                <a:gd name="T29" fmla="*/ 1082 h 1609"/>
                <a:gd name="T30" fmla="*/ 752 w 885"/>
                <a:gd name="T31" fmla="*/ 1000 h 1609"/>
                <a:gd name="T32" fmla="*/ 793 w 885"/>
                <a:gd name="T33" fmla="*/ 939 h 1609"/>
                <a:gd name="T34" fmla="*/ 808 w 885"/>
                <a:gd name="T35" fmla="*/ 869 h 1609"/>
                <a:gd name="T36" fmla="*/ 843 w 885"/>
                <a:gd name="T37" fmla="*/ 798 h 1609"/>
                <a:gd name="T38" fmla="*/ 821 w 885"/>
                <a:gd name="T39" fmla="*/ 737 h 1609"/>
                <a:gd name="T40" fmla="*/ 784 w 885"/>
                <a:gd name="T41" fmla="*/ 687 h 1609"/>
                <a:gd name="T42" fmla="*/ 745 w 885"/>
                <a:gd name="T43" fmla="*/ 645 h 1609"/>
                <a:gd name="T44" fmla="*/ 695 w 885"/>
                <a:gd name="T45" fmla="*/ 570 h 1609"/>
                <a:gd name="T46" fmla="*/ 734 w 885"/>
                <a:gd name="T47" fmla="*/ 509 h 1609"/>
                <a:gd name="T48" fmla="*/ 734 w 885"/>
                <a:gd name="T49" fmla="*/ 463 h 1609"/>
                <a:gd name="T50" fmla="*/ 749 w 885"/>
                <a:gd name="T51" fmla="*/ 409 h 1609"/>
                <a:gd name="T52" fmla="*/ 826 w 885"/>
                <a:gd name="T53" fmla="*/ 407 h 1609"/>
                <a:gd name="T54" fmla="*/ 861 w 885"/>
                <a:gd name="T55" fmla="*/ 354 h 1609"/>
                <a:gd name="T56" fmla="*/ 863 w 885"/>
                <a:gd name="T57" fmla="*/ 287 h 1609"/>
                <a:gd name="T58" fmla="*/ 841 w 885"/>
                <a:gd name="T59" fmla="*/ 241 h 1609"/>
                <a:gd name="T60" fmla="*/ 817 w 885"/>
                <a:gd name="T61" fmla="*/ 205 h 1609"/>
                <a:gd name="T62" fmla="*/ 743 w 885"/>
                <a:gd name="T63" fmla="*/ 165 h 1609"/>
                <a:gd name="T64" fmla="*/ 778 w 885"/>
                <a:gd name="T65" fmla="*/ 131 h 1609"/>
                <a:gd name="T66" fmla="*/ 826 w 885"/>
                <a:gd name="T67" fmla="*/ 96 h 1609"/>
                <a:gd name="T68" fmla="*/ 780 w 885"/>
                <a:gd name="T69" fmla="*/ 65 h 1609"/>
                <a:gd name="T70" fmla="*/ 740 w 885"/>
                <a:gd name="T71" fmla="*/ 0 h 1609"/>
                <a:gd name="T72" fmla="*/ 723 w 885"/>
                <a:gd name="T73" fmla="*/ 66 h 1609"/>
                <a:gd name="T74" fmla="*/ 649 w 885"/>
                <a:gd name="T75" fmla="*/ 85 h 1609"/>
                <a:gd name="T76" fmla="*/ 588 w 885"/>
                <a:gd name="T77" fmla="*/ 115 h 1609"/>
                <a:gd name="T78" fmla="*/ 531 w 885"/>
                <a:gd name="T79" fmla="*/ 100 h 1609"/>
                <a:gd name="T80" fmla="*/ 465 w 885"/>
                <a:gd name="T81" fmla="*/ 159 h 1609"/>
                <a:gd name="T82" fmla="*/ 361 w 885"/>
                <a:gd name="T83" fmla="*/ 159 h 1609"/>
                <a:gd name="T84" fmla="*/ 308 w 885"/>
                <a:gd name="T85" fmla="*/ 293 h 1609"/>
                <a:gd name="T86" fmla="*/ 256 w 885"/>
                <a:gd name="T87" fmla="*/ 330 h 1609"/>
                <a:gd name="T88" fmla="*/ 203 w 885"/>
                <a:gd name="T89" fmla="*/ 333 h 1609"/>
                <a:gd name="T90" fmla="*/ 164 w 885"/>
                <a:gd name="T91" fmla="*/ 389 h 1609"/>
                <a:gd name="T92" fmla="*/ 109 w 885"/>
                <a:gd name="T93" fmla="*/ 346 h 1609"/>
                <a:gd name="T94" fmla="*/ 151 w 885"/>
                <a:gd name="T95" fmla="*/ 411 h 1609"/>
                <a:gd name="T96" fmla="*/ 142 w 885"/>
                <a:gd name="T97" fmla="*/ 478 h 1609"/>
                <a:gd name="T98" fmla="*/ 118 w 885"/>
                <a:gd name="T99" fmla="*/ 545 h 1609"/>
                <a:gd name="T100" fmla="*/ 105 w 885"/>
                <a:gd name="T101" fmla="*/ 626 h 1609"/>
                <a:gd name="T102" fmla="*/ 40 w 885"/>
                <a:gd name="T103" fmla="*/ 706 h 1609"/>
                <a:gd name="T104" fmla="*/ 99 w 885"/>
                <a:gd name="T105" fmla="*/ 832 h 1609"/>
                <a:gd name="T106" fmla="*/ 96 w 885"/>
                <a:gd name="T107" fmla="*/ 886 h 1609"/>
                <a:gd name="T108" fmla="*/ 99 w 885"/>
                <a:gd name="T109" fmla="*/ 936 h 1609"/>
                <a:gd name="T110" fmla="*/ 59 w 885"/>
                <a:gd name="T111" fmla="*/ 984 h 1609"/>
                <a:gd name="T112" fmla="*/ 55 w 885"/>
                <a:gd name="T113" fmla="*/ 1073 h 1609"/>
                <a:gd name="T114" fmla="*/ 74 w 885"/>
                <a:gd name="T115" fmla="*/ 1199 h 1609"/>
                <a:gd name="T116" fmla="*/ 116 w 885"/>
                <a:gd name="T117" fmla="*/ 1303 h 1609"/>
                <a:gd name="T118" fmla="*/ 92 w 885"/>
                <a:gd name="T119" fmla="*/ 1421 h 1609"/>
                <a:gd name="T120" fmla="*/ 64 w 885"/>
                <a:gd name="T121" fmla="*/ 1547 h 1609"/>
                <a:gd name="T122" fmla="*/ 72 w 885"/>
                <a:gd name="T123" fmla="*/ 1606 h 1609"/>
                <a:gd name="T124" fmla="*/ 142 w 885"/>
                <a:gd name="T125" fmla="*/ 160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609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3730" y="2139"/>
              <a:ext cx="699" cy="563"/>
            </a:xfrm>
            <a:custGeom>
              <a:avLst/>
              <a:gdLst>
                <a:gd name="T0" fmla="*/ 1378 w 1510"/>
                <a:gd name="T1" fmla="*/ 1097 h 1217"/>
                <a:gd name="T2" fmla="*/ 1389 w 1510"/>
                <a:gd name="T3" fmla="*/ 986 h 1217"/>
                <a:gd name="T4" fmla="*/ 1344 w 1510"/>
                <a:gd name="T5" fmla="*/ 936 h 1217"/>
                <a:gd name="T6" fmla="*/ 1241 w 1510"/>
                <a:gd name="T7" fmla="*/ 927 h 1217"/>
                <a:gd name="T8" fmla="*/ 1175 w 1510"/>
                <a:gd name="T9" fmla="*/ 854 h 1217"/>
                <a:gd name="T10" fmla="*/ 1156 w 1510"/>
                <a:gd name="T11" fmla="*/ 808 h 1217"/>
                <a:gd name="T12" fmla="*/ 1217 w 1510"/>
                <a:gd name="T13" fmla="*/ 682 h 1217"/>
                <a:gd name="T14" fmla="*/ 1256 w 1510"/>
                <a:gd name="T15" fmla="*/ 610 h 1217"/>
                <a:gd name="T16" fmla="*/ 1315 w 1510"/>
                <a:gd name="T17" fmla="*/ 558 h 1217"/>
                <a:gd name="T18" fmla="*/ 1424 w 1510"/>
                <a:gd name="T19" fmla="*/ 615 h 1217"/>
                <a:gd name="T20" fmla="*/ 1490 w 1510"/>
                <a:gd name="T21" fmla="*/ 538 h 1217"/>
                <a:gd name="T22" fmla="*/ 1424 w 1510"/>
                <a:gd name="T23" fmla="*/ 465 h 1217"/>
                <a:gd name="T24" fmla="*/ 1330 w 1510"/>
                <a:gd name="T25" fmla="*/ 397 h 1217"/>
                <a:gd name="T26" fmla="*/ 1182 w 1510"/>
                <a:gd name="T27" fmla="*/ 397 h 1217"/>
                <a:gd name="T28" fmla="*/ 1053 w 1510"/>
                <a:gd name="T29" fmla="*/ 330 h 1217"/>
                <a:gd name="T30" fmla="*/ 1090 w 1510"/>
                <a:gd name="T31" fmla="*/ 239 h 1217"/>
                <a:gd name="T32" fmla="*/ 1230 w 1510"/>
                <a:gd name="T33" fmla="*/ 84 h 1217"/>
                <a:gd name="T34" fmla="*/ 1114 w 1510"/>
                <a:gd name="T35" fmla="*/ 102 h 1217"/>
                <a:gd name="T36" fmla="*/ 1036 w 1510"/>
                <a:gd name="T37" fmla="*/ 50 h 1217"/>
                <a:gd name="T38" fmla="*/ 950 w 1510"/>
                <a:gd name="T39" fmla="*/ 56 h 1217"/>
                <a:gd name="T40" fmla="*/ 811 w 1510"/>
                <a:gd name="T41" fmla="*/ 33 h 1217"/>
                <a:gd name="T42" fmla="*/ 730 w 1510"/>
                <a:gd name="T43" fmla="*/ 91 h 1217"/>
                <a:gd name="T44" fmla="*/ 714 w 1510"/>
                <a:gd name="T45" fmla="*/ 230 h 1217"/>
                <a:gd name="T46" fmla="*/ 599 w 1510"/>
                <a:gd name="T47" fmla="*/ 315 h 1217"/>
                <a:gd name="T48" fmla="*/ 500 w 1510"/>
                <a:gd name="T49" fmla="*/ 330 h 1217"/>
                <a:gd name="T50" fmla="*/ 396 w 1510"/>
                <a:gd name="T51" fmla="*/ 384 h 1217"/>
                <a:gd name="T52" fmla="*/ 297 w 1510"/>
                <a:gd name="T53" fmla="*/ 437 h 1217"/>
                <a:gd name="T54" fmla="*/ 138 w 1510"/>
                <a:gd name="T55" fmla="*/ 508 h 1217"/>
                <a:gd name="T56" fmla="*/ 0 w 1510"/>
                <a:gd name="T57" fmla="*/ 539 h 1217"/>
                <a:gd name="T58" fmla="*/ 88 w 1510"/>
                <a:gd name="T59" fmla="*/ 684 h 1217"/>
                <a:gd name="T60" fmla="*/ 189 w 1510"/>
                <a:gd name="T61" fmla="*/ 852 h 1217"/>
                <a:gd name="T62" fmla="*/ 377 w 1510"/>
                <a:gd name="T63" fmla="*/ 1009 h 1217"/>
                <a:gd name="T64" fmla="*/ 542 w 1510"/>
                <a:gd name="T65" fmla="*/ 1057 h 1217"/>
                <a:gd name="T66" fmla="*/ 710 w 1510"/>
                <a:gd name="T67" fmla="*/ 1024 h 1217"/>
                <a:gd name="T68" fmla="*/ 805 w 1510"/>
                <a:gd name="T69" fmla="*/ 1056 h 1217"/>
                <a:gd name="T70" fmla="*/ 889 w 1510"/>
                <a:gd name="T71" fmla="*/ 1047 h 1217"/>
                <a:gd name="T72" fmla="*/ 927 w 1510"/>
                <a:gd name="T73" fmla="*/ 1145 h 1217"/>
                <a:gd name="T74" fmla="*/ 1030 w 1510"/>
                <a:gd name="T75" fmla="*/ 1129 h 1217"/>
                <a:gd name="T76" fmla="*/ 1171 w 1510"/>
                <a:gd name="T77" fmla="*/ 1213 h 1217"/>
                <a:gd name="T78" fmla="*/ 1253 w 1510"/>
                <a:gd name="T79" fmla="*/ 1197 h 1217"/>
                <a:gd name="T80" fmla="*/ 1293 w 1510"/>
                <a:gd name="T81" fmla="*/ 1217 h 1217"/>
                <a:gd name="T82" fmla="*/ 1320 w 1510"/>
                <a:gd name="T83" fmla="*/ 112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1217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4247" y="2313"/>
              <a:ext cx="563" cy="589"/>
            </a:xfrm>
            <a:custGeom>
              <a:avLst/>
              <a:gdLst>
                <a:gd name="T0" fmla="*/ 240 w 1217"/>
                <a:gd name="T1" fmla="*/ 33 h 1271"/>
                <a:gd name="T2" fmla="*/ 308 w 1217"/>
                <a:gd name="T3" fmla="*/ 88 h 1271"/>
                <a:gd name="T4" fmla="*/ 374 w 1217"/>
                <a:gd name="T5" fmla="*/ 161 h 1271"/>
                <a:gd name="T6" fmla="*/ 308 w 1217"/>
                <a:gd name="T7" fmla="*/ 238 h 1271"/>
                <a:gd name="T8" fmla="*/ 199 w 1217"/>
                <a:gd name="T9" fmla="*/ 181 h 1271"/>
                <a:gd name="T10" fmla="*/ 140 w 1217"/>
                <a:gd name="T11" fmla="*/ 233 h 1271"/>
                <a:gd name="T12" fmla="*/ 101 w 1217"/>
                <a:gd name="T13" fmla="*/ 305 h 1271"/>
                <a:gd name="T14" fmla="*/ 40 w 1217"/>
                <a:gd name="T15" fmla="*/ 431 h 1271"/>
                <a:gd name="T16" fmla="*/ 59 w 1217"/>
                <a:gd name="T17" fmla="*/ 477 h 1271"/>
                <a:gd name="T18" fmla="*/ 125 w 1217"/>
                <a:gd name="T19" fmla="*/ 550 h 1271"/>
                <a:gd name="T20" fmla="*/ 228 w 1217"/>
                <a:gd name="T21" fmla="*/ 559 h 1271"/>
                <a:gd name="T22" fmla="*/ 273 w 1217"/>
                <a:gd name="T23" fmla="*/ 609 h 1271"/>
                <a:gd name="T24" fmla="*/ 262 w 1217"/>
                <a:gd name="T25" fmla="*/ 720 h 1271"/>
                <a:gd name="T26" fmla="*/ 186 w 1217"/>
                <a:gd name="T27" fmla="*/ 800 h 1271"/>
                <a:gd name="T28" fmla="*/ 207 w 1217"/>
                <a:gd name="T29" fmla="*/ 873 h 1271"/>
                <a:gd name="T30" fmla="*/ 280 w 1217"/>
                <a:gd name="T31" fmla="*/ 883 h 1271"/>
                <a:gd name="T32" fmla="*/ 321 w 1217"/>
                <a:gd name="T33" fmla="*/ 965 h 1271"/>
                <a:gd name="T34" fmla="*/ 389 w 1217"/>
                <a:gd name="T35" fmla="*/ 1135 h 1271"/>
                <a:gd name="T36" fmla="*/ 494 w 1217"/>
                <a:gd name="T37" fmla="*/ 1189 h 1271"/>
                <a:gd name="T38" fmla="*/ 597 w 1217"/>
                <a:gd name="T39" fmla="*/ 1161 h 1271"/>
                <a:gd name="T40" fmla="*/ 568 w 1217"/>
                <a:gd name="T41" fmla="*/ 1247 h 1271"/>
                <a:gd name="T42" fmla="*/ 688 w 1217"/>
                <a:gd name="T43" fmla="*/ 1165 h 1271"/>
                <a:gd name="T44" fmla="*/ 878 w 1217"/>
                <a:gd name="T45" fmla="*/ 1209 h 1271"/>
                <a:gd name="T46" fmla="*/ 942 w 1217"/>
                <a:gd name="T47" fmla="*/ 1241 h 1271"/>
                <a:gd name="T48" fmla="*/ 1009 w 1217"/>
                <a:gd name="T49" fmla="*/ 1181 h 1271"/>
                <a:gd name="T50" fmla="*/ 1070 w 1217"/>
                <a:gd name="T51" fmla="*/ 1079 h 1271"/>
                <a:gd name="T52" fmla="*/ 1065 w 1217"/>
                <a:gd name="T53" fmla="*/ 992 h 1271"/>
                <a:gd name="T54" fmla="*/ 1175 w 1217"/>
                <a:gd name="T55" fmla="*/ 947 h 1271"/>
                <a:gd name="T56" fmla="*/ 1199 w 1217"/>
                <a:gd name="T57" fmla="*/ 803 h 1271"/>
                <a:gd name="T58" fmla="*/ 1081 w 1217"/>
                <a:gd name="T59" fmla="*/ 744 h 1271"/>
                <a:gd name="T60" fmla="*/ 991 w 1217"/>
                <a:gd name="T61" fmla="*/ 717 h 1271"/>
                <a:gd name="T62" fmla="*/ 906 w 1217"/>
                <a:gd name="T63" fmla="*/ 643 h 1271"/>
                <a:gd name="T64" fmla="*/ 872 w 1217"/>
                <a:gd name="T65" fmla="*/ 562 h 1271"/>
                <a:gd name="T66" fmla="*/ 888 w 1217"/>
                <a:gd name="T67" fmla="*/ 455 h 1271"/>
                <a:gd name="T68" fmla="*/ 1011 w 1217"/>
                <a:gd name="T69" fmla="*/ 444 h 1271"/>
                <a:gd name="T70" fmla="*/ 955 w 1217"/>
                <a:gd name="T71" fmla="*/ 338 h 1271"/>
                <a:gd name="T72" fmla="*/ 898 w 1217"/>
                <a:gd name="T73" fmla="*/ 402 h 1271"/>
                <a:gd name="T74" fmla="*/ 767 w 1217"/>
                <a:gd name="T75" fmla="*/ 315 h 1271"/>
                <a:gd name="T76" fmla="*/ 726 w 1217"/>
                <a:gd name="T77" fmla="*/ 243 h 1271"/>
                <a:gd name="T78" fmla="*/ 682 w 1217"/>
                <a:gd name="T79" fmla="*/ 180 h 1271"/>
                <a:gd name="T80" fmla="*/ 605 w 1217"/>
                <a:gd name="T81" fmla="*/ 138 h 1271"/>
                <a:gd name="T82" fmla="*/ 498 w 1217"/>
                <a:gd name="T83" fmla="*/ 98 h 1271"/>
                <a:gd name="T84" fmla="*/ 420 w 1217"/>
                <a:gd name="T85" fmla="*/ 72 h 1271"/>
                <a:gd name="T86" fmla="*/ 289 w 1217"/>
                <a:gd name="T87" fmla="*/ 5 h 1271"/>
                <a:gd name="T88" fmla="*/ 256 w 1217"/>
                <a:gd name="T89" fmla="*/ 2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271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4378" y="2218"/>
              <a:ext cx="671" cy="469"/>
            </a:xfrm>
            <a:custGeom>
              <a:avLst/>
              <a:gdLst>
                <a:gd name="T0" fmla="*/ 963 w 1448"/>
                <a:gd name="T1" fmla="*/ 946 h 1013"/>
                <a:gd name="T2" fmla="*/ 1032 w 1448"/>
                <a:gd name="T3" fmla="*/ 991 h 1013"/>
                <a:gd name="T4" fmla="*/ 1119 w 1448"/>
                <a:gd name="T5" fmla="*/ 992 h 1013"/>
                <a:gd name="T6" fmla="*/ 1191 w 1448"/>
                <a:gd name="T7" fmla="*/ 977 h 1013"/>
                <a:gd name="T8" fmla="*/ 1232 w 1448"/>
                <a:gd name="T9" fmla="*/ 927 h 1013"/>
                <a:gd name="T10" fmla="*/ 1251 w 1448"/>
                <a:gd name="T11" fmla="*/ 843 h 1013"/>
                <a:gd name="T12" fmla="*/ 1246 w 1448"/>
                <a:gd name="T13" fmla="*/ 782 h 1013"/>
                <a:gd name="T14" fmla="*/ 1274 w 1448"/>
                <a:gd name="T15" fmla="*/ 742 h 1013"/>
                <a:gd name="T16" fmla="*/ 1440 w 1448"/>
                <a:gd name="T17" fmla="*/ 785 h 1013"/>
                <a:gd name="T18" fmla="*/ 1370 w 1448"/>
                <a:gd name="T19" fmla="*/ 656 h 1013"/>
                <a:gd name="T20" fmla="*/ 1221 w 1448"/>
                <a:gd name="T21" fmla="*/ 567 h 1013"/>
                <a:gd name="T22" fmla="*/ 1156 w 1448"/>
                <a:gd name="T23" fmla="*/ 474 h 1013"/>
                <a:gd name="T24" fmla="*/ 968 w 1448"/>
                <a:gd name="T25" fmla="*/ 266 h 1013"/>
                <a:gd name="T26" fmla="*/ 867 w 1448"/>
                <a:gd name="T27" fmla="*/ 148 h 1013"/>
                <a:gd name="T28" fmla="*/ 649 w 1448"/>
                <a:gd name="T29" fmla="*/ 52 h 1013"/>
                <a:gd name="T30" fmla="*/ 571 w 1448"/>
                <a:gd name="T31" fmla="*/ 29 h 1013"/>
                <a:gd name="T32" fmla="*/ 478 w 1448"/>
                <a:gd name="T33" fmla="*/ 133 h 1013"/>
                <a:gd name="T34" fmla="*/ 409 w 1448"/>
                <a:gd name="T35" fmla="*/ 191 h 1013"/>
                <a:gd name="T36" fmla="*/ 331 w 1448"/>
                <a:gd name="T37" fmla="*/ 176 h 1013"/>
                <a:gd name="T38" fmla="*/ 250 w 1448"/>
                <a:gd name="T39" fmla="*/ 211 h 1013"/>
                <a:gd name="T40" fmla="*/ 116 w 1448"/>
                <a:gd name="T41" fmla="*/ 134 h 1013"/>
                <a:gd name="T42" fmla="*/ 5 w 1448"/>
                <a:gd name="T43" fmla="*/ 151 h 1013"/>
                <a:gd name="T44" fmla="*/ 62 w 1448"/>
                <a:gd name="T45" fmla="*/ 240 h 1013"/>
                <a:gd name="T46" fmla="*/ 190 w 1448"/>
                <a:gd name="T47" fmla="*/ 287 h 1013"/>
                <a:gd name="T48" fmla="*/ 257 w 1448"/>
                <a:gd name="T49" fmla="*/ 323 h 1013"/>
                <a:gd name="T50" fmla="*/ 360 w 1448"/>
                <a:gd name="T51" fmla="*/ 393 h 1013"/>
                <a:gd name="T52" fmla="*/ 447 w 1448"/>
                <a:gd name="T53" fmla="*/ 397 h 1013"/>
                <a:gd name="T54" fmla="*/ 421 w 1448"/>
                <a:gd name="T55" fmla="*/ 503 h 1013"/>
                <a:gd name="T56" fmla="*/ 526 w 1448"/>
                <a:gd name="T57" fmla="*/ 608 h 1013"/>
                <a:gd name="T58" fmla="*/ 629 w 1448"/>
                <a:gd name="T59" fmla="*/ 572 h 1013"/>
                <a:gd name="T60" fmla="*/ 729 w 1448"/>
                <a:gd name="T61" fmla="*/ 595 h 1013"/>
                <a:gd name="T62" fmla="*/ 658 w 1448"/>
                <a:gd name="T63" fmla="*/ 635 h 1013"/>
                <a:gd name="T64" fmla="*/ 635 w 1448"/>
                <a:gd name="T65" fmla="*/ 714 h 1013"/>
                <a:gd name="T66" fmla="*/ 585 w 1448"/>
                <a:gd name="T67" fmla="*/ 814 h 1013"/>
                <a:gd name="T68" fmla="*/ 694 w 1448"/>
                <a:gd name="T69" fmla="*/ 877 h 1013"/>
                <a:gd name="T70" fmla="*/ 714 w 1448"/>
                <a:gd name="T71" fmla="*/ 970 h 1013"/>
                <a:gd name="T72" fmla="*/ 878 w 1448"/>
                <a:gd name="T73" fmla="*/ 964 h 1013"/>
                <a:gd name="T74" fmla="*/ 919 w 1448"/>
                <a:gd name="T75" fmla="*/ 96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8" h="1013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4661" y="2651"/>
              <a:ext cx="455" cy="451"/>
            </a:xfrm>
            <a:custGeom>
              <a:avLst/>
              <a:gdLst>
                <a:gd name="T0" fmla="*/ 913 w 983"/>
                <a:gd name="T1" fmla="*/ 416 h 972"/>
                <a:gd name="T2" fmla="*/ 965 w 983"/>
                <a:gd name="T3" fmla="*/ 379 h 972"/>
                <a:gd name="T4" fmla="*/ 926 w 983"/>
                <a:gd name="T5" fmla="*/ 298 h 972"/>
                <a:gd name="T6" fmla="*/ 948 w 983"/>
                <a:gd name="T7" fmla="*/ 227 h 972"/>
                <a:gd name="T8" fmla="*/ 830 w 983"/>
                <a:gd name="T9" fmla="*/ 205 h 972"/>
                <a:gd name="T10" fmla="*/ 707 w 983"/>
                <a:gd name="T11" fmla="*/ 179 h 972"/>
                <a:gd name="T12" fmla="*/ 607 w 983"/>
                <a:gd name="T13" fmla="*/ 253 h 972"/>
                <a:gd name="T14" fmla="*/ 572 w 983"/>
                <a:gd name="T15" fmla="*/ 216 h 972"/>
                <a:gd name="T16" fmla="*/ 559 w 983"/>
                <a:gd name="T17" fmla="*/ 168 h 972"/>
                <a:gd name="T18" fmla="*/ 668 w 983"/>
                <a:gd name="T19" fmla="*/ 164 h 972"/>
                <a:gd name="T20" fmla="*/ 706 w 983"/>
                <a:gd name="T21" fmla="*/ 85 h 972"/>
                <a:gd name="T22" fmla="*/ 677 w 983"/>
                <a:gd name="T23" fmla="*/ 63 h 972"/>
                <a:gd name="T24" fmla="*/ 620 w 983"/>
                <a:gd name="T25" fmla="*/ 31 h 972"/>
                <a:gd name="T26" fmla="*/ 601 w 983"/>
                <a:gd name="T27" fmla="*/ 16 h 972"/>
                <a:gd name="T28" fmla="*/ 599 w 983"/>
                <a:gd name="T29" fmla="*/ 17 h 972"/>
                <a:gd name="T30" fmla="*/ 581 w 983"/>
                <a:gd name="T31" fmla="*/ 41 h 972"/>
                <a:gd name="T32" fmla="*/ 550 w 983"/>
                <a:gd name="T33" fmla="*/ 64 h 972"/>
                <a:gd name="T34" fmla="*/ 509 w 983"/>
                <a:gd name="T35" fmla="*/ 56 h 972"/>
                <a:gd name="T36" fmla="*/ 463 w 983"/>
                <a:gd name="T37" fmla="*/ 60 h 972"/>
                <a:gd name="T38" fmla="*/ 422 w 983"/>
                <a:gd name="T39" fmla="*/ 55 h 972"/>
                <a:gd name="T40" fmla="*/ 387 w 983"/>
                <a:gd name="T41" fmla="*/ 31 h 972"/>
                <a:gd name="T42" fmla="*/ 353 w 983"/>
                <a:gd name="T43" fmla="*/ 10 h 972"/>
                <a:gd name="T44" fmla="*/ 309 w 983"/>
                <a:gd name="T45" fmla="*/ 27 h 972"/>
                <a:gd name="T46" fmla="*/ 291 w 983"/>
                <a:gd name="T47" fmla="*/ 40 h 972"/>
                <a:gd name="T48" fmla="*/ 305 w 983"/>
                <a:gd name="T49" fmla="*/ 73 h 972"/>
                <a:gd name="T50" fmla="*/ 263 w 983"/>
                <a:gd name="T51" fmla="*/ 164 h 972"/>
                <a:gd name="T52" fmla="*/ 281 w 983"/>
                <a:gd name="T53" fmla="*/ 217 h 972"/>
                <a:gd name="T54" fmla="*/ 238 w 983"/>
                <a:gd name="T55" fmla="*/ 245 h 972"/>
                <a:gd name="T56" fmla="*/ 171 w 983"/>
                <a:gd name="T57" fmla="*/ 262 h 972"/>
                <a:gd name="T58" fmla="*/ 189 w 983"/>
                <a:gd name="T59" fmla="*/ 310 h 972"/>
                <a:gd name="T60" fmla="*/ 176 w 983"/>
                <a:gd name="T61" fmla="*/ 349 h 972"/>
                <a:gd name="T62" fmla="*/ 158 w 983"/>
                <a:gd name="T63" fmla="*/ 406 h 972"/>
                <a:gd name="T64" fmla="*/ 115 w 983"/>
                <a:gd name="T65" fmla="*/ 451 h 972"/>
                <a:gd name="T66" fmla="*/ 79 w 983"/>
                <a:gd name="T67" fmla="*/ 492 h 972"/>
                <a:gd name="T68" fmla="*/ 48 w 983"/>
                <a:gd name="T69" fmla="*/ 511 h 972"/>
                <a:gd name="T70" fmla="*/ 6 w 983"/>
                <a:gd name="T71" fmla="*/ 580 h 972"/>
                <a:gd name="T72" fmla="*/ 91 w 983"/>
                <a:gd name="T73" fmla="*/ 635 h 972"/>
                <a:gd name="T74" fmla="*/ 157 w 983"/>
                <a:gd name="T75" fmla="*/ 733 h 972"/>
                <a:gd name="T76" fmla="*/ 156 w 983"/>
                <a:gd name="T77" fmla="*/ 780 h 972"/>
                <a:gd name="T78" fmla="*/ 192 w 983"/>
                <a:gd name="T79" fmla="*/ 777 h 972"/>
                <a:gd name="T80" fmla="*/ 246 w 983"/>
                <a:gd name="T81" fmla="*/ 782 h 972"/>
                <a:gd name="T82" fmla="*/ 251 w 983"/>
                <a:gd name="T83" fmla="*/ 848 h 972"/>
                <a:gd name="T84" fmla="*/ 294 w 983"/>
                <a:gd name="T85" fmla="*/ 905 h 972"/>
                <a:gd name="T86" fmla="*/ 330 w 983"/>
                <a:gd name="T87" fmla="*/ 954 h 972"/>
                <a:gd name="T88" fmla="*/ 397 w 983"/>
                <a:gd name="T89" fmla="*/ 959 h 972"/>
                <a:gd name="T90" fmla="*/ 438 w 983"/>
                <a:gd name="T91" fmla="*/ 923 h 972"/>
                <a:gd name="T92" fmla="*/ 486 w 983"/>
                <a:gd name="T93" fmla="*/ 914 h 972"/>
                <a:gd name="T94" fmla="*/ 533 w 983"/>
                <a:gd name="T95" fmla="*/ 962 h 972"/>
                <a:gd name="T96" fmla="*/ 590 w 983"/>
                <a:gd name="T97" fmla="*/ 950 h 972"/>
                <a:gd name="T98" fmla="*/ 666 w 983"/>
                <a:gd name="T99" fmla="*/ 937 h 972"/>
                <a:gd name="T100" fmla="*/ 713 w 983"/>
                <a:gd name="T101" fmla="*/ 971 h 972"/>
                <a:gd name="T102" fmla="*/ 720 w 983"/>
                <a:gd name="T103" fmla="*/ 972 h 972"/>
                <a:gd name="T104" fmla="*/ 747 w 983"/>
                <a:gd name="T105" fmla="*/ 906 h 972"/>
                <a:gd name="T106" fmla="*/ 768 w 983"/>
                <a:gd name="T107" fmla="*/ 791 h 972"/>
                <a:gd name="T108" fmla="*/ 812 w 983"/>
                <a:gd name="T109" fmla="*/ 706 h 972"/>
                <a:gd name="T110" fmla="*/ 851 w 983"/>
                <a:gd name="T111" fmla="*/ 665 h 972"/>
                <a:gd name="T112" fmla="*/ 900 w 983"/>
                <a:gd name="T113" fmla="*/ 680 h 972"/>
                <a:gd name="T114" fmla="*/ 948 w 983"/>
                <a:gd name="T115" fmla="*/ 635 h 972"/>
                <a:gd name="T116" fmla="*/ 913 w 983"/>
                <a:gd name="T117" fmla="*/ 535 h 972"/>
                <a:gd name="T118" fmla="*/ 900 w 983"/>
                <a:gd name="T119" fmla="*/ 472 h 972"/>
                <a:gd name="T120" fmla="*/ 913 w 983"/>
                <a:gd name="T121" fmla="*/ 41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972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4939" y="2557"/>
              <a:ext cx="128" cy="134"/>
            </a:xfrm>
            <a:custGeom>
              <a:avLst/>
              <a:gdLst>
                <a:gd name="T0" fmla="*/ 19 w 277"/>
                <a:gd name="T1" fmla="*/ 234 h 288"/>
                <a:gd name="T2" fmla="*/ 76 w 277"/>
                <a:gd name="T3" fmla="*/ 266 h 288"/>
                <a:gd name="T4" fmla="*/ 105 w 277"/>
                <a:gd name="T5" fmla="*/ 288 h 288"/>
                <a:gd name="T6" fmla="*/ 119 w 277"/>
                <a:gd name="T7" fmla="*/ 275 h 288"/>
                <a:gd name="T8" fmla="*/ 264 w 277"/>
                <a:gd name="T9" fmla="*/ 197 h 288"/>
                <a:gd name="T10" fmla="*/ 207 w 277"/>
                <a:gd name="T11" fmla="*/ 112 h 288"/>
                <a:gd name="T12" fmla="*/ 102 w 277"/>
                <a:gd name="T13" fmla="*/ 64 h 288"/>
                <a:gd name="T14" fmla="*/ 63 w 277"/>
                <a:gd name="T15" fmla="*/ 9 h 288"/>
                <a:gd name="T16" fmla="*/ 29 w 277"/>
                <a:gd name="T17" fmla="*/ 12 h 288"/>
                <a:gd name="T18" fmla="*/ 35 w 277"/>
                <a:gd name="T19" fmla="*/ 49 h 288"/>
                <a:gd name="T20" fmla="*/ 73 w 277"/>
                <a:gd name="T21" fmla="*/ 87 h 288"/>
                <a:gd name="T22" fmla="*/ 40 w 277"/>
                <a:gd name="T23" fmla="*/ 110 h 288"/>
                <a:gd name="T24" fmla="*/ 47 w 277"/>
                <a:gd name="T25" fmla="*/ 155 h 288"/>
                <a:gd name="T26" fmla="*/ 21 w 277"/>
                <a:gd name="T27" fmla="*/ 194 h 288"/>
                <a:gd name="T28" fmla="*/ 0 w 277"/>
                <a:gd name="T29" fmla="*/ 219 h 288"/>
                <a:gd name="T30" fmla="*/ 19 w 277"/>
                <a:gd name="T31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8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4205" y="1864"/>
              <a:ext cx="781" cy="475"/>
            </a:xfrm>
            <a:custGeom>
              <a:avLst/>
              <a:gdLst>
                <a:gd name="T0" fmla="*/ 1555 w 1686"/>
                <a:gd name="T1" fmla="*/ 63 h 1025"/>
                <a:gd name="T2" fmla="*/ 1393 w 1686"/>
                <a:gd name="T3" fmla="*/ 100 h 1025"/>
                <a:gd name="T4" fmla="*/ 1262 w 1686"/>
                <a:gd name="T5" fmla="*/ 48 h 1025"/>
                <a:gd name="T6" fmla="*/ 1109 w 1686"/>
                <a:gd name="T7" fmla="*/ 119 h 1025"/>
                <a:gd name="T8" fmla="*/ 987 w 1686"/>
                <a:gd name="T9" fmla="*/ 260 h 1025"/>
                <a:gd name="T10" fmla="*/ 847 w 1686"/>
                <a:gd name="T11" fmla="*/ 185 h 1025"/>
                <a:gd name="T12" fmla="*/ 782 w 1686"/>
                <a:gd name="T13" fmla="*/ 41 h 1025"/>
                <a:gd name="T14" fmla="*/ 548 w 1686"/>
                <a:gd name="T15" fmla="*/ 35 h 1025"/>
                <a:gd name="T16" fmla="*/ 469 w 1686"/>
                <a:gd name="T17" fmla="*/ 144 h 1025"/>
                <a:gd name="T18" fmla="*/ 296 w 1686"/>
                <a:gd name="T19" fmla="*/ 238 h 1025"/>
                <a:gd name="T20" fmla="*/ 197 w 1686"/>
                <a:gd name="T21" fmla="*/ 313 h 1025"/>
                <a:gd name="T22" fmla="*/ 102 w 1686"/>
                <a:gd name="T23" fmla="*/ 469 h 1025"/>
                <a:gd name="T24" fmla="*/ 99 w 1686"/>
                <a:gd name="T25" fmla="*/ 600 h 1025"/>
                <a:gd name="T26" fmla="*/ 87 w 1686"/>
                <a:gd name="T27" fmla="*/ 695 h 1025"/>
                <a:gd name="T28" fmla="*/ 203 w 1686"/>
                <a:gd name="T29" fmla="*/ 677 h 1025"/>
                <a:gd name="T30" fmla="*/ 63 w 1686"/>
                <a:gd name="T31" fmla="*/ 832 h 1025"/>
                <a:gd name="T32" fmla="*/ 26 w 1686"/>
                <a:gd name="T33" fmla="*/ 923 h 1025"/>
                <a:gd name="T34" fmla="*/ 155 w 1686"/>
                <a:gd name="T35" fmla="*/ 990 h 1025"/>
                <a:gd name="T36" fmla="*/ 303 w 1686"/>
                <a:gd name="T37" fmla="*/ 990 h 1025"/>
                <a:gd name="T38" fmla="*/ 345 w 1686"/>
                <a:gd name="T39" fmla="*/ 996 h 1025"/>
                <a:gd name="T40" fmla="*/ 378 w 1686"/>
                <a:gd name="T41" fmla="*/ 915 h 1025"/>
                <a:gd name="T42" fmla="*/ 489 w 1686"/>
                <a:gd name="T43" fmla="*/ 898 h 1025"/>
                <a:gd name="T44" fmla="*/ 623 w 1686"/>
                <a:gd name="T45" fmla="*/ 975 h 1025"/>
                <a:gd name="T46" fmla="*/ 704 w 1686"/>
                <a:gd name="T47" fmla="*/ 940 h 1025"/>
                <a:gd name="T48" fmla="*/ 782 w 1686"/>
                <a:gd name="T49" fmla="*/ 955 h 1025"/>
                <a:gd name="T50" fmla="*/ 851 w 1686"/>
                <a:gd name="T51" fmla="*/ 897 h 1025"/>
                <a:gd name="T52" fmla="*/ 944 w 1686"/>
                <a:gd name="T53" fmla="*/ 793 h 1025"/>
                <a:gd name="T54" fmla="*/ 1057 w 1686"/>
                <a:gd name="T55" fmla="*/ 734 h 1025"/>
                <a:gd name="T56" fmla="*/ 1188 w 1686"/>
                <a:gd name="T57" fmla="*/ 556 h 1025"/>
                <a:gd name="T58" fmla="*/ 1297 w 1686"/>
                <a:gd name="T59" fmla="*/ 452 h 1025"/>
                <a:gd name="T60" fmla="*/ 1485 w 1686"/>
                <a:gd name="T61" fmla="*/ 248 h 1025"/>
                <a:gd name="T62" fmla="*/ 1651 w 1686"/>
                <a:gd name="T63" fmla="*/ 1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6" h="1025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4003" y="1366"/>
              <a:ext cx="624" cy="806"/>
            </a:xfrm>
            <a:custGeom>
              <a:avLst/>
              <a:gdLst>
                <a:gd name="T0" fmla="*/ 1147 w 1348"/>
                <a:gd name="T1" fmla="*/ 478 h 1740"/>
                <a:gd name="T2" fmla="*/ 1107 w 1348"/>
                <a:gd name="T3" fmla="*/ 375 h 1740"/>
                <a:gd name="T4" fmla="*/ 1066 w 1348"/>
                <a:gd name="T5" fmla="*/ 326 h 1740"/>
                <a:gd name="T6" fmla="*/ 909 w 1348"/>
                <a:gd name="T7" fmla="*/ 249 h 1740"/>
                <a:gd name="T8" fmla="*/ 861 w 1348"/>
                <a:gd name="T9" fmla="*/ 126 h 1740"/>
                <a:gd name="T10" fmla="*/ 721 w 1348"/>
                <a:gd name="T11" fmla="*/ 34 h 1740"/>
                <a:gd name="T12" fmla="*/ 577 w 1348"/>
                <a:gd name="T13" fmla="*/ 126 h 1740"/>
                <a:gd name="T14" fmla="*/ 568 w 1348"/>
                <a:gd name="T15" fmla="*/ 230 h 1740"/>
                <a:gd name="T16" fmla="*/ 419 w 1348"/>
                <a:gd name="T17" fmla="*/ 267 h 1740"/>
                <a:gd name="T18" fmla="*/ 223 w 1348"/>
                <a:gd name="T19" fmla="*/ 363 h 1740"/>
                <a:gd name="T20" fmla="*/ 109 w 1348"/>
                <a:gd name="T21" fmla="*/ 256 h 1740"/>
                <a:gd name="T22" fmla="*/ 39 w 1348"/>
                <a:gd name="T23" fmla="*/ 382 h 1740"/>
                <a:gd name="T24" fmla="*/ 22 w 1348"/>
                <a:gd name="T25" fmla="*/ 497 h 1740"/>
                <a:gd name="T26" fmla="*/ 79 w 1348"/>
                <a:gd name="T27" fmla="*/ 593 h 1740"/>
                <a:gd name="T28" fmla="*/ 118 w 1348"/>
                <a:gd name="T29" fmla="*/ 666 h 1740"/>
                <a:gd name="T30" fmla="*/ 116 w 1348"/>
                <a:gd name="T31" fmla="*/ 732 h 1740"/>
                <a:gd name="T32" fmla="*/ 155 w 1348"/>
                <a:gd name="T33" fmla="*/ 806 h 1740"/>
                <a:gd name="T34" fmla="*/ 201 w 1348"/>
                <a:gd name="T35" fmla="*/ 888 h 1740"/>
                <a:gd name="T36" fmla="*/ 164 w 1348"/>
                <a:gd name="T37" fmla="*/ 1008 h 1740"/>
                <a:gd name="T38" fmla="*/ 72 w 1348"/>
                <a:gd name="T39" fmla="*/ 1064 h 1740"/>
                <a:gd name="T40" fmla="*/ 33 w 1348"/>
                <a:gd name="T41" fmla="*/ 1171 h 1740"/>
                <a:gd name="T42" fmla="*/ 122 w 1348"/>
                <a:gd name="T43" fmla="*/ 1288 h 1740"/>
                <a:gd name="T44" fmla="*/ 181 w 1348"/>
                <a:gd name="T45" fmla="*/ 1399 h 1740"/>
                <a:gd name="T46" fmla="*/ 131 w 1348"/>
                <a:gd name="T47" fmla="*/ 1540 h 1740"/>
                <a:gd name="T48" fmla="*/ 122 w 1348"/>
                <a:gd name="T49" fmla="*/ 1683 h 1740"/>
                <a:gd name="T50" fmla="*/ 221 w 1348"/>
                <a:gd name="T51" fmla="*/ 1701 h 1740"/>
                <a:gd name="T52" fmla="*/ 360 w 1348"/>
                <a:gd name="T53" fmla="*/ 1724 h 1740"/>
                <a:gd name="T54" fmla="*/ 446 w 1348"/>
                <a:gd name="T55" fmla="*/ 1718 h 1740"/>
                <a:gd name="T56" fmla="*/ 536 w 1348"/>
                <a:gd name="T57" fmla="*/ 1717 h 1740"/>
                <a:gd name="T58" fmla="*/ 490 w 1348"/>
                <a:gd name="T59" fmla="*/ 1597 h 1740"/>
                <a:gd name="T60" fmla="*/ 582 w 1348"/>
                <a:gd name="T61" fmla="*/ 1477 h 1740"/>
                <a:gd name="T62" fmla="*/ 684 w 1348"/>
                <a:gd name="T63" fmla="*/ 1344 h 1740"/>
                <a:gd name="T64" fmla="*/ 792 w 1348"/>
                <a:gd name="T65" fmla="*/ 1241 h 1740"/>
                <a:gd name="T66" fmla="*/ 962 w 1348"/>
                <a:gd name="T67" fmla="*/ 1152 h 1740"/>
                <a:gd name="T68" fmla="*/ 924 w 1348"/>
                <a:gd name="T69" fmla="*/ 1018 h 1740"/>
                <a:gd name="T70" fmla="*/ 841 w 1348"/>
                <a:gd name="T71" fmla="*/ 1049 h 1740"/>
                <a:gd name="T72" fmla="*/ 723 w 1348"/>
                <a:gd name="T73" fmla="*/ 1021 h 1740"/>
                <a:gd name="T74" fmla="*/ 723 w 1348"/>
                <a:gd name="T75" fmla="*/ 907 h 1740"/>
                <a:gd name="T76" fmla="*/ 680 w 1348"/>
                <a:gd name="T77" fmla="*/ 805 h 1740"/>
                <a:gd name="T78" fmla="*/ 602 w 1348"/>
                <a:gd name="T79" fmla="*/ 860 h 1740"/>
                <a:gd name="T80" fmla="*/ 444 w 1348"/>
                <a:gd name="T81" fmla="*/ 843 h 1740"/>
                <a:gd name="T82" fmla="*/ 412 w 1348"/>
                <a:gd name="T83" fmla="*/ 721 h 1740"/>
                <a:gd name="T84" fmla="*/ 484 w 1348"/>
                <a:gd name="T85" fmla="*/ 663 h 1740"/>
                <a:gd name="T86" fmla="*/ 546 w 1348"/>
                <a:gd name="T87" fmla="*/ 540 h 1740"/>
                <a:gd name="T88" fmla="*/ 634 w 1348"/>
                <a:gd name="T89" fmla="*/ 482 h 1740"/>
                <a:gd name="T90" fmla="*/ 798 w 1348"/>
                <a:gd name="T91" fmla="*/ 552 h 1740"/>
                <a:gd name="T92" fmla="*/ 838 w 1348"/>
                <a:gd name="T93" fmla="*/ 649 h 1740"/>
                <a:gd name="T94" fmla="*/ 867 w 1348"/>
                <a:gd name="T95" fmla="*/ 757 h 1740"/>
                <a:gd name="T96" fmla="*/ 962 w 1348"/>
                <a:gd name="T97" fmla="*/ 824 h 1740"/>
                <a:gd name="T98" fmla="*/ 996 w 1348"/>
                <a:gd name="T99" fmla="*/ 895 h 1740"/>
                <a:gd name="T100" fmla="*/ 1123 w 1348"/>
                <a:gd name="T101" fmla="*/ 875 h 1740"/>
                <a:gd name="T102" fmla="*/ 1293 w 1348"/>
                <a:gd name="T103" fmla="*/ 667 h 1740"/>
                <a:gd name="T104" fmla="*/ 1251 w 1348"/>
                <a:gd name="T105" fmla="*/ 51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8" h="1740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4183" y="1579"/>
              <a:ext cx="205" cy="193"/>
            </a:xfrm>
            <a:custGeom>
              <a:avLst/>
              <a:gdLst>
                <a:gd name="T0" fmla="*/ 347 w 442"/>
                <a:gd name="T1" fmla="*/ 322 h 417"/>
                <a:gd name="T2" fmla="*/ 399 w 442"/>
                <a:gd name="T3" fmla="*/ 286 h 417"/>
                <a:gd name="T4" fmla="*/ 393 w 442"/>
                <a:gd name="T5" fmla="*/ 219 h 417"/>
                <a:gd name="T6" fmla="*/ 424 w 442"/>
                <a:gd name="T7" fmla="*/ 183 h 417"/>
                <a:gd name="T8" fmla="*/ 390 w 442"/>
                <a:gd name="T9" fmla="*/ 156 h 417"/>
                <a:gd name="T10" fmla="*/ 409 w 442"/>
                <a:gd name="T11" fmla="*/ 92 h 417"/>
                <a:gd name="T12" fmla="*/ 344 w 442"/>
                <a:gd name="T13" fmla="*/ 72 h 417"/>
                <a:gd name="T14" fmla="*/ 245 w 442"/>
                <a:gd name="T15" fmla="*/ 22 h 417"/>
                <a:gd name="T16" fmla="*/ 183 w 442"/>
                <a:gd name="T17" fmla="*/ 25 h 417"/>
                <a:gd name="T18" fmla="*/ 157 w 442"/>
                <a:gd name="T19" fmla="*/ 80 h 417"/>
                <a:gd name="T20" fmla="*/ 92 w 442"/>
                <a:gd name="T21" fmla="*/ 125 h 417"/>
                <a:gd name="T22" fmla="*/ 95 w 442"/>
                <a:gd name="T23" fmla="*/ 203 h 417"/>
                <a:gd name="T24" fmla="*/ 69 w 442"/>
                <a:gd name="T25" fmla="*/ 233 h 417"/>
                <a:gd name="T26" fmla="*/ 23 w 442"/>
                <a:gd name="T27" fmla="*/ 261 h 417"/>
                <a:gd name="T28" fmla="*/ 6 w 442"/>
                <a:gd name="T29" fmla="*/ 322 h 417"/>
                <a:gd name="T30" fmla="*/ 55 w 442"/>
                <a:gd name="T31" fmla="*/ 383 h 417"/>
                <a:gd name="T32" fmla="*/ 147 w 442"/>
                <a:gd name="T33" fmla="*/ 386 h 417"/>
                <a:gd name="T34" fmla="*/ 213 w 442"/>
                <a:gd name="T35" fmla="*/ 400 h 417"/>
                <a:gd name="T36" fmla="*/ 242 w 442"/>
                <a:gd name="T37" fmla="*/ 378 h 417"/>
                <a:gd name="T38" fmla="*/ 291 w 442"/>
                <a:gd name="T39" fmla="*/ 345 h 417"/>
                <a:gd name="T40" fmla="*/ 306 w 442"/>
                <a:gd name="T41" fmla="*/ 345 h 417"/>
                <a:gd name="T42" fmla="*/ 347 w 442"/>
                <a:gd name="T43" fmla="*/ 3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17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4323" y="1664"/>
              <a:ext cx="141" cy="196"/>
            </a:xfrm>
            <a:custGeom>
              <a:avLst/>
              <a:gdLst>
                <a:gd name="T0" fmla="*/ 292 w 306"/>
                <a:gd name="T1" fmla="*/ 223 h 423"/>
                <a:gd name="T2" fmla="*/ 272 w 306"/>
                <a:gd name="T3" fmla="*/ 181 h 423"/>
                <a:gd name="T4" fmla="*/ 243 w 306"/>
                <a:gd name="T5" fmla="*/ 162 h 423"/>
                <a:gd name="T6" fmla="*/ 177 w 306"/>
                <a:gd name="T7" fmla="*/ 114 h 423"/>
                <a:gd name="T8" fmla="*/ 180 w 306"/>
                <a:gd name="T9" fmla="*/ 50 h 423"/>
                <a:gd name="T10" fmla="*/ 148 w 306"/>
                <a:gd name="T11" fmla="*/ 6 h 423"/>
                <a:gd name="T12" fmla="*/ 123 w 306"/>
                <a:gd name="T13" fmla="*/ 0 h 423"/>
                <a:gd name="T14" fmla="*/ 92 w 306"/>
                <a:gd name="T15" fmla="*/ 36 h 423"/>
                <a:gd name="T16" fmla="*/ 98 w 306"/>
                <a:gd name="T17" fmla="*/ 103 h 423"/>
                <a:gd name="T18" fmla="*/ 46 w 306"/>
                <a:gd name="T19" fmla="*/ 139 h 423"/>
                <a:gd name="T20" fmla="*/ 5 w 306"/>
                <a:gd name="T21" fmla="*/ 162 h 423"/>
                <a:gd name="T22" fmla="*/ 20 w 306"/>
                <a:gd name="T23" fmla="*/ 200 h 423"/>
                <a:gd name="T24" fmla="*/ 33 w 306"/>
                <a:gd name="T25" fmla="*/ 264 h 423"/>
                <a:gd name="T26" fmla="*/ 17 w 306"/>
                <a:gd name="T27" fmla="*/ 314 h 423"/>
                <a:gd name="T28" fmla="*/ 33 w 306"/>
                <a:gd name="T29" fmla="*/ 378 h 423"/>
                <a:gd name="T30" fmla="*/ 92 w 306"/>
                <a:gd name="T31" fmla="*/ 381 h 423"/>
                <a:gd name="T32" fmla="*/ 151 w 306"/>
                <a:gd name="T33" fmla="*/ 406 h 423"/>
                <a:gd name="T34" fmla="*/ 207 w 306"/>
                <a:gd name="T35" fmla="*/ 392 h 423"/>
                <a:gd name="T36" fmla="*/ 234 w 306"/>
                <a:gd name="T37" fmla="*/ 375 h 423"/>
                <a:gd name="T38" fmla="*/ 236 w 306"/>
                <a:gd name="T39" fmla="*/ 362 h 423"/>
                <a:gd name="T40" fmla="*/ 280 w 306"/>
                <a:gd name="T41" fmla="*/ 269 h 423"/>
                <a:gd name="T42" fmla="*/ 306 w 306"/>
                <a:gd name="T43" fmla="*/ 252 h 423"/>
                <a:gd name="T44" fmla="*/ 292 w 306"/>
                <a:gd name="T45" fmla="*/ 2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423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5023" y="3295"/>
              <a:ext cx="201" cy="412"/>
            </a:xfrm>
            <a:custGeom>
              <a:avLst/>
              <a:gdLst>
                <a:gd name="T0" fmla="*/ 172 w 434"/>
                <a:gd name="T1" fmla="*/ 136 h 890"/>
                <a:gd name="T2" fmla="*/ 137 w 434"/>
                <a:gd name="T3" fmla="*/ 212 h 890"/>
                <a:gd name="T4" fmla="*/ 102 w 434"/>
                <a:gd name="T5" fmla="*/ 249 h 890"/>
                <a:gd name="T6" fmla="*/ 78 w 434"/>
                <a:gd name="T7" fmla="*/ 336 h 890"/>
                <a:gd name="T8" fmla="*/ 50 w 434"/>
                <a:gd name="T9" fmla="*/ 406 h 890"/>
                <a:gd name="T10" fmla="*/ 43 w 434"/>
                <a:gd name="T11" fmla="*/ 445 h 890"/>
                <a:gd name="T12" fmla="*/ 13 w 434"/>
                <a:gd name="T13" fmla="*/ 506 h 890"/>
                <a:gd name="T14" fmla="*/ 32 w 434"/>
                <a:gd name="T15" fmla="*/ 545 h 890"/>
                <a:gd name="T16" fmla="*/ 28 w 434"/>
                <a:gd name="T17" fmla="*/ 625 h 890"/>
                <a:gd name="T18" fmla="*/ 72 w 434"/>
                <a:gd name="T19" fmla="*/ 668 h 890"/>
                <a:gd name="T20" fmla="*/ 111 w 434"/>
                <a:gd name="T21" fmla="*/ 734 h 890"/>
                <a:gd name="T22" fmla="*/ 185 w 434"/>
                <a:gd name="T23" fmla="*/ 773 h 890"/>
                <a:gd name="T24" fmla="*/ 244 w 434"/>
                <a:gd name="T25" fmla="*/ 834 h 890"/>
                <a:gd name="T26" fmla="*/ 284 w 434"/>
                <a:gd name="T27" fmla="*/ 888 h 890"/>
                <a:gd name="T28" fmla="*/ 312 w 434"/>
                <a:gd name="T29" fmla="*/ 855 h 890"/>
                <a:gd name="T30" fmla="*/ 301 w 434"/>
                <a:gd name="T31" fmla="*/ 788 h 890"/>
                <a:gd name="T32" fmla="*/ 318 w 434"/>
                <a:gd name="T33" fmla="*/ 705 h 890"/>
                <a:gd name="T34" fmla="*/ 364 w 434"/>
                <a:gd name="T35" fmla="*/ 619 h 890"/>
                <a:gd name="T36" fmla="*/ 377 w 434"/>
                <a:gd name="T37" fmla="*/ 580 h 890"/>
                <a:gd name="T38" fmla="*/ 388 w 434"/>
                <a:gd name="T39" fmla="*/ 492 h 890"/>
                <a:gd name="T40" fmla="*/ 401 w 434"/>
                <a:gd name="T41" fmla="*/ 438 h 890"/>
                <a:gd name="T42" fmla="*/ 397 w 434"/>
                <a:gd name="T43" fmla="*/ 386 h 890"/>
                <a:gd name="T44" fmla="*/ 419 w 434"/>
                <a:gd name="T45" fmla="*/ 336 h 890"/>
                <a:gd name="T46" fmla="*/ 404 w 434"/>
                <a:gd name="T47" fmla="*/ 278 h 890"/>
                <a:gd name="T48" fmla="*/ 432 w 434"/>
                <a:gd name="T49" fmla="*/ 206 h 890"/>
                <a:gd name="T50" fmla="*/ 406 w 434"/>
                <a:gd name="T51" fmla="*/ 115 h 890"/>
                <a:gd name="T52" fmla="*/ 406 w 434"/>
                <a:gd name="T53" fmla="*/ 45 h 890"/>
                <a:gd name="T54" fmla="*/ 329 w 434"/>
                <a:gd name="T55" fmla="*/ 30 h 890"/>
                <a:gd name="T56" fmla="*/ 294 w 434"/>
                <a:gd name="T57" fmla="*/ 15 h 890"/>
                <a:gd name="T58" fmla="*/ 238 w 434"/>
                <a:gd name="T59" fmla="*/ 62 h 890"/>
                <a:gd name="T60" fmla="*/ 183 w 434"/>
                <a:gd name="T61" fmla="*/ 93 h 890"/>
                <a:gd name="T62" fmla="*/ 172 w 434"/>
                <a:gd name="T63" fmla="*/ 13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890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5438" y="3349"/>
              <a:ext cx="38" cy="22"/>
            </a:xfrm>
            <a:custGeom>
              <a:avLst/>
              <a:gdLst>
                <a:gd name="T0" fmla="*/ 53 w 81"/>
                <a:gd name="T1" fmla="*/ 2 h 48"/>
                <a:gd name="T2" fmla="*/ 5 w 81"/>
                <a:gd name="T3" fmla="*/ 19 h 48"/>
                <a:gd name="T4" fmla="*/ 31 w 81"/>
                <a:gd name="T5" fmla="*/ 45 h 48"/>
                <a:gd name="T6" fmla="*/ 53 w 81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5489" y="3325"/>
              <a:ext cx="25" cy="32"/>
            </a:xfrm>
            <a:custGeom>
              <a:avLst/>
              <a:gdLst>
                <a:gd name="T0" fmla="*/ 33 w 55"/>
                <a:gd name="T1" fmla="*/ 0 h 69"/>
                <a:gd name="T2" fmla="*/ 3 w 55"/>
                <a:gd name="T3" fmla="*/ 34 h 69"/>
                <a:gd name="T4" fmla="*/ 35 w 55"/>
                <a:gd name="T5" fmla="*/ 50 h 69"/>
                <a:gd name="T6" fmla="*/ 33 w 5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5605" y="3264"/>
              <a:ext cx="36" cy="26"/>
            </a:xfrm>
            <a:custGeom>
              <a:avLst/>
              <a:gdLst>
                <a:gd name="T0" fmla="*/ 45 w 78"/>
                <a:gd name="T1" fmla="*/ 9 h 55"/>
                <a:gd name="T2" fmla="*/ 2 w 78"/>
                <a:gd name="T3" fmla="*/ 11 h 55"/>
                <a:gd name="T4" fmla="*/ 19 w 78"/>
                <a:gd name="T5" fmla="*/ 40 h 55"/>
                <a:gd name="T6" fmla="*/ 50 w 78"/>
                <a:gd name="T7" fmla="*/ 44 h 55"/>
                <a:gd name="T8" fmla="*/ 45 w 78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2126906" y="4026796"/>
            <a:ext cx="30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bibendum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tincidunt</a:t>
            </a:r>
            <a:r>
              <a:rPr lang="en-US" sz="1200" dirty="0"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latin typeface="Raleway" panose="020B0503030101060003" pitchFamily="34" charset="-52"/>
              </a:rPr>
              <a:t>nec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eros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latin typeface="Raleway" panose="020B0503030101060003" pitchFamily="34" charset="-52"/>
              </a:rPr>
              <a:t>faucibus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posuere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68186573"/>
      </p:ext>
    </p:extLst>
  </p:cSld>
  <p:clrMapOvr>
    <a:masterClrMapping/>
  </p:clrMapOvr>
  <p:transition spd="slow">
    <p:cover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Прямоугольник 1"/>
          <p:cNvSpPr/>
          <p:nvPr/>
        </p:nvSpPr>
        <p:spPr>
          <a:xfrm>
            <a:off x="1" y="3095274"/>
            <a:ext cx="10940334" cy="2296125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1"/>
          </p:nvPr>
        </p:nvSpPr>
        <p:spPr>
          <a:xfrm>
            <a:off x="6399808" y="1414382"/>
            <a:ext cx="4381499" cy="13921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Dosis" panose="02010503020202060003" pitchFamily="2" charset="0"/>
              </a:rPr>
              <a:t>UNITED</a:t>
            </a:r>
            <a:br>
              <a:rPr lang="en-US" sz="3200" dirty="0">
                <a:latin typeface="Dosis" panose="02010503020202060003" pitchFamily="2" charset="0"/>
              </a:rPr>
            </a:br>
            <a:r>
              <a:rPr lang="en-US" sz="3200" dirty="0">
                <a:latin typeface="Dosis" panose="02010503020202060003" pitchFamily="2" charset="0"/>
              </a:rPr>
              <a:t>KINGDOM</a:t>
            </a:r>
          </a:p>
        </p:txBody>
      </p:sp>
      <p:grpSp>
        <p:nvGrpSpPr>
          <p:cNvPr id="73" name="Group 472"/>
          <p:cNvGrpSpPr/>
          <p:nvPr/>
        </p:nvGrpSpPr>
        <p:grpSpPr>
          <a:xfrm>
            <a:off x="1569222" y="835653"/>
            <a:ext cx="3347333" cy="5558783"/>
            <a:chOff x="3338296" y="1084264"/>
            <a:chExt cx="5625733" cy="9342436"/>
          </a:xfrm>
          <a:solidFill>
            <a:schemeClr val="bg1">
              <a:lumMod val="75000"/>
            </a:schemeClr>
          </a:solidFill>
        </p:grpSpPr>
        <p:sp>
          <p:nvSpPr>
            <p:cNvPr id="76" name="Freeform 1"/>
            <p:cNvSpPr>
              <a:spLocks noChangeArrowheads="1"/>
            </p:cNvSpPr>
            <p:nvPr/>
          </p:nvSpPr>
          <p:spPr bwMode="auto">
            <a:xfrm>
              <a:off x="6651192" y="3397250"/>
              <a:ext cx="160328" cy="173038"/>
            </a:xfrm>
            <a:custGeom>
              <a:avLst/>
              <a:gdLst>
                <a:gd name="T0" fmla="*/ 404 w 444"/>
                <a:gd name="T1" fmla="*/ 420 h 482"/>
                <a:gd name="T2" fmla="*/ 404 w 444"/>
                <a:gd name="T3" fmla="*/ 420 h 482"/>
                <a:gd name="T4" fmla="*/ 404 w 444"/>
                <a:gd name="T5" fmla="*/ 413 h 482"/>
                <a:gd name="T6" fmla="*/ 389 w 444"/>
                <a:gd name="T7" fmla="*/ 260 h 482"/>
                <a:gd name="T8" fmla="*/ 427 w 444"/>
                <a:gd name="T9" fmla="*/ 46 h 482"/>
                <a:gd name="T10" fmla="*/ 427 w 444"/>
                <a:gd name="T11" fmla="*/ 46 h 482"/>
                <a:gd name="T12" fmla="*/ 366 w 444"/>
                <a:gd name="T13" fmla="*/ 39 h 482"/>
                <a:gd name="T14" fmla="*/ 298 w 444"/>
                <a:gd name="T15" fmla="*/ 84 h 482"/>
                <a:gd name="T16" fmla="*/ 237 w 444"/>
                <a:gd name="T17" fmla="*/ 23 h 482"/>
                <a:gd name="T18" fmla="*/ 152 w 444"/>
                <a:gd name="T19" fmla="*/ 16 h 482"/>
                <a:gd name="T20" fmla="*/ 114 w 444"/>
                <a:gd name="T21" fmla="*/ 107 h 482"/>
                <a:gd name="T22" fmla="*/ 183 w 444"/>
                <a:gd name="T23" fmla="*/ 229 h 482"/>
                <a:gd name="T24" fmla="*/ 152 w 444"/>
                <a:gd name="T25" fmla="*/ 306 h 482"/>
                <a:gd name="T26" fmla="*/ 38 w 444"/>
                <a:gd name="T27" fmla="*/ 298 h 482"/>
                <a:gd name="T28" fmla="*/ 23 w 444"/>
                <a:gd name="T29" fmla="*/ 420 h 482"/>
                <a:gd name="T30" fmla="*/ 137 w 444"/>
                <a:gd name="T31" fmla="*/ 413 h 482"/>
                <a:gd name="T32" fmla="*/ 122 w 444"/>
                <a:gd name="T33" fmla="*/ 466 h 482"/>
                <a:gd name="T34" fmla="*/ 168 w 444"/>
                <a:gd name="T35" fmla="*/ 466 h 482"/>
                <a:gd name="T36" fmla="*/ 229 w 444"/>
                <a:gd name="T37" fmla="*/ 420 h 482"/>
                <a:gd name="T38" fmla="*/ 366 w 444"/>
                <a:gd name="T39" fmla="*/ 359 h 482"/>
                <a:gd name="T40" fmla="*/ 404 w 444"/>
                <a:gd name="T41" fmla="*/ 42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482">
                  <a:moveTo>
                    <a:pt x="404" y="420"/>
                  </a:moveTo>
                  <a:lnTo>
                    <a:pt x="404" y="420"/>
                  </a:lnTo>
                  <a:lnTo>
                    <a:pt x="404" y="413"/>
                  </a:lnTo>
                  <a:cubicBezTo>
                    <a:pt x="443" y="306"/>
                    <a:pt x="389" y="336"/>
                    <a:pt x="389" y="260"/>
                  </a:cubicBezTo>
                  <a:cubicBezTo>
                    <a:pt x="389" y="191"/>
                    <a:pt x="404" y="115"/>
                    <a:pt x="427" y="46"/>
                  </a:cubicBezTo>
                  <a:lnTo>
                    <a:pt x="427" y="46"/>
                  </a:lnTo>
                  <a:cubicBezTo>
                    <a:pt x="404" y="39"/>
                    <a:pt x="389" y="31"/>
                    <a:pt x="366" y="39"/>
                  </a:cubicBezTo>
                  <a:cubicBezTo>
                    <a:pt x="343" y="39"/>
                    <a:pt x="328" y="84"/>
                    <a:pt x="298" y="84"/>
                  </a:cubicBezTo>
                  <a:cubicBezTo>
                    <a:pt x="267" y="77"/>
                    <a:pt x="259" y="39"/>
                    <a:pt x="237" y="23"/>
                  </a:cubicBezTo>
                  <a:cubicBezTo>
                    <a:pt x="206" y="16"/>
                    <a:pt x="175" y="0"/>
                    <a:pt x="152" y="16"/>
                  </a:cubicBezTo>
                  <a:cubicBezTo>
                    <a:pt x="130" y="31"/>
                    <a:pt x="107" y="69"/>
                    <a:pt x="114" y="107"/>
                  </a:cubicBezTo>
                  <a:cubicBezTo>
                    <a:pt x="122" y="153"/>
                    <a:pt x="175" y="184"/>
                    <a:pt x="183" y="229"/>
                  </a:cubicBezTo>
                  <a:cubicBezTo>
                    <a:pt x="183" y="260"/>
                    <a:pt x="175" y="291"/>
                    <a:pt x="152" y="306"/>
                  </a:cubicBezTo>
                  <a:cubicBezTo>
                    <a:pt x="114" y="321"/>
                    <a:pt x="68" y="275"/>
                    <a:pt x="38" y="298"/>
                  </a:cubicBezTo>
                  <a:cubicBezTo>
                    <a:pt x="7" y="329"/>
                    <a:pt x="0" y="390"/>
                    <a:pt x="23" y="420"/>
                  </a:cubicBezTo>
                  <a:cubicBezTo>
                    <a:pt x="45" y="451"/>
                    <a:pt x="99" y="390"/>
                    <a:pt x="137" y="413"/>
                  </a:cubicBezTo>
                  <a:cubicBezTo>
                    <a:pt x="152" y="420"/>
                    <a:pt x="107" y="451"/>
                    <a:pt x="122" y="466"/>
                  </a:cubicBezTo>
                  <a:cubicBezTo>
                    <a:pt x="130" y="481"/>
                    <a:pt x="152" y="474"/>
                    <a:pt x="168" y="466"/>
                  </a:cubicBezTo>
                  <a:cubicBezTo>
                    <a:pt x="191" y="458"/>
                    <a:pt x="206" y="436"/>
                    <a:pt x="229" y="420"/>
                  </a:cubicBezTo>
                  <a:cubicBezTo>
                    <a:pt x="275" y="397"/>
                    <a:pt x="313" y="352"/>
                    <a:pt x="366" y="359"/>
                  </a:cubicBezTo>
                  <a:cubicBezTo>
                    <a:pt x="397" y="359"/>
                    <a:pt x="389" y="397"/>
                    <a:pt x="404" y="42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77" name="Freeform 2"/>
            <p:cNvSpPr>
              <a:spLocks noChangeArrowheads="1"/>
            </p:cNvSpPr>
            <p:nvPr/>
          </p:nvSpPr>
          <p:spPr bwMode="auto">
            <a:xfrm>
              <a:off x="6257518" y="7145339"/>
              <a:ext cx="119055" cy="153987"/>
            </a:xfrm>
            <a:custGeom>
              <a:avLst/>
              <a:gdLst>
                <a:gd name="T0" fmla="*/ 306 w 330"/>
                <a:gd name="T1" fmla="*/ 428 h 429"/>
                <a:gd name="T2" fmla="*/ 306 w 330"/>
                <a:gd name="T3" fmla="*/ 428 h 429"/>
                <a:gd name="T4" fmla="*/ 314 w 330"/>
                <a:gd name="T5" fmla="*/ 367 h 429"/>
                <a:gd name="T6" fmla="*/ 314 w 330"/>
                <a:gd name="T7" fmla="*/ 367 h 429"/>
                <a:gd name="T8" fmla="*/ 260 w 330"/>
                <a:gd name="T9" fmla="*/ 275 h 429"/>
                <a:gd name="T10" fmla="*/ 321 w 330"/>
                <a:gd name="T11" fmla="*/ 245 h 429"/>
                <a:gd name="T12" fmla="*/ 230 w 330"/>
                <a:gd name="T13" fmla="*/ 176 h 429"/>
                <a:gd name="T14" fmla="*/ 260 w 330"/>
                <a:gd name="T15" fmla="*/ 138 h 429"/>
                <a:gd name="T16" fmla="*/ 230 w 330"/>
                <a:gd name="T17" fmla="*/ 54 h 429"/>
                <a:gd name="T18" fmla="*/ 169 w 330"/>
                <a:gd name="T19" fmla="*/ 16 h 429"/>
                <a:gd name="T20" fmla="*/ 169 w 330"/>
                <a:gd name="T21" fmla="*/ 16 h 429"/>
                <a:gd name="T22" fmla="*/ 100 w 330"/>
                <a:gd name="T23" fmla="*/ 16 h 429"/>
                <a:gd name="T24" fmla="*/ 92 w 330"/>
                <a:gd name="T25" fmla="*/ 107 h 429"/>
                <a:gd name="T26" fmla="*/ 0 w 330"/>
                <a:gd name="T27" fmla="*/ 130 h 429"/>
                <a:gd name="T28" fmla="*/ 0 w 330"/>
                <a:gd name="T29" fmla="*/ 130 h 429"/>
                <a:gd name="T30" fmla="*/ 69 w 330"/>
                <a:gd name="T31" fmla="*/ 291 h 429"/>
                <a:gd name="T32" fmla="*/ 306 w 330"/>
                <a:gd name="T33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0" h="429">
                  <a:moveTo>
                    <a:pt x="306" y="428"/>
                  </a:moveTo>
                  <a:lnTo>
                    <a:pt x="306" y="428"/>
                  </a:lnTo>
                  <a:cubicBezTo>
                    <a:pt x="314" y="367"/>
                    <a:pt x="314" y="367"/>
                    <a:pt x="314" y="367"/>
                  </a:cubicBezTo>
                  <a:lnTo>
                    <a:pt x="314" y="367"/>
                  </a:lnTo>
                  <a:cubicBezTo>
                    <a:pt x="298" y="336"/>
                    <a:pt x="260" y="313"/>
                    <a:pt x="260" y="275"/>
                  </a:cubicBezTo>
                  <a:cubicBezTo>
                    <a:pt x="268" y="252"/>
                    <a:pt x="329" y="268"/>
                    <a:pt x="321" y="245"/>
                  </a:cubicBezTo>
                  <a:cubicBezTo>
                    <a:pt x="314" y="207"/>
                    <a:pt x="252" y="207"/>
                    <a:pt x="230" y="176"/>
                  </a:cubicBezTo>
                  <a:cubicBezTo>
                    <a:pt x="222" y="161"/>
                    <a:pt x="260" y="153"/>
                    <a:pt x="260" y="138"/>
                  </a:cubicBezTo>
                  <a:cubicBezTo>
                    <a:pt x="260" y="107"/>
                    <a:pt x="245" y="77"/>
                    <a:pt x="230" y="54"/>
                  </a:cubicBezTo>
                  <a:cubicBezTo>
                    <a:pt x="214" y="38"/>
                    <a:pt x="191" y="31"/>
                    <a:pt x="169" y="16"/>
                  </a:cubicBezTo>
                  <a:lnTo>
                    <a:pt x="169" y="16"/>
                  </a:lnTo>
                  <a:cubicBezTo>
                    <a:pt x="146" y="16"/>
                    <a:pt x="115" y="0"/>
                    <a:pt x="100" y="16"/>
                  </a:cubicBezTo>
                  <a:cubicBezTo>
                    <a:pt x="77" y="38"/>
                    <a:pt x="107" y="84"/>
                    <a:pt x="92" y="107"/>
                  </a:cubicBezTo>
                  <a:cubicBezTo>
                    <a:pt x="77" y="130"/>
                    <a:pt x="23" y="123"/>
                    <a:pt x="0" y="130"/>
                  </a:cubicBezTo>
                  <a:lnTo>
                    <a:pt x="0" y="130"/>
                  </a:lnTo>
                  <a:cubicBezTo>
                    <a:pt x="16" y="184"/>
                    <a:pt x="39" y="245"/>
                    <a:pt x="69" y="291"/>
                  </a:cubicBezTo>
                  <a:cubicBezTo>
                    <a:pt x="130" y="375"/>
                    <a:pt x="214" y="428"/>
                    <a:pt x="306" y="42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78" name="Freeform 3"/>
            <p:cNvSpPr>
              <a:spLocks noChangeArrowheads="1"/>
            </p:cNvSpPr>
            <p:nvPr/>
          </p:nvSpPr>
          <p:spPr bwMode="auto">
            <a:xfrm>
              <a:off x="6367048" y="7219950"/>
              <a:ext cx="131753" cy="90488"/>
            </a:xfrm>
            <a:custGeom>
              <a:avLst/>
              <a:gdLst>
                <a:gd name="T0" fmla="*/ 0 w 368"/>
                <a:gd name="T1" fmla="*/ 221 h 253"/>
                <a:gd name="T2" fmla="*/ 0 w 368"/>
                <a:gd name="T3" fmla="*/ 221 h 253"/>
                <a:gd name="T4" fmla="*/ 8 w 368"/>
                <a:gd name="T5" fmla="*/ 160 h 253"/>
                <a:gd name="T6" fmla="*/ 8 w 368"/>
                <a:gd name="T7" fmla="*/ 160 h 253"/>
                <a:gd name="T8" fmla="*/ 76 w 368"/>
                <a:gd name="T9" fmla="*/ 114 h 253"/>
                <a:gd name="T10" fmla="*/ 84 w 368"/>
                <a:gd name="T11" fmla="*/ 68 h 253"/>
                <a:gd name="T12" fmla="*/ 122 w 368"/>
                <a:gd name="T13" fmla="*/ 68 h 253"/>
                <a:gd name="T14" fmla="*/ 130 w 368"/>
                <a:gd name="T15" fmla="*/ 15 h 253"/>
                <a:gd name="T16" fmla="*/ 130 w 368"/>
                <a:gd name="T17" fmla="*/ 15 h 253"/>
                <a:gd name="T18" fmla="*/ 183 w 368"/>
                <a:gd name="T19" fmla="*/ 7 h 253"/>
                <a:gd name="T20" fmla="*/ 214 w 368"/>
                <a:gd name="T21" fmla="*/ 53 h 253"/>
                <a:gd name="T22" fmla="*/ 214 w 368"/>
                <a:gd name="T23" fmla="*/ 53 h 253"/>
                <a:gd name="T24" fmla="*/ 221 w 368"/>
                <a:gd name="T25" fmla="*/ 129 h 253"/>
                <a:gd name="T26" fmla="*/ 313 w 368"/>
                <a:gd name="T27" fmla="*/ 106 h 253"/>
                <a:gd name="T28" fmla="*/ 298 w 368"/>
                <a:gd name="T29" fmla="*/ 145 h 253"/>
                <a:gd name="T30" fmla="*/ 336 w 368"/>
                <a:gd name="T31" fmla="*/ 160 h 253"/>
                <a:gd name="T32" fmla="*/ 336 w 368"/>
                <a:gd name="T33" fmla="*/ 183 h 253"/>
                <a:gd name="T34" fmla="*/ 367 w 368"/>
                <a:gd name="T35" fmla="*/ 221 h 253"/>
                <a:gd name="T36" fmla="*/ 367 w 368"/>
                <a:gd name="T37" fmla="*/ 221 h 253"/>
                <a:gd name="T38" fmla="*/ 298 w 368"/>
                <a:gd name="T39" fmla="*/ 244 h 253"/>
                <a:gd name="T40" fmla="*/ 229 w 368"/>
                <a:gd name="T41" fmla="*/ 252 h 253"/>
                <a:gd name="T42" fmla="*/ 160 w 368"/>
                <a:gd name="T43" fmla="*/ 244 h 253"/>
                <a:gd name="T44" fmla="*/ 122 w 368"/>
                <a:gd name="T45" fmla="*/ 229 h 253"/>
                <a:gd name="T46" fmla="*/ 122 w 368"/>
                <a:gd name="T47" fmla="*/ 229 h 253"/>
                <a:gd name="T48" fmla="*/ 130 w 368"/>
                <a:gd name="T49" fmla="*/ 168 h 253"/>
                <a:gd name="T50" fmla="*/ 0 w 368"/>
                <a:gd name="T51" fmla="*/ 22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53">
                  <a:moveTo>
                    <a:pt x="0" y="221"/>
                  </a:moveTo>
                  <a:lnTo>
                    <a:pt x="0" y="221"/>
                  </a:lnTo>
                  <a:cubicBezTo>
                    <a:pt x="8" y="160"/>
                    <a:pt x="8" y="160"/>
                    <a:pt x="8" y="160"/>
                  </a:cubicBezTo>
                  <a:lnTo>
                    <a:pt x="8" y="160"/>
                  </a:lnTo>
                  <a:cubicBezTo>
                    <a:pt x="30" y="145"/>
                    <a:pt x="53" y="137"/>
                    <a:pt x="76" y="114"/>
                  </a:cubicBezTo>
                  <a:cubicBezTo>
                    <a:pt x="84" y="106"/>
                    <a:pt x="76" y="84"/>
                    <a:pt x="84" y="68"/>
                  </a:cubicBezTo>
                  <a:cubicBezTo>
                    <a:pt x="92" y="61"/>
                    <a:pt x="115" y="76"/>
                    <a:pt x="122" y="68"/>
                  </a:cubicBezTo>
                  <a:cubicBezTo>
                    <a:pt x="138" y="53"/>
                    <a:pt x="130" y="30"/>
                    <a:pt x="130" y="15"/>
                  </a:cubicBezTo>
                  <a:lnTo>
                    <a:pt x="130" y="15"/>
                  </a:lnTo>
                  <a:cubicBezTo>
                    <a:pt x="153" y="15"/>
                    <a:pt x="168" y="0"/>
                    <a:pt x="183" y="7"/>
                  </a:cubicBezTo>
                  <a:cubicBezTo>
                    <a:pt x="199" y="15"/>
                    <a:pt x="206" y="38"/>
                    <a:pt x="214" y="53"/>
                  </a:cubicBezTo>
                  <a:lnTo>
                    <a:pt x="214" y="53"/>
                  </a:lnTo>
                  <a:cubicBezTo>
                    <a:pt x="221" y="76"/>
                    <a:pt x="199" y="114"/>
                    <a:pt x="221" y="129"/>
                  </a:cubicBezTo>
                  <a:cubicBezTo>
                    <a:pt x="252" y="145"/>
                    <a:pt x="282" y="99"/>
                    <a:pt x="313" y="106"/>
                  </a:cubicBezTo>
                  <a:cubicBezTo>
                    <a:pt x="328" y="114"/>
                    <a:pt x="298" y="137"/>
                    <a:pt x="298" y="145"/>
                  </a:cubicBezTo>
                  <a:cubicBezTo>
                    <a:pt x="305" y="160"/>
                    <a:pt x="328" y="145"/>
                    <a:pt x="336" y="160"/>
                  </a:cubicBezTo>
                  <a:cubicBezTo>
                    <a:pt x="344" y="160"/>
                    <a:pt x="328" y="175"/>
                    <a:pt x="336" y="183"/>
                  </a:cubicBezTo>
                  <a:cubicBezTo>
                    <a:pt x="344" y="198"/>
                    <a:pt x="351" y="206"/>
                    <a:pt x="367" y="221"/>
                  </a:cubicBezTo>
                  <a:lnTo>
                    <a:pt x="367" y="221"/>
                  </a:lnTo>
                  <a:cubicBezTo>
                    <a:pt x="344" y="229"/>
                    <a:pt x="321" y="244"/>
                    <a:pt x="298" y="244"/>
                  </a:cubicBezTo>
                  <a:cubicBezTo>
                    <a:pt x="275" y="252"/>
                    <a:pt x="252" y="252"/>
                    <a:pt x="229" y="252"/>
                  </a:cubicBezTo>
                  <a:cubicBezTo>
                    <a:pt x="206" y="252"/>
                    <a:pt x="183" y="252"/>
                    <a:pt x="160" y="244"/>
                  </a:cubicBezTo>
                  <a:cubicBezTo>
                    <a:pt x="138" y="244"/>
                    <a:pt x="138" y="236"/>
                    <a:pt x="122" y="229"/>
                  </a:cubicBezTo>
                  <a:lnTo>
                    <a:pt x="122" y="229"/>
                  </a:lnTo>
                  <a:cubicBezTo>
                    <a:pt x="138" y="206"/>
                    <a:pt x="138" y="183"/>
                    <a:pt x="130" y="168"/>
                  </a:cubicBezTo>
                  <a:cubicBezTo>
                    <a:pt x="84" y="206"/>
                    <a:pt x="38" y="221"/>
                    <a:pt x="0" y="22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1" name="Freeform 4"/>
            <p:cNvSpPr>
              <a:spLocks noChangeArrowheads="1"/>
            </p:cNvSpPr>
            <p:nvPr/>
          </p:nvSpPr>
          <p:spPr bwMode="auto">
            <a:xfrm>
              <a:off x="6317839" y="7123114"/>
              <a:ext cx="100006" cy="153987"/>
            </a:xfrm>
            <a:custGeom>
              <a:avLst/>
              <a:gdLst>
                <a:gd name="T0" fmla="*/ 0 w 276"/>
                <a:gd name="T1" fmla="*/ 77 h 429"/>
                <a:gd name="T2" fmla="*/ 0 w 276"/>
                <a:gd name="T3" fmla="*/ 77 h 429"/>
                <a:gd name="T4" fmla="*/ 61 w 276"/>
                <a:gd name="T5" fmla="*/ 115 h 429"/>
                <a:gd name="T6" fmla="*/ 91 w 276"/>
                <a:gd name="T7" fmla="*/ 199 h 429"/>
                <a:gd name="T8" fmla="*/ 61 w 276"/>
                <a:gd name="T9" fmla="*/ 237 h 429"/>
                <a:gd name="T10" fmla="*/ 152 w 276"/>
                <a:gd name="T11" fmla="*/ 306 h 429"/>
                <a:gd name="T12" fmla="*/ 91 w 276"/>
                <a:gd name="T13" fmla="*/ 336 h 429"/>
                <a:gd name="T14" fmla="*/ 145 w 276"/>
                <a:gd name="T15" fmla="*/ 428 h 429"/>
                <a:gd name="T16" fmla="*/ 145 w 276"/>
                <a:gd name="T17" fmla="*/ 428 h 429"/>
                <a:gd name="T18" fmla="*/ 213 w 276"/>
                <a:gd name="T19" fmla="*/ 382 h 429"/>
                <a:gd name="T20" fmla="*/ 221 w 276"/>
                <a:gd name="T21" fmla="*/ 336 h 429"/>
                <a:gd name="T22" fmla="*/ 259 w 276"/>
                <a:gd name="T23" fmla="*/ 336 h 429"/>
                <a:gd name="T24" fmla="*/ 267 w 276"/>
                <a:gd name="T25" fmla="*/ 283 h 429"/>
                <a:gd name="T26" fmla="*/ 267 w 276"/>
                <a:gd name="T27" fmla="*/ 283 h 429"/>
                <a:gd name="T28" fmla="*/ 236 w 276"/>
                <a:gd name="T29" fmla="*/ 260 h 429"/>
                <a:gd name="T30" fmla="*/ 213 w 276"/>
                <a:gd name="T31" fmla="*/ 222 h 429"/>
                <a:gd name="T32" fmla="*/ 190 w 276"/>
                <a:gd name="T33" fmla="*/ 168 h 429"/>
                <a:gd name="T34" fmla="*/ 167 w 276"/>
                <a:gd name="T35" fmla="*/ 46 h 429"/>
                <a:gd name="T36" fmla="*/ 167 w 276"/>
                <a:gd name="T37" fmla="*/ 46 h 429"/>
                <a:gd name="T38" fmla="*/ 53 w 276"/>
                <a:gd name="T39" fmla="*/ 0 h 429"/>
                <a:gd name="T40" fmla="*/ 53 w 276"/>
                <a:gd name="T41" fmla="*/ 0 h 429"/>
                <a:gd name="T42" fmla="*/ 0 w 276"/>
                <a:gd name="T43" fmla="*/ 7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29">
                  <a:moveTo>
                    <a:pt x="0" y="77"/>
                  </a:moveTo>
                  <a:lnTo>
                    <a:pt x="0" y="77"/>
                  </a:lnTo>
                  <a:cubicBezTo>
                    <a:pt x="22" y="92"/>
                    <a:pt x="45" y="99"/>
                    <a:pt x="61" y="115"/>
                  </a:cubicBezTo>
                  <a:cubicBezTo>
                    <a:pt x="76" y="138"/>
                    <a:pt x="91" y="168"/>
                    <a:pt x="91" y="199"/>
                  </a:cubicBezTo>
                  <a:cubicBezTo>
                    <a:pt x="91" y="214"/>
                    <a:pt x="53" y="222"/>
                    <a:pt x="61" y="237"/>
                  </a:cubicBezTo>
                  <a:cubicBezTo>
                    <a:pt x="83" y="268"/>
                    <a:pt x="145" y="268"/>
                    <a:pt x="152" y="306"/>
                  </a:cubicBezTo>
                  <a:cubicBezTo>
                    <a:pt x="160" y="329"/>
                    <a:pt x="99" y="313"/>
                    <a:pt x="91" y="336"/>
                  </a:cubicBezTo>
                  <a:cubicBezTo>
                    <a:pt x="91" y="374"/>
                    <a:pt x="129" y="397"/>
                    <a:pt x="145" y="428"/>
                  </a:cubicBezTo>
                  <a:lnTo>
                    <a:pt x="145" y="428"/>
                  </a:lnTo>
                  <a:cubicBezTo>
                    <a:pt x="167" y="413"/>
                    <a:pt x="190" y="405"/>
                    <a:pt x="213" y="382"/>
                  </a:cubicBezTo>
                  <a:cubicBezTo>
                    <a:pt x="221" y="374"/>
                    <a:pt x="213" y="352"/>
                    <a:pt x="221" y="336"/>
                  </a:cubicBezTo>
                  <a:cubicBezTo>
                    <a:pt x="229" y="329"/>
                    <a:pt x="252" y="344"/>
                    <a:pt x="259" y="336"/>
                  </a:cubicBezTo>
                  <a:cubicBezTo>
                    <a:pt x="275" y="321"/>
                    <a:pt x="267" y="298"/>
                    <a:pt x="267" y="283"/>
                  </a:cubicBezTo>
                  <a:lnTo>
                    <a:pt x="267" y="283"/>
                  </a:lnTo>
                  <a:cubicBezTo>
                    <a:pt x="259" y="275"/>
                    <a:pt x="244" y="268"/>
                    <a:pt x="236" y="260"/>
                  </a:cubicBezTo>
                  <a:cubicBezTo>
                    <a:pt x="221" y="252"/>
                    <a:pt x="221" y="237"/>
                    <a:pt x="213" y="222"/>
                  </a:cubicBezTo>
                  <a:cubicBezTo>
                    <a:pt x="206" y="206"/>
                    <a:pt x="190" y="184"/>
                    <a:pt x="190" y="168"/>
                  </a:cubicBezTo>
                  <a:cubicBezTo>
                    <a:pt x="175" y="130"/>
                    <a:pt x="175" y="84"/>
                    <a:pt x="167" y="46"/>
                  </a:cubicBezTo>
                  <a:lnTo>
                    <a:pt x="167" y="46"/>
                  </a:lnTo>
                  <a:cubicBezTo>
                    <a:pt x="53" y="0"/>
                    <a:pt x="53" y="0"/>
                    <a:pt x="53" y="0"/>
                  </a:cubicBezTo>
                  <a:lnTo>
                    <a:pt x="53" y="0"/>
                  </a:lnTo>
                  <a:cubicBezTo>
                    <a:pt x="0" y="77"/>
                    <a:pt x="0" y="77"/>
                    <a:pt x="0" y="7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2" name="Freeform 5"/>
            <p:cNvSpPr>
              <a:spLocks noChangeArrowheads="1"/>
            </p:cNvSpPr>
            <p:nvPr/>
          </p:nvSpPr>
          <p:spPr bwMode="auto">
            <a:xfrm>
              <a:off x="6181322" y="6946901"/>
              <a:ext cx="165089" cy="244475"/>
            </a:xfrm>
            <a:custGeom>
              <a:avLst/>
              <a:gdLst>
                <a:gd name="T0" fmla="*/ 359 w 459"/>
                <a:gd name="T1" fmla="*/ 0 h 681"/>
                <a:gd name="T2" fmla="*/ 359 w 459"/>
                <a:gd name="T3" fmla="*/ 0 h 681"/>
                <a:gd name="T4" fmla="*/ 374 w 459"/>
                <a:gd name="T5" fmla="*/ 61 h 681"/>
                <a:gd name="T6" fmla="*/ 320 w 459"/>
                <a:gd name="T7" fmla="*/ 176 h 681"/>
                <a:gd name="T8" fmla="*/ 275 w 459"/>
                <a:gd name="T9" fmla="*/ 176 h 681"/>
                <a:gd name="T10" fmla="*/ 213 w 459"/>
                <a:gd name="T11" fmla="*/ 260 h 681"/>
                <a:gd name="T12" fmla="*/ 244 w 459"/>
                <a:gd name="T13" fmla="*/ 298 h 681"/>
                <a:gd name="T14" fmla="*/ 213 w 459"/>
                <a:gd name="T15" fmla="*/ 336 h 681"/>
                <a:gd name="T16" fmla="*/ 206 w 459"/>
                <a:gd name="T17" fmla="*/ 390 h 681"/>
                <a:gd name="T18" fmla="*/ 290 w 459"/>
                <a:gd name="T19" fmla="*/ 451 h 681"/>
                <a:gd name="T20" fmla="*/ 336 w 459"/>
                <a:gd name="T21" fmla="*/ 451 h 681"/>
                <a:gd name="T22" fmla="*/ 305 w 459"/>
                <a:gd name="T23" fmla="*/ 352 h 681"/>
                <a:gd name="T24" fmla="*/ 382 w 459"/>
                <a:gd name="T25" fmla="*/ 421 h 681"/>
                <a:gd name="T26" fmla="*/ 443 w 459"/>
                <a:gd name="T27" fmla="*/ 436 h 681"/>
                <a:gd name="T28" fmla="*/ 435 w 459"/>
                <a:gd name="T29" fmla="*/ 489 h 681"/>
                <a:gd name="T30" fmla="*/ 435 w 459"/>
                <a:gd name="T31" fmla="*/ 489 h 681"/>
                <a:gd name="T32" fmla="*/ 382 w 459"/>
                <a:gd name="T33" fmla="*/ 566 h 681"/>
                <a:gd name="T34" fmla="*/ 382 w 459"/>
                <a:gd name="T35" fmla="*/ 566 h 681"/>
                <a:gd name="T36" fmla="*/ 313 w 459"/>
                <a:gd name="T37" fmla="*/ 566 h 681"/>
                <a:gd name="T38" fmla="*/ 305 w 459"/>
                <a:gd name="T39" fmla="*/ 657 h 681"/>
                <a:gd name="T40" fmla="*/ 213 w 459"/>
                <a:gd name="T41" fmla="*/ 680 h 681"/>
                <a:gd name="T42" fmla="*/ 213 w 459"/>
                <a:gd name="T43" fmla="*/ 680 h 681"/>
                <a:gd name="T44" fmla="*/ 137 w 459"/>
                <a:gd name="T45" fmla="*/ 466 h 681"/>
                <a:gd name="T46" fmla="*/ 221 w 459"/>
                <a:gd name="T47" fmla="*/ 115 h 681"/>
                <a:gd name="T48" fmla="*/ 351 w 459"/>
                <a:gd name="T49" fmla="*/ 16 h 681"/>
                <a:gd name="T50" fmla="*/ 359 w 459"/>
                <a:gd name="T51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9" h="681">
                  <a:moveTo>
                    <a:pt x="359" y="0"/>
                  </a:moveTo>
                  <a:lnTo>
                    <a:pt x="359" y="0"/>
                  </a:lnTo>
                  <a:cubicBezTo>
                    <a:pt x="366" y="16"/>
                    <a:pt x="374" y="38"/>
                    <a:pt x="374" y="61"/>
                  </a:cubicBezTo>
                  <a:cubicBezTo>
                    <a:pt x="366" y="100"/>
                    <a:pt x="351" y="146"/>
                    <a:pt x="320" y="176"/>
                  </a:cubicBezTo>
                  <a:cubicBezTo>
                    <a:pt x="313" y="184"/>
                    <a:pt x="290" y="168"/>
                    <a:pt x="275" y="176"/>
                  </a:cubicBezTo>
                  <a:cubicBezTo>
                    <a:pt x="252" y="199"/>
                    <a:pt x="221" y="222"/>
                    <a:pt x="213" y="260"/>
                  </a:cubicBezTo>
                  <a:cubicBezTo>
                    <a:pt x="213" y="275"/>
                    <a:pt x="252" y="283"/>
                    <a:pt x="244" y="298"/>
                  </a:cubicBezTo>
                  <a:cubicBezTo>
                    <a:pt x="244" y="313"/>
                    <a:pt x="221" y="321"/>
                    <a:pt x="213" y="336"/>
                  </a:cubicBezTo>
                  <a:cubicBezTo>
                    <a:pt x="206" y="352"/>
                    <a:pt x="198" y="375"/>
                    <a:pt x="206" y="390"/>
                  </a:cubicBezTo>
                  <a:cubicBezTo>
                    <a:pt x="229" y="421"/>
                    <a:pt x="259" y="436"/>
                    <a:pt x="290" y="451"/>
                  </a:cubicBezTo>
                  <a:cubicBezTo>
                    <a:pt x="305" y="459"/>
                    <a:pt x="336" y="466"/>
                    <a:pt x="336" y="451"/>
                  </a:cubicBezTo>
                  <a:cubicBezTo>
                    <a:pt x="336" y="421"/>
                    <a:pt x="275" y="375"/>
                    <a:pt x="305" y="352"/>
                  </a:cubicBezTo>
                  <a:cubicBezTo>
                    <a:pt x="336" y="336"/>
                    <a:pt x="351" y="405"/>
                    <a:pt x="382" y="421"/>
                  </a:cubicBezTo>
                  <a:cubicBezTo>
                    <a:pt x="397" y="428"/>
                    <a:pt x="427" y="421"/>
                    <a:pt x="443" y="436"/>
                  </a:cubicBezTo>
                  <a:cubicBezTo>
                    <a:pt x="458" y="451"/>
                    <a:pt x="443" y="474"/>
                    <a:pt x="435" y="489"/>
                  </a:cubicBezTo>
                  <a:lnTo>
                    <a:pt x="435" y="489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59" y="566"/>
                    <a:pt x="328" y="550"/>
                    <a:pt x="313" y="566"/>
                  </a:cubicBezTo>
                  <a:cubicBezTo>
                    <a:pt x="290" y="588"/>
                    <a:pt x="320" y="634"/>
                    <a:pt x="305" y="657"/>
                  </a:cubicBezTo>
                  <a:cubicBezTo>
                    <a:pt x="290" y="680"/>
                    <a:pt x="236" y="673"/>
                    <a:pt x="213" y="680"/>
                  </a:cubicBezTo>
                  <a:lnTo>
                    <a:pt x="213" y="680"/>
                  </a:lnTo>
                  <a:cubicBezTo>
                    <a:pt x="190" y="604"/>
                    <a:pt x="183" y="527"/>
                    <a:pt x="137" y="466"/>
                  </a:cubicBezTo>
                  <a:cubicBezTo>
                    <a:pt x="0" y="329"/>
                    <a:pt x="168" y="237"/>
                    <a:pt x="221" y="115"/>
                  </a:cubicBezTo>
                  <a:cubicBezTo>
                    <a:pt x="244" y="54"/>
                    <a:pt x="313" y="54"/>
                    <a:pt x="351" y="16"/>
                  </a:cubicBezTo>
                  <a:cubicBezTo>
                    <a:pt x="351" y="8"/>
                    <a:pt x="359" y="8"/>
                    <a:pt x="359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3" name="Freeform 6"/>
            <p:cNvSpPr>
              <a:spLocks noChangeArrowheads="1"/>
            </p:cNvSpPr>
            <p:nvPr/>
          </p:nvSpPr>
          <p:spPr bwMode="auto">
            <a:xfrm>
              <a:off x="6376573" y="7100888"/>
              <a:ext cx="138103" cy="138112"/>
            </a:xfrm>
            <a:custGeom>
              <a:avLst/>
              <a:gdLst>
                <a:gd name="T0" fmla="*/ 7 w 383"/>
                <a:gd name="T1" fmla="*/ 107 h 383"/>
                <a:gd name="T2" fmla="*/ 7 w 383"/>
                <a:gd name="T3" fmla="*/ 107 h 383"/>
                <a:gd name="T4" fmla="*/ 30 w 383"/>
                <a:gd name="T5" fmla="*/ 229 h 383"/>
                <a:gd name="T6" fmla="*/ 53 w 383"/>
                <a:gd name="T7" fmla="*/ 283 h 383"/>
                <a:gd name="T8" fmla="*/ 76 w 383"/>
                <a:gd name="T9" fmla="*/ 321 h 383"/>
                <a:gd name="T10" fmla="*/ 107 w 383"/>
                <a:gd name="T11" fmla="*/ 344 h 383"/>
                <a:gd name="T12" fmla="*/ 107 w 383"/>
                <a:gd name="T13" fmla="*/ 344 h 383"/>
                <a:gd name="T14" fmla="*/ 160 w 383"/>
                <a:gd name="T15" fmla="*/ 336 h 383"/>
                <a:gd name="T16" fmla="*/ 191 w 383"/>
                <a:gd name="T17" fmla="*/ 382 h 383"/>
                <a:gd name="T18" fmla="*/ 191 w 383"/>
                <a:gd name="T19" fmla="*/ 382 h 383"/>
                <a:gd name="T20" fmla="*/ 229 w 383"/>
                <a:gd name="T21" fmla="*/ 359 h 383"/>
                <a:gd name="T22" fmla="*/ 237 w 383"/>
                <a:gd name="T23" fmla="*/ 290 h 383"/>
                <a:gd name="T24" fmla="*/ 229 w 383"/>
                <a:gd name="T25" fmla="*/ 214 h 383"/>
                <a:gd name="T26" fmla="*/ 305 w 383"/>
                <a:gd name="T27" fmla="*/ 245 h 383"/>
                <a:gd name="T28" fmla="*/ 382 w 383"/>
                <a:gd name="T29" fmla="*/ 222 h 383"/>
                <a:gd name="T30" fmla="*/ 382 w 383"/>
                <a:gd name="T31" fmla="*/ 222 h 383"/>
                <a:gd name="T32" fmla="*/ 321 w 383"/>
                <a:gd name="T33" fmla="*/ 168 h 383"/>
                <a:gd name="T34" fmla="*/ 313 w 383"/>
                <a:gd name="T35" fmla="*/ 130 h 383"/>
                <a:gd name="T36" fmla="*/ 237 w 383"/>
                <a:gd name="T37" fmla="*/ 84 h 383"/>
                <a:gd name="T38" fmla="*/ 153 w 383"/>
                <a:gd name="T39" fmla="*/ 23 h 383"/>
                <a:gd name="T40" fmla="*/ 153 w 383"/>
                <a:gd name="T41" fmla="*/ 23 h 383"/>
                <a:gd name="T42" fmla="*/ 92 w 383"/>
                <a:gd name="T43" fmla="*/ 46 h 383"/>
                <a:gd name="T44" fmla="*/ 61 w 383"/>
                <a:gd name="T45" fmla="*/ 0 h 383"/>
                <a:gd name="T46" fmla="*/ 7 w 383"/>
                <a:gd name="T47" fmla="*/ 46 h 383"/>
                <a:gd name="T48" fmla="*/ 7 w 383"/>
                <a:gd name="T49" fmla="*/ 10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" h="383">
                  <a:moveTo>
                    <a:pt x="7" y="107"/>
                  </a:moveTo>
                  <a:lnTo>
                    <a:pt x="7" y="107"/>
                  </a:lnTo>
                  <a:cubicBezTo>
                    <a:pt x="15" y="145"/>
                    <a:pt x="15" y="191"/>
                    <a:pt x="30" y="229"/>
                  </a:cubicBezTo>
                  <a:cubicBezTo>
                    <a:pt x="30" y="245"/>
                    <a:pt x="46" y="267"/>
                    <a:pt x="53" y="283"/>
                  </a:cubicBezTo>
                  <a:cubicBezTo>
                    <a:pt x="61" y="298"/>
                    <a:pt x="61" y="313"/>
                    <a:pt x="76" y="321"/>
                  </a:cubicBezTo>
                  <a:cubicBezTo>
                    <a:pt x="84" y="329"/>
                    <a:pt x="99" y="336"/>
                    <a:pt x="107" y="344"/>
                  </a:cubicBezTo>
                  <a:lnTo>
                    <a:pt x="107" y="344"/>
                  </a:lnTo>
                  <a:cubicBezTo>
                    <a:pt x="130" y="344"/>
                    <a:pt x="145" y="329"/>
                    <a:pt x="160" y="336"/>
                  </a:cubicBezTo>
                  <a:cubicBezTo>
                    <a:pt x="176" y="344"/>
                    <a:pt x="183" y="367"/>
                    <a:pt x="191" y="382"/>
                  </a:cubicBezTo>
                  <a:lnTo>
                    <a:pt x="191" y="382"/>
                  </a:lnTo>
                  <a:cubicBezTo>
                    <a:pt x="206" y="374"/>
                    <a:pt x="221" y="367"/>
                    <a:pt x="229" y="359"/>
                  </a:cubicBezTo>
                  <a:cubicBezTo>
                    <a:pt x="237" y="336"/>
                    <a:pt x="237" y="313"/>
                    <a:pt x="237" y="290"/>
                  </a:cubicBezTo>
                  <a:cubicBezTo>
                    <a:pt x="237" y="267"/>
                    <a:pt x="214" y="229"/>
                    <a:pt x="229" y="214"/>
                  </a:cubicBezTo>
                  <a:cubicBezTo>
                    <a:pt x="252" y="199"/>
                    <a:pt x="275" y="245"/>
                    <a:pt x="305" y="245"/>
                  </a:cubicBezTo>
                  <a:cubicBezTo>
                    <a:pt x="328" y="252"/>
                    <a:pt x="359" y="229"/>
                    <a:pt x="382" y="222"/>
                  </a:cubicBezTo>
                  <a:lnTo>
                    <a:pt x="382" y="222"/>
                  </a:lnTo>
                  <a:lnTo>
                    <a:pt x="321" y="168"/>
                  </a:lnTo>
                  <a:cubicBezTo>
                    <a:pt x="321" y="160"/>
                    <a:pt x="313" y="130"/>
                    <a:pt x="313" y="130"/>
                  </a:cubicBezTo>
                  <a:cubicBezTo>
                    <a:pt x="290" y="115"/>
                    <a:pt x="259" y="99"/>
                    <a:pt x="237" y="84"/>
                  </a:cubicBezTo>
                  <a:cubicBezTo>
                    <a:pt x="206" y="69"/>
                    <a:pt x="176" y="46"/>
                    <a:pt x="153" y="23"/>
                  </a:cubicBezTo>
                  <a:lnTo>
                    <a:pt x="153" y="23"/>
                  </a:lnTo>
                  <a:cubicBezTo>
                    <a:pt x="130" y="31"/>
                    <a:pt x="115" y="46"/>
                    <a:pt x="92" y="46"/>
                  </a:cubicBezTo>
                  <a:cubicBezTo>
                    <a:pt x="76" y="38"/>
                    <a:pt x="76" y="0"/>
                    <a:pt x="61" y="0"/>
                  </a:cubicBezTo>
                  <a:cubicBezTo>
                    <a:pt x="38" y="8"/>
                    <a:pt x="23" y="31"/>
                    <a:pt x="7" y="46"/>
                  </a:cubicBezTo>
                  <a:cubicBezTo>
                    <a:pt x="0" y="69"/>
                    <a:pt x="7" y="92"/>
                    <a:pt x="7" y="10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4" name="Freeform 7"/>
            <p:cNvSpPr>
              <a:spLocks noChangeArrowheads="1"/>
            </p:cNvSpPr>
            <p:nvPr/>
          </p:nvSpPr>
          <p:spPr bwMode="auto">
            <a:xfrm>
              <a:off x="6430544" y="7026275"/>
              <a:ext cx="176201" cy="153988"/>
            </a:xfrm>
            <a:custGeom>
              <a:avLst/>
              <a:gdLst>
                <a:gd name="T0" fmla="*/ 229 w 490"/>
                <a:gd name="T1" fmla="*/ 428 h 429"/>
                <a:gd name="T2" fmla="*/ 229 w 490"/>
                <a:gd name="T3" fmla="*/ 428 h 429"/>
                <a:gd name="T4" fmla="*/ 290 w 490"/>
                <a:gd name="T5" fmla="*/ 359 h 429"/>
                <a:gd name="T6" fmla="*/ 336 w 490"/>
                <a:gd name="T7" fmla="*/ 344 h 429"/>
                <a:gd name="T8" fmla="*/ 359 w 490"/>
                <a:gd name="T9" fmla="*/ 389 h 429"/>
                <a:gd name="T10" fmla="*/ 359 w 490"/>
                <a:gd name="T11" fmla="*/ 389 h 429"/>
                <a:gd name="T12" fmla="*/ 443 w 490"/>
                <a:gd name="T13" fmla="*/ 382 h 429"/>
                <a:gd name="T14" fmla="*/ 481 w 490"/>
                <a:gd name="T15" fmla="*/ 252 h 429"/>
                <a:gd name="T16" fmla="*/ 420 w 490"/>
                <a:gd name="T17" fmla="*/ 214 h 429"/>
                <a:gd name="T18" fmla="*/ 420 w 490"/>
                <a:gd name="T19" fmla="*/ 214 h 429"/>
                <a:gd name="T20" fmla="*/ 359 w 490"/>
                <a:gd name="T21" fmla="*/ 199 h 429"/>
                <a:gd name="T22" fmla="*/ 290 w 490"/>
                <a:gd name="T23" fmla="*/ 229 h 429"/>
                <a:gd name="T24" fmla="*/ 252 w 490"/>
                <a:gd name="T25" fmla="*/ 176 h 429"/>
                <a:gd name="T26" fmla="*/ 237 w 490"/>
                <a:gd name="T27" fmla="*/ 91 h 429"/>
                <a:gd name="T28" fmla="*/ 160 w 490"/>
                <a:gd name="T29" fmla="*/ 53 h 429"/>
                <a:gd name="T30" fmla="*/ 160 w 490"/>
                <a:gd name="T31" fmla="*/ 53 h 429"/>
                <a:gd name="T32" fmla="*/ 129 w 490"/>
                <a:gd name="T33" fmla="*/ 0 h 429"/>
                <a:gd name="T34" fmla="*/ 45 w 490"/>
                <a:gd name="T35" fmla="*/ 30 h 429"/>
                <a:gd name="T36" fmla="*/ 23 w 490"/>
                <a:gd name="T37" fmla="*/ 76 h 429"/>
                <a:gd name="T38" fmla="*/ 30 w 490"/>
                <a:gd name="T39" fmla="*/ 130 h 429"/>
                <a:gd name="T40" fmla="*/ 0 w 490"/>
                <a:gd name="T41" fmla="*/ 229 h 429"/>
                <a:gd name="T42" fmla="*/ 0 w 490"/>
                <a:gd name="T43" fmla="*/ 229 h 429"/>
                <a:gd name="T44" fmla="*/ 84 w 490"/>
                <a:gd name="T45" fmla="*/ 290 h 429"/>
                <a:gd name="T46" fmla="*/ 160 w 490"/>
                <a:gd name="T47" fmla="*/ 336 h 429"/>
                <a:gd name="T48" fmla="*/ 168 w 490"/>
                <a:gd name="T49" fmla="*/ 374 h 429"/>
                <a:gd name="T50" fmla="*/ 229 w 490"/>
                <a:gd name="T51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0" h="429">
                  <a:moveTo>
                    <a:pt x="229" y="428"/>
                  </a:moveTo>
                  <a:lnTo>
                    <a:pt x="229" y="428"/>
                  </a:lnTo>
                  <a:cubicBezTo>
                    <a:pt x="252" y="405"/>
                    <a:pt x="267" y="382"/>
                    <a:pt x="290" y="359"/>
                  </a:cubicBezTo>
                  <a:cubicBezTo>
                    <a:pt x="298" y="351"/>
                    <a:pt x="320" y="336"/>
                    <a:pt x="336" y="344"/>
                  </a:cubicBezTo>
                  <a:cubicBezTo>
                    <a:pt x="351" y="351"/>
                    <a:pt x="351" y="374"/>
                    <a:pt x="359" y="389"/>
                  </a:cubicBezTo>
                  <a:lnTo>
                    <a:pt x="359" y="389"/>
                  </a:lnTo>
                  <a:cubicBezTo>
                    <a:pt x="389" y="389"/>
                    <a:pt x="420" y="405"/>
                    <a:pt x="443" y="382"/>
                  </a:cubicBezTo>
                  <a:cubicBezTo>
                    <a:pt x="473" y="351"/>
                    <a:pt x="489" y="298"/>
                    <a:pt x="481" y="252"/>
                  </a:cubicBezTo>
                  <a:cubicBezTo>
                    <a:pt x="481" y="229"/>
                    <a:pt x="443" y="229"/>
                    <a:pt x="420" y="214"/>
                  </a:cubicBezTo>
                  <a:lnTo>
                    <a:pt x="420" y="214"/>
                  </a:lnTo>
                  <a:cubicBezTo>
                    <a:pt x="404" y="214"/>
                    <a:pt x="381" y="191"/>
                    <a:pt x="359" y="199"/>
                  </a:cubicBezTo>
                  <a:cubicBezTo>
                    <a:pt x="336" y="199"/>
                    <a:pt x="313" y="237"/>
                    <a:pt x="290" y="229"/>
                  </a:cubicBezTo>
                  <a:cubicBezTo>
                    <a:pt x="267" y="229"/>
                    <a:pt x="259" y="199"/>
                    <a:pt x="252" y="176"/>
                  </a:cubicBezTo>
                  <a:cubicBezTo>
                    <a:pt x="237" y="145"/>
                    <a:pt x="252" y="114"/>
                    <a:pt x="237" y="91"/>
                  </a:cubicBezTo>
                  <a:cubicBezTo>
                    <a:pt x="221" y="69"/>
                    <a:pt x="183" y="61"/>
                    <a:pt x="160" y="53"/>
                  </a:cubicBezTo>
                  <a:lnTo>
                    <a:pt x="160" y="53"/>
                  </a:lnTo>
                  <a:cubicBezTo>
                    <a:pt x="145" y="30"/>
                    <a:pt x="137" y="15"/>
                    <a:pt x="129" y="0"/>
                  </a:cubicBezTo>
                  <a:lnTo>
                    <a:pt x="45" y="30"/>
                  </a:lnTo>
                  <a:lnTo>
                    <a:pt x="23" y="76"/>
                  </a:lnTo>
                  <a:cubicBezTo>
                    <a:pt x="23" y="91"/>
                    <a:pt x="38" y="114"/>
                    <a:pt x="30" y="130"/>
                  </a:cubicBezTo>
                  <a:cubicBezTo>
                    <a:pt x="30" y="168"/>
                    <a:pt x="7" y="199"/>
                    <a:pt x="0" y="229"/>
                  </a:cubicBezTo>
                  <a:lnTo>
                    <a:pt x="0" y="229"/>
                  </a:lnTo>
                  <a:cubicBezTo>
                    <a:pt x="23" y="252"/>
                    <a:pt x="53" y="275"/>
                    <a:pt x="84" y="290"/>
                  </a:cubicBezTo>
                  <a:cubicBezTo>
                    <a:pt x="106" y="305"/>
                    <a:pt x="137" y="321"/>
                    <a:pt x="160" y="336"/>
                  </a:cubicBezTo>
                  <a:cubicBezTo>
                    <a:pt x="160" y="336"/>
                    <a:pt x="168" y="366"/>
                    <a:pt x="168" y="374"/>
                  </a:cubicBezTo>
                  <a:lnTo>
                    <a:pt x="229" y="4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5" name="Freeform 8"/>
            <p:cNvSpPr>
              <a:spLocks noChangeArrowheads="1"/>
            </p:cNvSpPr>
            <p:nvPr/>
          </p:nvSpPr>
          <p:spPr bwMode="auto">
            <a:xfrm>
              <a:off x="6438480" y="7148513"/>
              <a:ext cx="160328" cy="150812"/>
            </a:xfrm>
            <a:custGeom>
              <a:avLst/>
              <a:gdLst>
                <a:gd name="T0" fmla="*/ 129 w 444"/>
                <a:gd name="T1" fmla="*/ 115 h 421"/>
                <a:gd name="T2" fmla="*/ 129 w 444"/>
                <a:gd name="T3" fmla="*/ 115 h 421"/>
                <a:gd name="T4" fmla="*/ 53 w 444"/>
                <a:gd name="T5" fmla="*/ 84 h 421"/>
                <a:gd name="T6" fmla="*/ 61 w 444"/>
                <a:gd name="T7" fmla="*/ 160 h 421"/>
                <a:gd name="T8" fmla="*/ 53 w 444"/>
                <a:gd name="T9" fmla="*/ 229 h 421"/>
                <a:gd name="T10" fmla="*/ 15 w 444"/>
                <a:gd name="T11" fmla="*/ 252 h 421"/>
                <a:gd name="T12" fmla="*/ 15 w 444"/>
                <a:gd name="T13" fmla="*/ 252 h 421"/>
                <a:gd name="T14" fmla="*/ 22 w 444"/>
                <a:gd name="T15" fmla="*/ 328 h 421"/>
                <a:gd name="T16" fmla="*/ 114 w 444"/>
                <a:gd name="T17" fmla="*/ 305 h 421"/>
                <a:gd name="T18" fmla="*/ 99 w 444"/>
                <a:gd name="T19" fmla="*/ 344 h 421"/>
                <a:gd name="T20" fmla="*/ 137 w 444"/>
                <a:gd name="T21" fmla="*/ 359 h 421"/>
                <a:gd name="T22" fmla="*/ 137 w 444"/>
                <a:gd name="T23" fmla="*/ 382 h 421"/>
                <a:gd name="T24" fmla="*/ 168 w 444"/>
                <a:gd name="T25" fmla="*/ 420 h 421"/>
                <a:gd name="T26" fmla="*/ 168 w 444"/>
                <a:gd name="T27" fmla="*/ 420 h 421"/>
                <a:gd name="T28" fmla="*/ 191 w 444"/>
                <a:gd name="T29" fmla="*/ 405 h 421"/>
                <a:gd name="T30" fmla="*/ 229 w 444"/>
                <a:gd name="T31" fmla="*/ 412 h 421"/>
                <a:gd name="T32" fmla="*/ 290 w 444"/>
                <a:gd name="T33" fmla="*/ 367 h 421"/>
                <a:gd name="T34" fmla="*/ 336 w 444"/>
                <a:gd name="T35" fmla="*/ 305 h 421"/>
                <a:gd name="T36" fmla="*/ 404 w 444"/>
                <a:gd name="T37" fmla="*/ 298 h 421"/>
                <a:gd name="T38" fmla="*/ 443 w 444"/>
                <a:gd name="T39" fmla="*/ 252 h 421"/>
                <a:gd name="T40" fmla="*/ 443 w 444"/>
                <a:gd name="T41" fmla="*/ 252 h 421"/>
                <a:gd name="T42" fmla="*/ 381 w 444"/>
                <a:gd name="T43" fmla="*/ 222 h 421"/>
                <a:gd name="T44" fmla="*/ 397 w 444"/>
                <a:gd name="T45" fmla="*/ 168 h 421"/>
                <a:gd name="T46" fmla="*/ 397 w 444"/>
                <a:gd name="T47" fmla="*/ 168 h 421"/>
                <a:gd name="T48" fmla="*/ 336 w 444"/>
                <a:gd name="T49" fmla="*/ 53 h 421"/>
                <a:gd name="T50" fmla="*/ 336 w 444"/>
                <a:gd name="T51" fmla="*/ 53 h 421"/>
                <a:gd name="T52" fmla="*/ 313 w 444"/>
                <a:gd name="T53" fmla="*/ 8 h 421"/>
                <a:gd name="T54" fmla="*/ 267 w 444"/>
                <a:gd name="T55" fmla="*/ 23 h 421"/>
                <a:gd name="T56" fmla="*/ 206 w 444"/>
                <a:gd name="T57" fmla="*/ 92 h 421"/>
                <a:gd name="T58" fmla="*/ 191 w 444"/>
                <a:gd name="T59" fmla="*/ 99 h 421"/>
                <a:gd name="T60" fmla="*/ 152 w 444"/>
                <a:gd name="T61" fmla="*/ 115 h 421"/>
                <a:gd name="T62" fmla="*/ 129 w 444"/>
                <a:gd name="T63" fmla="*/ 11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4" h="421">
                  <a:moveTo>
                    <a:pt x="129" y="115"/>
                  </a:moveTo>
                  <a:lnTo>
                    <a:pt x="129" y="115"/>
                  </a:lnTo>
                  <a:cubicBezTo>
                    <a:pt x="99" y="115"/>
                    <a:pt x="76" y="69"/>
                    <a:pt x="53" y="84"/>
                  </a:cubicBezTo>
                  <a:cubicBezTo>
                    <a:pt x="38" y="99"/>
                    <a:pt x="61" y="137"/>
                    <a:pt x="61" y="160"/>
                  </a:cubicBezTo>
                  <a:cubicBezTo>
                    <a:pt x="61" y="183"/>
                    <a:pt x="61" y="206"/>
                    <a:pt x="53" y="229"/>
                  </a:cubicBezTo>
                  <a:cubicBezTo>
                    <a:pt x="45" y="237"/>
                    <a:pt x="30" y="244"/>
                    <a:pt x="15" y="252"/>
                  </a:cubicBezTo>
                  <a:lnTo>
                    <a:pt x="15" y="252"/>
                  </a:lnTo>
                  <a:cubicBezTo>
                    <a:pt x="22" y="275"/>
                    <a:pt x="0" y="313"/>
                    <a:pt x="22" y="328"/>
                  </a:cubicBezTo>
                  <a:cubicBezTo>
                    <a:pt x="53" y="344"/>
                    <a:pt x="83" y="298"/>
                    <a:pt x="114" y="305"/>
                  </a:cubicBezTo>
                  <a:cubicBezTo>
                    <a:pt x="129" y="313"/>
                    <a:pt x="99" y="336"/>
                    <a:pt x="99" y="344"/>
                  </a:cubicBezTo>
                  <a:cubicBezTo>
                    <a:pt x="106" y="359"/>
                    <a:pt x="129" y="344"/>
                    <a:pt x="137" y="359"/>
                  </a:cubicBezTo>
                  <a:cubicBezTo>
                    <a:pt x="145" y="359"/>
                    <a:pt x="129" y="374"/>
                    <a:pt x="137" y="382"/>
                  </a:cubicBezTo>
                  <a:cubicBezTo>
                    <a:pt x="145" y="397"/>
                    <a:pt x="152" y="405"/>
                    <a:pt x="168" y="420"/>
                  </a:cubicBezTo>
                  <a:lnTo>
                    <a:pt x="168" y="420"/>
                  </a:lnTo>
                  <a:cubicBezTo>
                    <a:pt x="175" y="412"/>
                    <a:pt x="183" y="405"/>
                    <a:pt x="191" y="405"/>
                  </a:cubicBezTo>
                  <a:cubicBezTo>
                    <a:pt x="206" y="405"/>
                    <a:pt x="221" y="412"/>
                    <a:pt x="229" y="412"/>
                  </a:cubicBezTo>
                  <a:cubicBezTo>
                    <a:pt x="252" y="397"/>
                    <a:pt x="267" y="382"/>
                    <a:pt x="290" y="367"/>
                  </a:cubicBezTo>
                  <a:cubicBezTo>
                    <a:pt x="305" y="344"/>
                    <a:pt x="313" y="313"/>
                    <a:pt x="336" y="305"/>
                  </a:cubicBezTo>
                  <a:cubicBezTo>
                    <a:pt x="358" y="290"/>
                    <a:pt x="381" y="313"/>
                    <a:pt x="404" y="298"/>
                  </a:cubicBezTo>
                  <a:cubicBezTo>
                    <a:pt x="420" y="290"/>
                    <a:pt x="427" y="267"/>
                    <a:pt x="443" y="252"/>
                  </a:cubicBezTo>
                  <a:lnTo>
                    <a:pt x="443" y="252"/>
                  </a:lnTo>
                  <a:cubicBezTo>
                    <a:pt x="420" y="244"/>
                    <a:pt x="397" y="244"/>
                    <a:pt x="381" y="222"/>
                  </a:cubicBezTo>
                  <a:cubicBezTo>
                    <a:pt x="374" y="206"/>
                    <a:pt x="397" y="183"/>
                    <a:pt x="397" y="168"/>
                  </a:cubicBezTo>
                  <a:lnTo>
                    <a:pt x="397" y="168"/>
                  </a:lnTo>
                  <a:cubicBezTo>
                    <a:pt x="336" y="53"/>
                    <a:pt x="336" y="53"/>
                    <a:pt x="336" y="53"/>
                  </a:cubicBezTo>
                  <a:lnTo>
                    <a:pt x="336" y="53"/>
                  </a:lnTo>
                  <a:cubicBezTo>
                    <a:pt x="328" y="38"/>
                    <a:pt x="328" y="15"/>
                    <a:pt x="313" y="8"/>
                  </a:cubicBezTo>
                  <a:cubicBezTo>
                    <a:pt x="297" y="0"/>
                    <a:pt x="275" y="15"/>
                    <a:pt x="267" y="23"/>
                  </a:cubicBezTo>
                  <a:cubicBezTo>
                    <a:pt x="244" y="46"/>
                    <a:pt x="229" y="69"/>
                    <a:pt x="206" y="92"/>
                  </a:cubicBezTo>
                  <a:cubicBezTo>
                    <a:pt x="206" y="92"/>
                    <a:pt x="198" y="99"/>
                    <a:pt x="191" y="99"/>
                  </a:cubicBezTo>
                  <a:cubicBezTo>
                    <a:pt x="183" y="107"/>
                    <a:pt x="168" y="115"/>
                    <a:pt x="152" y="115"/>
                  </a:cubicBezTo>
                  <a:cubicBezTo>
                    <a:pt x="137" y="115"/>
                    <a:pt x="129" y="115"/>
                    <a:pt x="129" y="11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6" name="Freeform 9"/>
            <p:cNvSpPr>
              <a:spLocks noChangeArrowheads="1"/>
            </p:cNvSpPr>
            <p:nvPr/>
          </p:nvSpPr>
          <p:spPr bwMode="auto">
            <a:xfrm>
              <a:off x="6560711" y="7092950"/>
              <a:ext cx="149215" cy="115888"/>
            </a:xfrm>
            <a:custGeom>
              <a:avLst/>
              <a:gdLst>
                <a:gd name="T0" fmla="*/ 61 w 413"/>
                <a:gd name="T1" fmla="*/ 321 h 322"/>
                <a:gd name="T2" fmla="*/ 61 w 413"/>
                <a:gd name="T3" fmla="*/ 321 h 322"/>
                <a:gd name="T4" fmla="*/ 0 w 413"/>
                <a:gd name="T5" fmla="*/ 206 h 322"/>
                <a:gd name="T6" fmla="*/ 0 w 413"/>
                <a:gd name="T7" fmla="*/ 206 h 322"/>
                <a:gd name="T8" fmla="*/ 84 w 413"/>
                <a:gd name="T9" fmla="*/ 199 h 322"/>
                <a:gd name="T10" fmla="*/ 122 w 413"/>
                <a:gd name="T11" fmla="*/ 69 h 322"/>
                <a:gd name="T12" fmla="*/ 61 w 413"/>
                <a:gd name="T13" fmla="*/ 31 h 322"/>
                <a:gd name="T14" fmla="*/ 61 w 413"/>
                <a:gd name="T15" fmla="*/ 31 h 322"/>
                <a:gd name="T16" fmla="*/ 91 w 413"/>
                <a:gd name="T17" fmla="*/ 0 h 322"/>
                <a:gd name="T18" fmla="*/ 152 w 413"/>
                <a:gd name="T19" fmla="*/ 16 h 322"/>
                <a:gd name="T20" fmla="*/ 206 w 413"/>
                <a:gd name="T21" fmla="*/ 46 h 322"/>
                <a:gd name="T22" fmla="*/ 236 w 413"/>
                <a:gd name="T23" fmla="*/ 23 h 322"/>
                <a:gd name="T24" fmla="*/ 236 w 413"/>
                <a:gd name="T25" fmla="*/ 23 h 322"/>
                <a:gd name="T26" fmla="*/ 290 w 413"/>
                <a:gd name="T27" fmla="*/ 54 h 322"/>
                <a:gd name="T28" fmla="*/ 305 w 413"/>
                <a:gd name="T29" fmla="*/ 69 h 322"/>
                <a:gd name="T30" fmla="*/ 374 w 413"/>
                <a:gd name="T31" fmla="*/ 69 h 322"/>
                <a:gd name="T32" fmla="*/ 374 w 413"/>
                <a:gd name="T33" fmla="*/ 69 h 322"/>
                <a:gd name="T34" fmla="*/ 404 w 413"/>
                <a:gd name="T35" fmla="*/ 145 h 322"/>
                <a:gd name="T36" fmla="*/ 343 w 413"/>
                <a:gd name="T37" fmla="*/ 183 h 322"/>
                <a:gd name="T38" fmla="*/ 343 w 413"/>
                <a:gd name="T39" fmla="*/ 183 h 322"/>
                <a:gd name="T40" fmla="*/ 297 w 413"/>
                <a:gd name="T41" fmla="*/ 168 h 322"/>
                <a:gd name="T42" fmla="*/ 259 w 413"/>
                <a:gd name="T43" fmla="*/ 168 h 322"/>
                <a:gd name="T44" fmla="*/ 168 w 413"/>
                <a:gd name="T45" fmla="*/ 206 h 322"/>
                <a:gd name="T46" fmla="*/ 130 w 413"/>
                <a:gd name="T47" fmla="*/ 268 h 322"/>
                <a:gd name="T48" fmla="*/ 61 w 413"/>
                <a:gd name="T49" fmla="*/ 32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3" h="322">
                  <a:moveTo>
                    <a:pt x="61" y="321"/>
                  </a:moveTo>
                  <a:lnTo>
                    <a:pt x="61" y="321"/>
                  </a:lnTo>
                  <a:cubicBezTo>
                    <a:pt x="0" y="206"/>
                    <a:pt x="0" y="206"/>
                    <a:pt x="0" y="206"/>
                  </a:cubicBezTo>
                  <a:lnTo>
                    <a:pt x="0" y="206"/>
                  </a:lnTo>
                  <a:cubicBezTo>
                    <a:pt x="30" y="206"/>
                    <a:pt x="61" y="222"/>
                    <a:pt x="84" y="199"/>
                  </a:cubicBezTo>
                  <a:cubicBezTo>
                    <a:pt x="114" y="168"/>
                    <a:pt x="130" y="115"/>
                    <a:pt x="122" y="69"/>
                  </a:cubicBezTo>
                  <a:cubicBezTo>
                    <a:pt x="122" y="46"/>
                    <a:pt x="84" y="46"/>
                    <a:pt x="61" y="31"/>
                  </a:cubicBezTo>
                  <a:lnTo>
                    <a:pt x="61" y="31"/>
                  </a:lnTo>
                  <a:cubicBezTo>
                    <a:pt x="76" y="23"/>
                    <a:pt x="76" y="8"/>
                    <a:pt x="91" y="0"/>
                  </a:cubicBezTo>
                  <a:cubicBezTo>
                    <a:pt x="114" y="0"/>
                    <a:pt x="137" y="8"/>
                    <a:pt x="152" y="16"/>
                  </a:cubicBezTo>
                  <a:cubicBezTo>
                    <a:pt x="175" y="23"/>
                    <a:pt x="183" y="46"/>
                    <a:pt x="206" y="46"/>
                  </a:cubicBezTo>
                  <a:cubicBezTo>
                    <a:pt x="214" y="46"/>
                    <a:pt x="221" y="31"/>
                    <a:pt x="236" y="23"/>
                  </a:cubicBezTo>
                  <a:lnTo>
                    <a:pt x="236" y="23"/>
                  </a:lnTo>
                  <a:cubicBezTo>
                    <a:pt x="252" y="31"/>
                    <a:pt x="267" y="46"/>
                    <a:pt x="290" y="54"/>
                  </a:cubicBezTo>
                  <a:cubicBezTo>
                    <a:pt x="290" y="61"/>
                    <a:pt x="297" y="69"/>
                    <a:pt x="305" y="69"/>
                  </a:cubicBezTo>
                  <a:cubicBezTo>
                    <a:pt x="328" y="77"/>
                    <a:pt x="351" y="69"/>
                    <a:pt x="374" y="69"/>
                  </a:cubicBezTo>
                  <a:lnTo>
                    <a:pt x="374" y="69"/>
                  </a:lnTo>
                  <a:cubicBezTo>
                    <a:pt x="382" y="92"/>
                    <a:pt x="412" y="115"/>
                    <a:pt x="404" y="145"/>
                  </a:cubicBezTo>
                  <a:cubicBezTo>
                    <a:pt x="397" y="168"/>
                    <a:pt x="366" y="168"/>
                    <a:pt x="343" y="183"/>
                  </a:cubicBezTo>
                  <a:lnTo>
                    <a:pt x="343" y="183"/>
                  </a:lnTo>
                  <a:cubicBezTo>
                    <a:pt x="328" y="176"/>
                    <a:pt x="313" y="168"/>
                    <a:pt x="297" y="168"/>
                  </a:cubicBezTo>
                  <a:cubicBezTo>
                    <a:pt x="282" y="161"/>
                    <a:pt x="275" y="161"/>
                    <a:pt x="259" y="168"/>
                  </a:cubicBezTo>
                  <a:cubicBezTo>
                    <a:pt x="229" y="176"/>
                    <a:pt x="191" y="183"/>
                    <a:pt x="168" y="206"/>
                  </a:cubicBezTo>
                  <a:cubicBezTo>
                    <a:pt x="145" y="214"/>
                    <a:pt x="145" y="245"/>
                    <a:pt x="130" y="268"/>
                  </a:cubicBezTo>
                  <a:cubicBezTo>
                    <a:pt x="107" y="290"/>
                    <a:pt x="84" y="306"/>
                    <a:pt x="61" y="32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7" name="Freeform 10"/>
            <p:cNvSpPr>
              <a:spLocks noChangeArrowheads="1"/>
            </p:cNvSpPr>
            <p:nvPr/>
          </p:nvSpPr>
          <p:spPr bwMode="auto">
            <a:xfrm>
              <a:off x="6573410" y="7150101"/>
              <a:ext cx="123817" cy="119063"/>
            </a:xfrm>
            <a:custGeom>
              <a:avLst/>
              <a:gdLst>
                <a:gd name="T0" fmla="*/ 23 w 345"/>
                <a:gd name="T1" fmla="*/ 160 h 329"/>
                <a:gd name="T2" fmla="*/ 23 w 345"/>
                <a:gd name="T3" fmla="*/ 160 h 329"/>
                <a:gd name="T4" fmla="*/ 92 w 345"/>
                <a:gd name="T5" fmla="*/ 107 h 329"/>
                <a:gd name="T6" fmla="*/ 130 w 345"/>
                <a:gd name="T7" fmla="*/ 45 h 329"/>
                <a:gd name="T8" fmla="*/ 221 w 345"/>
                <a:gd name="T9" fmla="*/ 7 h 329"/>
                <a:gd name="T10" fmla="*/ 259 w 345"/>
                <a:gd name="T11" fmla="*/ 7 h 329"/>
                <a:gd name="T12" fmla="*/ 305 w 345"/>
                <a:gd name="T13" fmla="*/ 22 h 329"/>
                <a:gd name="T14" fmla="*/ 305 w 345"/>
                <a:gd name="T15" fmla="*/ 22 h 329"/>
                <a:gd name="T16" fmla="*/ 344 w 345"/>
                <a:gd name="T17" fmla="*/ 61 h 329"/>
                <a:gd name="T18" fmla="*/ 305 w 345"/>
                <a:gd name="T19" fmla="*/ 76 h 329"/>
                <a:gd name="T20" fmla="*/ 267 w 345"/>
                <a:gd name="T21" fmla="*/ 114 h 329"/>
                <a:gd name="T22" fmla="*/ 290 w 345"/>
                <a:gd name="T23" fmla="*/ 168 h 329"/>
                <a:gd name="T24" fmla="*/ 221 w 345"/>
                <a:gd name="T25" fmla="*/ 198 h 329"/>
                <a:gd name="T26" fmla="*/ 275 w 345"/>
                <a:gd name="T27" fmla="*/ 267 h 329"/>
                <a:gd name="T28" fmla="*/ 244 w 345"/>
                <a:gd name="T29" fmla="*/ 320 h 329"/>
                <a:gd name="T30" fmla="*/ 244 w 345"/>
                <a:gd name="T31" fmla="*/ 320 h 329"/>
                <a:gd name="T32" fmla="*/ 183 w 345"/>
                <a:gd name="T33" fmla="*/ 297 h 329"/>
                <a:gd name="T34" fmla="*/ 145 w 345"/>
                <a:gd name="T35" fmla="*/ 305 h 329"/>
                <a:gd name="T36" fmla="*/ 69 w 345"/>
                <a:gd name="T37" fmla="*/ 244 h 329"/>
                <a:gd name="T38" fmla="*/ 69 w 345"/>
                <a:gd name="T39" fmla="*/ 244 h 329"/>
                <a:gd name="T40" fmla="*/ 7 w 345"/>
                <a:gd name="T41" fmla="*/ 214 h 329"/>
                <a:gd name="T42" fmla="*/ 23 w 345"/>
                <a:gd name="T43" fmla="*/ 1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" h="329">
                  <a:moveTo>
                    <a:pt x="23" y="160"/>
                  </a:moveTo>
                  <a:lnTo>
                    <a:pt x="23" y="160"/>
                  </a:lnTo>
                  <a:cubicBezTo>
                    <a:pt x="46" y="145"/>
                    <a:pt x="69" y="129"/>
                    <a:pt x="92" y="107"/>
                  </a:cubicBezTo>
                  <a:cubicBezTo>
                    <a:pt x="107" y="84"/>
                    <a:pt x="107" y="53"/>
                    <a:pt x="130" y="45"/>
                  </a:cubicBezTo>
                  <a:cubicBezTo>
                    <a:pt x="153" y="22"/>
                    <a:pt x="191" y="15"/>
                    <a:pt x="221" y="7"/>
                  </a:cubicBezTo>
                  <a:cubicBezTo>
                    <a:pt x="237" y="0"/>
                    <a:pt x="244" y="0"/>
                    <a:pt x="259" y="7"/>
                  </a:cubicBezTo>
                  <a:cubicBezTo>
                    <a:pt x="275" y="7"/>
                    <a:pt x="290" y="15"/>
                    <a:pt x="305" y="22"/>
                  </a:cubicBezTo>
                  <a:lnTo>
                    <a:pt x="305" y="22"/>
                  </a:lnTo>
                  <a:cubicBezTo>
                    <a:pt x="313" y="38"/>
                    <a:pt x="344" y="45"/>
                    <a:pt x="344" y="61"/>
                  </a:cubicBezTo>
                  <a:cubicBezTo>
                    <a:pt x="344" y="76"/>
                    <a:pt x="313" y="68"/>
                    <a:pt x="305" y="76"/>
                  </a:cubicBezTo>
                  <a:cubicBezTo>
                    <a:pt x="290" y="91"/>
                    <a:pt x="267" y="99"/>
                    <a:pt x="267" y="114"/>
                  </a:cubicBezTo>
                  <a:cubicBezTo>
                    <a:pt x="259" y="137"/>
                    <a:pt x="298" y="152"/>
                    <a:pt x="290" y="168"/>
                  </a:cubicBezTo>
                  <a:cubicBezTo>
                    <a:pt x="282" y="191"/>
                    <a:pt x="229" y="175"/>
                    <a:pt x="221" y="198"/>
                  </a:cubicBezTo>
                  <a:cubicBezTo>
                    <a:pt x="214" y="229"/>
                    <a:pt x="267" y="236"/>
                    <a:pt x="275" y="267"/>
                  </a:cubicBezTo>
                  <a:cubicBezTo>
                    <a:pt x="275" y="290"/>
                    <a:pt x="267" y="320"/>
                    <a:pt x="244" y="320"/>
                  </a:cubicBezTo>
                  <a:lnTo>
                    <a:pt x="244" y="320"/>
                  </a:lnTo>
                  <a:cubicBezTo>
                    <a:pt x="221" y="328"/>
                    <a:pt x="206" y="305"/>
                    <a:pt x="183" y="297"/>
                  </a:cubicBezTo>
                  <a:cubicBezTo>
                    <a:pt x="176" y="297"/>
                    <a:pt x="160" y="313"/>
                    <a:pt x="145" y="305"/>
                  </a:cubicBezTo>
                  <a:cubicBezTo>
                    <a:pt x="114" y="290"/>
                    <a:pt x="92" y="267"/>
                    <a:pt x="69" y="244"/>
                  </a:cubicBezTo>
                  <a:lnTo>
                    <a:pt x="69" y="244"/>
                  </a:lnTo>
                  <a:cubicBezTo>
                    <a:pt x="46" y="236"/>
                    <a:pt x="23" y="236"/>
                    <a:pt x="7" y="214"/>
                  </a:cubicBezTo>
                  <a:cubicBezTo>
                    <a:pt x="0" y="198"/>
                    <a:pt x="23" y="175"/>
                    <a:pt x="23" y="16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8" name="Freeform 11"/>
            <p:cNvSpPr>
              <a:spLocks noChangeArrowheads="1"/>
            </p:cNvSpPr>
            <p:nvPr/>
          </p:nvSpPr>
          <p:spPr bwMode="auto">
            <a:xfrm>
              <a:off x="6651192" y="7096125"/>
              <a:ext cx="101593" cy="173038"/>
            </a:xfrm>
            <a:custGeom>
              <a:avLst/>
              <a:gdLst>
                <a:gd name="T0" fmla="*/ 91 w 283"/>
                <a:gd name="T1" fmla="*/ 175 h 482"/>
                <a:gd name="T2" fmla="*/ 91 w 283"/>
                <a:gd name="T3" fmla="*/ 175 h 482"/>
                <a:gd name="T4" fmla="*/ 152 w 283"/>
                <a:gd name="T5" fmla="*/ 137 h 482"/>
                <a:gd name="T6" fmla="*/ 122 w 283"/>
                <a:gd name="T7" fmla="*/ 61 h 482"/>
                <a:gd name="T8" fmla="*/ 122 w 283"/>
                <a:gd name="T9" fmla="*/ 61 h 482"/>
                <a:gd name="T10" fmla="*/ 99 w 283"/>
                <a:gd name="T11" fmla="*/ 15 h 482"/>
                <a:gd name="T12" fmla="*/ 145 w 283"/>
                <a:gd name="T13" fmla="*/ 0 h 482"/>
                <a:gd name="T14" fmla="*/ 145 w 283"/>
                <a:gd name="T15" fmla="*/ 0 h 482"/>
                <a:gd name="T16" fmla="*/ 229 w 283"/>
                <a:gd name="T17" fmla="*/ 30 h 482"/>
                <a:gd name="T18" fmla="*/ 229 w 283"/>
                <a:gd name="T19" fmla="*/ 30 h 482"/>
                <a:gd name="T20" fmla="*/ 259 w 283"/>
                <a:gd name="T21" fmla="*/ 69 h 482"/>
                <a:gd name="T22" fmla="*/ 244 w 283"/>
                <a:gd name="T23" fmla="*/ 99 h 482"/>
                <a:gd name="T24" fmla="*/ 237 w 283"/>
                <a:gd name="T25" fmla="*/ 114 h 482"/>
                <a:gd name="T26" fmla="*/ 237 w 283"/>
                <a:gd name="T27" fmla="*/ 114 h 482"/>
                <a:gd name="T28" fmla="*/ 244 w 283"/>
                <a:gd name="T29" fmla="*/ 160 h 482"/>
                <a:gd name="T30" fmla="*/ 275 w 283"/>
                <a:gd name="T31" fmla="*/ 175 h 482"/>
                <a:gd name="T32" fmla="*/ 267 w 283"/>
                <a:gd name="T33" fmla="*/ 229 h 482"/>
                <a:gd name="T34" fmla="*/ 267 w 283"/>
                <a:gd name="T35" fmla="*/ 229 h 482"/>
                <a:gd name="T36" fmla="*/ 229 w 283"/>
                <a:gd name="T37" fmla="*/ 275 h 482"/>
                <a:gd name="T38" fmla="*/ 206 w 283"/>
                <a:gd name="T39" fmla="*/ 282 h 482"/>
                <a:gd name="T40" fmla="*/ 168 w 283"/>
                <a:gd name="T41" fmla="*/ 359 h 482"/>
                <a:gd name="T42" fmla="*/ 130 w 283"/>
                <a:gd name="T43" fmla="*/ 367 h 482"/>
                <a:gd name="T44" fmla="*/ 137 w 283"/>
                <a:gd name="T45" fmla="*/ 466 h 482"/>
                <a:gd name="T46" fmla="*/ 137 w 283"/>
                <a:gd name="T47" fmla="*/ 466 h 482"/>
                <a:gd name="T48" fmla="*/ 99 w 283"/>
                <a:gd name="T49" fmla="*/ 481 h 482"/>
                <a:gd name="T50" fmla="*/ 99 w 283"/>
                <a:gd name="T51" fmla="*/ 481 h 482"/>
                <a:gd name="T52" fmla="*/ 30 w 283"/>
                <a:gd name="T53" fmla="*/ 473 h 482"/>
                <a:gd name="T54" fmla="*/ 30 w 283"/>
                <a:gd name="T55" fmla="*/ 473 h 482"/>
                <a:gd name="T56" fmla="*/ 61 w 283"/>
                <a:gd name="T57" fmla="*/ 420 h 482"/>
                <a:gd name="T58" fmla="*/ 7 w 283"/>
                <a:gd name="T59" fmla="*/ 351 h 482"/>
                <a:gd name="T60" fmla="*/ 76 w 283"/>
                <a:gd name="T61" fmla="*/ 321 h 482"/>
                <a:gd name="T62" fmla="*/ 53 w 283"/>
                <a:gd name="T63" fmla="*/ 267 h 482"/>
                <a:gd name="T64" fmla="*/ 91 w 283"/>
                <a:gd name="T65" fmla="*/ 229 h 482"/>
                <a:gd name="T66" fmla="*/ 130 w 283"/>
                <a:gd name="T67" fmla="*/ 214 h 482"/>
                <a:gd name="T68" fmla="*/ 91 w 283"/>
                <a:gd name="T69" fmla="*/ 17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82">
                  <a:moveTo>
                    <a:pt x="91" y="175"/>
                  </a:moveTo>
                  <a:lnTo>
                    <a:pt x="91" y="175"/>
                  </a:lnTo>
                  <a:cubicBezTo>
                    <a:pt x="114" y="160"/>
                    <a:pt x="145" y="160"/>
                    <a:pt x="152" y="137"/>
                  </a:cubicBezTo>
                  <a:cubicBezTo>
                    <a:pt x="160" y="107"/>
                    <a:pt x="130" y="84"/>
                    <a:pt x="122" y="61"/>
                  </a:cubicBezTo>
                  <a:lnTo>
                    <a:pt x="122" y="61"/>
                  </a:lnTo>
                  <a:cubicBezTo>
                    <a:pt x="114" y="46"/>
                    <a:pt x="91" y="30"/>
                    <a:pt x="99" y="15"/>
                  </a:cubicBezTo>
                  <a:cubicBezTo>
                    <a:pt x="99" y="0"/>
                    <a:pt x="130" y="0"/>
                    <a:pt x="145" y="0"/>
                  </a:cubicBezTo>
                  <a:lnTo>
                    <a:pt x="145" y="0"/>
                  </a:lnTo>
                  <a:cubicBezTo>
                    <a:pt x="229" y="30"/>
                    <a:pt x="229" y="30"/>
                    <a:pt x="229" y="30"/>
                  </a:cubicBezTo>
                  <a:lnTo>
                    <a:pt x="229" y="30"/>
                  </a:lnTo>
                  <a:cubicBezTo>
                    <a:pt x="244" y="46"/>
                    <a:pt x="259" y="53"/>
                    <a:pt x="259" y="69"/>
                  </a:cubicBezTo>
                  <a:cubicBezTo>
                    <a:pt x="259" y="84"/>
                    <a:pt x="244" y="84"/>
                    <a:pt x="244" y="99"/>
                  </a:cubicBezTo>
                  <a:cubicBezTo>
                    <a:pt x="244" y="107"/>
                    <a:pt x="237" y="107"/>
                    <a:pt x="237" y="114"/>
                  </a:cubicBezTo>
                  <a:lnTo>
                    <a:pt x="237" y="114"/>
                  </a:lnTo>
                  <a:cubicBezTo>
                    <a:pt x="237" y="130"/>
                    <a:pt x="244" y="145"/>
                    <a:pt x="244" y="160"/>
                  </a:cubicBezTo>
                  <a:cubicBezTo>
                    <a:pt x="252" y="168"/>
                    <a:pt x="275" y="168"/>
                    <a:pt x="275" y="175"/>
                  </a:cubicBezTo>
                  <a:cubicBezTo>
                    <a:pt x="282" y="191"/>
                    <a:pt x="267" y="214"/>
                    <a:pt x="267" y="229"/>
                  </a:cubicBezTo>
                  <a:lnTo>
                    <a:pt x="267" y="229"/>
                  </a:lnTo>
                  <a:cubicBezTo>
                    <a:pt x="252" y="244"/>
                    <a:pt x="244" y="260"/>
                    <a:pt x="229" y="275"/>
                  </a:cubicBezTo>
                  <a:cubicBezTo>
                    <a:pt x="221" y="282"/>
                    <a:pt x="206" y="275"/>
                    <a:pt x="206" y="282"/>
                  </a:cubicBezTo>
                  <a:cubicBezTo>
                    <a:pt x="191" y="305"/>
                    <a:pt x="191" y="336"/>
                    <a:pt x="168" y="359"/>
                  </a:cubicBezTo>
                  <a:cubicBezTo>
                    <a:pt x="160" y="367"/>
                    <a:pt x="130" y="351"/>
                    <a:pt x="130" y="367"/>
                  </a:cubicBezTo>
                  <a:cubicBezTo>
                    <a:pt x="122" y="397"/>
                    <a:pt x="137" y="435"/>
                    <a:pt x="137" y="466"/>
                  </a:cubicBezTo>
                  <a:lnTo>
                    <a:pt x="137" y="466"/>
                  </a:lnTo>
                  <a:cubicBezTo>
                    <a:pt x="99" y="481"/>
                    <a:pt x="99" y="481"/>
                    <a:pt x="99" y="481"/>
                  </a:cubicBezTo>
                  <a:lnTo>
                    <a:pt x="99" y="481"/>
                  </a:lnTo>
                  <a:cubicBezTo>
                    <a:pt x="30" y="473"/>
                    <a:pt x="30" y="473"/>
                    <a:pt x="30" y="473"/>
                  </a:cubicBezTo>
                  <a:lnTo>
                    <a:pt x="30" y="473"/>
                  </a:lnTo>
                  <a:cubicBezTo>
                    <a:pt x="53" y="473"/>
                    <a:pt x="61" y="443"/>
                    <a:pt x="61" y="420"/>
                  </a:cubicBezTo>
                  <a:cubicBezTo>
                    <a:pt x="53" y="389"/>
                    <a:pt x="0" y="382"/>
                    <a:pt x="7" y="351"/>
                  </a:cubicBezTo>
                  <a:cubicBezTo>
                    <a:pt x="15" y="328"/>
                    <a:pt x="68" y="344"/>
                    <a:pt x="76" y="321"/>
                  </a:cubicBezTo>
                  <a:cubicBezTo>
                    <a:pt x="84" y="305"/>
                    <a:pt x="45" y="290"/>
                    <a:pt x="53" y="267"/>
                  </a:cubicBezTo>
                  <a:cubicBezTo>
                    <a:pt x="53" y="252"/>
                    <a:pt x="76" y="244"/>
                    <a:pt x="91" y="229"/>
                  </a:cubicBezTo>
                  <a:cubicBezTo>
                    <a:pt x="99" y="221"/>
                    <a:pt x="130" y="229"/>
                    <a:pt x="130" y="214"/>
                  </a:cubicBezTo>
                  <a:cubicBezTo>
                    <a:pt x="130" y="198"/>
                    <a:pt x="99" y="191"/>
                    <a:pt x="91" y="17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89" name="Freeform 12"/>
            <p:cNvSpPr>
              <a:spLocks noChangeArrowheads="1"/>
            </p:cNvSpPr>
            <p:nvPr/>
          </p:nvSpPr>
          <p:spPr bwMode="auto">
            <a:xfrm>
              <a:off x="6736912" y="7104063"/>
              <a:ext cx="119055" cy="100012"/>
            </a:xfrm>
            <a:custGeom>
              <a:avLst/>
              <a:gdLst>
                <a:gd name="T0" fmla="*/ 0 w 329"/>
                <a:gd name="T1" fmla="*/ 91 h 276"/>
                <a:gd name="T2" fmla="*/ 0 w 329"/>
                <a:gd name="T3" fmla="*/ 91 h 276"/>
                <a:gd name="T4" fmla="*/ 7 w 329"/>
                <a:gd name="T5" fmla="*/ 137 h 276"/>
                <a:gd name="T6" fmla="*/ 38 w 329"/>
                <a:gd name="T7" fmla="*/ 152 h 276"/>
                <a:gd name="T8" fmla="*/ 30 w 329"/>
                <a:gd name="T9" fmla="*/ 206 h 276"/>
                <a:gd name="T10" fmla="*/ 30 w 329"/>
                <a:gd name="T11" fmla="*/ 206 h 276"/>
                <a:gd name="T12" fmla="*/ 91 w 329"/>
                <a:gd name="T13" fmla="*/ 252 h 276"/>
                <a:gd name="T14" fmla="*/ 122 w 329"/>
                <a:gd name="T15" fmla="*/ 252 h 276"/>
                <a:gd name="T16" fmla="*/ 160 w 329"/>
                <a:gd name="T17" fmla="*/ 275 h 276"/>
                <a:gd name="T18" fmla="*/ 236 w 329"/>
                <a:gd name="T19" fmla="*/ 275 h 276"/>
                <a:gd name="T20" fmla="*/ 236 w 329"/>
                <a:gd name="T21" fmla="*/ 275 h 276"/>
                <a:gd name="T22" fmla="*/ 290 w 329"/>
                <a:gd name="T23" fmla="*/ 206 h 276"/>
                <a:gd name="T24" fmla="*/ 305 w 329"/>
                <a:gd name="T25" fmla="*/ 114 h 276"/>
                <a:gd name="T26" fmla="*/ 328 w 329"/>
                <a:gd name="T27" fmla="*/ 61 h 276"/>
                <a:gd name="T28" fmla="*/ 328 w 329"/>
                <a:gd name="T29" fmla="*/ 61 h 276"/>
                <a:gd name="T30" fmla="*/ 290 w 329"/>
                <a:gd name="T31" fmla="*/ 23 h 276"/>
                <a:gd name="T32" fmla="*/ 190 w 329"/>
                <a:gd name="T33" fmla="*/ 0 h 276"/>
                <a:gd name="T34" fmla="*/ 167 w 329"/>
                <a:gd name="T35" fmla="*/ 30 h 276"/>
                <a:gd name="T36" fmla="*/ 114 w 329"/>
                <a:gd name="T37" fmla="*/ 38 h 276"/>
                <a:gd name="T38" fmla="*/ 83 w 329"/>
                <a:gd name="T39" fmla="*/ 91 h 276"/>
                <a:gd name="T40" fmla="*/ 0 w 329"/>
                <a:gd name="T41" fmla="*/ 9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9" h="276">
                  <a:moveTo>
                    <a:pt x="0" y="91"/>
                  </a:moveTo>
                  <a:lnTo>
                    <a:pt x="0" y="91"/>
                  </a:lnTo>
                  <a:cubicBezTo>
                    <a:pt x="0" y="107"/>
                    <a:pt x="7" y="122"/>
                    <a:pt x="7" y="137"/>
                  </a:cubicBezTo>
                  <a:cubicBezTo>
                    <a:pt x="15" y="145"/>
                    <a:pt x="38" y="145"/>
                    <a:pt x="38" y="152"/>
                  </a:cubicBezTo>
                  <a:cubicBezTo>
                    <a:pt x="45" y="168"/>
                    <a:pt x="30" y="191"/>
                    <a:pt x="30" y="206"/>
                  </a:cubicBezTo>
                  <a:lnTo>
                    <a:pt x="30" y="206"/>
                  </a:lnTo>
                  <a:cubicBezTo>
                    <a:pt x="53" y="221"/>
                    <a:pt x="68" y="244"/>
                    <a:pt x="91" y="252"/>
                  </a:cubicBezTo>
                  <a:cubicBezTo>
                    <a:pt x="106" y="259"/>
                    <a:pt x="114" y="252"/>
                    <a:pt x="122" y="252"/>
                  </a:cubicBezTo>
                  <a:cubicBezTo>
                    <a:pt x="137" y="259"/>
                    <a:pt x="152" y="267"/>
                    <a:pt x="160" y="275"/>
                  </a:cubicBezTo>
                  <a:cubicBezTo>
                    <a:pt x="183" y="275"/>
                    <a:pt x="213" y="275"/>
                    <a:pt x="236" y="275"/>
                  </a:cubicBezTo>
                  <a:lnTo>
                    <a:pt x="236" y="275"/>
                  </a:lnTo>
                  <a:cubicBezTo>
                    <a:pt x="252" y="252"/>
                    <a:pt x="282" y="229"/>
                    <a:pt x="290" y="206"/>
                  </a:cubicBezTo>
                  <a:cubicBezTo>
                    <a:pt x="305" y="175"/>
                    <a:pt x="297" y="145"/>
                    <a:pt x="305" y="114"/>
                  </a:cubicBezTo>
                  <a:cubicBezTo>
                    <a:pt x="305" y="99"/>
                    <a:pt x="320" y="84"/>
                    <a:pt x="328" y="61"/>
                  </a:cubicBezTo>
                  <a:lnTo>
                    <a:pt x="328" y="61"/>
                  </a:lnTo>
                  <a:cubicBezTo>
                    <a:pt x="313" y="53"/>
                    <a:pt x="305" y="30"/>
                    <a:pt x="290" y="23"/>
                  </a:cubicBezTo>
                  <a:cubicBezTo>
                    <a:pt x="259" y="7"/>
                    <a:pt x="221" y="0"/>
                    <a:pt x="190" y="0"/>
                  </a:cubicBezTo>
                  <a:cubicBezTo>
                    <a:pt x="175" y="7"/>
                    <a:pt x="183" y="30"/>
                    <a:pt x="167" y="30"/>
                  </a:cubicBezTo>
                  <a:cubicBezTo>
                    <a:pt x="152" y="38"/>
                    <a:pt x="129" y="30"/>
                    <a:pt x="114" y="38"/>
                  </a:cubicBezTo>
                  <a:cubicBezTo>
                    <a:pt x="99" y="53"/>
                    <a:pt x="99" y="84"/>
                    <a:pt x="83" y="91"/>
                  </a:cubicBezTo>
                  <a:cubicBezTo>
                    <a:pt x="61" y="99"/>
                    <a:pt x="30" y="91"/>
                    <a:pt x="0" y="9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6694052" y="7178676"/>
              <a:ext cx="146040" cy="119063"/>
            </a:xfrm>
            <a:custGeom>
              <a:avLst/>
              <a:gdLst>
                <a:gd name="T0" fmla="*/ 145 w 406"/>
                <a:gd name="T1" fmla="*/ 0 h 329"/>
                <a:gd name="T2" fmla="*/ 145 w 406"/>
                <a:gd name="T3" fmla="*/ 0 h 329"/>
                <a:gd name="T4" fmla="*/ 206 w 406"/>
                <a:gd name="T5" fmla="*/ 46 h 329"/>
                <a:gd name="T6" fmla="*/ 237 w 406"/>
                <a:gd name="T7" fmla="*/ 46 h 329"/>
                <a:gd name="T8" fmla="*/ 275 w 406"/>
                <a:gd name="T9" fmla="*/ 69 h 329"/>
                <a:gd name="T10" fmla="*/ 351 w 406"/>
                <a:gd name="T11" fmla="*/ 69 h 329"/>
                <a:gd name="T12" fmla="*/ 351 w 406"/>
                <a:gd name="T13" fmla="*/ 69 h 329"/>
                <a:gd name="T14" fmla="*/ 405 w 406"/>
                <a:gd name="T15" fmla="*/ 115 h 329"/>
                <a:gd name="T16" fmla="*/ 367 w 406"/>
                <a:gd name="T17" fmla="*/ 191 h 329"/>
                <a:gd name="T18" fmla="*/ 344 w 406"/>
                <a:gd name="T19" fmla="*/ 214 h 329"/>
                <a:gd name="T20" fmla="*/ 344 w 406"/>
                <a:gd name="T21" fmla="*/ 214 h 329"/>
                <a:gd name="T22" fmla="*/ 290 w 406"/>
                <a:gd name="T23" fmla="*/ 252 h 329"/>
                <a:gd name="T24" fmla="*/ 244 w 406"/>
                <a:gd name="T25" fmla="*/ 237 h 329"/>
                <a:gd name="T26" fmla="*/ 176 w 406"/>
                <a:gd name="T27" fmla="*/ 237 h 329"/>
                <a:gd name="T28" fmla="*/ 153 w 406"/>
                <a:gd name="T29" fmla="*/ 328 h 329"/>
                <a:gd name="T30" fmla="*/ 99 w 406"/>
                <a:gd name="T31" fmla="*/ 305 h 329"/>
                <a:gd name="T32" fmla="*/ 99 w 406"/>
                <a:gd name="T33" fmla="*/ 267 h 329"/>
                <a:gd name="T34" fmla="*/ 15 w 406"/>
                <a:gd name="T35" fmla="*/ 237 h 329"/>
                <a:gd name="T36" fmla="*/ 15 w 406"/>
                <a:gd name="T37" fmla="*/ 237 h 329"/>
                <a:gd name="T38" fmla="*/ 8 w 406"/>
                <a:gd name="T39" fmla="*/ 138 h 329"/>
                <a:gd name="T40" fmla="*/ 46 w 406"/>
                <a:gd name="T41" fmla="*/ 130 h 329"/>
                <a:gd name="T42" fmla="*/ 84 w 406"/>
                <a:gd name="T43" fmla="*/ 53 h 329"/>
                <a:gd name="T44" fmla="*/ 107 w 406"/>
                <a:gd name="T45" fmla="*/ 46 h 329"/>
                <a:gd name="T46" fmla="*/ 145 w 406"/>
                <a:gd name="T4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6" h="329">
                  <a:moveTo>
                    <a:pt x="145" y="0"/>
                  </a:moveTo>
                  <a:lnTo>
                    <a:pt x="145" y="0"/>
                  </a:lnTo>
                  <a:cubicBezTo>
                    <a:pt x="168" y="15"/>
                    <a:pt x="183" y="38"/>
                    <a:pt x="206" y="46"/>
                  </a:cubicBezTo>
                  <a:cubicBezTo>
                    <a:pt x="221" y="53"/>
                    <a:pt x="229" y="46"/>
                    <a:pt x="237" y="46"/>
                  </a:cubicBezTo>
                  <a:cubicBezTo>
                    <a:pt x="252" y="53"/>
                    <a:pt x="267" y="61"/>
                    <a:pt x="275" y="69"/>
                  </a:cubicBezTo>
                  <a:cubicBezTo>
                    <a:pt x="298" y="69"/>
                    <a:pt x="328" y="69"/>
                    <a:pt x="351" y="69"/>
                  </a:cubicBezTo>
                  <a:lnTo>
                    <a:pt x="351" y="69"/>
                  </a:lnTo>
                  <a:cubicBezTo>
                    <a:pt x="367" y="84"/>
                    <a:pt x="397" y="92"/>
                    <a:pt x="405" y="115"/>
                  </a:cubicBezTo>
                  <a:cubicBezTo>
                    <a:pt x="405" y="145"/>
                    <a:pt x="382" y="168"/>
                    <a:pt x="367" y="191"/>
                  </a:cubicBezTo>
                  <a:cubicBezTo>
                    <a:pt x="367" y="199"/>
                    <a:pt x="351" y="206"/>
                    <a:pt x="344" y="214"/>
                  </a:cubicBezTo>
                  <a:lnTo>
                    <a:pt x="344" y="214"/>
                  </a:lnTo>
                  <a:cubicBezTo>
                    <a:pt x="321" y="229"/>
                    <a:pt x="313" y="252"/>
                    <a:pt x="290" y="252"/>
                  </a:cubicBezTo>
                  <a:cubicBezTo>
                    <a:pt x="275" y="260"/>
                    <a:pt x="260" y="237"/>
                    <a:pt x="244" y="237"/>
                  </a:cubicBezTo>
                  <a:cubicBezTo>
                    <a:pt x="221" y="229"/>
                    <a:pt x="198" y="237"/>
                    <a:pt x="176" y="237"/>
                  </a:cubicBezTo>
                  <a:cubicBezTo>
                    <a:pt x="176" y="237"/>
                    <a:pt x="153" y="321"/>
                    <a:pt x="153" y="328"/>
                  </a:cubicBezTo>
                  <a:cubicBezTo>
                    <a:pt x="145" y="328"/>
                    <a:pt x="99" y="305"/>
                    <a:pt x="99" y="305"/>
                  </a:cubicBezTo>
                  <a:cubicBezTo>
                    <a:pt x="92" y="305"/>
                    <a:pt x="99" y="267"/>
                    <a:pt x="99" y="267"/>
                  </a:cubicBezTo>
                  <a:cubicBezTo>
                    <a:pt x="69" y="260"/>
                    <a:pt x="46" y="252"/>
                    <a:pt x="15" y="237"/>
                  </a:cubicBezTo>
                  <a:lnTo>
                    <a:pt x="15" y="237"/>
                  </a:lnTo>
                  <a:cubicBezTo>
                    <a:pt x="15" y="206"/>
                    <a:pt x="0" y="168"/>
                    <a:pt x="8" y="138"/>
                  </a:cubicBezTo>
                  <a:cubicBezTo>
                    <a:pt x="8" y="122"/>
                    <a:pt x="38" y="138"/>
                    <a:pt x="46" y="130"/>
                  </a:cubicBezTo>
                  <a:cubicBezTo>
                    <a:pt x="69" y="107"/>
                    <a:pt x="69" y="76"/>
                    <a:pt x="84" y="53"/>
                  </a:cubicBezTo>
                  <a:cubicBezTo>
                    <a:pt x="84" y="46"/>
                    <a:pt x="99" y="53"/>
                    <a:pt x="107" y="46"/>
                  </a:cubicBezTo>
                  <a:cubicBezTo>
                    <a:pt x="122" y="31"/>
                    <a:pt x="130" y="15"/>
                    <a:pt x="145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1" name="Freeform 14"/>
            <p:cNvSpPr>
              <a:spLocks noChangeArrowheads="1"/>
            </p:cNvSpPr>
            <p:nvPr/>
          </p:nvSpPr>
          <p:spPr bwMode="auto">
            <a:xfrm>
              <a:off x="6203547" y="7239000"/>
              <a:ext cx="638133" cy="409575"/>
            </a:xfrm>
            <a:custGeom>
              <a:avLst/>
              <a:gdLst>
                <a:gd name="T0" fmla="*/ 580 w 1773"/>
                <a:gd name="T1" fmla="*/ 176 h 1139"/>
                <a:gd name="T2" fmla="*/ 687 w 1773"/>
                <a:gd name="T3" fmla="*/ 199 h 1139"/>
                <a:gd name="T4" fmla="*/ 825 w 1773"/>
                <a:gd name="T5" fmla="*/ 168 h 1139"/>
                <a:gd name="T6" fmla="*/ 848 w 1773"/>
                <a:gd name="T7" fmla="*/ 153 h 1139"/>
                <a:gd name="T8" fmla="*/ 947 w 1773"/>
                <a:gd name="T9" fmla="*/ 115 h 1139"/>
                <a:gd name="T10" fmla="*/ 1061 w 1773"/>
                <a:gd name="T11" fmla="*/ 46 h 1139"/>
                <a:gd name="T12" fmla="*/ 1100 w 1773"/>
                <a:gd name="T13" fmla="*/ 0 h 1139"/>
                <a:gd name="T14" fmla="*/ 1214 w 1773"/>
                <a:gd name="T15" fmla="*/ 53 h 1139"/>
                <a:gd name="T16" fmla="*/ 1275 w 1773"/>
                <a:gd name="T17" fmla="*/ 76 h 1139"/>
                <a:gd name="T18" fmla="*/ 1344 w 1773"/>
                <a:gd name="T19" fmla="*/ 84 h 1139"/>
                <a:gd name="T20" fmla="*/ 1382 w 1773"/>
                <a:gd name="T21" fmla="*/ 69 h 1139"/>
                <a:gd name="T22" fmla="*/ 1466 w 1773"/>
                <a:gd name="T23" fmla="*/ 137 h 1139"/>
                <a:gd name="T24" fmla="*/ 1543 w 1773"/>
                <a:gd name="T25" fmla="*/ 69 h 1139"/>
                <a:gd name="T26" fmla="*/ 1657 w 1773"/>
                <a:gd name="T27" fmla="*/ 84 h 1139"/>
                <a:gd name="T28" fmla="*/ 1711 w 1773"/>
                <a:gd name="T29" fmla="*/ 46 h 1139"/>
                <a:gd name="T30" fmla="*/ 1734 w 1773"/>
                <a:gd name="T31" fmla="*/ 176 h 1139"/>
                <a:gd name="T32" fmla="*/ 1772 w 1773"/>
                <a:gd name="T33" fmla="*/ 389 h 1139"/>
                <a:gd name="T34" fmla="*/ 1764 w 1773"/>
                <a:gd name="T35" fmla="*/ 466 h 1139"/>
                <a:gd name="T36" fmla="*/ 1718 w 1773"/>
                <a:gd name="T37" fmla="*/ 520 h 1139"/>
                <a:gd name="T38" fmla="*/ 1634 w 1773"/>
                <a:gd name="T39" fmla="*/ 588 h 1139"/>
                <a:gd name="T40" fmla="*/ 1482 w 1773"/>
                <a:gd name="T41" fmla="*/ 626 h 1139"/>
                <a:gd name="T42" fmla="*/ 1214 w 1773"/>
                <a:gd name="T43" fmla="*/ 779 h 1139"/>
                <a:gd name="T44" fmla="*/ 1107 w 1773"/>
                <a:gd name="T45" fmla="*/ 909 h 1139"/>
                <a:gd name="T46" fmla="*/ 1100 w 1773"/>
                <a:gd name="T47" fmla="*/ 1001 h 1139"/>
                <a:gd name="T48" fmla="*/ 993 w 1773"/>
                <a:gd name="T49" fmla="*/ 1085 h 1139"/>
                <a:gd name="T50" fmla="*/ 848 w 1773"/>
                <a:gd name="T51" fmla="*/ 1131 h 1139"/>
                <a:gd name="T52" fmla="*/ 756 w 1773"/>
                <a:gd name="T53" fmla="*/ 1031 h 1139"/>
                <a:gd name="T54" fmla="*/ 596 w 1773"/>
                <a:gd name="T55" fmla="*/ 1069 h 1139"/>
                <a:gd name="T56" fmla="*/ 573 w 1773"/>
                <a:gd name="T57" fmla="*/ 1054 h 1139"/>
                <a:gd name="T58" fmla="*/ 504 w 1773"/>
                <a:gd name="T59" fmla="*/ 1031 h 1139"/>
                <a:gd name="T60" fmla="*/ 404 w 1773"/>
                <a:gd name="T61" fmla="*/ 886 h 1139"/>
                <a:gd name="T62" fmla="*/ 290 w 1773"/>
                <a:gd name="T63" fmla="*/ 703 h 1139"/>
                <a:gd name="T64" fmla="*/ 236 w 1773"/>
                <a:gd name="T65" fmla="*/ 634 h 1139"/>
                <a:gd name="T66" fmla="*/ 206 w 1773"/>
                <a:gd name="T67" fmla="*/ 603 h 1139"/>
                <a:gd name="T68" fmla="*/ 114 w 1773"/>
                <a:gd name="T69" fmla="*/ 351 h 1139"/>
                <a:gd name="T70" fmla="*/ 46 w 1773"/>
                <a:gd name="T71" fmla="*/ 321 h 1139"/>
                <a:gd name="T72" fmla="*/ 0 w 1773"/>
                <a:gd name="T73" fmla="*/ 237 h 1139"/>
                <a:gd name="T74" fmla="*/ 137 w 1773"/>
                <a:gd name="T75" fmla="*/ 206 h 1139"/>
                <a:gd name="T76" fmla="*/ 275 w 1773"/>
                <a:gd name="T77" fmla="*/ 206 h 1139"/>
                <a:gd name="T78" fmla="*/ 580 w 1773"/>
                <a:gd name="T79" fmla="*/ 176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3" h="1139">
                  <a:moveTo>
                    <a:pt x="580" y="176"/>
                  </a:moveTo>
                  <a:lnTo>
                    <a:pt x="580" y="176"/>
                  </a:lnTo>
                  <a:cubicBezTo>
                    <a:pt x="596" y="183"/>
                    <a:pt x="596" y="191"/>
                    <a:pt x="618" y="191"/>
                  </a:cubicBezTo>
                  <a:cubicBezTo>
                    <a:pt x="641" y="199"/>
                    <a:pt x="664" y="199"/>
                    <a:pt x="687" y="199"/>
                  </a:cubicBezTo>
                  <a:cubicBezTo>
                    <a:pt x="710" y="199"/>
                    <a:pt x="733" y="199"/>
                    <a:pt x="756" y="191"/>
                  </a:cubicBezTo>
                  <a:cubicBezTo>
                    <a:pt x="779" y="191"/>
                    <a:pt x="802" y="176"/>
                    <a:pt x="825" y="168"/>
                  </a:cubicBezTo>
                  <a:lnTo>
                    <a:pt x="825" y="168"/>
                  </a:lnTo>
                  <a:cubicBezTo>
                    <a:pt x="832" y="160"/>
                    <a:pt x="840" y="153"/>
                    <a:pt x="848" y="153"/>
                  </a:cubicBezTo>
                  <a:cubicBezTo>
                    <a:pt x="863" y="153"/>
                    <a:pt x="878" y="160"/>
                    <a:pt x="886" y="160"/>
                  </a:cubicBezTo>
                  <a:cubicBezTo>
                    <a:pt x="909" y="145"/>
                    <a:pt x="924" y="130"/>
                    <a:pt x="947" y="115"/>
                  </a:cubicBezTo>
                  <a:cubicBezTo>
                    <a:pt x="962" y="92"/>
                    <a:pt x="970" y="61"/>
                    <a:pt x="993" y="53"/>
                  </a:cubicBezTo>
                  <a:cubicBezTo>
                    <a:pt x="1015" y="38"/>
                    <a:pt x="1038" y="61"/>
                    <a:pt x="1061" y="46"/>
                  </a:cubicBezTo>
                  <a:cubicBezTo>
                    <a:pt x="1077" y="38"/>
                    <a:pt x="1084" y="15"/>
                    <a:pt x="1100" y="0"/>
                  </a:cubicBezTo>
                  <a:lnTo>
                    <a:pt x="1100" y="0"/>
                  </a:lnTo>
                  <a:cubicBezTo>
                    <a:pt x="1123" y="23"/>
                    <a:pt x="1145" y="46"/>
                    <a:pt x="1176" y="61"/>
                  </a:cubicBezTo>
                  <a:cubicBezTo>
                    <a:pt x="1191" y="69"/>
                    <a:pt x="1207" y="53"/>
                    <a:pt x="1214" y="53"/>
                  </a:cubicBezTo>
                  <a:cubicBezTo>
                    <a:pt x="1237" y="61"/>
                    <a:pt x="1252" y="84"/>
                    <a:pt x="1275" y="76"/>
                  </a:cubicBezTo>
                  <a:lnTo>
                    <a:pt x="1275" y="76"/>
                  </a:lnTo>
                  <a:cubicBezTo>
                    <a:pt x="1344" y="84"/>
                    <a:pt x="1344" y="84"/>
                    <a:pt x="1344" y="84"/>
                  </a:cubicBezTo>
                  <a:lnTo>
                    <a:pt x="1344" y="84"/>
                  </a:lnTo>
                  <a:cubicBezTo>
                    <a:pt x="1382" y="69"/>
                    <a:pt x="1382" y="69"/>
                    <a:pt x="1382" y="69"/>
                  </a:cubicBezTo>
                  <a:lnTo>
                    <a:pt x="1382" y="69"/>
                  </a:lnTo>
                  <a:cubicBezTo>
                    <a:pt x="1413" y="84"/>
                    <a:pt x="1436" y="92"/>
                    <a:pt x="1466" y="99"/>
                  </a:cubicBezTo>
                  <a:cubicBezTo>
                    <a:pt x="1466" y="99"/>
                    <a:pt x="1459" y="137"/>
                    <a:pt x="1466" y="137"/>
                  </a:cubicBezTo>
                  <a:cubicBezTo>
                    <a:pt x="1466" y="137"/>
                    <a:pt x="1512" y="160"/>
                    <a:pt x="1520" y="160"/>
                  </a:cubicBezTo>
                  <a:cubicBezTo>
                    <a:pt x="1520" y="153"/>
                    <a:pt x="1543" y="69"/>
                    <a:pt x="1543" y="69"/>
                  </a:cubicBezTo>
                  <a:cubicBezTo>
                    <a:pt x="1565" y="69"/>
                    <a:pt x="1588" y="61"/>
                    <a:pt x="1611" y="69"/>
                  </a:cubicBezTo>
                  <a:cubicBezTo>
                    <a:pt x="1627" y="69"/>
                    <a:pt x="1642" y="92"/>
                    <a:pt x="1657" y="84"/>
                  </a:cubicBezTo>
                  <a:cubicBezTo>
                    <a:pt x="1680" y="84"/>
                    <a:pt x="1688" y="61"/>
                    <a:pt x="1711" y="46"/>
                  </a:cubicBezTo>
                  <a:lnTo>
                    <a:pt x="1711" y="46"/>
                  </a:lnTo>
                  <a:cubicBezTo>
                    <a:pt x="1718" y="61"/>
                    <a:pt x="1734" y="76"/>
                    <a:pt x="1734" y="99"/>
                  </a:cubicBezTo>
                  <a:cubicBezTo>
                    <a:pt x="1741" y="122"/>
                    <a:pt x="1734" y="153"/>
                    <a:pt x="1734" y="176"/>
                  </a:cubicBezTo>
                  <a:cubicBezTo>
                    <a:pt x="1734" y="222"/>
                    <a:pt x="1726" y="260"/>
                    <a:pt x="1734" y="298"/>
                  </a:cubicBezTo>
                  <a:cubicBezTo>
                    <a:pt x="1741" y="336"/>
                    <a:pt x="1764" y="359"/>
                    <a:pt x="1772" y="389"/>
                  </a:cubicBezTo>
                  <a:cubicBezTo>
                    <a:pt x="1772" y="405"/>
                    <a:pt x="1764" y="412"/>
                    <a:pt x="1764" y="420"/>
                  </a:cubicBezTo>
                  <a:cubicBezTo>
                    <a:pt x="1764" y="435"/>
                    <a:pt x="1764" y="451"/>
                    <a:pt x="1764" y="466"/>
                  </a:cubicBezTo>
                  <a:lnTo>
                    <a:pt x="1764" y="466"/>
                  </a:lnTo>
                  <a:cubicBezTo>
                    <a:pt x="1749" y="481"/>
                    <a:pt x="1741" y="504"/>
                    <a:pt x="1718" y="520"/>
                  </a:cubicBezTo>
                  <a:cubicBezTo>
                    <a:pt x="1711" y="520"/>
                    <a:pt x="1695" y="512"/>
                    <a:pt x="1688" y="520"/>
                  </a:cubicBezTo>
                  <a:cubicBezTo>
                    <a:pt x="1657" y="535"/>
                    <a:pt x="1657" y="581"/>
                    <a:pt x="1634" y="588"/>
                  </a:cubicBezTo>
                  <a:cubicBezTo>
                    <a:pt x="1588" y="596"/>
                    <a:pt x="1558" y="535"/>
                    <a:pt x="1520" y="542"/>
                  </a:cubicBezTo>
                  <a:cubicBezTo>
                    <a:pt x="1489" y="550"/>
                    <a:pt x="1504" y="603"/>
                    <a:pt x="1482" y="626"/>
                  </a:cubicBezTo>
                  <a:cubicBezTo>
                    <a:pt x="1443" y="680"/>
                    <a:pt x="1405" y="741"/>
                    <a:pt x="1352" y="772"/>
                  </a:cubicBezTo>
                  <a:cubicBezTo>
                    <a:pt x="1313" y="795"/>
                    <a:pt x="1252" y="756"/>
                    <a:pt x="1214" y="779"/>
                  </a:cubicBezTo>
                  <a:cubicBezTo>
                    <a:pt x="1184" y="795"/>
                    <a:pt x="1176" y="833"/>
                    <a:pt x="1161" y="863"/>
                  </a:cubicBezTo>
                  <a:cubicBezTo>
                    <a:pt x="1145" y="878"/>
                    <a:pt x="1123" y="894"/>
                    <a:pt x="1107" y="909"/>
                  </a:cubicBezTo>
                  <a:cubicBezTo>
                    <a:pt x="1100" y="939"/>
                    <a:pt x="1100" y="970"/>
                    <a:pt x="1100" y="1001"/>
                  </a:cubicBezTo>
                  <a:lnTo>
                    <a:pt x="1100" y="1001"/>
                  </a:lnTo>
                  <a:cubicBezTo>
                    <a:pt x="1100" y="1001"/>
                    <a:pt x="1015" y="1039"/>
                    <a:pt x="1008" y="1039"/>
                  </a:cubicBezTo>
                  <a:cubicBezTo>
                    <a:pt x="993" y="1047"/>
                    <a:pt x="993" y="1085"/>
                    <a:pt x="993" y="1085"/>
                  </a:cubicBezTo>
                  <a:cubicBezTo>
                    <a:pt x="954" y="1077"/>
                    <a:pt x="916" y="1054"/>
                    <a:pt x="878" y="1069"/>
                  </a:cubicBezTo>
                  <a:cubicBezTo>
                    <a:pt x="855" y="1077"/>
                    <a:pt x="871" y="1131"/>
                    <a:pt x="848" y="1131"/>
                  </a:cubicBezTo>
                  <a:cubicBezTo>
                    <a:pt x="817" y="1138"/>
                    <a:pt x="786" y="1115"/>
                    <a:pt x="763" y="1092"/>
                  </a:cubicBezTo>
                  <a:cubicBezTo>
                    <a:pt x="756" y="1077"/>
                    <a:pt x="771" y="1047"/>
                    <a:pt x="756" y="1031"/>
                  </a:cubicBezTo>
                  <a:cubicBezTo>
                    <a:pt x="733" y="1008"/>
                    <a:pt x="702" y="1008"/>
                    <a:pt x="679" y="1016"/>
                  </a:cubicBezTo>
                  <a:cubicBezTo>
                    <a:pt x="649" y="1024"/>
                    <a:pt x="626" y="1054"/>
                    <a:pt x="596" y="1069"/>
                  </a:cubicBezTo>
                  <a:lnTo>
                    <a:pt x="596" y="1069"/>
                  </a:lnTo>
                  <a:cubicBezTo>
                    <a:pt x="596" y="1062"/>
                    <a:pt x="580" y="1054"/>
                    <a:pt x="573" y="1054"/>
                  </a:cubicBezTo>
                  <a:cubicBezTo>
                    <a:pt x="565" y="1047"/>
                    <a:pt x="557" y="1039"/>
                    <a:pt x="550" y="1031"/>
                  </a:cubicBezTo>
                  <a:cubicBezTo>
                    <a:pt x="527" y="1008"/>
                    <a:pt x="534" y="1016"/>
                    <a:pt x="504" y="1031"/>
                  </a:cubicBezTo>
                  <a:cubicBezTo>
                    <a:pt x="427" y="1077"/>
                    <a:pt x="466" y="985"/>
                    <a:pt x="435" y="962"/>
                  </a:cubicBezTo>
                  <a:cubicBezTo>
                    <a:pt x="404" y="932"/>
                    <a:pt x="404" y="932"/>
                    <a:pt x="404" y="886"/>
                  </a:cubicBezTo>
                  <a:cubicBezTo>
                    <a:pt x="412" y="825"/>
                    <a:pt x="359" y="795"/>
                    <a:pt x="343" y="749"/>
                  </a:cubicBezTo>
                  <a:cubicBezTo>
                    <a:pt x="336" y="741"/>
                    <a:pt x="305" y="710"/>
                    <a:pt x="290" y="703"/>
                  </a:cubicBezTo>
                  <a:cubicBezTo>
                    <a:pt x="267" y="687"/>
                    <a:pt x="252" y="657"/>
                    <a:pt x="236" y="634"/>
                  </a:cubicBezTo>
                  <a:lnTo>
                    <a:pt x="236" y="634"/>
                  </a:lnTo>
                  <a:cubicBezTo>
                    <a:pt x="229" y="626"/>
                    <a:pt x="198" y="611"/>
                    <a:pt x="206" y="603"/>
                  </a:cubicBezTo>
                  <a:lnTo>
                    <a:pt x="206" y="603"/>
                  </a:lnTo>
                  <a:cubicBezTo>
                    <a:pt x="282" y="581"/>
                    <a:pt x="336" y="573"/>
                    <a:pt x="282" y="481"/>
                  </a:cubicBezTo>
                  <a:cubicBezTo>
                    <a:pt x="244" y="428"/>
                    <a:pt x="175" y="382"/>
                    <a:pt x="114" y="351"/>
                  </a:cubicBezTo>
                  <a:cubicBezTo>
                    <a:pt x="46" y="321"/>
                    <a:pt x="46" y="321"/>
                    <a:pt x="46" y="321"/>
                  </a:cubicBezTo>
                  <a:lnTo>
                    <a:pt x="46" y="321"/>
                  </a:lnTo>
                  <a:cubicBezTo>
                    <a:pt x="30" y="290"/>
                    <a:pt x="15" y="267"/>
                    <a:pt x="0" y="237"/>
                  </a:cubicBezTo>
                  <a:lnTo>
                    <a:pt x="0" y="237"/>
                  </a:lnTo>
                  <a:cubicBezTo>
                    <a:pt x="15" y="229"/>
                    <a:pt x="61" y="183"/>
                    <a:pt x="84" y="183"/>
                  </a:cubicBezTo>
                  <a:cubicBezTo>
                    <a:pt x="107" y="176"/>
                    <a:pt x="114" y="199"/>
                    <a:pt x="137" y="206"/>
                  </a:cubicBezTo>
                  <a:cubicBezTo>
                    <a:pt x="175" y="214"/>
                    <a:pt x="236" y="214"/>
                    <a:pt x="275" y="206"/>
                  </a:cubicBezTo>
                  <a:lnTo>
                    <a:pt x="275" y="206"/>
                  </a:lnTo>
                  <a:cubicBezTo>
                    <a:pt x="343" y="290"/>
                    <a:pt x="427" y="336"/>
                    <a:pt x="511" y="275"/>
                  </a:cubicBezTo>
                  <a:cubicBezTo>
                    <a:pt x="527" y="260"/>
                    <a:pt x="565" y="214"/>
                    <a:pt x="580" y="17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2" name="Freeform 15"/>
            <p:cNvSpPr>
              <a:spLocks noChangeArrowheads="1"/>
            </p:cNvSpPr>
            <p:nvPr/>
          </p:nvSpPr>
          <p:spPr bwMode="auto">
            <a:xfrm>
              <a:off x="6043220" y="7272338"/>
              <a:ext cx="280969" cy="258762"/>
            </a:xfrm>
            <a:custGeom>
              <a:avLst/>
              <a:gdLst>
                <a:gd name="T0" fmla="*/ 488 w 779"/>
                <a:gd name="T1" fmla="*/ 229 h 719"/>
                <a:gd name="T2" fmla="*/ 488 w 779"/>
                <a:gd name="T3" fmla="*/ 229 h 719"/>
                <a:gd name="T4" fmla="*/ 518 w 779"/>
                <a:gd name="T5" fmla="*/ 343 h 719"/>
                <a:gd name="T6" fmla="*/ 114 w 779"/>
                <a:gd name="T7" fmla="*/ 0 h 719"/>
                <a:gd name="T8" fmla="*/ 30 w 779"/>
                <a:gd name="T9" fmla="*/ 7 h 719"/>
                <a:gd name="T10" fmla="*/ 30 w 779"/>
                <a:gd name="T11" fmla="*/ 7 h 719"/>
                <a:gd name="T12" fmla="*/ 0 w 779"/>
                <a:gd name="T13" fmla="*/ 99 h 719"/>
                <a:gd name="T14" fmla="*/ 30 w 779"/>
                <a:gd name="T15" fmla="*/ 160 h 719"/>
                <a:gd name="T16" fmla="*/ 61 w 779"/>
                <a:gd name="T17" fmla="*/ 145 h 719"/>
                <a:gd name="T18" fmla="*/ 91 w 779"/>
                <a:gd name="T19" fmla="*/ 198 h 719"/>
                <a:gd name="T20" fmla="*/ 61 w 779"/>
                <a:gd name="T21" fmla="*/ 236 h 719"/>
                <a:gd name="T22" fmla="*/ 84 w 779"/>
                <a:gd name="T23" fmla="*/ 282 h 719"/>
                <a:gd name="T24" fmla="*/ 122 w 779"/>
                <a:gd name="T25" fmla="*/ 297 h 719"/>
                <a:gd name="T26" fmla="*/ 130 w 779"/>
                <a:gd name="T27" fmla="*/ 374 h 719"/>
                <a:gd name="T28" fmla="*/ 168 w 779"/>
                <a:gd name="T29" fmla="*/ 435 h 719"/>
                <a:gd name="T30" fmla="*/ 221 w 779"/>
                <a:gd name="T31" fmla="*/ 519 h 719"/>
                <a:gd name="T32" fmla="*/ 296 w 779"/>
                <a:gd name="T33" fmla="*/ 504 h 719"/>
                <a:gd name="T34" fmla="*/ 327 w 779"/>
                <a:gd name="T35" fmla="*/ 511 h 719"/>
                <a:gd name="T36" fmla="*/ 335 w 779"/>
                <a:gd name="T37" fmla="*/ 618 h 719"/>
                <a:gd name="T38" fmla="*/ 381 w 779"/>
                <a:gd name="T39" fmla="*/ 626 h 719"/>
                <a:gd name="T40" fmla="*/ 404 w 779"/>
                <a:gd name="T41" fmla="*/ 718 h 719"/>
                <a:gd name="T42" fmla="*/ 404 w 779"/>
                <a:gd name="T43" fmla="*/ 718 h 719"/>
                <a:gd name="T44" fmla="*/ 472 w 779"/>
                <a:gd name="T45" fmla="*/ 687 h 719"/>
                <a:gd name="T46" fmla="*/ 549 w 779"/>
                <a:gd name="T47" fmla="*/ 664 h 719"/>
                <a:gd name="T48" fmla="*/ 602 w 779"/>
                <a:gd name="T49" fmla="*/ 588 h 719"/>
                <a:gd name="T50" fmla="*/ 678 w 779"/>
                <a:gd name="T51" fmla="*/ 542 h 719"/>
                <a:gd name="T52" fmla="*/ 678 w 779"/>
                <a:gd name="T53" fmla="*/ 542 h 719"/>
                <a:gd name="T54" fmla="*/ 648 w 779"/>
                <a:gd name="T55" fmla="*/ 511 h 719"/>
                <a:gd name="T56" fmla="*/ 648 w 779"/>
                <a:gd name="T57" fmla="*/ 511 h 719"/>
                <a:gd name="T58" fmla="*/ 724 w 779"/>
                <a:gd name="T59" fmla="*/ 389 h 719"/>
                <a:gd name="T60" fmla="*/ 556 w 779"/>
                <a:gd name="T61" fmla="*/ 259 h 719"/>
                <a:gd name="T62" fmla="*/ 488 w 779"/>
                <a:gd name="T63" fmla="*/ 22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9" h="719">
                  <a:moveTo>
                    <a:pt x="488" y="229"/>
                  </a:moveTo>
                  <a:lnTo>
                    <a:pt x="488" y="229"/>
                  </a:lnTo>
                  <a:cubicBezTo>
                    <a:pt x="503" y="259"/>
                    <a:pt x="518" y="297"/>
                    <a:pt x="518" y="343"/>
                  </a:cubicBezTo>
                  <a:cubicBezTo>
                    <a:pt x="426" y="366"/>
                    <a:pt x="206" y="0"/>
                    <a:pt x="114" y="0"/>
                  </a:cubicBezTo>
                  <a:cubicBezTo>
                    <a:pt x="84" y="0"/>
                    <a:pt x="61" y="0"/>
                    <a:pt x="30" y="7"/>
                  </a:cubicBezTo>
                  <a:lnTo>
                    <a:pt x="30" y="7"/>
                  </a:lnTo>
                  <a:cubicBezTo>
                    <a:pt x="22" y="45"/>
                    <a:pt x="7" y="53"/>
                    <a:pt x="0" y="99"/>
                  </a:cubicBezTo>
                  <a:cubicBezTo>
                    <a:pt x="0" y="114"/>
                    <a:pt x="15" y="145"/>
                    <a:pt x="30" y="160"/>
                  </a:cubicBezTo>
                  <a:cubicBezTo>
                    <a:pt x="38" y="160"/>
                    <a:pt x="53" y="145"/>
                    <a:pt x="61" y="145"/>
                  </a:cubicBezTo>
                  <a:cubicBezTo>
                    <a:pt x="76" y="160"/>
                    <a:pt x="91" y="175"/>
                    <a:pt x="91" y="198"/>
                  </a:cubicBezTo>
                  <a:cubicBezTo>
                    <a:pt x="91" y="214"/>
                    <a:pt x="61" y="221"/>
                    <a:pt x="61" y="236"/>
                  </a:cubicBezTo>
                  <a:cubicBezTo>
                    <a:pt x="61" y="252"/>
                    <a:pt x="76" y="267"/>
                    <a:pt x="84" y="282"/>
                  </a:cubicBezTo>
                  <a:cubicBezTo>
                    <a:pt x="99" y="290"/>
                    <a:pt x="122" y="282"/>
                    <a:pt x="122" y="297"/>
                  </a:cubicBezTo>
                  <a:cubicBezTo>
                    <a:pt x="137" y="320"/>
                    <a:pt x="122" y="351"/>
                    <a:pt x="130" y="374"/>
                  </a:cubicBezTo>
                  <a:cubicBezTo>
                    <a:pt x="137" y="397"/>
                    <a:pt x="160" y="412"/>
                    <a:pt x="168" y="435"/>
                  </a:cubicBezTo>
                  <a:cubicBezTo>
                    <a:pt x="191" y="458"/>
                    <a:pt x="191" y="504"/>
                    <a:pt x="221" y="519"/>
                  </a:cubicBezTo>
                  <a:cubicBezTo>
                    <a:pt x="244" y="527"/>
                    <a:pt x="275" y="504"/>
                    <a:pt x="296" y="504"/>
                  </a:cubicBezTo>
                  <a:cubicBezTo>
                    <a:pt x="304" y="504"/>
                    <a:pt x="327" y="504"/>
                    <a:pt x="327" y="511"/>
                  </a:cubicBezTo>
                  <a:cubicBezTo>
                    <a:pt x="342" y="550"/>
                    <a:pt x="319" y="588"/>
                    <a:pt x="335" y="618"/>
                  </a:cubicBezTo>
                  <a:cubicBezTo>
                    <a:pt x="342" y="634"/>
                    <a:pt x="373" y="618"/>
                    <a:pt x="381" y="626"/>
                  </a:cubicBezTo>
                  <a:cubicBezTo>
                    <a:pt x="396" y="657"/>
                    <a:pt x="396" y="687"/>
                    <a:pt x="404" y="718"/>
                  </a:cubicBezTo>
                  <a:lnTo>
                    <a:pt x="404" y="718"/>
                  </a:lnTo>
                  <a:cubicBezTo>
                    <a:pt x="426" y="710"/>
                    <a:pt x="449" y="695"/>
                    <a:pt x="472" y="687"/>
                  </a:cubicBezTo>
                  <a:cubicBezTo>
                    <a:pt x="495" y="680"/>
                    <a:pt x="533" y="680"/>
                    <a:pt x="549" y="664"/>
                  </a:cubicBezTo>
                  <a:cubicBezTo>
                    <a:pt x="571" y="641"/>
                    <a:pt x="579" y="611"/>
                    <a:pt x="602" y="588"/>
                  </a:cubicBezTo>
                  <a:cubicBezTo>
                    <a:pt x="625" y="572"/>
                    <a:pt x="648" y="557"/>
                    <a:pt x="678" y="542"/>
                  </a:cubicBezTo>
                  <a:lnTo>
                    <a:pt x="678" y="542"/>
                  </a:lnTo>
                  <a:cubicBezTo>
                    <a:pt x="671" y="534"/>
                    <a:pt x="640" y="519"/>
                    <a:pt x="648" y="511"/>
                  </a:cubicBezTo>
                  <a:lnTo>
                    <a:pt x="648" y="511"/>
                  </a:lnTo>
                  <a:cubicBezTo>
                    <a:pt x="724" y="489"/>
                    <a:pt x="778" y="481"/>
                    <a:pt x="724" y="389"/>
                  </a:cubicBezTo>
                  <a:cubicBezTo>
                    <a:pt x="686" y="336"/>
                    <a:pt x="617" y="290"/>
                    <a:pt x="556" y="259"/>
                  </a:cubicBezTo>
                  <a:cubicBezTo>
                    <a:pt x="488" y="229"/>
                    <a:pt x="488" y="229"/>
                    <a:pt x="488" y="22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6" name="Freeform 16"/>
            <p:cNvSpPr>
              <a:spLocks noChangeArrowheads="1"/>
            </p:cNvSpPr>
            <p:nvPr/>
          </p:nvSpPr>
          <p:spPr bwMode="auto">
            <a:xfrm>
              <a:off x="6054330" y="7466013"/>
              <a:ext cx="374626" cy="258762"/>
            </a:xfrm>
            <a:custGeom>
              <a:avLst/>
              <a:gdLst>
                <a:gd name="T0" fmla="*/ 1008 w 1039"/>
                <a:gd name="T1" fmla="*/ 435 h 719"/>
                <a:gd name="T2" fmla="*/ 1008 w 1039"/>
                <a:gd name="T3" fmla="*/ 435 h 719"/>
                <a:gd name="T4" fmla="*/ 985 w 1039"/>
                <a:gd name="T5" fmla="*/ 420 h 719"/>
                <a:gd name="T6" fmla="*/ 962 w 1039"/>
                <a:gd name="T7" fmla="*/ 397 h 719"/>
                <a:gd name="T8" fmla="*/ 916 w 1039"/>
                <a:gd name="T9" fmla="*/ 397 h 719"/>
                <a:gd name="T10" fmla="*/ 847 w 1039"/>
                <a:gd name="T11" fmla="*/ 328 h 719"/>
                <a:gd name="T12" fmla="*/ 816 w 1039"/>
                <a:gd name="T13" fmla="*/ 252 h 719"/>
                <a:gd name="T14" fmla="*/ 755 w 1039"/>
                <a:gd name="T15" fmla="*/ 115 h 719"/>
                <a:gd name="T16" fmla="*/ 702 w 1039"/>
                <a:gd name="T17" fmla="*/ 69 h 719"/>
                <a:gd name="T18" fmla="*/ 648 w 1039"/>
                <a:gd name="T19" fmla="*/ 0 h 719"/>
                <a:gd name="T20" fmla="*/ 648 w 1039"/>
                <a:gd name="T21" fmla="*/ 0 h 719"/>
                <a:gd name="T22" fmla="*/ 572 w 1039"/>
                <a:gd name="T23" fmla="*/ 46 h 719"/>
                <a:gd name="T24" fmla="*/ 519 w 1039"/>
                <a:gd name="T25" fmla="*/ 122 h 719"/>
                <a:gd name="T26" fmla="*/ 442 w 1039"/>
                <a:gd name="T27" fmla="*/ 145 h 719"/>
                <a:gd name="T28" fmla="*/ 374 w 1039"/>
                <a:gd name="T29" fmla="*/ 176 h 719"/>
                <a:gd name="T30" fmla="*/ 374 w 1039"/>
                <a:gd name="T31" fmla="*/ 176 h 719"/>
                <a:gd name="T32" fmla="*/ 358 w 1039"/>
                <a:gd name="T33" fmla="*/ 260 h 719"/>
                <a:gd name="T34" fmla="*/ 381 w 1039"/>
                <a:gd name="T35" fmla="*/ 290 h 719"/>
                <a:gd name="T36" fmla="*/ 358 w 1039"/>
                <a:gd name="T37" fmla="*/ 382 h 719"/>
                <a:gd name="T38" fmla="*/ 458 w 1039"/>
                <a:gd name="T39" fmla="*/ 420 h 719"/>
                <a:gd name="T40" fmla="*/ 442 w 1039"/>
                <a:gd name="T41" fmla="*/ 481 h 719"/>
                <a:gd name="T42" fmla="*/ 274 w 1039"/>
                <a:gd name="T43" fmla="*/ 497 h 719"/>
                <a:gd name="T44" fmla="*/ 100 w 1039"/>
                <a:gd name="T45" fmla="*/ 512 h 719"/>
                <a:gd name="T46" fmla="*/ 0 w 1039"/>
                <a:gd name="T47" fmla="*/ 665 h 719"/>
                <a:gd name="T48" fmla="*/ 0 w 1039"/>
                <a:gd name="T49" fmla="*/ 665 h 719"/>
                <a:gd name="T50" fmla="*/ 92 w 1039"/>
                <a:gd name="T51" fmla="*/ 687 h 719"/>
                <a:gd name="T52" fmla="*/ 206 w 1039"/>
                <a:gd name="T53" fmla="*/ 710 h 719"/>
                <a:gd name="T54" fmla="*/ 305 w 1039"/>
                <a:gd name="T55" fmla="*/ 634 h 719"/>
                <a:gd name="T56" fmla="*/ 366 w 1039"/>
                <a:gd name="T57" fmla="*/ 680 h 719"/>
                <a:gd name="T58" fmla="*/ 366 w 1039"/>
                <a:gd name="T59" fmla="*/ 680 h 719"/>
                <a:gd name="T60" fmla="*/ 419 w 1039"/>
                <a:gd name="T61" fmla="*/ 649 h 719"/>
                <a:gd name="T62" fmla="*/ 519 w 1039"/>
                <a:gd name="T63" fmla="*/ 573 h 719"/>
                <a:gd name="T64" fmla="*/ 587 w 1039"/>
                <a:gd name="T65" fmla="*/ 504 h 719"/>
                <a:gd name="T66" fmla="*/ 633 w 1039"/>
                <a:gd name="T67" fmla="*/ 474 h 719"/>
                <a:gd name="T68" fmla="*/ 763 w 1039"/>
                <a:gd name="T69" fmla="*/ 519 h 719"/>
                <a:gd name="T70" fmla="*/ 885 w 1039"/>
                <a:gd name="T71" fmla="*/ 588 h 719"/>
                <a:gd name="T72" fmla="*/ 939 w 1039"/>
                <a:gd name="T73" fmla="*/ 619 h 719"/>
                <a:gd name="T74" fmla="*/ 1023 w 1039"/>
                <a:gd name="T75" fmla="*/ 512 h 719"/>
                <a:gd name="T76" fmla="*/ 1008 w 1039"/>
                <a:gd name="T77" fmla="*/ 435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9" h="719">
                  <a:moveTo>
                    <a:pt x="1008" y="435"/>
                  </a:moveTo>
                  <a:lnTo>
                    <a:pt x="1008" y="435"/>
                  </a:lnTo>
                  <a:cubicBezTo>
                    <a:pt x="1008" y="428"/>
                    <a:pt x="992" y="420"/>
                    <a:pt x="985" y="420"/>
                  </a:cubicBezTo>
                  <a:cubicBezTo>
                    <a:pt x="977" y="413"/>
                    <a:pt x="969" y="405"/>
                    <a:pt x="962" y="397"/>
                  </a:cubicBezTo>
                  <a:cubicBezTo>
                    <a:pt x="939" y="374"/>
                    <a:pt x="946" y="382"/>
                    <a:pt x="916" y="397"/>
                  </a:cubicBezTo>
                  <a:cubicBezTo>
                    <a:pt x="839" y="443"/>
                    <a:pt x="878" y="351"/>
                    <a:pt x="847" y="328"/>
                  </a:cubicBezTo>
                  <a:cubicBezTo>
                    <a:pt x="816" y="298"/>
                    <a:pt x="816" y="298"/>
                    <a:pt x="816" y="252"/>
                  </a:cubicBezTo>
                  <a:cubicBezTo>
                    <a:pt x="824" y="191"/>
                    <a:pt x="771" y="161"/>
                    <a:pt x="755" y="115"/>
                  </a:cubicBezTo>
                  <a:cubicBezTo>
                    <a:pt x="748" y="107"/>
                    <a:pt x="717" y="76"/>
                    <a:pt x="702" y="69"/>
                  </a:cubicBezTo>
                  <a:cubicBezTo>
                    <a:pt x="679" y="53"/>
                    <a:pt x="664" y="23"/>
                    <a:pt x="648" y="0"/>
                  </a:cubicBezTo>
                  <a:lnTo>
                    <a:pt x="648" y="0"/>
                  </a:lnTo>
                  <a:cubicBezTo>
                    <a:pt x="618" y="15"/>
                    <a:pt x="595" y="30"/>
                    <a:pt x="572" y="46"/>
                  </a:cubicBezTo>
                  <a:cubicBezTo>
                    <a:pt x="549" y="69"/>
                    <a:pt x="541" y="99"/>
                    <a:pt x="519" y="122"/>
                  </a:cubicBezTo>
                  <a:cubicBezTo>
                    <a:pt x="503" y="138"/>
                    <a:pt x="465" y="138"/>
                    <a:pt x="442" y="145"/>
                  </a:cubicBezTo>
                  <a:cubicBezTo>
                    <a:pt x="419" y="153"/>
                    <a:pt x="396" y="168"/>
                    <a:pt x="374" y="176"/>
                  </a:cubicBezTo>
                  <a:lnTo>
                    <a:pt x="374" y="176"/>
                  </a:lnTo>
                  <a:cubicBezTo>
                    <a:pt x="374" y="206"/>
                    <a:pt x="358" y="229"/>
                    <a:pt x="358" y="260"/>
                  </a:cubicBezTo>
                  <a:cubicBezTo>
                    <a:pt x="358" y="275"/>
                    <a:pt x="381" y="283"/>
                    <a:pt x="381" y="290"/>
                  </a:cubicBezTo>
                  <a:cubicBezTo>
                    <a:pt x="381" y="321"/>
                    <a:pt x="343" y="351"/>
                    <a:pt x="358" y="382"/>
                  </a:cubicBezTo>
                  <a:cubicBezTo>
                    <a:pt x="374" y="413"/>
                    <a:pt x="435" y="390"/>
                    <a:pt x="458" y="420"/>
                  </a:cubicBezTo>
                  <a:cubicBezTo>
                    <a:pt x="473" y="435"/>
                    <a:pt x="465" y="474"/>
                    <a:pt x="442" y="481"/>
                  </a:cubicBezTo>
                  <a:cubicBezTo>
                    <a:pt x="389" y="504"/>
                    <a:pt x="328" y="497"/>
                    <a:pt x="274" y="497"/>
                  </a:cubicBezTo>
                  <a:cubicBezTo>
                    <a:pt x="214" y="504"/>
                    <a:pt x="145" y="481"/>
                    <a:pt x="100" y="512"/>
                  </a:cubicBezTo>
                  <a:cubicBezTo>
                    <a:pt x="46" y="542"/>
                    <a:pt x="31" y="611"/>
                    <a:pt x="0" y="665"/>
                  </a:cubicBezTo>
                  <a:lnTo>
                    <a:pt x="0" y="665"/>
                  </a:lnTo>
                  <a:cubicBezTo>
                    <a:pt x="31" y="672"/>
                    <a:pt x="61" y="680"/>
                    <a:pt x="92" y="687"/>
                  </a:cubicBezTo>
                  <a:cubicBezTo>
                    <a:pt x="130" y="695"/>
                    <a:pt x="168" y="718"/>
                    <a:pt x="206" y="710"/>
                  </a:cubicBezTo>
                  <a:cubicBezTo>
                    <a:pt x="245" y="695"/>
                    <a:pt x="260" y="642"/>
                    <a:pt x="305" y="634"/>
                  </a:cubicBezTo>
                  <a:cubicBezTo>
                    <a:pt x="328" y="626"/>
                    <a:pt x="351" y="665"/>
                    <a:pt x="366" y="680"/>
                  </a:cubicBezTo>
                  <a:lnTo>
                    <a:pt x="366" y="680"/>
                  </a:lnTo>
                  <a:cubicBezTo>
                    <a:pt x="381" y="672"/>
                    <a:pt x="412" y="657"/>
                    <a:pt x="419" y="649"/>
                  </a:cubicBezTo>
                  <a:cubicBezTo>
                    <a:pt x="473" y="611"/>
                    <a:pt x="442" y="558"/>
                    <a:pt x="519" y="573"/>
                  </a:cubicBezTo>
                  <a:cubicBezTo>
                    <a:pt x="580" y="580"/>
                    <a:pt x="557" y="519"/>
                    <a:pt x="587" y="504"/>
                  </a:cubicBezTo>
                  <a:cubicBezTo>
                    <a:pt x="603" y="497"/>
                    <a:pt x="626" y="489"/>
                    <a:pt x="633" y="474"/>
                  </a:cubicBezTo>
                  <a:cubicBezTo>
                    <a:pt x="679" y="466"/>
                    <a:pt x="710" y="558"/>
                    <a:pt x="763" y="519"/>
                  </a:cubicBezTo>
                  <a:cubicBezTo>
                    <a:pt x="816" y="481"/>
                    <a:pt x="855" y="542"/>
                    <a:pt x="885" y="588"/>
                  </a:cubicBezTo>
                  <a:cubicBezTo>
                    <a:pt x="900" y="626"/>
                    <a:pt x="908" y="657"/>
                    <a:pt x="939" y="619"/>
                  </a:cubicBezTo>
                  <a:cubicBezTo>
                    <a:pt x="977" y="573"/>
                    <a:pt x="1038" y="580"/>
                    <a:pt x="1023" y="512"/>
                  </a:cubicBezTo>
                  <a:cubicBezTo>
                    <a:pt x="1023" y="497"/>
                    <a:pt x="1015" y="435"/>
                    <a:pt x="1008" y="43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7" name="Freeform 17"/>
            <p:cNvSpPr>
              <a:spLocks noChangeArrowheads="1"/>
            </p:cNvSpPr>
            <p:nvPr/>
          </p:nvSpPr>
          <p:spPr bwMode="auto">
            <a:xfrm>
              <a:off x="6132114" y="7189789"/>
              <a:ext cx="169851" cy="134937"/>
            </a:xfrm>
            <a:custGeom>
              <a:avLst/>
              <a:gdLst>
                <a:gd name="T0" fmla="*/ 198 w 474"/>
                <a:gd name="T1" fmla="*/ 374 h 375"/>
                <a:gd name="T2" fmla="*/ 198 w 474"/>
                <a:gd name="T3" fmla="*/ 374 h 375"/>
                <a:gd name="T4" fmla="*/ 282 w 474"/>
                <a:gd name="T5" fmla="*/ 320 h 375"/>
                <a:gd name="T6" fmla="*/ 335 w 474"/>
                <a:gd name="T7" fmla="*/ 343 h 375"/>
                <a:gd name="T8" fmla="*/ 473 w 474"/>
                <a:gd name="T9" fmla="*/ 343 h 375"/>
                <a:gd name="T10" fmla="*/ 473 w 474"/>
                <a:gd name="T11" fmla="*/ 343 h 375"/>
                <a:gd name="T12" fmla="*/ 297 w 474"/>
                <a:gd name="T13" fmla="*/ 0 h 375"/>
                <a:gd name="T14" fmla="*/ 114 w 474"/>
                <a:gd name="T15" fmla="*/ 99 h 375"/>
                <a:gd name="T16" fmla="*/ 175 w 474"/>
                <a:gd name="T17" fmla="*/ 328 h 375"/>
                <a:gd name="T18" fmla="*/ 198 w 474"/>
                <a:gd name="T19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375">
                  <a:moveTo>
                    <a:pt x="198" y="374"/>
                  </a:moveTo>
                  <a:lnTo>
                    <a:pt x="198" y="374"/>
                  </a:lnTo>
                  <a:cubicBezTo>
                    <a:pt x="213" y="366"/>
                    <a:pt x="259" y="320"/>
                    <a:pt x="282" y="320"/>
                  </a:cubicBezTo>
                  <a:cubicBezTo>
                    <a:pt x="305" y="313"/>
                    <a:pt x="312" y="336"/>
                    <a:pt x="335" y="343"/>
                  </a:cubicBezTo>
                  <a:cubicBezTo>
                    <a:pt x="373" y="351"/>
                    <a:pt x="434" y="351"/>
                    <a:pt x="473" y="343"/>
                  </a:cubicBezTo>
                  <a:lnTo>
                    <a:pt x="473" y="343"/>
                  </a:lnTo>
                  <a:cubicBezTo>
                    <a:pt x="381" y="236"/>
                    <a:pt x="312" y="68"/>
                    <a:pt x="297" y="0"/>
                  </a:cubicBezTo>
                  <a:cubicBezTo>
                    <a:pt x="266" y="0"/>
                    <a:pt x="167" y="84"/>
                    <a:pt x="114" y="99"/>
                  </a:cubicBezTo>
                  <a:cubicBezTo>
                    <a:pt x="0" y="137"/>
                    <a:pt x="137" y="259"/>
                    <a:pt x="175" y="328"/>
                  </a:cubicBezTo>
                  <a:cubicBezTo>
                    <a:pt x="182" y="343"/>
                    <a:pt x="190" y="359"/>
                    <a:pt x="198" y="37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8" name="Freeform 18"/>
            <p:cNvSpPr>
              <a:spLocks noChangeArrowheads="1"/>
            </p:cNvSpPr>
            <p:nvPr/>
          </p:nvSpPr>
          <p:spPr bwMode="auto">
            <a:xfrm>
              <a:off x="5922578" y="7273926"/>
              <a:ext cx="301605" cy="454025"/>
            </a:xfrm>
            <a:custGeom>
              <a:avLst/>
              <a:gdLst>
                <a:gd name="T0" fmla="*/ 366 w 840"/>
                <a:gd name="T1" fmla="*/ 1200 h 1262"/>
                <a:gd name="T2" fmla="*/ 366 w 840"/>
                <a:gd name="T3" fmla="*/ 1200 h 1262"/>
                <a:gd name="T4" fmla="*/ 358 w 840"/>
                <a:gd name="T5" fmla="*/ 1192 h 1262"/>
                <a:gd name="T6" fmla="*/ 358 w 840"/>
                <a:gd name="T7" fmla="*/ 1192 h 1262"/>
                <a:gd name="T8" fmla="*/ 275 w 840"/>
                <a:gd name="T9" fmla="*/ 1245 h 1262"/>
                <a:gd name="T10" fmla="*/ 183 w 840"/>
                <a:gd name="T11" fmla="*/ 1261 h 1262"/>
                <a:gd name="T12" fmla="*/ 183 w 840"/>
                <a:gd name="T13" fmla="*/ 1261 h 1262"/>
                <a:gd name="T14" fmla="*/ 198 w 840"/>
                <a:gd name="T15" fmla="*/ 1177 h 1262"/>
                <a:gd name="T16" fmla="*/ 229 w 840"/>
                <a:gd name="T17" fmla="*/ 1123 h 1262"/>
                <a:gd name="T18" fmla="*/ 191 w 840"/>
                <a:gd name="T19" fmla="*/ 1077 h 1262"/>
                <a:gd name="T20" fmla="*/ 259 w 840"/>
                <a:gd name="T21" fmla="*/ 1009 h 1262"/>
                <a:gd name="T22" fmla="*/ 236 w 840"/>
                <a:gd name="T23" fmla="*/ 948 h 1262"/>
                <a:gd name="T24" fmla="*/ 236 w 840"/>
                <a:gd name="T25" fmla="*/ 948 h 1262"/>
                <a:gd name="T26" fmla="*/ 236 w 840"/>
                <a:gd name="T27" fmla="*/ 886 h 1262"/>
                <a:gd name="T28" fmla="*/ 198 w 840"/>
                <a:gd name="T29" fmla="*/ 802 h 1262"/>
                <a:gd name="T30" fmla="*/ 236 w 840"/>
                <a:gd name="T31" fmla="*/ 779 h 1262"/>
                <a:gd name="T32" fmla="*/ 206 w 840"/>
                <a:gd name="T33" fmla="*/ 734 h 1262"/>
                <a:gd name="T34" fmla="*/ 206 w 840"/>
                <a:gd name="T35" fmla="*/ 688 h 1262"/>
                <a:gd name="T36" fmla="*/ 129 w 840"/>
                <a:gd name="T37" fmla="*/ 680 h 1262"/>
                <a:gd name="T38" fmla="*/ 15 w 840"/>
                <a:gd name="T39" fmla="*/ 680 h 1262"/>
                <a:gd name="T40" fmla="*/ 84 w 840"/>
                <a:gd name="T41" fmla="*/ 611 h 1262"/>
                <a:gd name="T42" fmla="*/ 214 w 840"/>
                <a:gd name="T43" fmla="*/ 466 h 1262"/>
                <a:gd name="T44" fmla="*/ 221 w 840"/>
                <a:gd name="T45" fmla="*/ 336 h 1262"/>
                <a:gd name="T46" fmla="*/ 129 w 840"/>
                <a:gd name="T47" fmla="*/ 275 h 1262"/>
                <a:gd name="T48" fmla="*/ 145 w 840"/>
                <a:gd name="T49" fmla="*/ 107 h 1262"/>
                <a:gd name="T50" fmla="*/ 145 w 840"/>
                <a:gd name="T51" fmla="*/ 107 h 1262"/>
                <a:gd name="T52" fmla="*/ 366 w 840"/>
                <a:gd name="T53" fmla="*/ 0 h 1262"/>
                <a:gd name="T54" fmla="*/ 366 w 840"/>
                <a:gd name="T55" fmla="*/ 0 h 1262"/>
                <a:gd name="T56" fmla="*/ 336 w 840"/>
                <a:gd name="T57" fmla="*/ 92 h 1262"/>
                <a:gd name="T58" fmla="*/ 366 w 840"/>
                <a:gd name="T59" fmla="*/ 153 h 1262"/>
                <a:gd name="T60" fmla="*/ 397 w 840"/>
                <a:gd name="T61" fmla="*/ 138 h 1262"/>
                <a:gd name="T62" fmla="*/ 427 w 840"/>
                <a:gd name="T63" fmla="*/ 191 h 1262"/>
                <a:gd name="T64" fmla="*/ 397 w 840"/>
                <a:gd name="T65" fmla="*/ 229 h 1262"/>
                <a:gd name="T66" fmla="*/ 420 w 840"/>
                <a:gd name="T67" fmla="*/ 275 h 1262"/>
                <a:gd name="T68" fmla="*/ 458 w 840"/>
                <a:gd name="T69" fmla="*/ 290 h 1262"/>
                <a:gd name="T70" fmla="*/ 466 w 840"/>
                <a:gd name="T71" fmla="*/ 367 h 1262"/>
                <a:gd name="T72" fmla="*/ 504 w 840"/>
                <a:gd name="T73" fmla="*/ 428 h 1262"/>
                <a:gd name="T74" fmla="*/ 557 w 840"/>
                <a:gd name="T75" fmla="*/ 512 h 1262"/>
                <a:gd name="T76" fmla="*/ 632 w 840"/>
                <a:gd name="T77" fmla="*/ 497 h 1262"/>
                <a:gd name="T78" fmla="*/ 663 w 840"/>
                <a:gd name="T79" fmla="*/ 504 h 1262"/>
                <a:gd name="T80" fmla="*/ 671 w 840"/>
                <a:gd name="T81" fmla="*/ 611 h 1262"/>
                <a:gd name="T82" fmla="*/ 717 w 840"/>
                <a:gd name="T83" fmla="*/ 619 h 1262"/>
                <a:gd name="T84" fmla="*/ 740 w 840"/>
                <a:gd name="T85" fmla="*/ 711 h 1262"/>
                <a:gd name="T86" fmla="*/ 740 w 840"/>
                <a:gd name="T87" fmla="*/ 711 h 1262"/>
                <a:gd name="T88" fmla="*/ 724 w 840"/>
                <a:gd name="T89" fmla="*/ 795 h 1262"/>
                <a:gd name="T90" fmla="*/ 747 w 840"/>
                <a:gd name="T91" fmla="*/ 825 h 1262"/>
                <a:gd name="T92" fmla="*/ 724 w 840"/>
                <a:gd name="T93" fmla="*/ 917 h 1262"/>
                <a:gd name="T94" fmla="*/ 824 w 840"/>
                <a:gd name="T95" fmla="*/ 955 h 1262"/>
                <a:gd name="T96" fmla="*/ 808 w 840"/>
                <a:gd name="T97" fmla="*/ 1016 h 1262"/>
                <a:gd name="T98" fmla="*/ 640 w 840"/>
                <a:gd name="T99" fmla="*/ 1032 h 1262"/>
                <a:gd name="T100" fmla="*/ 466 w 840"/>
                <a:gd name="T101" fmla="*/ 1047 h 1262"/>
                <a:gd name="T102" fmla="*/ 366 w 840"/>
                <a:gd name="T103" fmla="*/ 120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0" h="1262">
                  <a:moveTo>
                    <a:pt x="366" y="1200"/>
                  </a:moveTo>
                  <a:lnTo>
                    <a:pt x="366" y="1200"/>
                  </a:lnTo>
                  <a:cubicBezTo>
                    <a:pt x="366" y="1200"/>
                    <a:pt x="366" y="1192"/>
                    <a:pt x="358" y="1192"/>
                  </a:cubicBezTo>
                  <a:lnTo>
                    <a:pt x="358" y="1192"/>
                  </a:lnTo>
                  <a:cubicBezTo>
                    <a:pt x="336" y="1215"/>
                    <a:pt x="305" y="1238"/>
                    <a:pt x="275" y="1245"/>
                  </a:cubicBezTo>
                  <a:cubicBezTo>
                    <a:pt x="244" y="1261"/>
                    <a:pt x="214" y="1261"/>
                    <a:pt x="183" y="1261"/>
                  </a:cubicBezTo>
                  <a:lnTo>
                    <a:pt x="183" y="1261"/>
                  </a:lnTo>
                  <a:cubicBezTo>
                    <a:pt x="191" y="1238"/>
                    <a:pt x="191" y="1207"/>
                    <a:pt x="198" y="1177"/>
                  </a:cubicBezTo>
                  <a:cubicBezTo>
                    <a:pt x="206" y="1161"/>
                    <a:pt x="229" y="1146"/>
                    <a:pt x="229" y="1123"/>
                  </a:cubicBezTo>
                  <a:cubicBezTo>
                    <a:pt x="229" y="1100"/>
                    <a:pt x="183" y="1093"/>
                    <a:pt x="191" y="1077"/>
                  </a:cubicBezTo>
                  <a:cubicBezTo>
                    <a:pt x="198" y="1047"/>
                    <a:pt x="244" y="1039"/>
                    <a:pt x="259" y="1009"/>
                  </a:cubicBezTo>
                  <a:cubicBezTo>
                    <a:pt x="267" y="993"/>
                    <a:pt x="244" y="970"/>
                    <a:pt x="236" y="948"/>
                  </a:cubicBezTo>
                  <a:lnTo>
                    <a:pt x="236" y="948"/>
                  </a:lnTo>
                  <a:cubicBezTo>
                    <a:pt x="236" y="925"/>
                    <a:pt x="244" y="909"/>
                    <a:pt x="236" y="886"/>
                  </a:cubicBezTo>
                  <a:cubicBezTo>
                    <a:pt x="229" y="856"/>
                    <a:pt x="198" y="833"/>
                    <a:pt x="198" y="802"/>
                  </a:cubicBezTo>
                  <a:cubicBezTo>
                    <a:pt x="198" y="787"/>
                    <a:pt x="229" y="795"/>
                    <a:pt x="236" y="779"/>
                  </a:cubicBezTo>
                  <a:cubicBezTo>
                    <a:pt x="236" y="764"/>
                    <a:pt x="214" y="749"/>
                    <a:pt x="206" y="734"/>
                  </a:cubicBezTo>
                  <a:cubicBezTo>
                    <a:pt x="206" y="718"/>
                    <a:pt x="214" y="696"/>
                    <a:pt x="206" y="688"/>
                  </a:cubicBezTo>
                  <a:cubicBezTo>
                    <a:pt x="183" y="680"/>
                    <a:pt x="152" y="680"/>
                    <a:pt x="129" y="680"/>
                  </a:cubicBezTo>
                  <a:cubicBezTo>
                    <a:pt x="91" y="680"/>
                    <a:pt x="38" y="711"/>
                    <a:pt x="15" y="680"/>
                  </a:cubicBezTo>
                  <a:cubicBezTo>
                    <a:pt x="0" y="657"/>
                    <a:pt x="61" y="634"/>
                    <a:pt x="84" y="611"/>
                  </a:cubicBezTo>
                  <a:cubicBezTo>
                    <a:pt x="129" y="558"/>
                    <a:pt x="191" y="527"/>
                    <a:pt x="214" y="466"/>
                  </a:cubicBezTo>
                  <a:cubicBezTo>
                    <a:pt x="236" y="428"/>
                    <a:pt x="236" y="375"/>
                    <a:pt x="221" y="336"/>
                  </a:cubicBezTo>
                  <a:cubicBezTo>
                    <a:pt x="206" y="298"/>
                    <a:pt x="137" y="313"/>
                    <a:pt x="129" y="275"/>
                  </a:cubicBezTo>
                  <a:cubicBezTo>
                    <a:pt x="106" y="207"/>
                    <a:pt x="137" y="176"/>
                    <a:pt x="145" y="107"/>
                  </a:cubicBezTo>
                  <a:lnTo>
                    <a:pt x="145" y="107"/>
                  </a:lnTo>
                  <a:cubicBezTo>
                    <a:pt x="221" y="69"/>
                    <a:pt x="297" y="23"/>
                    <a:pt x="366" y="0"/>
                  </a:cubicBezTo>
                  <a:lnTo>
                    <a:pt x="366" y="0"/>
                  </a:lnTo>
                  <a:cubicBezTo>
                    <a:pt x="358" y="38"/>
                    <a:pt x="343" y="46"/>
                    <a:pt x="336" y="92"/>
                  </a:cubicBezTo>
                  <a:cubicBezTo>
                    <a:pt x="336" y="107"/>
                    <a:pt x="351" y="138"/>
                    <a:pt x="366" y="153"/>
                  </a:cubicBezTo>
                  <a:cubicBezTo>
                    <a:pt x="374" y="153"/>
                    <a:pt x="389" y="138"/>
                    <a:pt x="397" y="138"/>
                  </a:cubicBezTo>
                  <a:cubicBezTo>
                    <a:pt x="412" y="153"/>
                    <a:pt x="427" y="168"/>
                    <a:pt x="427" y="191"/>
                  </a:cubicBezTo>
                  <a:cubicBezTo>
                    <a:pt x="427" y="207"/>
                    <a:pt x="397" y="214"/>
                    <a:pt x="397" y="229"/>
                  </a:cubicBezTo>
                  <a:cubicBezTo>
                    <a:pt x="397" y="245"/>
                    <a:pt x="412" y="260"/>
                    <a:pt x="420" y="275"/>
                  </a:cubicBezTo>
                  <a:cubicBezTo>
                    <a:pt x="435" y="283"/>
                    <a:pt x="458" y="275"/>
                    <a:pt x="458" y="290"/>
                  </a:cubicBezTo>
                  <a:cubicBezTo>
                    <a:pt x="473" y="313"/>
                    <a:pt x="458" y="344"/>
                    <a:pt x="466" y="367"/>
                  </a:cubicBezTo>
                  <a:cubicBezTo>
                    <a:pt x="473" y="390"/>
                    <a:pt x="496" y="405"/>
                    <a:pt x="504" y="428"/>
                  </a:cubicBezTo>
                  <a:cubicBezTo>
                    <a:pt x="527" y="451"/>
                    <a:pt x="527" y="497"/>
                    <a:pt x="557" y="512"/>
                  </a:cubicBezTo>
                  <a:cubicBezTo>
                    <a:pt x="580" y="520"/>
                    <a:pt x="611" y="497"/>
                    <a:pt x="632" y="497"/>
                  </a:cubicBezTo>
                  <a:cubicBezTo>
                    <a:pt x="640" y="497"/>
                    <a:pt x="663" y="497"/>
                    <a:pt x="663" y="504"/>
                  </a:cubicBezTo>
                  <a:cubicBezTo>
                    <a:pt x="678" y="543"/>
                    <a:pt x="655" y="581"/>
                    <a:pt x="671" y="611"/>
                  </a:cubicBezTo>
                  <a:cubicBezTo>
                    <a:pt x="678" y="627"/>
                    <a:pt x="709" y="611"/>
                    <a:pt x="717" y="619"/>
                  </a:cubicBezTo>
                  <a:cubicBezTo>
                    <a:pt x="732" y="650"/>
                    <a:pt x="732" y="680"/>
                    <a:pt x="740" y="711"/>
                  </a:cubicBezTo>
                  <a:lnTo>
                    <a:pt x="740" y="711"/>
                  </a:lnTo>
                  <a:cubicBezTo>
                    <a:pt x="740" y="741"/>
                    <a:pt x="724" y="764"/>
                    <a:pt x="724" y="795"/>
                  </a:cubicBezTo>
                  <a:cubicBezTo>
                    <a:pt x="724" y="810"/>
                    <a:pt x="747" y="818"/>
                    <a:pt x="747" y="825"/>
                  </a:cubicBezTo>
                  <a:cubicBezTo>
                    <a:pt x="747" y="856"/>
                    <a:pt x="709" y="886"/>
                    <a:pt x="724" y="917"/>
                  </a:cubicBezTo>
                  <a:cubicBezTo>
                    <a:pt x="740" y="948"/>
                    <a:pt x="801" y="925"/>
                    <a:pt x="824" y="955"/>
                  </a:cubicBezTo>
                  <a:cubicBezTo>
                    <a:pt x="839" y="970"/>
                    <a:pt x="831" y="1009"/>
                    <a:pt x="808" y="1016"/>
                  </a:cubicBezTo>
                  <a:cubicBezTo>
                    <a:pt x="755" y="1039"/>
                    <a:pt x="694" y="1032"/>
                    <a:pt x="640" y="1032"/>
                  </a:cubicBezTo>
                  <a:cubicBezTo>
                    <a:pt x="580" y="1039"/>
                    <a:pt x="511" y="1016"/>
                    <a:pt x="466" y="1047"/>
                  </a:cubicBezTo>
                  <a:cubicBezTo>
                    <a:pt x="412" y="1077"/>
                    <a:pt x="397" y="1146"/>
                    <a:pt x="366" y="120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99" name="Freeform 19"/>
            <p:cNvSpPr>
              <a:spLocks noChangeArrowheads="1"/>
            </p:cNvSpPr>
            <p:nvPr/>
          </p:nvSpPr>
          <p:spPr bwMode="auto">
            <a:xfrm>
              <a:off x="5686055" y="7291388"/>
              <a:ext cx="325417" cy="360362"/>
            </a:xfrm>
            <a:custGeom>
              <a:avLst/>
              <a:gdLst>
                <a:gd name="T0" fmla="*/ 802 w 902"/>
                <a:gd name="T1" fmla="*/ 61 h 1002"/>
                <a:gd name="T2" fmla="*/ 802 w 902"/>
                <a:gd name="T3" fmla="*/ 61 h 1002"/>
                <a:gd name="T4" fmla="*/ 786 w 902"/>
                <a:gd name="T5" fmla="*/ 229 h 1002"/>
                <a:gd name="T6" fmla="*/ 878 w 902"/>
                <a:gd name="T7" fmla="*/ 290 h 1002"/>
                <a:gd name="T8" fmla="*/ 871 w 902"/>
                <a:gd name="T9" fmla="*/ 420 h 1002"/>
                <a:gd name="T10" fmla="*/ 741 w 902"/>
                <a:gd name="T11" fmla="*/ 565 h 1002"/>
                <a:gd name="T12" fmla="*/ 672 w 902"/>
                <a:gd name="T13" fmla="*/ 634 h 1002"/>
                <a:gd name="T14" fmla="*/ 786 w 902"/>
                <a:gd name="T15" fmla="*/ 634 h 1002"/>
                <a:gd name="T16" fmla="*/ 863 w 902"/>
                <a:gd name="T17" fmla="*/ 642 h 1002"/>
                <a:gd name="T18" fmla="*/ 863 w 902"/>
                <a:gd name="T19" fmla="*/ 688 h 1002"/>
                <a:gd name="T20" fmla="*/ 893 w 902"/>
                <a:gd name="T21" fmla="*/ 733 h 1002"/>
                <a:gd name="T22" fmla="*/ 855 w 902"/>
                <a:gd name="T23" fmla="*/ 756 h 1002"/>
                <a:gd name="T24" fmla="*/ 893 w 902"/>
                <a:gd name="T25" fmla="*/ 840 h 1002"/>
                <a:gd name="T26" fmla="*/ 893 w 902"/>
                <a:gd name="T27" fmla="*/ 902 h 1002"/>
                <a:gd name="T28" fmla="*/ 893 w 902"/>
                <a:gd name="T29" fmla="*/ 902 h 1002"/>
                <a:gd name="T30" fmla="*/ 878 w 902"/>
                <a:gd name="T31" fmla="*/ 917 h 1002"/>
                <a:gd name="T32" fmla="*/ 832 w 902"/>
                <a:gd name="T33" fmla="*/ 932 h 1002"/>
                <a:gd name="T34" fmla="*/ 763 w 902"/>
                <a:gd name="T35" fmla="*/ 924 h 1002"/>
                <a:gd name="T36" fmla="*/ 741 w 902"/>
                <a:gd name="T37" fmla="*/ 947 h 1002"/>
                <a:gd name="T38" fmla="*/ 687 w 902"/>
                <a:gd name="T39" fmla="*/ 932 h 1002"/>
                <a:gd name="T40" fmla="*/ 664 w 902"/>
                <a:gd name="T41" fmla="*/ 863 h 1002"/>
                <a:gd name="T42" fmla="*/ 679 w 902"/>
                <a:gd name="T43" fmla="*/ 833 h 1002"/>
                <a:gd name="T44" fmla="*/ 634 w 902"/>
                <a:gd name="T45" fmla="*/ 840 h 1002"/>
                <a:gd name="T46" fmla="*/ 588 w 902"/>
                <a:gd name="T47" fmla="*/ 863 h 1002"/>
                <a:gd name="T48" fmla="*/ 542 w 902"/>
                <a:gd name="T49" fmla="*/ 894 h 1002"/>
                <a:gd name="T50" fmla="*/ 466 w 902"/>
                <a:gd name="T51" fmla="*/ 909 h 1002"/>
                <a:gd name="T52" fmla="*/ 389 w 902"/>
                <a:gd name="T53" fmla="*/ 978 h 1002"/>
                <a:gd name="T54" fmla="*/ 328 w 902"/>
                <a:gd name="T55" fmla="*/ 993 h 1002"/>
                <a:gd name="T56" fmla="*/ 275 w 902"/>
                <a:gd name="T57" fmla="*/ 932 h 1002"/>
                <a:gd name="T58" fmla="*/ 214 w 902"/>
                <a:gd name="T59" fmla="*/ 863 h 1002"/>
                <a:gd name="T60" fmla="*/ 198 w 902"/>
                <a:gd name="T61" fmla="*/ 810 h 1002"/>
                <a:gd name="T62" fmla="*/ 152 w 902"/>
                <a:gd name="T63" fmla="*/ 817 h 1002"/>
                <a:gd name="T64" fmla="*/ 68 w 902"/>
                <a:gd name="T65" fmla="*/ 833 h 1002"/>
                <a:gd name="T66" fmla="*/ 53 w 902"/>
                <a:gd name="T67" fmla="*/ 726 h 1002"/>
                <a:gd name="T68" fmla="*/ 84 w 902"/>
                <a:gd name="T69" fmla="*/ 680 h 1002"/>
                <a:gd name="T70" fmla="*/ 61 w 902"/>
                <a:gd name="T71" fmla="*/ 642 h 1002"/>
                <a:gd name="T72" fmla="*/ 38 w 902"/>
                <a:gd name="T73" fmla="*/ 619 h 1002"/>
                <a:gd name="T74" fmla="*/ 30 w 902"/>
                <a:gd name="T75" fmla="*/ 596 h 1002"/>
                <a:gd name="T76" fmla="*/ 0 w 902"/>
                <a:gd name="T77" fmla="*/ 581 h 1002"/>
                <a:gd name="T78" fmla="*/ 38 w 902"/>
                <a:gd name="T79" fmla="*/ 489 h 1002"/>
                <a:gd name="T80" fmla="*/ 99 w 902"/>
                <a:gd name="T81" fmla="*/ 443 h 1002"/>
                <a:gd name="T82" fmla="*/ 114 w 902"/>
                <a:gd name="T83" fmla="*/ 375 h 1002"/>
                <a:gd name="T84" fmla="*/ 137 w 902"/>
                <a:gd name="T85" fmla="*/ 336 h 1002"/>
                <a:gd name="T86" fmla="*/ 152 w 902"/>
                <a:gd name="T87" fmla="*/ 298 h 1002"/>
                <a:gd name="T88" fmla="*/ 114 w 902"/>
                <a:gd name="T89" fmla="*/ 283 h 1002"/>
                <a:gd name="T90" fmla="*/ 53 w 902"/>
                <a:gd name="T91" fmla="*/ 222 h 1002"/>
                <a:gd name="T92" fmla="*/ 30 w 902"/>
                <a:gd name="T93" fmla="*/ 191 h 1002"/>
                <a:gd name="T94" fmla="*/ 30 w 902"/>
                <a:gd name="T95" fmla="*/ 191 h 1002"/>
                <a:gd name="T96" fmla="*/ 76 w 902"/>
                <a:gd name="T97" fmla="*/ 168 h 1002"/>
                <a:gd name="T98" fmla="*/ 237 w 902"/>
                <a:gd name="T99" fmla="*/ 100 h 1002"/>
                <a:gd name="T100" fmla="*/ 221 w 902"/>
                <a:gd name="T101" fmla="*/ 0 h 1002"/>
                <a:gd name="T102" fmla="*/ 404 w 902"/>
                <a:gd name="T103" fmla="*/ 54 h 1002"/>
                <a:gd name="T104" fmla="*/ 580 w 902"/>
                <a:gd name="T105" fmla="*/ 122 h 1002"/>
                <a:gd name="T106" fmla="*/ 802 w 902"/>
                <a:gd name="T107" fmla="*/ 61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2" h="1002">
                  <a:moveTo>
                    <a:pt x="802" y="61"/>
                  </a:moveTo>
                  <a:lnTo>
                    <a:pt x="802" y="61"/>
                  </a:lnTo>
                  <a:cubicBezTo>
                    <a:pt x="794" y="130"/>
                    <a:pt x="763" y="161"/>
                    <a:pt x="786" y="229"/>
                  </a:cubicBezTo>
                  <a:cubicBezTo>
                    <a:pt x="794" y="267"/>
                    <a:pt x="863" y="252"/>
                    <a:pt x="878" y="290"/>
                  </a:cubicBezTo>
                  <a:cubicBezTo>
                    <a:pt x="893" y="329"/>
                    <a:pt x="893" y="382"/>
                    <a:pt x="871" y="420"/>
                  </a:cubicBezTo>
                  <a:cubicBezTo>
                    <a:pt x="848" y="481"/>
                    <a:pt x="786" y="512"/>
                    <a:pt x="741" y="565"/>
                  </a:cubicBezTo>
                  <a:cubicBezTo>
                    <a:pt x="718" y="588"/>
                    <a:pt x="657" y="611"/>
                    <a:pt x="672" y="634"/>
                  </a:cubicBezTo>
                  <a:cubicBezTo>
                    <a:pt x="695" y="665"/>
                    <a:pt x="748" y="634"/>
                    <a:pt x="786" y="634"/>
                  </a:cubicBezTo>
                  <a:cubicBezTo>
                    <a:pt x="809" y="634"/>
                    <a:pt x="840" y="634"/>
                    <a:pt x="863" y="642"/>
                  </a:cubicBezTo>
                  <a:cubicBezTo>
                    <a:pt x="871" y="650"/>
                    <a:pt x="863" y="672"/>
                    <a:pt x="863" y="688"/>
                  </a:cubicBezTo>
                  <a:cubicBezTo>
                    <a:pt x="871" y="703"/>
                    <a:pt x="893" y="718"/>
                    <a:pt x="893" y="733"/>
                  </a:cubicBezTo>
                  <a:cubicBezTo>
                    <a:pt x="886" y="749"/>
                    <a:pt x="855" y="741"/>
                    <a:pt x="855" y="756"/>
                  </a:cubicBezTo>
                  <a:cubicBezTo>
                    <a:pt x="855" y="787"/>
                    <a:pt x="886" y="810"/>
                    <a:pt x="893" y="840"/>
                  </a:cubicBezTo>
                  <a:cubicBezTo>
                    <a:pt x="901" y="863"/>
                    <a:pt x="893" y="879"/>
                    <a:pt x="893" y="902"/>
                  </a:cubicBezTo>
                  <a:lnTo>
                    <a:pt x="893" y="902"/>
                  </a:lnTo>
                  <a:cubicBezTo>
                    <a:pt x="893" y="909"/>
                    <a:pt x="886" y="909"/>
                    <a:pt x="878" y="917"/>
                  </a:cubicBezTo>
                  <a:cubicBezTo>
                    <a:pt x="863" y="924"/>
                    <a:pt x="848" y="932"/>
                    <a:pt x="832" y="932"/>
                  </a:cubicBezTo>
                  <a:cubicBezTo>
                    <a:pt x="809" y="932"/>
                    <a:pt x="786" y="924"/>
                    <a:pt x="763" y="924"/>
                  </a:cubicBezTo>
                  <a:cubicBezTo>
                    <a:pt x="756" y="924"/>
                    <a:pt x="756" y="947"/>
                    <a:pt x="741" y="947"/>
                  </a:cubicBezTo>
                  <a:cubicBezTo>
                    <a:pt x="725" y="947"/>
                    <a:pt x="695" y="947"/>
                    <a:pt x="687" y="932"/>
                  </a:cubicBezTo>
                  <a:cubicBezTo>
                    <a:pt x="664" y="917"/>
                    <a:pt x="664" y="886"/>
                    <a:pt x="664" y="863"/>
                  </a:cubicBezTo>
                  <a:cubicBezTo>
                    <a:pt x="664" y="856"/>
                    <a:pt x="687" y="840"/>
                    <a:pt x="679" y="833"/>
                  </a:cubicBezTo>
                  <a:cubicBezTo>
                    <a:pt x="664" y="817"/>
                    <a:pt x="649" y="833"/>
                    <a:pt x="634" y="840"/>
                  </a:cubicBezTo>
                  <a:cubicBezTo>
                    <a:pt x="618" y="840"/>
                    <a:pt x="603" y="856"/>
                    <a:pt x="588" y="863"/>
                  </a:cubicBezTo>
                  <a:cubicBezTo>
                    <a:pt x="573" y="871"/>
                    <a:pt x="565" y="886"/>
                    <a:pt x="542" y="894"/>
                  </a:cubicBezTo>
                  <a:cubicBezTo>
                    <a:pt x="519" y="902"/>
                    <a:pt x="489" y="894"/>
                    <a:pt x="466" y="909"/>
                  </a:cubicBezTo>
                  <a:cubicBezTo>
                    <a:pt x="435" y="924"/>
                    <a:pt x="420" y="955"/>
                    <a:pt x="389" y="978"/>
                  </a:cubicBezTo>
                  <a:cubicBezTo>
                    <a:pt x="374" y="986"/>
                    <a:pt x="351" y="1001"/>
                    <a:pt x="328" y="993"/>
                  </a:cubicBezTo>
                  <a:cubicBezTo>
                    <a:pt x="305" y="986"/>
                    <a:pt x="290" y="947"/>
                    <a:pt x="275" y="932"/>
                  </a:cubicBezTo>
                  <a:cubicBezTo>
                    <a:pt x="252" y="909"/>
                    <a:pt x="229" y="886"/>
                    <a:pt x="214" y="863"/>
                  </a:cubicBezTo>
                  <a:cubicBezTo>
                    <a:pt x="198" y="848"/>
                    <a:pt x="214" y="825"/>
                    <a:pt x="198" y="810"/>
                  </a:cubicBezTo>
                  <a:cubicBezTo>
                    <a:pt x="183" y="802"/>
                    <a:pt x="168" y="817"/>
                    <a:pt x="152" y="817"/>
                  </a:cubicBezTo>
                  <a:cubicBezTo>
                    <a:pt x="122" y="825"/>
                    <a:pt x="91" y="848"/>
                    <a:pt x="68" y="833"/>
                  </a:cubicBezTo>
                  <a:cubicBezTo>
                    <a:pt x="46" y="810"/>
                    <a:pt x="53" y="756"/>
                    <a:pt x="53" y="726"/>
                  </a:cubicBezTo>
                  <a:cubicBezTo>
                    <a:pt x="53" y="703"/>
                    <a:pt x="84" y="695"/>
                    <a:pt x="84" y="680"/>
                  </a:cubicBezTo>
                  <a:cubicBezTo>
                    <a:pt x="84" y="665"/>
                    <a:pt x="76" y="657"/>
                    <a:pt x="61" y="642"/>
                  </a:cubicBezTo>
                  <a:cubicBezTo>
                    <a:pt x="53" y="634"/>
                    <a:pt x="38" y="634"/>
                    <a:pt x="38" y="619"/>
                  </a:cubicBezTo>
                  <a:cubicBezTo>
                    <a:pt x="30" y="611"/>
                    <a:pt x="38" y="604"/>
                    <a:pt x="30" y="596"/>
                  </a:cubicBezTo>
                  <a:cubicBezTo>
                    <a:pt x="23" y="588"/>
                    <a:pt x="0" y="596"/>
                    <a:pt x="0" y="581"/>
                  </a:cubicBezTo>
                  <a:cubicBezTo>
                    <a:pt x="0" y="550"/>
                    <a:pt x="15" y="519"/>
                    <a:pt x="38" y="489"/>
                  </a:cubicBezTo>
                  <a:cubicBezTo>
                    <a:pt x="53" y="466"/>
                    <a:pt x="84" y="458"/>
                    <a:pt x="99" y="443"/>
                  </a:cubicBezTo>
                  <a:cubicBezTo>
                    <a:pt x="114" y="420"/>
                    <a:pt x="107" y="397"/>
                    <a:pt x="114" y="375"/>
                  </a:cubicBezTo>
                  <a:cubicBezTo>
                    <a:pt x="114" y="359"/>
                    <a:pt x="129" y="352"/>
                    <a:pt x="137" y="336"/>
                  </a:cubicBezTo>
                  <a:cubicBezTo>
                    <a:pt x="145" y="321"/>
                    <a:pt x="160" y="306"/>
                    <a:pt x="152" y="298"/>
                  </a:cubicBezTo>
                  <a:cubicBezTo>
                    <a:pt x="152" y="283"/>
                    <a:pt x="129" y="290"/>
                    <a:pt x="114" y="283"/>
                  </a:cubicBezTo>
                  <a:cubicBezTo>
                    <a:pt x="91" y="267"/>
                    <a:pt x="68" y="244"/>
                    <a:pt x="53" y="222"/>
                  </a:cubicBezTo>
                  <a:cubicBezTo>
                    <a:pt x="30" y="199"/>
                    <a:pt x="46" y="214"/>
                    <a:pt x="30" y="191"/>
                  </a:cubicBezTo>
                  <a:lnTo>
                    <a:pt x="30" y="191"/>
                  </a:lnTo>
                  <a:cubicBezTo>
                    <a:pt x="46" y="183"/>
                    <a:pt x="61" y="176"/>
                    <a:pt x="76" y="168"/>
                  </a:cubicBezTo>
                  <a:cubicBezTo>
                    <a:pt x="129" y="161"/>
                    <a:pt x="221" y="168"/>
                    <a:pt x="237" y="100"/>
                  </a:cubicBezTo>
                  <a:cubicBezTo>
                    <a:pt x="252" y="46"/>
                    <a:pt x="221" y="38"/>
                    <a:pt x="221" y="0"/>
                  </a:cubicBezTo>
                  <a:cubicBezTo>
                    <a:pt x="305" y="0"/>
                    <a:pt x="321" y="61"/>
                    <a:pt x="404" y="54"/>
                  </a:cubicBezTo>
                  <a:cubicBezTo>
                    <a:pt x="473" y="38"/>
                    <a:pt x="481" y="130"/>
                    <a:pt x="580" y="122"/>
                  </a:cubicBezTo>
                  <a:cubicBezTo>
                    <a:pt x="664" y="122"/>
                    <a:pt x="733" y="92"/>
                    <a:pt x="802" y="6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0" name="Freeform 20"/>
            <p:cNvSpPr>
              <a:spLocks noChangeArrowheads="1"/>
            </p:cNvSpPr>
            <p:nvPr/>
          </p:nvSpPr>
          <p:spPr bwMode="auto">
            <a:xfrm>
              <a:off x="5235234" y="7359651"/>
              <a:ext cx="784174" cy="676275"/>
            </a:xfrm>
            <a:custGeom>
              <a:avLst/>
              <a:gdLst>
                <a:gd name="T0" fmla="*/ 1283 w 2178"/>
                <a:gd name="T1" fmla="*/ 0 h 1880"/>
                <a:gd name="T2" fmla="*/ 1169 w 2178"/>
                <a:gd name="T3" fmla="*/ 31 h 1880"/>
                <a:gd name="T4" fmla="*/ 955 w 2178"/>
                <a:gd name="T5" fmla="*/ 153 h 1880"/>
                <a:gd name="T6" fmla="*/ 840 w 2178"/>
                <a:gd name="T7" fmla="*/ 260 h 1880"/>
                <a:gd name="T8" fmla="*/ 764 w 2178"/>
                <a:gd name="T9" fmla="*/ 374 h 1880"/>
                <a:gd name="T10" fmla="*/ 741 w 2178"/>
                <a:gd name="T11" fmla="*/ 581 h 1880"/>
                <a:gd name="T12" fmla="*/ 588 w 2178"/>
                <a:gd name="T13" fmla="*/ 718 h 1880"/>
                <a:gd name="T14" fmla="*/ 138 w 2178"/>
                <a:gd name="T15" fmla="*/ 1276 h 1880"/>
                <a:gd name="T16" fmla="*/ 443 w 2178"/>
                <a:gd name="T17" fmla="*/ 1283 h 1880"/>
                <a:gd name="T18" fmla="*/ 489 w 2178"/>
                <a:gd name="T19" fmla="*/ 1253 h 1880"/>
                <a:gd name="T20" fmla="*/ 519 w 2178"/>
                <a:gd name="T21" fmla="*/ 1176 h 1880"/>
                <a:gd name="T22" fmla="*/ 1085 w 2178"/>
                <a:gd name="T23" fmla="*/ 1138 h 1880"/>
                <a:gd name="T24" fmla="*/ 1199 w 2178"/>
                <a:gd name="T25" fmla="*/ 1451 h 1880"/>
                <a:gd name="T26" fmla="*/ 1153 w 2178"/>
                <a:gd name="T27" fmla="*/ 1535 h 1880"/>
                <a:gd name="T28" fmla="*/ 1169 w 2178"/>
                <a:gd name="T29" fmla="*/ 1879 h 1880"/>
                <a:gd name="T30" fmla="*/ 1421 w 2178"/>
                <a:gd name="T31" fmla="*/ 1803 h 1880"/>
                <a:gd name="T32" fmla="*/ 1482 w 2178"/>
                <a:gd name="T33" fmla="*/ 1749 h 1880"/>
                <a:gd name="T34" fmla="*/ 1596 w 2178"/>
                <a:gd name="T35" fmla="*/ 1512 h 1880"/>
                <a:gd name="T36" fmla="*/ 1803 w 2178"/>
                <a:gd name="T37" fmla="*/ 1474 h 1880"/>
                <a:gd name="T38" fmla="*/ 1948 w 2178"/>
                <a:gd name="T39" fmla="*/ 1345 h 1880"/>
                <a:gd name="T40" fmla="*/ 1932 w 2178"/>
                <a:gd name="T41" fmla="*/ 1123 h 1880"/>
                <a:gd name="T42" fmla="*/ 2093 w 2178"/>
                <a:gd name="T43" fmla="*/ 1024 h 1880"/>
                <a:gd name="T44" fmla="*/ 2108 w 2178"/>
                <a:gd name="T45" fmla="*/ 940 h 1880"/>
                <a:gd name="T46" fmla="*/ 2101 w 2178"/>
                <a:gd name="T47" fmla="*/ 840 h 1880"/>
                <a:gd name="T48" fmla="*/ 2146 w 2178"/>
                <a:gd name="T49" fmla="*/ 711 h 1880"/>
                <a:gd name="T50" fmla="*/ 2131 w 2178"/>
                <a:gd name="T51" fmla="*/ 726 h 1880"/>
                <a:gd name="T52" fmla="*/ 2016 w 2178"/>
                <a:gd name="T53" fmla="*/ 733 h 1880"/>
                <a:gd name="T54" fmla="*/ 1940 w 2178"/>
                <a:gd name="T55" fmla="*/ 741 h 1880"/>
                <a:gd name="T56" fmla="*/ 1932 w 2178"/>
                <a:gd name="T57" fmla="*/ 642 h 1880"/>
                <a:gd name="T58" fmla="*/ 1841 w 2178"/>
                <a:gd name="T59" fmla="*/ 672 h 1880"/>
                <a:gd name="T60" fmla="*/ 1719 w 2178"/>
                <a:gd name="T61" fmla="*/ 718 h 1880"/>
                <a:gd name="T62" fmla="*/ 1581 w 2178"/>
                <a:gd name="T63" fmla="*/ 802 h 1880"/>
                <a:gd name="T64" fmla="*/ 1467 w 2178"/>
                <a:gd name="T65" fmla="*/ 672 h 1880"/>
                <a:gd name="T66" fmla="*/ 1405 w 2178"/>
                <a:gd name="T67" fmla="*/ 626 h 1880"/>
                <a:gd name="T68" fmla="*/ 1306 w 2178"/>
                <a:gd name="T69" fmla="*/ 535 h 1880"/>
                <a:gd name="T70" fmla="*/ 1314 w 2178"/>
                <a:gd name="T71" fmla="*/ 451 h 1880"/>
                <a:gd name="T72" fmla="*/ 1283 w 2178"/>
                <a:gd name="T73" fmla="*/ 405 h 1880"/>
                <a:gd name="T74" fmla="*/ 1291 w 2178"/>
                <a:gd name="T75" fmla="*/ 298 h 1880"/>
                <a:gd name="T76" fmla="*/ 1367 w 2178"/>
                <a:gd name="T77" fmla="*/ 184 h 1880"/>
                <a:gd name="T78" fmla="*/ 1405 w 2178"/>
                <a:gd name="T79" fmla="*/ 107 h 1880"/>
                <a:gd name="T80" fmla="*/ 1306 w 2178"/>
                <a:gd name="T81" fmla="*/ 31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8" h="1880">
                  <a:moveTo>
                    <a:pt x="1283" y="0"/>
                  </a:moveTo>
                  <a:lnTo>
                    <a:pt x="1283" y="0"/>
                  </a:lnTo>
                  <a:cubicBezTo>
                    <a:pt x="1238" y="8"/>
                    <a:pt x="1199" y="31"/>
                    <a:pt x="1169" y="31"/>
                  </a:cubicBezTo>
                  <a:lnTo>
                    <a:pt x="1169" y="31"/>
                  </a:lnTo>
                  <a:cubicBezTo>
                    <a:pt x="1138" y="46"/>
                    <a:pt x="1062" y="53"/>
                    <a:pt x="1031" y="76"/>
                  </a:cubicBezTo>
                  <a:cubicBezTo>
                    <a:pt x="1001" y="92"/>
                    <a:pt x="978" y="122"/>
                    <a:pt x="955" y="153"/>
                  </a:cubicBezTo>
                  <a:cubicBezTo>
                    <a:pt x="940" y="168"/>
                    <a:pt x="955" y="199"/>
                    <a:pt x="932" y="214"/>
                  </a:cubicBezTo>
                  <a:cubicBezTo>
                    <a:pt x="909" y="245"/>
                    <a:pt x="871" y="245"/>
                    <a:pt x="840" y="260"/>
                  </a:cubicBezTo>
                  <a:cubicBezTo>
                    <a:pt x="810" y="283"/>
                    <a:pt x="794" y="344"/>
                    <a:pt x="764" y="374"/>
                  </a:cubicBezTo>
                  <a:lnTo>
                    <a:pt x="764" y="374"/>
                  </a:lnTo>
                  <a:lnTo>
                    <a:pt x="764" y="374"/>
                  </a:lnTo>
                  <a:cubicBezTo>
                    <a:pt x="672" y="405"/>
                    <a:pt x="794" y="520"/>
                    <a:pt x="741" y="581"/>
                  </a:cubicBezTo>
                  <a:cubicBezTo>
                    <a:pt x="718" y="611"/>
                    <a:pt x="688" y="680"/>
                    <a:pt x="657" y="695"/>
                  </a:cubicBezTo>
                  <a:cubicBezTo>
                    <a:pt x="642" y="703"/>
                    <a:pt x="588" y="695"/>
                    <a:pt x="588" y="718"/>
                  </a:cubicBezTo>
                  <a:cubicBezTo>
                    <a:pt x="588" y="772"/>
                    <a:pt x="435" y="901"/>
                    <a:pt x="420" y="840"/>
                  </a:cubicBezTo>
                  <a:cubicBezTo>
                    <a:pt x="321" y="871"/>
                    <a:pt x="0" y="1276"/>
                    <a:pt x="138" y="1276"/>
                  </a:cubicBezTo>
                  <a:cubicBezTo>
                    <a:pt x="145" y="1245"/>
                    <a:pt x="183" y="1230"/>
                    <a:pt x="206" y="1237"/>
                  </a:cubicBezTo>
                  <a:cubicBezTo>
                    <a:pt x="283" y="1245"/>
                    <a:pt x="443" y="1085"/>
                    <a:pt x="443" y="1283"/>
                  </a:cubicBezTo>
                  <a:cubicBezTo>
                    <a:pt x="451" y="1283"/>
                    <a:pt x="451" y="1283"/>
                    <a:pt x="451" y="1283"/>
                  </a:cubicBezTo>
                  <a:cubicBezTo>
                    <a:pt x="458" y="1268"/>
                    <a:pt x="474" y="1260"/>
                    <a:pt x="489" y="1253"/>
                  </a:cubicBezTo>
                  <a:cubicBezTo>
                    <a:pt x="496" y="1253"/>
                    <a:pt x="527" y="1245"/>
                    <a:pt x="527" y="1237"/>
                  </a:cubicBezTo>
                  <a:cubicBezTo>
                    <a:pt x="535" y="1237"/>
                    <a:pt x="519" y="1192"/>
                    <a:pt x="519" y="1176"/>
                  </a:cubicBezTo>
                  <a:cubicBezTo>
                    <a:pt x="519" y="1016"/>
                    <a:pt x="802" y="932"/>
                    <a:pt x="940" y="932"/>
                  </a:cubicBezTo>
                  <a:cubicBezTo>
                    <a:pt x="1024" y="932"/>
                    <a:pt x="1138" y="1062"/>
                    <a:pt x="1085" y="1138"/>
                  </a:cubicBezTo>
                  <a:cubicBezTo>
                    <a:pt x="1024" y="1230"/>
                    <a:pt x="1092" y="1299"/>
                    <a:pt x="1161" y="1383"/>
                  </a:cubicBezTo>
                  <a:cubicBezTo>
                    <a:pt x="1161" y="1406"/>
                    <a:pt x="1161" y="1459"/>
                    <a:pt x="1199" y="1451"/>
                  </a:cubicBezTo>
                  <a:cubicBezTo>
                    <a:pt x="1222" y="1444"/>
                    <a:pt x="1245" y="1421"/>
                    <a:pt x="1260" y="1421"/>
                  </a:cubicBezTo>
                  <a:cubicBezTo>
                    <a:pt x="1260" y="1459"/>
                    <a:pt x="1184" y="1512"/>
                    <a:pt x="1153" y="1535"/>
                  </a:cubicBezTo>
                  <a:cubicBezTo>
                    <a:pt x="1092" y="1589"/>
                    <a:pt x="1085" y="1703"/>
                    <a:pt x="1123" y="1772"/>
                  </a:cubicBezTo>
                  <a:cubicBezTo>
                    <a:pt x="1146" y="1810"/>
                    <a:pt x="1153" y="1841"/>
                    <a:pt x="1169" y="1879"/>
                  </a:cubicBezTo>
                  <a:lnTo>
                    <a:pt x="1169" y="1879"/>
                  </a:lnTo>
                  <a:cubicBezTo>
                    <a:pt x="1421" y="1803"/>
                    <a:pt x="1421" y="1803"/>
                    <a:pt x="1421" y="1803"/>
                  </a:cubicBezTo>
                  <a:lnTo>
                    <a:pt x="1421" y="1803"/>
                  </a:lnTo>
                  <a:cubicBezTo>
                    <a:pt x="1436" y="1787"/>
                    <a:pt x="1459" y="1772"/>
                    <a:pt x="1482" y="1749"/>
                  </a:cubicBezTo>
                  <a:cubicBezTo>
                    <a:pt x="1505" y="1719"/>
                    <a:pt x="1528" y="1688"/>
                    <a:pt x="1543" y="1650"/>
                  </a:cubicBezTo>
                  <a:cubicBezTo>
                    <a:pt x="1558" y="1604"/>
                    <a:pt x="1551" y="1535"/>
                    <a:pt x="1596" y="1512"/>
                  </a:cubicBezTo>
                  <a:cubicBezTo>
                    <a:pt x="1642" y="1482"/>
                    <a:pt x="1703" y="1520"/>
                    <a:pt x="1757" y="1512"/>
                  </a:cubicBezTo>
                  <a:cubicBezTo>
                    <a:pt x="1780" y="1505"/>
                    <a:pt x="1787" y="1482"/>
                    <a:pt x="1803" y="1474"/>
                  </a:cubicBezTo>
                  <a:cubicBezTo>
                    <a:pt x="1833" y="1459"/>
                    <a:pt x="1879" y="1467"/>
                    <a:pt x="1910" y="1444"/>
                  </a:cubicBezTo>
                  <a:cubicBezTo>
                    <a:pt x="1932" y="1421"/>
                    <a:pt x="1948" y="1383"/>
                    <a:pt x="1948" y="1345"/>
                  </a:cubicBezTo>
                  <a:cubicBezTo>
                    <a:pt x="1948" y="1299"/>
                    <a:pt x="1917" y="1253"/>
                    <a:pt x="1917" y="1207"/>
                  </a:cubicBezTo>
                  <a:cubicBezTo>
                    <a:pt x="1917" y="1176"/>
                    <a:pt x="1910" y="1146"/>
                    <a:pt x="1932" y="1123"/>
                  </a:cubicBezTo>
                  <a:cubicBezTo>
                    <a:pt x="1955" y="1100"/>
                    <a:pt x="2001" y="1115"/>
                    <a:pt x="2032" y="1100"/>
                  </a:cubicBezTo>
                  <a:cubicBezTo>
                    <a:pt x="2062" y="1085"/>
                    <a:pt x="2078" y="1047"/>
                    <a:pt x="2093" y="1024"/>
                  </a:cubicBezTo>
                  <a:lnTo>
                    <a:pt x="2093" y="1024"/>
                  </a:lnTo>
                  <a:cubicBezTo>
                    <a:pt x="2101" y="1001"/>
                    <a:pt x="2101" y="970"/>
                    <a:pt x="2108" y="940"/>
                  </a:cubicBezTo>
                  <a:cubicBezTo>
                    <a:pt x="2116" y="924"/>
                    <a:pt x="2139" y="909"/>
                    <a:pt x="2139" y="886"/>
                  </a:cubicBezTo>
                  <a:cubicBezTo>
                    <a:pt x="2139" y="863"/>
                    <a:pt x="2093" y="856"/>
                    <a:pt x="2101" y="840"/>
                  </a:cubicBezTo>
                  <a:cubicBezTo>
                    <a:pt x="2108" y="810"/>
                    <a:pt x="2154" y="802"/>
                    <a:pt x="2169" y="772"/>
                  </a:cubicBezTo>
                  <a:cubicBezTo>
                    <a:pt x="2177" y="756"/>
                    <a:pt x="2154" y="733"/>
                    <a:pt x="2146" y="711"/>
                  </a:cubicBezTo>
                  <a:lnTo>
                    <a:pt x="2146" y="711"/>
                  </a:lnTo>
                  <a:cubicBezTo>
                    <a:pt x="2146" y="718"/>
                    <a:pt x="2139" y="718"/>
                    <a:pt x="2131" y="726"/>
                  </a:cubicBezTo>
                  <a:cubicBezTo>
                    <a:pt x="2116" y="733"/>
                    <a:pt x="2101" y="741"/>
                    <a:pt x="2085" y="741"/>
                  </a:cubicBezTo>
                  <a:cubicBezTo>
                    <a:pt x="2062" y="741"/>
                    <a:pt x="2039" y="733"/>
                    <a:pt x="2016" y="733"/>
                  </a:cubicBezTo>
                  <a:cubicBezTo>
                    <a:pt x="2009" y="733"/>
                    <a:pt x="2009" y="756"/>
                    <a:pt x="1994" y="756"/>
                  </a:cubicBezTo>
                  <a:cubicBezTo>
                    <a:pt x="1978" y="756"/>
                    <a:pt x="1948" y="756"/>
                    <a:pt x="1940" y="741"/>
                  </a:cubicBezTo>
                  <a:cubicBezTo>
                    <a:pt x="1917" y="726"/>
                    <a:pt x="1917" y="695"/>
                    <a:pt x="1917" y="672"/>
                  </a:cubicBezTo>
                  <a:cubicBezTo>
                    <a:pt x="1917" y="665"/>
                    <a:pt x="1940" y="649"/>
                    <a:pt x="1932" y="642"/>
                  </a:cubicBezTo>
                  <a:cubicBezTo>
                    <a:pt x="1917" y="626"/>
                    <a:pt x="1902" y="642"/>
                    <a:pt x="1887" y="649"/>
                  </a:cubicBezTo>
                  <a:cubicBezTo>
                    <a:pt x="1871" y="649"/>
                    <a:pt x="1856" y="665"/>
                    <a:pt x="1841" y="672"/>
                  </a:cubicBezTo>
                  <a:cubicBezTo>
                    <a:pt x="1826" y="680"/>
                    <a:pt x="1818" y="695"/>
                    <a:pt x="1795" y="703"/>
                  </a:cubicBezTo>
                  <a:cubicBezTo>
                    <a:pt x="1772" y="711"/>
                    <a:pt x="1742" y="703"/>
                    <a:pt x="1719" y="718"/>
                  </a:cubicBezTo>
                  <a:cubicBezTo>
                    <a:pt x="1688" y="733"/>
                    <a:pt x="1673" y="764"/>
                    <a:pt x="1642" y="787"/>
                  </a:cubicBezTo>
                  <a:cubicBezTo>
                    <a:pt x="1627" y="795"/>
                    <a:pt x="1604" y="810"/>
                    <a:pt x="1581" y="802"/>
                  </a:cubicBezTo>
                  <a:cubicBezTo>
                    <a:pt x="1558" y="795"/>
                    <a:pt x="1543" y="756"/>
                    <a:pt x="1528" y="741"/>
                  </a:cubicBezTo>
                  <a:cubicBezTo>
                    <a:pt x="1505" y="718"/>
                    <a:pt x="1482" y="695"/>
                    <a:pt x="1467" y="672"/>
                  </a:cubicBezTo>
                  <a:cubicBezTo>
                    <a:pt x="1451" y="657"/>
                    <a:pt x="1467" y="634"/>
                    <a:pt x="1451" y="619"/>
                  </a:cubicBezTo>
                  <a:cubicBezTo>
                    <a:pt x="1436" y="611"/>
                    <a:pt x="1421" y="626"/>
                    <a:pt x="1405" y="626"/>
                  </a:cubicBezTo>
                  <a:cubicBezTo>
                    <a:pt x="1375" y="634"/>
                    <a:pt x="1344" y="657"/>
                    <a:pt x="1321" y="642"/>
                  </a:cubicBezTo>
                  <a:cubicBezTo>
                    <a:pt x="1299" y="619"/>
                    <a:pt x="1306" y="565"/>
                    <a:pt x="1306" y="535"/>
                  </a:cubicBezTo>
                  <a:cubicBezTo>
                    <a:pt x="1306" y="512"/>
                    <a:pt x="1337" y="504"/>
                    <a:pt x="1337" y="489"/>
                  </a:cubicBezTo>
                  <a:cubicBezTo>
                    <a:pt x="1337" y="474"/>
                    <a:pt x="1329" y="466"/>
                    <a:pt x="1314" y="451"/>
                  </a:cubicBezTo>
                  <a:cubicBezTo>
                    <a:pt x="1306" y="443"/>
                    <a:pt x="1291" y="443"/>
                    <a:pt x="1291" y="428"/>
                  </a:cubicBezTo>
                  <a:cubicBezTo>
                    <a:pt x="1283" y="420"/>
                    <a:pt x="1291" y="413"/>
                    <a:pt x="1283" y="405"/>
                  </a:cubicBezTo>
                  <a:cubicBezTo>
                    <a:pt x="1276" y="397"/>
                    <a:pt x="1253" y="405"/>
                    <a:pt x="1253" y="390"/>
                  </a:cubicBezTo>
                  <a:cubicBezTo>
                    <a:pt x="1253" y="359"/>
                    <a:pt x="1268" y="328"/>
                    <a:pt x="1291" y="298"/>
                  </a:cubicBezTo>
                  <a:cubicBezTo>
                    <a:pt x="1306" y="275"/>
                    <a:pt x="1337" y="267"/>
                    <a:pt x="1352" y="252"/>
                  </a:cubicBezTo>
                  <a:cubicBezTo>
                    <a:pt x="1367" y="229"/>
                    <a:pt x="1360" y="206"/>
                    <a:pt x="1367" y="184"/>
                  </a:cubicBezTo>
                  <a:cubicBezTo>
                    <a:pt x="1367" y="168"/>
                    <a:pt x="1382" y="161"/>
                    <a:pt x="1390" y="145"/>
                  </a:cubicBezTo>
                  <a:cubicBezTo>
                    <a:pt x="1398" y="130"/>
                    <a:pt x="1413" y="115"/>
                    <a:pt x="1405" y="107"/>
                  </a:cubicBezTo>
                  <a:cubicBezTo>
                    <a:pt x="1405" y="92"/>
                    <a:pt x="1382" y="99"/>
                    <a:pt x="1367" y="92"/>
                  </a:cubicBezTo>
                  <a:cubicBezTo>
                    <a:pt x="1344" y="76"/>
                    <a:pt x="1321" y="53"/>
                    <a:pt x="1306" y="31"/>
                  </a:cubicBezTo>
                  <a:cubicBezTo>
                    <a:pt x="1283" y="8"/>
                    <a:pt x="1299" y="23"/>
                    <a:pt x="1283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1" name="Freeform 21"/>
            <p:cNvSpPr>
              <a:spLocks noChangeArrowheads="1"/>
            </p:cNvSpPr>
            <p:nvPr/>
          </p:nvSpPr>
          <p:spPr bwMode="auto">
            <a:xfrm>
              <a:off x="5311429" y="7202488"/>
              <a:ext cx="371451" cy="292100"/>
            </a:xfrm>
            <a:custGeom>
              <a:avLst/>
              <a:gdLst>
                <a:gd name="T0" fmla="*/ 550 w 1032"/>
                <a:gd name="T1" fmla="*/ 809 h 810"/>
                <a:gd name="T2" fmla="*/ 550 w 1032"/>
                <a:gd name="T3" fmla="*/ 809 h 810"/>
                <a:gd name="T4" fmla="*/ 626 w 1032"/>
                <a:gd name="T5" fmla="*/ 695 h 810"/>
                <a:gd name="T6" fmla="*/ 718 w 1032"/>
                <a:gd name="T7" fmla="*/ 649 h 810"/>
                <a:gd name="T8" fmla="*/ 741 w 1032"/>
                <a:gd name="T9" fmla="*/ 588 h 810"/>
                <a:gd name="T10" fmla="*/ 817 w 1032"/>
                <a:gd name="T11" fmla="*/ 511 h 810"/>
                <a:gd name="T12" fmla="*/ 955 w 1032"/>
                <a:gd name="T13" fmla="*/ 466 h 810"/>
                <a:gd name="T14" fmla="*/ 955 w 1032"/>
                <a:gd name="T15" fmla="*/ 466 h 810"/>
                <a:gd name="T16" fmla="*/ 955 w 1032"/>
                <a:gd name="T17" fmla="*/ 466 h 810"/>
                <a:gd name="T18" fmla="*/ 1001 w 1032"/>
                <a:gd name="T19" fmla="*/ 305 h 810"/>
                <a:gd name="T20" fmla="*/ 886 w 1032"/>
                <a:gd name="T21" fmla="*/ 313 h 810"/>
                <a:gd name="T22" fmla="*/ 626 w 1032"/>
                <a:gd name="T23" fmla="*/ 61 h 810"/>
                <a:gd name="T24" fmla="*/ 519 w 1032"/>
                <a:gd name="T25" fmla="*/ 38 h 810"/>
                <a:gd name="T26" fmla="*/ 367 w 1032"/>
                <a:gd name="T27" fmla="*/ 30 h 810"/>
                <a:gd name="T28" fmla="*/ 260 w 1032"/>
                <a:gd name="T29" fmla="*/ 61 h 810"/>
                <a:gd name="T30" fmla="*/ 221 w 1032"/>
                <a:gd name="T31" fmla="*/ 69 h 810"/>
                <a:gd name="T32" fmla="*/ 183 w 1032"/>
                <a:gd name="T33" fmla="*/ 76 h 810"/>
                <a:gd name="T34" fmla="*/ 130 w 1032"/>
                <a:gd name="T35" fmla="*/ 336 h 810"/>
                <a:gd name="T36" fmla="*/ 38 w 1032"/>
                <a:gd name="T37" fmla="*/ 298 h 810"/>
                <a:gd name="T38" fmla="*/ 0 w 1032"/>
                <a:gd name="T39" fmla="*/ 389 h 810"/>
                <a:gd name="T40" fmla="*/ 92 w 1032"/>
                <a:gd name="T41" fmla="*/ 405 h 810"/>
                <a:gd name="T42" fmla="*/ 206 w 1032"/>
                <a:gd name="T43" fmla="*/ 504 h 810"/>
                <a:gd name="T44" fmla="*/ 267 w 1032"/>
                <a:gd name="T45" fmla="*/ 596 h 810"/>
                <a:gd name="T46" fmla="*/ 389 w 1032"/>
                <a:gd name="T47" fmla="*/ 725 h 810"/>
                <a:gd name="T48" fmla="*/ 550 w 1032"/>
                <a:gd name="T49" fmla="*/ 809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2" h="810">
                  <a:moveTo>
                    <a:pt x="550" y="809"/>
                  </a:moveTo>
                  <a:lnTo>
                    <a:pt x="550" y="809"/>
                  </a:lnTo>
                  <a:cubicBezTo>
                    <a:pt x="580" y="779"/>
                    <a:pt x="596" y="718"/>
                    <a:pt x="626" y="695"/>
                  </a:cubicBezTo>
                  <a:cubicBezTo>
                    <a:pt x="657" y="680"/>
                    <a:pt x="695" y="680"/>
                    <a:pt x="718" y="649"/>
                  </a:cubicBezTo>
                  <a:cubicBezTo>
                    <a:pt x="741" y="634"/>
                    <a:pt x="726" y="603"/>
                    <a:pt x="741" y="588"/>
                  </a:cubicBezTo>
                  <a:cubicBezTo>
                    <a:pt x="764" y="557"/>
                    <a:pt x="787" y="527"/>
                    <a:pt x="817" y="511"/>
                  </a:cubicBezTo>
                  <a:cubicBezTo>
                    <a:pt x="848" y="488"/>
                    <a:pt x="924" y="481"/>
                    <a:pt x="955" y="466"/>
                  </a:cubicBezTo>
                  <a:lnTo>
                    <a:pt x="955" y="466"/>
                  </a:lnTo>
                  <a:lnTo>
                    <a:pt x="955" y="466"/>
                  </a:lnTo>
                  <a:cubicBezTo>
                    <a:pt x="955" y="458"/>
                    <a:pt x="1031" y="290"/>
                    <a:pt x="1001" y="305"/>
                  </a:cubicBezTo>
                  <a:cubicBezTo>
                    <a:pt x="962" y="328"/>
                    <a:pt x="932" y="298"/>
                    <a:pt x="886" y="313"/>
                  </a:cubicBezTo>
                  <a:cubicBezTo>
                    <a:pt x="756" y="374"/>
                    <a:pt x="657" y="152"/>
                    <a:pt x="626" y="61"/>
                  </a:cubicBezTo>
                  <a:cubicBezTo>
                    <a:pt x="588" y="61"/>
                    <a:pt x="550" y="53"/>
                    <a:pt x="519" y="38"/>
                  </a:cubicBezTo>
                  <a:cubicBezTo>
                    <a:pt x="443" y="0"/>
                    <a:pt x="443" y="23"/>
                    <a:pt x="367" y="30"/>
                  </a:cubicBezTo>
                  <a:cubicBezTo>
                    <a:pt x="321" y="30"/>
                    <a:pt x="298" y="38"/>
                    <a:pt x="260" y="61"/>
                  </a:cubicBezTo>
                  <a:cubicBezTo>
                    <a:pt x="252" y="69"/>
                    <a:pt x="237" y="69"/>
                    <a:pt x="221" y="69"/>
                  </a:cubicBezTo>
                  <a:cubicBezTo>
                    <a:pt x="214" y="76"/>
                    <a:pt x="183" y="69"/>
                    <a:pt x="183" y="76"/>
                  </a:cubicBezTo>
                  <a:cubicBezTo>
                    <a:pt x="229" y="107"/>
                    <a:pt x="160" y="336"/>
                    <a:pt x="130" y="336"/>
                  </a:cubicBezTo>
                  <a:cubicBezTo>
                    <a:pt x="84" y="336"/>
                    <a:pt x="107" y="259"/>
                    <a:pt x="38" y="298"/>
                  </a:cubicBezTo>
                  <a:cubicBezTo>
                    <a:pt x="0" y="313"/>
                    <a:pt x="0" y="344"/>
                    <a:pt x="0" y="389"/>
                  </a:cubicBezTo>
                  <a:cubicBezTo>
                    <a:pt x="23" y="389"/>
                    <a:pt x="76" y="374"/>
                    <a:pt x="92" y="405"/>
                  </a:cubicBezTo>
                  <a:cubicBezTo>
                    <a:pt x="137" y="504"/>
                    <a:pt x="84" y="466"/>
                    <a:pt x="206" y="504"/>
                  </a:cubicBezTo>
                  <a:cubicBezTo>
                    <a:pt x="252" y="519"/>
                    <a:pt x="260" y="557"/>
                    <a:pt x="267" y="596"/>
                  </a:cubicBezTo>
                  <a:cubicBezTo>
                    <a:pt x="275" y="619"/>
                    <a:pt x="367" y="702"/>
                    <a:pt x="389" y="725"/>
                  </a:cubicBezTo>
                  <a:cubicBezTo>
                    <a:pt x="443" y="771"/>
                    <a:pt x="489" y="794"/>
                    <a:pt x="550" y="80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2" name="Freeform 22"/>
            <p:cNvSpPr>
              <a:spLocks noChangeArrowheads="1"/>
            </p:cNvSpPr>
            <p:nvPr/>
          </p:nvSpPr>
          <p:spPr bwMode="auto">
            <a:xfrm>
              <a:off x="6132114" y="7599364"/>
              <a:ext cx="552414" cy="642937"/>
            </a:xfrm>
            <a:custGeom>
              <a:avLst/>
              <a:gdLst>
                <a:gd name="T0" fmla="*/ 1298 w 1535"/>
                <a:gd name="T1" fmla="*/ 0 h 1788"/>
                <a:gd name="T2" fmla="*/ 1206 w 1535"/>
                <a:gd name="T3" fmla="*/ 160 h 1788"/>
                <a:gd name="T4" fmla="*/ 1198 w 1535"/>
                <a:gd name="T5" fmla="*/ 305 h 1788"/>
                <a:gd name="T6" fmla="*/ 1290 w 1535"/>
                <a:gd name="T7" fmla="*/ 389 h 1788"/>
                <a:gd name="T8" fmla="*/ 1244 w 1535"/>
                <a:gd name="T9" fmla="*/ 435 h 1788"/>
                <a:gd name="T10" fmla="*/ 1183 w 1535"/>
                <a:gd name="T11" fmla="*/ 542 h 1788"/>
                <a:gd name="T12" fmla="*/ 1130 w 1535"/>
                <a:gd name="T13" fmla="*/ 496 h 1788"/>
                <a:gd name="T14" fmla="*/ 984 w 1535"/>
                <a:gd name="T15" fmla="*/ 504 h 1788"/>
                <a:gd name="T16" fmla="*/ 870 w 1535"/>
                <a:gd name="T17" fmla="*/ 618 h 1788"/>
                <a:gd name="T18" fmla="*/ 961 w 1535"/>
                <a:gd name="T19" fmla="*/ 725 h 1788"/>
                <a:gd name="T20" fmla="*/ 1046 w 1535"/>
                <a:gd name="T21" fmla="*/ 847 h 1788"/>
                <a:gd name="T22" fmla="*/ 1229 w 1535"/>
                <a:gd name="T23" fmla="*/ 993 h 1788"/>
                <a:gd name="T24" fmla="*/ 1267 w 1535"/>
                <a:gd name="T25" fmla="*/ 840 h 1788"/>
                <a:gd name="T26" fmla="*/ 1298 w 1535"/>
                <a:gd name="T27" fmla="*/ 664 h 1788"/>
                <a:gd name="T28" fmla="*/ 1412 w 1535"/>
                <a:gd name="T29" fmla="*/ 680 h 1788"/>
                <a:gd name="T30" fmla="*/ 1511 w 1535"/>
                <a:gd name="T31" fmla="*/ 794 h 1788"/>
                <a:gd name="T32" fmla="*/ 1519 w 1535"/>
                <a:gd name="T33" fmla="*/ 955 h 1788"/>
                <a:gd name="T34" fmla="*/ 1420 w 1535"/>
                <a:gd name="T35" fmla="*/ 985 h 1788"/>
                <a:gd name="T36" fmla="*/ 1488 w 1535"/>
                <a:gd name="T37" fmla="*/ 1084 h 1788"/>
                <a:gd name="T38" fmla="*/ 1435 w 1535"/>
                <a:gd name="T39" fmla="*/ 1291 h 1788"/>
                <a:gd name="T40" fmla="*/ 1466 w 1535"/>
                <a:gd name="T41" fmla="*/ 1405 h 1788"/>
                <a:gd name="T42" fmla="*/ 1389 w 1535"/>
                <a:gd name="T43" fmla="*/ 1566 h 1788"/>
                <a:gd name="T44" fmla="*/ 1275 w 1535"/>
                <a:gd name="T45" fmla="*/ 1619 h 1788"/>
                <a:gd name="T46" fmla="*/ 1152 w 1535"/>
                <a:gd name="T47" fmla="*/ 1711 h 1788"/>
                <a:gd name="T48" fmla="*/ 1046 w 1535"/>
                <a:gd name="T49" fmla="*/ 1764 h 1788"/>
                <a:gd name="T50" fmla="*/ 946 w 1535"/>
                <a:gd name="T51" fmla="*/ 1779 h 1788"/>
                <a:gd name="T52" fmla="*/ 824 w 1535"/>
                <a:gd name="T53" fmla="*/ 1787 h 1788"/>
                <a:gd name="T54" fmla="*/ 755 w 1535"/>
                <a:gd name="T55" fmla="*/ 1649 h 1788"/>
                <a:gd name="T56" fmla="*/ 679 w 1535"/>
                <a:gd name="T57" fmla="*/ 1588 h 1788"/>
                <a:gd name="T58" fmla="*/ 457 w 1535"/>
                <a:gd name="T59" fmla="*/ 1680 h 1788"/>
                <a:gd name="T60" fmla="*/ 343 w 1535"/>
                <a:gd name="T61" fmla="*/ 1711 h 1788"/>
                <a:gd name="T62" fmla="*/ 121 w 1535"/>
                <a:gd name="T63" fmla="*/ 1550 h 1788"/>
                <a:gd name="T64" fmla="*/ 31 w 1535"/>
                <a:gd name="T65" fmla="*/ 1428 h 1788"/>
                <a:gd name="T66" fmla="*/ 144 w 1535"/>
                <a:gd name="T67" fmla="*/ 1336 h 1788"/>
                <a:gd name="T68" fmla="*/ 282 w 1535"/>
                <a:gd name="T69" fmla="*/ 1313 h 1788"/>
                <a:gd name="T70" fmla="*/ 381 w 1535"/>
                <a:gd name="T71" fmla="*/ 1161 h 1788"/>
                <a:gd name="T72" fmla="*/ 251 w 1535"/>
                <a:gd name="T73" fmla="*/ 1199 h 1788"/>
                <a:gd name="T74" fmla="*/ 182 w 1535"/>
                <a:gd name="T75" fmla="*/ 1115 h 1788"/>
                <a:gd name="T76" fmla="*/ 282 w 1535"/>
                <a:gd name="T77" fmla="*/ 977 h 1788"/>
                <a:gd name="T78" fmla="*/ 305 w 1535"/>
                <a:gd name="T79" fmla="*/ 870 h 1788"/>
                <a:gd name="T80" fmla="*/ 343 w 1535"/>
                <a:gd name="T81" fmla="*/ 779 h 1788"/>
                <a:gd name="T82" fmla="*/ 389 w 1535"/>
                <a:gd name="T83" fmla="*/ 672 h 1788"/>
                <a:gd name="T84" fmla="*/ 266 w 1535"/>
                <a:gd name="T85" fmla="*/ 588 h 1788"/>
                <a:gd name="T86" fmla="*/ 167 w 1535"/>
                <a:gd name="T87" fmla="*/ 534 h 1788"/>
                <a:gd name="T88" fmla="*/ 175 w 1535"/>
                <a:gd name="T89" fmla="*/ 374 h 1788"/>
                <a:gd name="T90" fmla="*/ 152 w 1535"/>
                <a:gd name="T91" fmla="*/ 313 h 1788"/>
                <a:gd name="T92" fmla="*/ 205 w 1535"/>
                <a:gd name="T93" fmla="*/ 282 h 1788"/>
                <a:gd name="T94" fmla="*/ 373 w 1535"/>
                <a:gd name="T95" fmla="*/ 137 h 1788"/>
                <a:gd name="T96" fmla="*/ 549 w 1535"/>
                <a:gd name="T97" fmla="*/ 152 h 1788"/>
                <a:gd name="T98" fmla="*/ 725 w 1535"/>
                <a:gd name="T99" fmla="*/ 252 h 1788"/>
                <a:gd name="T100" fmla="*/ 794 w 1535"/>
                <a:gd name="T101" fmla="*/ 68 h 1788"/>
                <a:gd name="T102" fmla="*/ 877 w 1535"/>
                <a:gd name="T103" fmla="*/ 15 h 1788"/>
                <a:gd name="T104" fmla="*/ 961 w 1535"/>
                <a:gd name="T105" fmla="*/ 91 h 1788"/>
                <a:gd name="T106" fmla="*/ 1076 w 1535"/>
                <a:gd name="T107" fmla="*/ 68 h 1788"/>
                <a:gd name="T108" fmla="*/ 1206 w 1535"/>
                <a:gd name="T109" fmla="*/ 38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5" h="1788">
                  <a:moveTo>
                    <a:pt x="1298" y="0"/>
                  </a:moveTo>
                  <a:lnTo>
                    <a:pt x="1298" y="0"/>
                  </a:lnTo>
                  <a:cubicBezTo>
                    <a:pt x="1298" y="30"/>
                    <a:pt x="1313" y="61"/>
                    <a:pt x="1298" y="84"/>
                  </a:cubicBezTo>
                  <a:cubicBezTo>
                    <a:pt x="1275" y="122"/>
                    <a:pt x="1229" y="130"/>
                    <a:pt x="1206" y="160"/>
                  </a:cubicBezTo>
                  <a:cubicBezTo>
                    <a:pt x="1183" y="183"/>
                    <a:pt x="1168" y="213"/>
                    <a:pt x="1168" y="244"/>
                  </a:cubicBezTo>
                  <a:cubicBezTo>
                    <a:pt x="1168" y="267"/>
                    <a:pt x="1175" y="298"/>
                    <a:pt x="1198" y="305"/>
                  </a:cubicBezTo>
                  <a:cubicBezTo>
                    <a:pt x="1236" y="313"/>
                    <a:pt x="1282" y="244"/>
                    <a:pt x="1305" y="267"/>
                  </a:cubicBezTo>
                  <a:cubicBezTo>
                    <a:pt x="1336" y="298"/>
                    <a:pt x="1305" y="351"/>
                    <a:pt x="1290" y="389"/>
                  </a:cubicBezTo>
                  <a:cubicBezTo>
                    <a:pt x="1282" y="412"/>
                    <a:pt x="1259" y="420"/>
                    <a:pt x="1244" y="435"/>
                  </a:cubicBezTo>
                  <a:lnTo>
                    <a:pt x="1244" y="435"/>
                  </a:lnTo>
                  <a:cubicBezTo>
                    <a:pt x="1221" y="443"/>
                    <a:pt x="1175" y="427"/>
                    <a:pt x="1168" y="450"/>
                  </a:cubicBezTo>
                  <a:cubicBezTo>
                    <a:pt x="1145" y="473"/>
                    <a:pt x="1183" y="511"/>
                    <a:pt x="1183" y="542"/>
                  </a:cubicBezTo>
                  <a:cubicBezTo>
                    <a:pt x="1175" y="550"/>
                    <a:pt x="1160" y="557"/>
                    <a:pt x="1152" y="550"/>
                  </a:cubicBezTo>
                  <a:cubicBezTo>
                    <a:pt x="1137" y="534"/>
                    <a:pt x="1152" y="496"/>
                    <a:pt x="1130" y="496"/>
                  </a:cubicBezTo>
                  <a:cubicBezTo>
                    <a:pt x="1114" y="488"/>
                    <a:pt x="1099" y="534"/>
                    <a:pt x="1084" y="534"/>
                  </a:cubicBezTo>
                  <a:cubicBezTo>
                    <a:pt x="1046" y="534"/>
                    <a:pt x="1015" y="496"/>
                    <a:pt x="984" y="504"/>
                  </a:cubicBezTo>
                  <a:cubicBezTo>
                    <a:pt x="969" y="511"/>
                    <a:pt x="1000" y="550"/>
                    <a:pt x="984" y="565"/>
                  </a:cubicBezTo>
                  <a:cubicBezTo>
                    <a:pt x="954" y="595"/>
                    <a:pt x="900" y="588"/>
                    <a:pt x="870" y="618"/>
                  </a:cubicBezTo>
                  <a:cubicBezTo>
                    <a:pt x="855" y="634"/>
                    <a:pt x="862" y="657"/>
                    <a:pt x="870" y="672"/>
                  </a:cubicBezTo>
                  <a:cubicBezTo>
                    <a:pt x="893" y="702"/>
                    <a:pt x="938" y="702"/>
                    <a:pt x="961" y="725"/>
                  </a:cubicBezTo>
                  <a:cubicBezTo>
                    <a:pt x="969" y="741"/>
                    <a:pt x="938" y="756"/>
                    <a:pt x="946" y="771"/>
                  </a:cubicBezTo>
                  <a:cubicBezTo>
                    <a:pt x="969" y="802"/>
                    <a:pt x="1015" y="817"/>
                    <a:pt x="1046" y="847"/>
                  </a:cubicBezTo>
                  <a:cubicBezTo>
                    <a:pt x="1076" y="878"/>
                    <a:pt x="1099" y="916"/>
                    <a:pt x="1130" y="939"/>
                  </a:cubicBezTo>
                  <a:cubicBezTo>
                    <a:pt x="1160" y="962"/>
                    <a:pt x="1191" y="993"/>
                    <a:pt x="1229" y="993"/>
                  </a:cubicBezTo>
                  <a:cubicBezTo>
                    <a:pt x="1252" y="993"/>
                    <a:pt x="1252" y="955"/>
                    <a:pt x="1259" y="939"/>
                  </a:cubicBezTo>
                  <a:cubicBezTo>
                    <a:pt x="1267" y="909"/>
                    <a:pt x="1259" y="870"/>
                    <a:pt x="1267" y="840"/>
                  </a:cubicBezTo>
                  <a:cubicBezTo>
                    <a:pt x="1275" y="794"/>
                    <a:pt x="1298" y="756"/>
                    <a:pt x="1305" y="710"/>
                  </a:cubicBezTo>
                  <a:cubicBezTo>
                    <a:pt x="1305" y="695"/>
                    <a:pt x="1282" y="664"/>
                    <a:pt x="1298" y="664"/>
                  </a:cubicBezTo>
                  <a:cubicBezTo>
                    <a:pt x="1336" y="657"/>
                    <a:pt x="1374" y="672"/>
                    <a:pt x="1412" y="680"/>
                  </a:cubicBezTo>
                  <a:lnTo>
                    <a:pt x="1412" y="680"/>
                  </a:lnTo>
                  <a:cubicBezTo>
                    <a:pt x="1412" y="718"/>
                    <a:pt x="1382" y="756"/>
                    <a:pt x="1397" y="786"/>
                  </a:cubicBezTo>
                  <a:cubicBezTo>
                    <a:pt x="1427" y="809"/>
                    <a:pt x="1481" y="779"/>
                    <a:pt x="1511" y="794"/>
                  </a:cubicBezTo>
                  <a:cubicBezTo>
                    <a:pt x="1534" y="809"/>
                    <a:pt x="1534" y="840"/>
                    <a:pt x="1534" y="863"/>
                  </a:cubicBezTo>
                  <a:cubicBezTo>
                    <a:pt x="1534" y="893"/>
                    <a:pt x="1527" y="924"/>
                    <a:pt x="1519" y="955"/>
                  </a:cubicBezTo>
                  <a:lnTo>
                    <a:pt x="1519" y="955"/>
                  </a:lnTo>
                  <a:cubicBezTo>
                    <a:pt x="1488" y="962"/>
                    <a:pt x="1443" y="962"/>
                    <a:pt x="1420" y="985"/>
                  </a:cubicBezTo>
                  <a:cubicBezTo>
                    <a:pt x="1405" y="1000"/>
                    <a:pt x="1420" y="1023"/>
                    <a:pt x="1427" y="1038"/>
                  </a:cubicBezTo>
                  <a:cubicBezTo>
                    <a:pt x="1443" y="1061"/>
                    <a:pt x="1473" y="1061"/>
                    <a:pt x="1488" y="1084"/>
                  </a:cubicBezTo>
                  <a:cubicBezTo>
                    <a:pt x="1504" y="1107"/>
                    <a:pt x="1519" y="1138"/>
                    <a:pt x="1511" y="1168"/>
                  </a:cubicBezTo>
                  <a:cubicBezTo>
                    <a:pt x="1496" y="1214"/>
                    <a:pt x="1443" y="1245"/>
                    <a:pt x="1435" y="1291"/>
                  </a:cubicBezTo>
                  <a:cubicBezTo>
                    <a:pt x="1427" y="1329"/>
                    <a:pt x="1458" y="1367"/>
                    <a:pt x="1466" y="1405"/>
                  </a:cubicBezTo>
                  <a:lnTo>
                    <a:pt x="1466" y="1405"/>
                  </a:lnTo>
                  <a:cubicBezTo>
                    <a:pt x="1435" y="1420"/>
                    <a:pt x="1382" y="1405"/>
                    <a:pt x="1374" y="1436"/>
                  </a:cubicBezTo>
                  <a:cubicBezTo>
                    <a:pt x="1351" y="1474"/>
                    <a:pt x="1382" y="1520"/>
                    <a:pt x="1389" y="1566"/>
                  </a:cubicBezTo>
                  <a:cubicBezTo>
                    <a:pt x="1389" y="1566"/>
                    <a:pt x="1298" y="1588"/>
                    <a:pt x="1290" y="1588"/>
                  </a:cubicBezTo>
                  <a:cubicBezTo>
                    <a:pt x="1282" y="1588"/>
                    <a:pt x="1275" y="1619"/>
                    <a:pt x="1275" y="1619"/>
                  </a:cubicBezTo>
                  <a:cubicBezTo>
                    <a:pt x="1275" y="1619"/>
                    <a:pt x="1206" y="1627"/>
                    <a:pt x="1191" y="1627"/>
                  </a:cubicBezTo>
                  <a:cubicBezTo>
                    <a:pt x="1183" y="1627"/>
                    <a:pt x="1152" y="1711"/>
                    <a:pt x="1152" y="1711"/>
                  </a:cubicBezTo>
                  <a:cubicBezTo>
                    <a:pt x="1130" y="1711"/>
                    <a:pt x="1107" y="1688"/>
                    <a:pt x="1084" y="1695"/>
                  </a:cubicBezTo>
                  <a:cubicBezTo>
                    <a:pt x="1061" y="1703"/>
                    <a:pt x="1069" y="1749"/>
                    <a:pt x="1046" y="1764"/>
                  </a:cubicBezTo>
                  <a:cubicBezTo>
                    <a:pt x="1015" y="1779"/>
                    <a:pt x="977" y="1779"/>
                    <a:pt x="946" y="1779"/>
                  </a:cubicBezTo>
                  <a:lnTo>
                    <a:pt x="946" y="1779"/>
                  </a:lnTo>
                  <a:cubicBezTo>
                    <a:pt x="931" y="1756"/>
                    <a:pt x="931" y="1703"/>
                    <a:pt x="900" y="1711"/>
                  </a:cubicBezTo>
                  <a:cubicBezTo>
                    <a:pt x="862" y="1711"/>
                    <a:pt x="855" y="1764"/>
                    <a:pt x="824" y="1787"/>
                  </a:cubicBezTo>
                  <a:cubicBezTo>
                    <a:pt x="824" y="1787"/>
                    <a:pt x="732" y="1711"/>
                    <a:pt x="732" y="1703"/>
                  </a:cubicBezTo>
                  <a:cubicBezTo>
                    <a:pt x="725" y="1695"/>
                    <a:pt x="755" y="1649"/>
                    <a:pt x="755" y="1649"/>
                  </a:cubicBezTo>
                  <a:lnTo>
                    <a:pt x="679" y="1642"/>
                  </a:lnTo>
                  <a:cubicBezTo>
                    <a:pt x="671" y="1642"/>
                    <a:pt x="679" y="1588"/>
                    <a:pt x="679" y="1588"/>
                  </a:cubicBezTo>
                  <a:cubicBezTo>
                    <a:pt x="641" y="1581"/>
                    <a:pt x="602" y="1558"/>
                    <a:pt x="564" y="1573"/>
                  </a:cubicBezTo>
                  <a:cubicBezTo>
                    <a:pt x="519" y="1588"/>
                    <a:pt x="496" y="1642"/>
                    <a:pt x="457" y="1680"/>
                  </a:cubicBezTo>
                  <a:lnTo>
                    <a:pt x="457" y="1680"/>
                  </a:lnTo>
                  <a:cubicBezTo>
                    <a:pt x="412" y="1680"/>
                    <a:pt x="381" y="1703"/>
                    <a:pt x="343" y="1711"/>
                  </a:cubicBezTo>
                  <a:cubicBezTo>
                    <a:pt x="320" y="1711"/>
                    <a:pt x="305" y="1703"/>
                    <a:pt x="282" y="1703"/>
                  </a:cubicBezTo>
                  <a:cubicBezTo>
                    <a:pt x="251" y="1642"/>
                    <a:pt x="167" y="1604"/>
                    <a:pt x="121" y="1550"/>
                  </a:cubicBezTo>
                  <a:cubicBezTo>
                    <a:pt x="98" y="1535"/>
                    <a:pt x="75" y="1520"/>
                    <a:pt x="52" y="1504"/>
                  </a:cubicBezTo>
                  <a:cubicBezTo>
                    <a:pt x="31" y="1474"/>
                    <a:pt x="0" y="1459"/>
                    <a:pt x="31" y="1428"/>
                  </a:cubicBezTo>
                  <a:cubicBezTo>
                    <a:pt x="46" y="1405"/>
                    <a:pt x="60" y="1374"/>
                    <a:pt x="83" y="1374"/>
                  </a:cubicBezTo>
                  <a:cubicBezTo>
                    <a:pt x="129" y="1374"/>
                    <a:pt x="121" y="1359"/>
                    <a:pt x="144" y="1336"/>
                  </a:cubicBezTo>
                  <a:cubicBezTo>
                    <a:pt x="160" y="1329"/>
                    <a:pt x="182" y="1336"/>
                    <a:pt x="198" y="1329"/>
                  </a:cubicBezTo>
                  <a:cubicBezTo>
                    <a:pt x="228" y="1313"/>
                    <a:pt x="251" y="1321"/>
                    <a:pt x="282" y="1313"/>
                  </a:cubicBezTo>
                  <a:cubicBezTo>
                    <a:pt x="320" y="1313"/>
                    <a:pt x="343" y="1275"/>
                    <a:pt x="350" y="1245"/>
                  </a:cubicBezTo>
                  <a:cubicBezTo>
                    <a:pt x="389" y="1222"/>
                    <a:pt x="381" y="1199"/>
                    <a:pt x="381" y="1161"/>
                  </a:cubicBezTo>
                  <a:cubicBezTo>
                    <a:pt x="381" y="1122"/>
                    <a:pt x="358" y="1069"/>
                    <a:pt x="320" y="1115"/>
                  </a:cubicBezTo>
                  <a:cubicBezTo>
                    <a:pt x="305" y="1138"/>
                    <a:pt x="282" y="1176"/>
                    <a:pt x="251" y="1199"/>
                  </a:cubicBezTo>
                  <a:cubicBezTo>
                    <a:pt x="244" y="1207"/>
                    <a:pt x="175" y="1291"/>
                    <a:pt x="190" y="1214"/>
                  </a:cubicBezTo>
                  <a:cubicBezTo>
                    <a:pt x="198" y="1184"/>
                    <a:pt x="221" y="1138"/>
                    <a:pt x="182" y="1115"/>
                  </a:cubicBezTo>
                  <a:cubicBezTo>
                    <a:pt x="182" y="1077"/>
                    <a:pt x="228" y="1077"/>
                    <a:pt x="228" y="1046"/>
                  </a:cubicBezTo>
                  <a:cubicBezTo>
                    <a:pt x="236" y="1016"/>
                    <a:pt x="259" y="993"/>
                    <a:pt x="282" y="977"/>
                  </a:cubicBezTo>
                  <a:cubicBezTo>
                    <a:pt x="297" y="962"/>
                    <a:pt x="274" y="955"/>
                    <a:pt x="274" y="939"/>
                  </a:cubicBezTo>
                  <a:cubicBezTo>
                    <a:pt x="266" y="924"/>
                    <a:pt x="297" y="878"/>
                    <a:pt x="305" y="870"/>
                  </a:cubicBezTo>
                  <a:cubicBezTo>
                    <a:pt x="320" y="855"/>
                    <a:pt x="305" y="824"/>
                    <a:pt x="320" y="817"/>
                  </a:cubicBezTo>
                  <a:cubicBezTo>
                    <a:pt x="327" y="809"/>
                    <a:pt x="350" y="802"/>
                    <a:pt x="343" y="779"/>
                  </a:cubicBezTo>
                  <a:cubicBezTo>
                    <a:pt x="335" y="741"/>
                    <a:pt x="404" y="725"/>
                    <a:pt x="434" y="725"/>
                  </a:cubicBezTo>
                  <a:cubicBezTo>
                    <a:pt x="434" y="710"/>
                    <a:pt x="412" y="680"/>
                    <a:pt x="389" y="672"/>
                  </a:cubicBezTo>
                  <a:cubicBezTo>
                    <a:pt x="343" y="657"/>
                    <a:pt x="358" y="657"/>
                    <a:pt x="350" y="618"/>
                  </a:cubicBezTo>
                  <a:cubicBezTo>
                    <a:pt x="327" y="618"/>
                    <a:pt x="289" y="611"/>
                    <a:pt x="266" y="588"/>
                  </a:cubicBezTo>
                  <a:cubicBezTo>
                    <a:pt x="236" y="565"/>
                    <a:pt x="244" y="519"/>
                    <a:pt x="205" y="557"/>
                  </a:cubicBezTo>
                  <a:cubicBezTo>
                    <a:pt x="190" y="580"/>
                    <a:pt x="175" y="557"/>
                    <a:pt x="167" y="534"/>
                  </a:cubicBezTo>
                  <a:cubicBezTo>
                    <a:pt x="144" y="504"/>
                    <a:pt x="129" y="527"/>
                    <a:pt x="137" y="473"/>
                  </a:cubicBezTo>
                  <a:cubicBezTo>
                    <a:pt x="152" y="420"/>
                    <a:pt x="98" y="412"/>
                    <a:pt x="175" y="374"/>
                  </a:cubicBezTo>
                  <a:cubicBezTo>
                    <a:pt x="198" y="336"/>
                    <a:pt x="182" y="351"/>
                    <a:pt x="152" y="320"/>
                  </a:cubicBezTo>
                  <a:cubicBezTo>
                    <a:pt x="152" y="320"/>
                    <a:pt x="152" y="320"/>
                    <a:pt x="152" y="313"/>
                  </a:cubicBezTo>
                  <a:lnTo>
                    <a:pt x="152" y="313"/>
                  </a:lnTo>
                  <a:cubicBezTo>
                    <a:pt x="167" y="305"/>
                    <a:pt x="198" y="290"/>
                    <a:pt x="205" y="282"/>
                  </a:cubicBezTo>
                  <a:cubicBezTo>
                    <a:pt x="259" y="244"/>
                    <a:pt x="228" y="191"/>
                    <a:pt x="305" y="206"/>
                  </a:cubicBezTo>
                  <a:cubicBezTo>
                    <a:pt x="366" y="213"/>
                    <a:pt x="343" y="152"/>
                    <a:pt x="373" y="137"/>
                  </a:cubicBezTo>
                  <a:cubicBezTo>
                    <a:pt x="389" y="130"/>
                    <a:pt x="412" y="122"/>
                    <a:pt x="419" y="107"/>
                  </a:cubicBezTo>
                  <a:cubicBezTo>
                    <a:pt x="465" y="99"/>
                    <a:pt x="496" y="191"/>
                    <a:pt x="549" y="152"/>
                  </a:cubicBezTo>
                  <a:cubicBezTo>
                    <a:pt x="602" y="114"/>
                    <a:pt x="641" y="175"/>
                    <a:pt x="671" y="221"/>
                  </a:cubicBezTo>
                  <a:cubicBezTo>
                    <a:pt x="686" y="259"/>
                    <a:pt x="694" y="290"/>
                    <a:pt x="725" y="252"/>
                  </a:cubicBezTo>
                  <a:cubicBezTo>
                    <a:pt x="763" y="206"/>
                    <a:pt x="824" y="213"/>
                    <a:pt x="809" y="145"/>
                  </a:cubicBezTo>
                  <a:cubicBezTo>
                    <a:pt x="809" y="130"/>
                    <a:pt x="801" y="68"/>
                    <a:pt x="794" y="68"/>
                  </a:cubicBezTo>
                  <a:lnTo>
                    <a:pt x="794" y="68"/>
                  </a:lnTo>
                  <a:cubicBezTo>
                    <a:pt x="824" y="53"/>
                    <a:pt x="847" y="23"/>
                    <a:pt x="877" y="15"/>
                  </a:cubicBezTo>
                  <a:cubicBezTo>
                    <a:pt x="900" y="7"/>
                    <a:pt x="931" y="7"/>
                    <a:pt x="954" y="30"/>
                  </a:cubicBezTo>
                  <a:cubicBezTo>
                    <a:pt x="969" y="46"/>
                    <a:pt x="954" y="76"/>
                    <a:pt x="961" y="91"/>
                  </a:cubicBezTo>
                  <a:cubicBezTo>
                    <a:pt x="984" y="114"/>
                    <a:pt x="1015" y="137"/>
                    <a:pt x="1046" y="130"/>
                  </a:cubicBezTo>
                  <a:cubicBezTo>
                    <a:pt x="1069" y="130"/>
                    <a:pt x="1053" y="76"/>
                    <a:pt x="1076" y="68"/>
                  </a:cubicBezTo>
                  <a:cubicBezTo>
                    <a:pt x="1114" y="53"/>
                    <a:pt x="1152" y="76"/>
                    <a:pt x="1191" y="84"/>
                  </a:cubicBezTo>
                  <a:cubicBezTo>
                    <a:pt x="1191" y="84"/>
                    <a:pt x="1191" y="46"/>
                    <a:pt x="1206" y="38"/>
                  </a:cubicBezTo>
                  <a:cubicBezTo>
                    <a:pt x="1213" y="38"/>
                    <a:pt x="1298" y="0"/>
                    <a:pt x="1298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3" name="Freeform 23"/>
            <p:cNvSpPr>
              <a:spLocks noChangeArrowheads="1"/>
            </p:cNvSpPr>
            <p:nvPr/>
          </p:nvSpPr>
          <p:spPr bwMode="auto">
            <a:xfrm>
              <a:off x="6438481" y="7753350"/>
              <a:ext cx="201600" cy="204788"/>
            </a:xfrm>
            <a:custGeom>
              <a:avLst/>
              <a:gdLst>
                <a:gd name="T0" fmla="*/ 389 w 558"/>
                <a:gd name="T1" fmla="*/ 8 h 567"/>
                <a:gd name="T2" fmla="*/ 389 w 558"/>
                <a:gd name="T3" fmla="*/ 8 h 567"/>
                <a:gd name="T4" fmla="*/ 450 w 558"/>
                <a:gd name="T5" fmla="*/ 61 h 567"/>
                <a:gd name="T6" fmla="*/ 458 w 558"/>
                <a:gd name="T7" fmla="*/ 115 h 567"/>
                <a:gd name="T8" fmla="*/ 527 w 558"/>
                <a:gd name="T9" fmla="*/ 191 h 567"/>
                <a:gd name="T10" fmla="*/ 557 w 558"/>
                <a:gd name="T11" fmla="*/ 253 h 567"/>
                <a:gd name="T12" fmla="*/ 557 w 558"/>
                <a:gd name="T13" fmla="*/ 253 h 567"/>
                <a:gd name="T14" fmla="*/ 443 w 558"/>
                <a:gd name="T15" fmla="*/ 237 h 567"/>
                <a:gd name="T16" fmla="*/ 450 w 558"/>
                <a:gd name="T17" fmla="*/ 283 h 567"/>
                <a:gd name="T18" fmla="*/ 412 w 558"/>
                <a:gd name="T19" fmla="*/ 413 h 567"/>
                <a:gd name="T20" fmla="*/ 404 w 558"/>
                <a:gd name="T21" fmla="*/ 512 h 567"/>
                <a:gd name="T22" fmla="*/ 374 w 558"/>
                <a:gd name="T23" fmla="*/ 566 h 567"/>
                <a:gd name="T24" fmla="*/ 275 w 558"/>
                <a:gd name="T25" fmla="*/ 512 h 567"/>
                <a:gd name="T26" fmla="*/ 191 w 558"/>
                <a:gd name="T27" fmla="*/ 420 h 567"/>
                <a:gd name="T28" fmla="*/ 91 w 558"/>
                <a:gd name="T29" fmla="*/ 344 h 567"/>
                <a:gd name="T30" fmla="*/ 106 w 558"/>
                <a:gd name="T31" fmla="*/ 298 h 567"/>
                <a:gd name="T32" fmla="*/ 15 w 558"/>
                <a:gd name="T33" fmla="*/ 245 h 567"/>
                <a:gd name="T34" fmla="*/ 15 w 558"/>
                <a:gd name="T35" fmla="*/ 191 h 567"/>
                <a:gd name="T36" fmla="*/ 129 w 558"/>
                <a:gd name="T37" fmla="*/ 138 h 567"/>
                <a:gd name="T38" fmla="*/ 129 w 558"/>
                <a:gd name="T39" fmla="*/ 77 h 567"/>
                <a:gd name="T40" fmla="*/ 229 w 558"/>
                <a:gd name="T41" fmla="*/ 107 h 567"/>
                <a:gd name="T42" fmla="*/ 275 w 558"/>
                <a:gd name="T43" fmla="*/ 69 h 567"/>
                <a:gd name="T44" fmla="*/ 297 w 558"/>
                <a:gd name="T45" fmla="*/ 123 h 567"/>
                <a:gd name="T46" fmla="*/ 328 w 558"/>
                <a:gd name="T47" fmla="*/ 115 h 567"/>
                <a:gd name="T48" fmla="*/ 313 w 558"/>
                <a:gd name="T49" fmla="*/ 23 h 567"/>
                <a:gd name="T50" fmla="*/ 389 w 558"/>
                <a:gd name="T51" fmla="*/ 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8" h="567">
                  <a:moveTo>
                    <a:pt x="389" y="8"/>
                  </a:moveTo>
                  <a:lnTo>
                    <a:pt x="389" y="8"/>
                  </a:lnTo>
                  <a:cubicBezTo>
                    <a:pt x="412" y="23"/>
                    <a:pt x="435" y="39"/>
                    <a:pt x="450" y="61"/>
                  </a:cubicBezTo>
                  <a:cubicBezTo>
                    <a:pt x="466" y="77"/>
                    <a:pt x="450" y="100"/>
                    <a:pt x="458" y="115"/>
                  </a:cubicBezTo>
                  <a:cubicBezTo>
                    <a:pt x="473" y="145"/>
                    <a:pt x="511" y="161"/>
                    <a:pt x="527" y="191"/>
                  </a:cubicBezTo>
                  <a:cubicBezTo>
                    <a:pt x="542" y="207"/>
                    <a:pt x="550" y="230"/>
                    <a:pt x="557" y="253"/>
                  </a:cubicBezTo>
                  <a:lnTo>
                    <a:pt x="557" y="253"/>
                  </a:lnTo>
                  <a:cubicBezTo>
                    <a:pt x="519" y="245"/>
                    <a:pt x="481" y="230"/>
                    <a:pt x="443" y="237"/>
                  </a:cubicBezTo>
                  <a:cubicBezTo>
                    <a:pt x="427" y="237"/>
                    <a:pt x="450" y="268"/>
                    <a:pt x="450" y="283"/>
                  </a:cubicBezTo>
                  <a:cubicBezTo>
                    <a:pt x="443" y="329"/>
                    <a:pt x="420" y="367"/>
                    <a:pt x="412" y="413"/>
                  </a:cubicBezTo>
                  <a:cubicBezTo>
                    <a:pt x="404" y="443"/>
                    <a:pt x="412" y="482"/>
                    <a:pt x="404" y="512"/>
                  </a:cubicBezTo>
                  <a:cubicBezTo>
                    <a:pt x="397" y="528"/>
                    <a:pt x="397" y="566"/>
                    <a:pt x="374" y="566"/>
                  </a:cubicBezTo>
                  <a:cubicBezTo>
                    <a:pt x="336" y="566"/>
                    <a:pt x="305" y="535"/>
                    <a:pt x="275" y="512"/>
                  </a:cubicBezTo>
                  <a:cubicBezTo>
                    <a:pt x="244" y="489"/>
                    <a:pt x="221" y="451"/>
                    <a:pt x="191" y="420"/>
                  </a:cubicBezTo>
                  <a:cubicBezTo>
                    <a:pt x="160" y="390"/>
                    <a:pt x="114" y="375"/>
                    <a:pt x="91" y="344"/>
                  </a:cubicBezTo>
                  <a:cubicBezTo>
                    <a:pt x="83" y="329"/>
                    <a:pt x="114" y="314"/>
                    <a:pt x="106" y="298"/>
                  </a:cubicBezTo>
                  <a:cubicBezTo>
                    <a:pt x="83" y="275"/>
                    <a:pt x="38" y="275"/>
                    <a:pt x="15" y="245"/>
                  </a:cubicBezTo>
                  <a:cubicBezTo>
                    <a:pt x="7" y="230"/>
                    <a:pt x="0" y="207"/>
                    <a:pt x="15" y="191"/>
                  </a:cubicBezTo>
                  <a:cubicBezTo>
                    <a:pt x="45" y="161"/>
                    <a:pt x="99" y="168"/>
                    <a:pt x="129" y="138"/>
                  </a:cubicBezTo>
                  <a:cubicBezTo>
                    <a:pt x="145" y="123"/>
                    <a:pt x="114" y="84"/>
                    <a:pt x="129" y="77"/>
                  </a:cubicBezTo>
                  <a:cubicBezTo>
                    <a:pt x="160" y="69"/>
                    <a:pt x="191" y="107"/>
                    <a:pt x="229" y="107"/>
                  </a:cubicBezTo>
                  <a:cubicBezTo>
                    <a:pt x="244" y="107"/>
                    <a:pt x="259" y="61"/>
                    <a:pt x="275" y="69"/>
                  </a:cubicBezTo>
                  <a:cubicBezTo>
                    <a:pt x="297" y="69"/>
                    <a:pt x="282" y="107"/>
                    <a:pt x="297" y="123"/>
                  </a:cubicBezTo>
                  <a:cubicBezTo>
                    <a:pt x="305" y="130"/>
                    <a:pt x="320" y="123"/>
                    <a:pt x="328" y="115"/>
                  </a:cubicBezTo>
                  <a:cubicBezTo>
                    <a:pt x="328" y="84"/>
                    <a:pt x="290" y="46"/>
                    <a:pt x="313" y="23"/>
                  </a:cubicBezTo>
                  <a:cubicBezTo>
                    <a:pt x="320" y="0"/>
                    <a:pt x="366" y="16"/>
                    <a:pt x="389" y="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4" name="Freeform 24"/>
            <p:cNvSpPr>
              <a:spLocks noChangeArrowheads="1"/>
            </p:cNvSpPr>
            <p:nvPr/>
          </p:nvSpPr>
          <p:spPr bwMode="auto">
            <a:xfrm>
              <a:off x="6636906" y="7942263"/>
              <a:ext cx="107943" cy="187325"/>
            </a:xfrm>
            <a:custGeom>
              <a:avLst/>
              <a:gdLst>
                <a:gd name="T0" fmla="*/ 114 w 298"/>
                <a:gd name="T1" fmla="*/ 0 h 520"/>
                <a:gd name="T2" fmla="*/ 114 w 298"/>
                <a:gd name="T3" fmla="*/ 0 h 520"/>
                <a:gd name="T4" fmla="*/ 190 w 298"/>
                <a:gd name="T5" fmla="*/ 38 h 520"/>
                <a:gd name="T6" fmla="*/ 190 w 298"/>
                <a:gd name="T7" fmla="*/ 38 h 520"/>
                <a:gd name="T8" fmla="*/ 198 w 298"/>
                <a:gd name="T9" fmla="*/ 106 h 520"/>
                <a:gd name="T10" fmla="*/ 229 w 298"/>
                <a:gd name="T11" fmla="*/ 152 h 520"/>
                <a:gd name="T12" fmla="*/ 297 w 298"/>
                <a:gd name="T13" fmla="*/ 183 h 520"/>
                <a:gd name="T14" fmla="*/ 297 w 298"/>
                <a:gd name="T15" fmla="*/ 183 h 520"/>
                <a:gd name="T16" fmla="*/ 206 w 298"/>
                <a:gd name="T17" fmla="*/ 297 h 520"/>
                <a:gd name="T18" fmla="*/ 259 w 298"/>
                <a:gd name="T19" fmla="*/ 504 h 520"/>
                <a:gd name="T20" fmla="*/ 259 w 298"/>
                <a:gd name="T21" fmla="*/ 504 h 520"/>
                <a:gd name="T22" fmla="*/ 221 w 298"/>
                <a:gd name="T23" fmla="*/ 511 h 520"/>
                <a:gd name="T24" fmla="*/ 61 w 298"/>
                <a:gd name="T25" fmla="*/ 450 h 520"/>
                <a:gd name="T26" fmla="*/ 61 w 298"/>
                <a:gd name="T27" fmla="*/ 450 h 520"/>
                <a:gd name="T28" fmla="*/ 30 w 298"/>
                <a:gd name="T29" fmla="*/ 336 h 520"/>
                <a:gd name="T30" fmla="*/ 106 w 298"/>
                <a:gd name="T31" fmla="*/ 213 h 520"/>
                <a:gd name="T32" fmla="*/ 83 w 298"/>
                <a:gd name="T33" fmla="*/ 129 h 520"/>
                <a:gd name="T34" fmla="*/ 22 w 298"/>
                <a:gd name="T35" fmla="*/ 83 h 520"/>
                <a:gd name="T36" fmla="*/ 15 w 298"/>
                <a:gd name="T37" fmla="*/ 30 h 520"/>
                <a:gd name="T38" fmla="*/ 114 w 298"/>
                <a:gd name="T3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520">
                  <a:moveTo>
                    <a:pt x="114" y="0"/>
                  </a:moveTo>
                  <a:lnTo>
                    <a:pt x="114" y="0"/>
                  </a:lnTo>
                  <a:cubicBezTo>
                    <a:pt x="190" y="38"/>
                    <a:pt x="190" y="38"/>
                    <a:pt x="190" y="38"/>
                  </a:cubicBezTo>
                  <a:lnTo>
                    <a:pt x="190" y="38"/>
                  </a:lnTo>
                  <a:cubicBezTo>
                    <a:pt x="198" y="61"/>
                    <a:pt x="190" y="83"/>
                    <a:pt x="198" y="106"/>
                  </a:cubicBezTo>
                  <a:cubicBezTo>
                    <a:pt x="206" y="122"/>
                    <a:pt x="213" y="137"/>
                    <a:pt x="229" y="152"/>
                  </a:cubicBezTo>
                  <a:cubicBezTo>
                    <a:pt x="244" y="167"/>
                    <a:pt x="275" y="167"/>
                    <a:pt x="297" y="183"/>
                  </a:cubicBezTo>
                  <a:lnTo>
                    <a:pt x="297" y="183"/>
                  </a:lnTo>
                  <a:cubicBezTo>
                    <a:pt x="267" y="221"/>
                    <a:pt x="206" y="252"/>
                    <a:pt x="206" y="297"/>
                  </a:cubicBezTo>
                  <a:cubicBezTo>
                    <a:pt x="198" y="366"/>
                    <a:pt x="236" y="435"/>
                    <a:pt x="259" y="504"/>
                  </a:cubicBezTo>
                  <a:lnTo>
                    <a:pt x="259" y="504"/>
                  </a:lnTo>
                  <a:cubicBezTo>
                    <a:pt x="244" y="504"/>
                    <a:pt x="236" y="519"/>
                    <a:pt x="221" y="511"/>
                  </a:cubicBezTo>
                  <a:cubicBezTo>
                    <a:pt x="168" y="496"/>
                    <a:pt x="114" y="473"/>
                    <a:pt x="61" y="450"/>
                  </a:cubicBezTo>
                  <a:lnTo>
                    <a:pt x="61" y="450"/>
                  </a:lnTo>
                  <a:cubicBezTo>
                    <a:pt x="53" y="412"/>
                    <a:pt x="22" y="374"/>
                    <a:pt x="30" y="336"/>
                  </a:cubicBezTo>
                  <a:cubicBezTo>
                    <a:pt x="38" y="290"/>
                    <a:pt x="91" y="259"/>
                    <a:pt x="106" y="213"/>
                  </a:cubicBezTo>
                  <a:cubicBezTo>
                    <a:pt x="114" y="183"/>
                    <a:pt x="99" y="152"/>
                    <a:pt x="83" y="129"/>
                  </a:cubicBezTo>
                  <a:cubicBezTo>
                    <a:pt x="68" y="106"/>
                    <a:pt x="38" y="106"/>
                    <a:pt x="22" y="83"/>
                  </a:cubicBezTo>
                  <a:cubicBezTo>
                    <a:pt x="15" y="68"/>
                    <a:pt x="0" y="45"/>
                    <a:pt x="15" y="30"/>
                  </a:cubicBezTo>
                  <a:cubicBezTo>
                    <a:pt x="38" y="7"/>
                    <a:pt x="83" y="7"/>
                    <a:pt x="114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5" name="Freeform 25"/>
            <p:cNvSpPr>
              <a:spLocks noChangeArrowheads="1"/>
            </p:cNvSpPr>
            <p:nvPr/>
          </p:nvSpPr>
          <p:spPr bwMode="auto">
            <a:xfrm>
              <a:off x="6705163" y="7923213"/>
              <a:ext cx="90482" cy="88900"/>
            </a:xfrm>
            <a:custGeom>
              <a:avLst/>
              <a:gdLst>
                <a:gd name="T0" fmla="*/ 0 w 253"/>
                <a:gd name="T1" fmla="*/ 92 h 245"/>
                <a:gd name="T2" fmla="*/ 0 w 253"/>
                <a:gd name="T3" fmla="*/ 92 h 245"/>
                <a:gd name="T4" fmla="*/ 8 w 253"/>
                <a:gd name="T5" fmla="*/ 160 h 245"/>
                <a:gd name="T6" fmla="*/ 39 w 253"/>
                <a:gd name="T7" fmla="*/ 206 h 245"/>
                <a:gd name="T8" fmla="*/ 107 w 253"/>
                <a:gd name="T9" fmla="*/ 237 h 245"/>
                <a:gd name="T10" fmla="*/ 107 w 253"/>
                <a:gd name="T11" fmla="*/ 237 h 245"/>
                <a:gd name="T12" fmla="*/ 191 w 253"/>
                <a:gd name="T13" fmla="*/ 244 h 245"/>
                <a:gd name="T14" fmla="*/ 191 w 253"/>
                <a:gd name="T15" fmla="*/ 244 h 245"/>
                <a:gd name="T16" fmla="*/ 237 w 253"/>
                <a:gd name="T17" fmla="*/ 221 h 245"/>
                <a:gd name="T18" fmla="*/ 237 w 253"/>
                <a:gd name="T19" fmla="*/ 221 h 245"/>
                <a:gd name="T20" fmla="*/ 191 w 253"/>
                <a:gd name="T21" fmla="*/ 137 h 245"/>
                <a:gd name="T22" fmla="*/ 252 w 253"/>
                <a:gd name="T23" fmla="*/ 76 h 245"/>
                <a:gd name="T24" fmla="*/ 252 w 253"/>
                <a:gd name="T25" fmla="*/ 76 h 245"/>
                <a:gd name="T26" fmla="*/ 107 w 253"/>
                <a:gd name="T27" fmla="*/ 0 h 245"/>
                <a:gd name="T28" fmla="*/ 0 w 253"/>
                <a:gd name="T29" fmla="*/ 9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245">
                  <a:moveTo>
                    <a:pt x="0" y="92"/>
                  </a:moveTo>
                  <a:lnTo>
                    <a:pt x="0" y="92"/>
                  </a:lnTo>
                  <a:cubicBezTo>
                    <a:pt x="8" y="115"/>
                    <a:pt x="0" y="137"/>
                    <a:pt x="8" y="160"/>
                  </a:cubicBezTo>
                  <a:cubicBezTo>
                    <a:pt x="16" y="176"/>
                    <a:pt x="23" y="191"/>
                    <a:pt x="39" y="206"/>
                  </a:cubicBezTo>
                  <a:cubicBezTo>
                    <a:pt x="54" y="221"/>
                    <a:pt x="85" y="221"/>
                    <a:pt x="107" y="237"/>
                  </a:cubicBezTo>
                  <a:lnTo>
                    <a:pt x="107" y="237"/>
                  </a:lnTo>
                  <a:cubicBezTo>
                    <a:pt x="191" y="244"/>
                    <a:pt x="191" y="244"/>
                    <a:pt x="191" y="244"/>
                  </a:cubicBezTo>
                  <a:lnTo>
                    <a:pt x="191" y="244"/>
                  </a:lnTo>
                  <a:cubicBezTo>
                    <a:pt x="237" y="221"/>
                    <a:pt x="237" y="221"/>
                    <a:pt x="237" y="221"/>
                  </a:cubicBezTo>
                  <a:lnTo>
                    <a:pt x="237" y="221"/>
                  </a:lnTo>
                  <a:cubicBezTo>
                    <a:pt x="222" y="191"/>
                    <a:pt x="191" y="168"/>
                    <a:pt x="191" y="137"/>
                  </a:cubicBezTo>
                  <a:cubicBezTo>
                    <a:pt x="199" y="107"/>
                    <a:pt x="230" y="92"/>
                    <a:pt x="252" y="76"/>
                  </a:cubicBezTo>
                  <a:lnTo>
                    <a:pt x="252" y="76"/>
                  </a:lnTo>
                  <a:cubicBezTo>
                    <a:pt x="199" y="54"/>
                    <a:pt x="161" y="0"/>
                    <a:pt x="107" y="0"/>
                  </a:cubicBezTo>
                  <a:cubicBezTo>
                    <a:pt x="62" y="8"/>
                    <a:pt x="39" y="61"/>
                    <a:pt x="0" y="9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6" name="Freeform 26"/>
            <p:cNvSpPr>
              <a:spLocks noChangeArrowheads="1"/>
            </p:cNvSpPr>
            <p:nvPr/>
          </p:nvSpPr>
          <p:spPr bwMode="auto">
            <a:xfrm>
              <a:off x="6708338" y="8008939"/>
              <a:ext cx="107943" cy="115887"/>
            </a:xfrm>
            <a:custGeom>
              <a:avLst/>
              <a:gdLst>
                <a:gd name="T0" fmla="*/ 99 w 299"/>
                <a:gd name="T1" fmla="*/ 0 h 322"/>
                <a:gd name="T2" fmla="*/ 99 w 299"/>
                <a:gd name="T3" fmla="*/ 0 h 322"/>
                <a:gd name="T4" fmla="*/ 183 w 299"/>
                <a:gd name="T5" fmla="*/ 7 h 322"/>
                <a:gd name="T6" fmla="*/ 183 w 299"/>
                <a:gd name="T7" fmla="*/ 7 h 322"/>
                <a:gd name="T8" fmla="*/ 199 w 299"/>
                <a:gd name="T9" fmla="*/ 114 h 322"/>
                <a:gd name="T10" fmla="*/ 176 w 299"/>
                <a:gd name="T11" fmla="*/ 214 h 322"/>
                <a:gd name="T12" fmla="*/ 214 w 299"/>
                <a:gd name="T13" fmla="*/ 229 h 322"/>
                <a:gd name="T14" fmla="*/ 252 w 299"/>
                <a:gd name="T15" fmla="*/ 175 h 322"/>
                <a:gd name="T16" fmla="*/ 298 w 299"/>
                <a:gd name="T17" fmla="*/ 221 h 322"/>
                <a:gd name="T18" fmla="*/ 298 w 299"/>
                <a:gd name="T19" fmla="*/ 221 h 322"/>
                <a:gd name="T20" fmla="*/ 283 w 299"/>
                <a:gd name="T21" fmla="*/ 298 h 322"/>
                <a:gd name="T22" fmla="*/ 283 w 299"/>
                <a:gd name="T23" fmla="*/ 298 h 322"/>
                <a:gd name="T24" fmla="*/ 229 w 299"/>
                <a:gd name="T25" fmla="*/ 282 h 322"/>
                <a:gd name="T26" fmla="*/ 191 w 299"/>
                <a:gd name="T27" fmla="*/ 305 h 322"/>
                <a:gd name="T28" fmla="*/ 145 w 299"/>
                <a:gd name="T29" fmla="*/ 282 h 322"/>
                <a:gd name="T30" fmla="*/ 107 w 299"/>
                <a:gd name="T31" fmla="*/ 321 h 322"/>
                <a:gd name="T32" fmla="*/ 61 w 299"/>
                <a:gd name="T33" fmla="*/ 321 h 322"/>
                <a:gd name="T34" fmla="*/ 61 w 299"/>
                <a:gd name="T35" fmla="*/ 321 h 322"/>
                <a:gd name="T36" fmla="*/ 8 w 299"/>
                <a:gd name="T37" fmla="*/ 114 h 322"/>
                <a:gd name="T38" fmla="*/ 99 w 299"/>
                <a:gd name="T3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322">
                  <a:moveTo>
                    <a:pt x="99" y="0"/>
                  </a:moveTo>
                  <a:lnTo>
                    <a:pt x="99" y="0"/>
                  </a:lnTo>
                  <a:cubicBezTo>
                    <a:pt x="183" y="7"/>
                    <a:pt x="183" y="7"/>
                    <a:pt x="183" y="7"/>
                  </a:cubicBezTo>
                  <a:lnTo>
                    <a:pt x="183" y="7"/>
                  </a:lnTo>
                  <a:cubicBezTo>
                    <a:pt x="191" y="46"/>
                    <a:pt x="206" y="76"/>
                    <a:pt x="199" y="114"/>
                  </a:cubicBezTo>
                  <a:cubicBezTo>
                    <a:pt x="199" y="153"/>
                    <a:pt x="168" y="183"/>
                    <a:pt x="176" y="214"/>
                  </a:cubicBezTo>
                  <a:cubicBezTo>
                    <a:pt x="176" y="229"/>
                    <a:pt x="199" y="236"/>
                    <a:pt x="214" y="229"/>
                  </a:cubicBezTo>
                  <a:cubicBezTo>
                    <a:pt x="237" y="221"/>
                    <a:pt x="237" y="183"/>
                    <a:pt x="252" y="175"/>
                  </a:cubicBezTo>
                  <a:cubicBezTo>
                    <a:pt x="275" y="175"/>
                    <a:pt x="283" y="206"/>
                    <a:pt x="298" y="221"/>
                  </a:cubicBezTo>
                  <a:lnTo>
                    <a:pt x="298" y="221"/>
                  </a:lnTo>
                  <a:cubicBezTo>
                    <a:pt x="283" y="298"/>
                    <a:pt x="283" y="298"/>
                    <a:pt x="283" y="298"/>
                  </a:cubicBezTo>
                  <a:lnTo>
                    <a:pt x="283" y="298"/>
                  </a:lnTo>
                  <a:cubicBezTo>
                    <a:pt x="267" y="298"/>
                    <a:pt x="252" y="282"/>
                    <a:pt x="229" y="282"/>
                  </a:cubicBezTo>
                  <a:cubicBezTo>
                    <a:pt x="214" y="282"/>
                    <a:pt x="206" y="305"/>
                    <a:pt x="191" y="305"/>
                  </a:cubicBezTo>
                  <a:cubicBezTo>
                    <a:pt x="176" y="305"/>
                    <a:pt x="160" y="275"/>
                    <a:pt x="145" y="282"/>
                  </a:cubicBezTo>
                  <a:cubicBezTo>
                    <a:pt x="130" y="282"/>
                    <a:pt x="122" y="313"/>
                    <a:pt x="107" y="321"/>
                  </a:cubicBezTo>
                  <a:cubicBezTo>
                    <a:pt x="92" y="321"/>
                    <a:pt x="77" y="321"/>
                    <a:pt x="61" y="321"/>
                  </a:cubicBezTo>
                  <a:lnTo>
                    <a:pt x="61" y="321"/>
                  </a:lnTo>
                  <a:cubicBezTo>
                    <a:pt x="38" y="252"/>
                    <a:pt x="0" y="183"/>
                    <a:pt x="8" y="114"/>
                  </a:cubicBezTo>
                  <a:cubicBezTo>
                    <a:pt x="8" y="69"/>
                    <a:pt x="69" y="38"/>
                    <a:pt x="99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7" name="Freeform 27"/>
            <p:cNvSpPr>
              <a:spLocks noChangeArrowheads="1"/>
            </p:cNvSpPr>
            <p:nvPr/>
          </p:nvSpPr>
          <p:spPr bwMode="auto">
            <a:xfrm>
              <a:off x="6768659" y="7991475"/>
              <a:ext cx="96832" cy="101600"/>
            </a:xfrm>
            <a:custGeom>
              <a:avLst/>
              <a:gdLst>
                <a:gd name="T0" fmla="*/ 61 w 268"/>
                <a:gd name="T1" fmla="*/ 30 h 283"/>
                <a:gd name="T2" fmla="*/ 61 w 268"/>
                <a:gd name="T3" fmla="*/ 30 h 283"/>
                <a:gd name="T4" fmla="*/ 15 w 268"/>
                <a:gd name="T5" fmla="*/ 53 h 283"/>
                <a:gd name="T6" fmla="*/ 15 w 268"/>
                <a:gd name="T7" fmla="*/ 53 h 283"/>
                <a:gd name="T8" fmla="*/ 31 w 268"/>
                <a:gd name="T9" fmla="*/ 160 h 283"/>
                <a:gd name="T10" fmla="*/ 8 w 268"/>
                <a:gd name="T11" fmla="*/ 260 h 283"/>
                <a:gd name="T12" fmla="*/ 46 w 268"/>
                <a:gd name="T13" fmla="*/ 275 h 283"/>
                <a:gd name="T14" fmla="*/ 84 w 268"/>
                <a:gd name="T15" fmla="*/ 221 h 283"/>
                <a:gd name="T16" fmla="*/ 130 w 268"/>
                <a:gd name="T17" fmla="*/ 267 h 283"/>
                <a:gd name="T18" fmla="*/ 130 w 268"/>
                <a:gd name="T19" fmla="*/ 267 h 283"/>
                <a:gd name="T20" fmla="*/ 206 w 268"/>
                <a:gd name="T21" fmla="*/ 221 h 283"/>
                <a:gd name="T22" fmla="*/ 222 w 268"/>
                <a:gd name="T23" fmla="*/ 183 h 283"/>
                <a:gd name="T24" fmla="*/ 191 w 268"/>
                <a:gd name="T25" fmla="*/ 145 h 283"/>
                <a:gd name="T26" fmla="*/ 267 w 268"/>
                <a:gd name="T27" fmla="*/ 38 h 283"/>
                <a:gd name="T28" fmla="*/ 267 w 268"/>
                <a:gd name="T29" fmla="*/ 38 h 283"/>
                <a:gd name="T30" fmla="*/ 138 w 268"/>
                <a:gd name="T31" fmla="*/ 0 h 283"/>
                <a:gd name="T32" fmla="*/ 61 w 268"/>
                <a:gd name="T33" fmla="*/ 3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3">
                  <a:moveTo>
                    <a:pt x="61" y="30"/>
                  </a:moveTo>
                  <a:lnTo>
                    <a:pt x="61" y="30"/>
                  </a:lnTo>
                  <a:cubicBezTo>
                    <a:pt x="15" y="53"/>
                    <a:pt x="15" y="53"/>
                    <a:pt x="15" y="53"/>
                  </a:cubicBezTo>
                  <a:lnTo>
                    <a:pt x="15" y="53"/>
                  </a:lnTo>
                  <a:cubicBezTo>
                    <a:pt x="23" y="92"/>
                    <a:pt x="38" y="122"/>
                    <a:pt x="31" y="160"/>
                  </a:cubicBezTo>
                  <a:cubicBezTo>
                    <a:pt x="31" y="199"/>
                    <a:pt x="0" y="229"/>
                    <a:pt x="8" y="260"/>
                  </a:cubicBezTo>
                  <a:cubicBezTo>
                    <a:pt x="8" y="275"/>
                    <a:pt x="31" y="282"/>
                    <a:pt x="46" y="275"/>
                  </a:cubicBezTo>
                  <a:cubicBezTo>
                    <a:pt x="69" y="267"/>
                    <a:pt x="69" y="229"/>
                    <a:pt x="84" y="221"/>
                  </a:cubicBezTo>
                  <a:cubicBezTo>
                    <a:pt x="107" y="221"/>
                    <a:pt x="115" y="252"/>
                    <a:pt x="130" y="267"/>
                  </a:cubicBezTo>
                  <a:lnTo>
                    <a:pt x="130" y="267"/>
                  </a:lnTo>
                  <a:cubicBezTo>
                    <a:pt x="153" y="252"/>
                    <a:pt x="184" y="237"/>
                    <a:pt x="206" y="221"/>
                  </a:cubicBezTo>
                  <a:cubicBezTo>
                    <a:pt x="214" y="214"/>
                    <a:pt x="229" y="199"/>
                    <a:pt x="222" y="183"/>
                  </a:cubicBezTo>
                  <a:cubicBezTo>
                    <a:pt x="222" y="168"/>
                    <a:pt x="191" y="160"/>
                    <a:pt x="191" y="145"/>
                  </a:cubicBezTo>
                  <a:cubicBezTo>
                    <a:pt x="206" y="107"/>
                    <a:pt x="237" y="76"/>
                    <a:pt x="267" y="38"/>
                  </a:cubicBezTo>
                  <a:lnTo>
                    <a:pt x="267" y="38"/>
                  </a:lnTo>
                  <a:cubicBezTo>
                    <a:pt x="222" y="30"/>
                    <a:pt x="176" y="7"/>
                    <a:pt x="138" y="0"/>
                  </a:cubicBezTo>
                  <a:cubicBezTo>
                    <a:pt x="107" y="0"/>
                    <a:pt x="84" y="23"/>
                    <a:pt x="61" y="3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8" name="Freeform 28"/>
            <p:cNvSpPr>
              <a:spLocks noChangeArrowheads="1"/>
            </p:cNvSpPr>
            <p:nvPr/>
          </p:nvSpPr>
          <p:spPr bwMode="auto">
            <a:xfrm>
              <a:off x="6775009" y="7900989"/>
              <a:ext cx="111118" cy="104775"/>
            </a:xfrm>
            <a:custGeom>
              <a:avLst/>
              <a:gdLst>
                <a:gd name="T0" fmla="*/ 61 w 307"/>
                <a:gd name="T1" fmla="*/ 137 h 291"/>
                <a:gd name="T2" fmla="*/ 61 w 307"/>
                <a:gd name="T3" fmla="*/ 137 h 291"/>
                <a:gd name="T4" fmla="*/ 0 w 307"/>
                <a:gd name="T5" fmla="*/ 198 h 291"/>
                <a:gd name="T6" fmla="*/ 46 w 307"/>
                <a:gd name="T7" fmla="*/ 282 h 291"/>
                <a:gd name="T8" fmla="*/ 46 w 307"/>
                <a:gd name="T9" fmla="*/ 282 h 291"/>
                <a:gd name="T10" fmla="*/ 123 w 307"/>
                <a:gd name="T11" fmla="*/ 252 h 291"/>
                <a:gd name="T12" fmla="*/ 252 w 307"/>
                <a:gd name="T13" fmla="*/ 290 h 291"/>
                <a:gd name="T14" fmla="*/ 252 w 307"/>
                <a:gd name="T15" fmla="*/ 290 h 291"/>
                <a:gd name="T16" fmla="*/ 291 w 307"/>
                <a:gd name="T17" fmla="*/ 244 h 291"/>
                <a:gd name="T18" fmla="*/ 306 w 307"/>
                <a:gd name="T19" fmla="*/ 176 h 291"/>
                <a:gd name="T20" fmla="*/ 306 w 307"/>
                <a:gd name="T21" fmla="*/ 176 h 291"/>
                <a:gd name="T22" fmla="*/ 283 w 307"/>
                <a:gd name="T23" fmla="*/ 122 h 291"/>
                <a:gd name="T24" fmla="*/ 260 w 307"/>
                <a:gd name="T25" fmla="*/ 92 h 291"/>
                <a:gd name="T26" fmla="*/ 237 w 307"/>
                <a:gd name="T27" fmla="*/ 15 h 291"/>
                <a:gd name="T28" fmla="*/ 176 w 307"/>
                <a:gd name="T29" fmla="*/ 23 h 291"/>
                <a:gd name="T30" fmla="*/ 161 w 307"/>
                <a:gd name="T31" fmla="*/ 61 h 291"/>
                <a:gd name="T32" fmla="*/ 107 w 307"/>
                <a:gd name="T33" fmla="*/ 76 h 291"/>
                <a:gd name="T34" fmla="*/ 61 w 307"/>
                <a:gd name="T35" fmla="*/ 13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91">
                  <a:moveTo>
                    <a:pt x="61" y="137"/>
                  </a:moveTo>
                  <a:lnTo>
                    <a:pt x="61" y="137"/>
                  </a:lnTo>
                  <a:cubicBezTo>
                    <a:pt x="39" y="153"/>
                    <a:pt x="8" y="168"/>
                    <a:pt x="0" y="198"/>
                  </a:cubicBezTo>
                  <a:cubicBezTo>
                    <a:pt x="0" y="229"/>
                    <a:pt x="31" y="252"/>
                    <a:pt x="46" y="282"/>
                  </a:cubicBezTo>
                  <a:lnTo>
                    <a:pt x="46" y="282"/>
                  </a:lnTo>
                  <a:cubicBezTo>
                    <a:pt x="69" y="275"/>
                    <a:pt x="92" y="252"/>
                    <a:pt x="123" y="252"/>
                  </a:cubicBezTo>
                  <a:cubicBezTo>
                    <a:pt x="161" y="259"/>
                    <a:pt x="207" y="282"/>
                    <a:pt x="252" y="290"/>
                  </a:cubicBezTo>
                  <a:lnTo>
                    <a:pt x="252" y="290"/>
                  </a:lnTo>
                  <a:cubicBezTo>
                    <a:pt x="260" y="275"/>
                    <a:pt x="283" y="259"/>
                    <a:pt x="291" y="244"/>
                  </a:cubicBezTo>
                  <a:cubicBezTo>
                    <a:pt x="298" y="221"/>
                    <a:pt x="298" y="198"/>
                    <a:pt x="306" y="176"/>
                  </a:cubicBezTo>
                  <a:lnTo>
                    <a:pt x="306" y="176"/>
                  </a:lnTo>
                  <a:cubicBezTo>
                    <a:pt x="298" y="160"/>
                    <a:pt x="291" y="137"/>
                    <a:pt x="283" y="122"/>
                  </a:cubicBezTo>
                  <a:cubicBezTo>
                    <a:pt x="275" y="107"/>
                    <a:pt x="268" y="99"/>
                    <a:pt x="260" y="92"/>
                  </a:cubicBezTo>
                  <a:cubicBezTo>
                    <a:pt x="245" y="61"/>
                    <a:pt x="260" y="30"/>
                    <a:pt x="237" y="15"/>
                  </a:cubicBezTo>
                  <a:cubicBezTo>
                    <a:pt x="222" y="0"/>
                    <a:pt x="191" y="7"/>
                    <a:pt x="176" y="23"/>
                  </a:cubicBezTo>
                  <a:cubicBezTo>
                    <a:pt x="161" y="30"/>
                    <a:pt x="176" y="53"/>
                    <a:pt x="161" y="61"/>
                  </a:cubicBezTo>
                  <a:cubicBezTo>
                    <a:pt x="146" y="76"/>
                    <a:pt x="123" y="61"/>
                    <a:pt x="107" y="76"/>
                  </a:cubicBezTo>
                  <a:cubicBezTo>
                    <a:pt x="92" y="92"/>
                    <a:pt x="77" y="115"/>
                    <a:pt x="61" y="13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09" name="Freeform 29"/>
            <p:cNvSpPr>
              <a:spLocks noChangeArrowheads="1"/>
            </p:cNvSpPr>
            <p:nvPr/>
          </p:nvSpPr>
          <p:spPr bwMode="auto">
            <a:xfrm>
              <a:off x="6455943" y="8104188"/>
              <a:ext cx="503204" cy="449262"/>
            </a:xfrm>
            <a:custGeom>
              <a:avLst/>
              <a:gdLst>
                <a:gd name="T0" fmla="*/ 764 w 1399"/>
                <a:gd name="T1" fmla="*/ 54 h 1246"/>
                <a:gd name="T2" fmla="*/ 848 w 1399"/>
                <a:gd name="T3" fmla="*/ 15 h 1246"/>
                <a:gd name="T4" fmla="*/ 932 w 1399"/>
                <a:gd name="T5" fmla="*/ 15 h 1246"/>
                <a:gd name="T6" fmla="*/ 986 w 1399"/>
                <a:gd name="T7" fmla="*/ 31 h 1246"/>
                <a:gd name="T8" fmla="*/ 978 w 1399"/>
                <a:gd name="T9" fmla="*/ 107 h 1246"/>
                <a:gd name="T10" fmla="*/ 1093 w 1399"/>
                <a:gd name="T11" fmla="*/ 145 h 1246"/>
                <a:gd name="T12" fmla="*/ 1222 w 1399"/>
                <a:gd name="T13" fmla="*/ 92 h 1246"/>
                <a:gd name="T14" fmla="*/ 1253 w 1399"/>
                <a:gd name="T15" fmla="*/ 115 h 1246"/>
                <a:gd name="T16" fmla="*/ 1222 w 1399"/>
                <a:gd name="T17" fmla="*/ 199 h 1246"/>
                <a:gd name="T18" fmla="*/ 1230 w 1399"/>
                <a:gd name="T19" fmla="*/ 321 h 1246"/>
                <a:gd name="T20" fmla="*/ 1116 w 1399"/>
                <a:gd name="T21" fmla="*/ 436 h 1246"/>
                <a:gd name="T22" fmla="*/ 1123 w 1399"/>
                <a:gd name="T23" fmla="*/ 642 h 1246"/>
                <a:gd name="T24" fmla="*/ 1154 w 1399"/>
                <a:gd name="T25" fmla="*/ 756 h 1246"/>
                <a:gd name="T26" fmla="*/ 1207 w 1399"/>
                <a:gd name="T27" fmla="*/ 749 h 1246"/>
                <a:gd name="T28" fmla="*/ 1291 w 1399"/>
                <a:gd name="T29" fmla="*/ 756 h 1246"/>
                <a:gd name="T30" fmla="*/ 1345 w 1399"/>
                <a:gd name="T31" fmla="*/ 817 h 1246"/>
                <a:gd name="T32" fmla="*/ 1398 w 1399"/>
                <a:gd name="T33" fmla="*/ 848 h 1246"/>
                <a:gd name="T34" fmla="*/ 1314 w 1399"/>
                <a:gd name="T35" fmla="*/ 1054 h 1246"/>
                <a:gd name="T36" fmla="*/ 1161 w 1399"/>
                <a:gd name="T37" fmla="*/ 1039 h 1246"/>
                <a:gd name="T38" fmla="*/ 955 w 1399"/>
                <a:gd name="T39" fmla="*/ 1123 h 1246"/>
                <a:gd name="T40" fmla="*/ 841 w 1399"/>
                <a:gd name="T41" fmla="*/ 1039 h 1246"/>
                <a:gd name="T42" fmla="*/ 726 w 1399"/>
                <a:gd name="T43" fmla="*/ 1092 h 1246"/>
                <a:gd name="T44" fmla="*/ 688 w 1399"/>
                <a:gd name="T45" fmla="*/ 1169 h 1246"/>
                <a:gd name="T46" fmla="*/ 543 w 1399"/>
                <a:gd name="T47" fmla="*/ 1230 h 1246"/>
                <a:gd name="T48" fmla="*/ 505 w 1399"/>
                <a:gd name="T49" fmla="*/ 1108 h 1246"/>
                <a:gd name="T50" fmla="*/ 367 w 1399"/>
                <a:gd name="T51" fmla="*/ 772 h 1246"/>
                <a:gd name="T52" fmla="*/ 306 w 1399"/>
                <a:gd name="T53" fmla="*/ 542 h 1246"/>
                <a:gd name="T54" fmla="*/ 260 w 1399"/>
                <a:gd name="T55" fmla="*/ 428 h 1246"/>
                <a:gd name="T56" fmla="*/ 46 w 1399"/>
                <a:gd name="T57" fmla="*/ 542 h 1246"/>
                <a:gd name="T58" fmla="*/ 8 w 1399"/>
                <a:gd name="T59" fmla="*/ 390 h 1246"/>
                <a:gd name="T60" fmla="*/ 46 w 1399"/>
                <a:gd name="T61" fmla="*/ 374 h 1246"/>
                <a:gd name="T62" fmla="*/ 184 w 1399"/>
                <a:gd name="T63" fmla="*/ 290 h 1246"/>
                <a:gd name="T64" fmla="*/ 291 w 1399"/>
                <a:gd name="T65" fmla="*/ 222 h 1246"/>
                <a:gd name="T66" fmla="*/ 390 w 1399"/>
                <a:gd name="T67" fmla="*/ 183 h 1246"/>
                <a:gd name="T68" fmla="*/ 474 w 1399"/>
                <a:gd name="T69" fmla="*/ 31 h 1246"/>
                <a:gd name="T70" fmla="*/ 566 w 1399"/>
                <a:gd name="T71" fmla="*/ 0 h 1246"/>
                <a:gd name="T72" fmla="*/ 764 w 1399"/>
                <a:gd name="T73" fmla="*/ 5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9" h="1246">
                  <a:moveTo>
                    <a:pt x="764" y="54"/>
                  </a:moveTo>
                  <a:lnTo>
                    <a:pt x="764" y="54"/>
                  </a:lnTo>
                  <a:cubicBezTo>
                    <a:pt x="780" y="54"/>
                    <a:pt x="795" y="54"/>
                    <a:pt x="810" y="54"/>
                  </a:cubicBezTo>
                  <a:cubicBezTo>
                    <a:pt x="825" y="46"/>
                    <a:pt x="833" y="15"/>
                    <a:pt x="848" y="15"/>
                  </a:cubicBezTo>
                  <a:cubicBezTo>
                    <a:pt x="863" y="8"/>
                    <a:pt x="879" y="38"/>
                    <a:pt x="894" y="38"/>
                  </a:cubicBezTo>
                  <a:cubicBezTo>
                    <a:pt x="909" y="38"/>
                    <a:pt x="917" y="15"/>
                    <a:pt x="932" y="15"/>
                  </a:cubicBezTo>
                  <a:cubicBezTo>
                    <a:pt x="955" y="15"/>
                    <a:pt x="970" y="31"/>
                    <a:pt x="986" y="31"/>
                  </a:cubicBezTo>
                  <a:lnTo>
                    <a:pt x="986" y="31"/>
                  </a:lnTo>
                  <a:cubicBezTo>
                    <a:pt x="1001" y="46"/>
                    <a:pt x="1016" y="61"/>
                    <a:pt x="1024" y="77"/>
                  </a:cubicBezTo>
                  <a:lnTo>
                    <a:pt x="978" y="107"/>
                  </a:lnTo>
                  <a:cubicBezTo>
                    <a:pt x="978" y="115"/>
                    <a:pt x="1024" y="161"/>
                    <a:pt x="1024" y="161"/>
                  </a:cubicBezTo>
                  <a:cubicBezTo>
                    <a:pt x="1047" y="153"/>
                    <a:pt x="1070" y="161"/>
                    <a:pt x="1093" y="145"/>
                  </a:cubicBezTo>
                  <a:cubicBezTo>
                    <a:pt x="1116" y="138"/>
                    <a:pt x="1131" y="107"/>
                    <a:pt x="1161" y="99"/>
                  </a:cubicBezTo>
                  <a:cubicBezTo>
                    <a:pt x="1177" y="92"/>
                    <a:pt x="1199" y="99"/>
                    <a:pt x="1222" y="92"/>
                  </a:cubicBezTo>
                  <a:lnTo>
                    <a:pt x="1222" y="92"/>
                  </a:lnTo>
                  <a:cubicBezTo>
                    <a:pt x="1230" y="99"/>
                    <a:pt x="1253" y="107"/>
                    <a:pt x="1253" y="115"/>
                  </a:cubicBezTo>
                  <a:cubicBezTo>
                    <a:pt x="1253" y="145"/>
                    <a:pt x="1230" y="168"/>
                    <a:pt x="1222" y="199"/>
                  </a:cubicBezTo>
                  <a:lnTo>
                    <a:pt x="1222" y="199"/>
                  </a:lnTo>
                  <a:cubicBezTo>
                    <a:pt x="1207" y="206"/>
                    <a:pt x="1192" y="214"/>
                    <a:pt x="1192" y="229"/>
                  </a:cubicBezTo>
                  <a:cubicBezTo>
                    <a:pt x="1199" y="260"/>
                    <a:pt x="1238" y="283"/>
                    <a:pt x="1230" y="321"/>
                  </a:cubicBezTo>
                  <a:cubicBezTo>
                    <a:pt x="1222" y="359"/>
                    <a:pt x="1192" y="397"/>
                    <a:pt x="1169" y="428"/>
                  </a:cubicBezTo>
                  <a:cubicBezTo>
                    <a:pt x="1154" y="443"/>
                    <a:pt x="1123" y="420"/>
                    <a:pt x="1116" y="436"/>
                  </a:cubicBezTo>
                  <a:cubicBezTo>
                    <a:pt x="1116" y="489"/>
                    <a:pt x="1146" y="527"/>
                    <a:pt x="1154" y="581"/>
                  </a:cubicBezTo>
                  <a:cubicBezTo>
                    <a:pt x="1154" y="603"/>
                    <a:pt x="1131" y="619"/>
                    <a:pt x="1123" y="642"/>
                  </a:cubicBezTo>
                  <a:cubicBezTo>
                    <a:pt x="1116" y="665"/>
                    <a:pt x="1108" y="688"/>
                    <a:pt x="1116" y="703"/>
                  </a:cubicBezTo>
                  <a:cubicBezTo>
                    <a:pt x="1123" y="726"/>
                    <a:pt x="1138" y="741"/>
                    <a:pt x="1154" y="756"/>
                  </a:cubicBezTo>
                  <a:cubicBezTo>
                    <a:pt x="1169" y="772"/>
                    <a:pt x="1177" y="794"/>
                    <a:pt x="1192" y="787"/>
                  </a:cubicBezTo>
                  <a:cubicBezTo>
                    <a:pt x="1207" y="787"/>
                    <a:pt x="1192" y="749"/>
                    <a:pt x="1207" y="749"/>
                  </a:cubicBezTo>
                  <a:cubicBezTo>
                    <a:pt x="1222" y="741"/>
                    <a:pt x="1230" y="772"/>
                    <a:pt x="1253" y="779"/>
                  </a:cubicBezTo>
                  <a:cubicBezTo>
                    <a:pt x="1261" y="779"/>
                    <a:pt x="1276" y="756"/>
                    <a:pt x="1291" y="756"/>
                  </a:cubicBezTo>
                  <a:cubicBezTo>
                    <a:pt x="1314" y="764"/>
                    <a:pt x="1330" y="787"/>
                    <a:pt x="1345" y="802"/>
                  </a:cubicBezTo>
                  <a:cubicBezTo>
                    <a:pt x="1352" y="810"/>
                    <a:pt x="1345" y="817"/>
                    <a:pt x="1345" y="817"/>
                  </a:cubicBezTo>
                  <a:cubicBezTo>
                    <a:pt x="1360" y="833"/>
                    <a:pt x="1383" y="833"/>
                    <a:pt x="1398" y="848"/>
                  </a:cubicBezTo>
                  <a:lnTo>
                    <a:pt x="1398" y="848"/>
                  </a:lnTo>
                  <a:cubicBezTo>
                    <a:pt x="1360" y="886"/>
                    <a:pt x="1299" y="909"/>
                    <a:pt x="1276" y="963"/>
                  </a:cubicBezTo>
                  <a:cubicBezTo>
                    <a:pt x="1261" y="993"/>
                    <a:pt x="1299" y="1024"/>
                    <a:pt x="1314" y="1054"/>
                  </a:cubicBezTo>
                  <a:cubicBezTo>
                    <a:pt x="1314" y="1054"/>
                    <a:pt x="1284" y="1115"/>
                    <a:pt x="1284" y="1123"/>
                  </a:cubicBezTo>
                  <a:cubicBezTo>
                    <a:pt x="1284" y="1130"/>
                    <a:pt x="1161" y="1039"/>
                    <a:pt x="1161" y="1039"/>
                  </a:cubicBezTo>
                  <a:cubicBezTo>
                    <a:pt x="1138" y="1047"/>
                    <a:pt x="1108" y="1047"/>
                    <a:pt x="1085" y="1054"/>
                  </a:cubicBezTo>
                  <a:cubicBezTo>
                    <a:pt x="1039" y="1077"/>
                    <a:pt x="1001" y="1108"/>
                    <a:pt x="955" y="1123"/>
                  </a:cubicBezTo>
                  <a:cubicBezTo>
                    <a:pt x="917" y="1138"/>
                    <a:pt x="863" y="1169"/>
                    <a:pt x="825" y="1138"/>
                  </a:cubicBezTo>
                  <a:cubicBezTo>
                    <a:pt x="802" y="1115"/>
                    <a:pt x="856" y="1069"/>
                    <a:pt x="841" y="1039"/>
                  </a:cubicBezTo>
                  <a:cubicBezTo>
                    <a:pt x="833" y="1016"/>
                    <a:pt x="787" y="1024"/>
                    <a:pt x="772" y="1031"/>
                  </a:cubicBezTo>
                  <a:cubicBezTo>
                    <a:pt x="749" y="1039"/>
                    <a:pt x="726" y="1069"/>
                    <a:pt x="726" y="1092"/>
                  </a:cubicBezTo>
                  <a:cubicBezTo>
                    <a:pt x="734" y="1115"/>
                    <a:pt x="787" y="1138"/>
                    <a:pt x="772" y="1161"/>
                  </a:cubicBezTo>
                  <a:cubicBezTo>
                    <a:pt x="764" y="1192"/>
                    <a:pt x="718" y="1161"/>
                    <a:pt x="688" y="1169"/>
                  </a:cubicBezTo>
                  <a:cubicBezTo>
                    <a:pt x="688" y="1169"/>
                    <a:pt x="634" y="1230"/>
                    <a:pt x="634" y="1238"/>
                  </a:cubicBezTo>
                  <a:cubicBezTo>
                    <a:pt x="627" y="1245"/>
                    <a:pt x="543" y="1230"/>
                    <a:pt x="543" y="1230"/>
                  </a:cubicBezTo>
                  <a:cubicBezTo>
                    <a:pt x="527" y="1184"/>
                    <a:pt x="512" y="1146"/>
                    <a:pt x="505" y="1108"/>
                  </a:cubicBezTo>
                  <a:lnTo>
                    <a:pt x="505" y="1108"/>
                  </a:lnTo>
                  <a:cubicBezTo>
                    <a:pt x="497" y="993"/>
                    <a:pt x="520" y="878"/>
                    <a:pt x="482" y="779"/>
                  </a:cubicBezTo>
                  <a:cubicBezTo>
                    <a:pt x="466" y="741"/>
                    <a:pt x="382" y="802"/>
                    <a:pt x="367" y="772"/>
                  </a:cubicBezTo>
                  <a:cubicBezTo>
                    <a:pt x="336" y="711"/>
                    <a:pt x="382" y="649"/>
                    <a:pt x="398" y="588"/>
                  </a:cubicBezTo>
                  <a:cubicBezTo>
                    <a:pt x="398" y="588"/>
                    <a:pt x="298" y="558"/>
                    <a:pt x="306" y="542"/>
                  </a:cubicBezTo>
                  <a:cubicBezTo>
                    <a:pt x="306" y="535"/>
                    <a:pt x="336" y="458"/>
                    <a:pt x="336" y="458"/>
                  </a:cubicBezTo>
                  <a:cubicBezTo>
                    <a:pt x="313" y="443"/>
                    <a:pt x="283" y="413"/>
                    <a:pt x="260" y="428"/>
                  </a:cubicBezTo>
                  <a:cubicBezTo>
                    <a:pt x="237" y="436"/>
                    <a:pt x="275" y="489"/>
                    <a:pt x="252" y="497"/>
                  </a:cubicBezTo>
                  <a:cubicBezTo>
                    <a:pt x="191" y="535"/>
                    <a:pt x="115" y="565"/>
                    <a:pt x="46" y="542"/>
                  </a:cubicBezTo>
                  <a:cubicBezTo>
                    <a:pt x="8" y="527"/>
                    <a:pt x="100" y="481"/>
                    <a:pt x="92" y="443"/>
                  </a:cubicBezTo>
                  <a:cubicBezTo>
                    <a:pt x="84" y="413"/>
                    <a:pt x="23" y="413"/>
                    <a:pt x="8" y="390"/>
                  </a:cubicBezTo>
                  <a:cubicBezTo>
                    <a:pt x="0" y="374"/>
                    <a:pt x="31" y="382"/>
                    <a:pt x="46" y="374"/>
                  </a:cubicBezTo>
                  <a:lnTo>
                    <a:pt x="46" y="374"/>
                  </a:lnTo>
                  <a:cubicBezTo>
                    <a:pt x="77" y="374"/>
                    <a:pt x="115" y="374"/>
                    <a:pt x="146" y="359"/>
                  </a:cubicBezTo>
                  <a:cubicBezTo>
                    <a:pt x="169" y="344"/>
                    <a:pt x="161" y="298"/>
                    <a:pt x="184" y="290"/>
                  </a:cubicBezTo>
                  <a:cubicBezTo>
                    <a:pt x="207" y="283"/>
                    <a:pt x="230" y="306"/>
                    <a:pt x="252" y="306"/>
                  </a:cubicBezTo>
                  <a:cubicBezTo>
                    <a:pt x="252" y="306"/>
                    <a:pt x="283" y="222"/>
                    <a:pt x="291" y="222"/>
                  </a:cubicBezTo>
                  <a:cubicBezTo>
                    <a:pt x="306" y="222"/>
                    <a:pt x="375" y="214"/>
                    <a:pt x="375" y="214"/>
                  </a:cubicBezTo>
                  <a:cubicBezTo>
                    <a:pt x="375" y="214"/>
                    <a:pt x="382" y="183"/>
                    <a:pt x="390" y="183"/>
                  </a:cubicBezTo>
                  <a:cubicBezTo>
                    <a:pt x="398" y="183"/>
                    <a:pt x="489" y="161"/>
                    <a:pt x="489" y="161"/>
                  </a:cubicBezTo>
                  <a:cubicBezTo>
                    <a:pt x="482" y="115"/>
                    <a:pt x="451" y="69"/>
                    <a:pt x="474" y="31"/>
                  </a:cubicBezTo>
                  <a:cubicBezTo>
                    <a:pt x="482" y="0"/>
                    <a:pt x="535" y="15"/>
                    <a:pt x="566" y="0"/>
                  </a:cubicBezTo>
                  <a:lnTo>
                    <a:pt x="566" y="0"/>
                  </a:lnTo>
                  <a:cubicBezTo>
                    <a:pt x="619" y="23"/>
                    <a:pt x="673" y="46"/>
                    <a:pt x="726" y="61"/>
                  </a:cubicBezTo>
                  <a:cubicBezTo>
                    <a:pt x="741" y="69"/>
                    <a:pt x="749" y="54"/>
                    <a:pt x="764" y="5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0" name="Freeform 30"/>
            <p:cNvSpPr>
              <a:spLocks noChangeArrowheads="1"/>
            </p:cNvSpPr>
            <p:nvPr/>
          </p:nvSpPr>
          <p:spPr bwMode="auto">
            <a:xfrm>
              <a:off x="6806756" y="7950201"/>
              <a:ext cx="160328" cy="212725"/>
            </a:xfrm>
            <a:custGeom>
              <a:avLst/>
              <a:gdLst>
                <a:gd name="T0" fmla="*/ 214 w 444"/>
                <a:gd name="T1" fmla="*/ 39 h 590"/>
                <a:gd name="T2" fmla="*/ 214 w 444"/>
                <a:gd name="T3" fmla="*/ 39 h 590"/>
                <a:gd name="T4" fmla="*/ 298 w 444"/>
                <a:gd name="T5" fmla="*/ 0 h 590"/>
                <a:gd name="T6" fmla="*/ 359 w 444"/>
                <a:gd name="T7" fmla="*/ 54 h 590"/>
                <a:gd name="T8" fmla="*/ 359 w 444"/>
                <a:gd name="T9" fmla="*/ 54 h 590"/>
                <a:gd name="T10" fmla="*/ 413 w 444"/>
                <a:gd name="T11" fmla="*/ 138 h 590"/>
                <a:gd name="T12" fmla="*/ 435 w 444"/>
                <a:gd name="T13" fmla="*/ 207 h 590"/>
                <a:gd name="T14" fmla="*/ 405 w 444"/>
                <a:gd name="T15" fmla="*/ 237 h 590"/>
                <a:gd name="T16" fmla="*/ 405 w 444"/>
                <a:gd name="T17" fmla="*/ 237 h 590"/>
                <a:gd name="T18" fmla="*/ 352 w 444"/>
                <a:gd name="T19" fmla="*/ 275 h 590"/>
                <a:gd name="T20" fmla="*/ 405 w 444"/>
                <a:gd name="T21" fmla="*/ 298 h 590"/>
                <a:gd name="T22" fmla="*/ 397 w 444"/>
                <a:gd name="T23" fmla="*/ 397 h 590"/>
                <a:gd name="T24" fmla="*/ 329 w 444"/>
                <a:gd name="T25" fmla="*/ 397 h 590"/>
                <a:gd name="T26" fmla="*/ 298 w 444"/>
                <a:gd name="T27" fmla="*/ 482 h 590"/>
                <a:gd name="T28" fmla="*/ 244 w 444"/>
                <a:gd name="T29" fmla="*/ 520 h 590"/>
                <a:gd name="T30" fmla="*/ 244 w 444"/>
                <a:gd name="T31" fmla="*/ 520 h 590"/>
                <a:gd name="T32" fmla="*/ 183 w 444"/>
                <a:gd name="T33" fmla="*/ 527 h 590"/>
                <a:gd name="T34" fmla="*/ 115 w 444"/>
                <a:gd name="T35" fmla="*/ 573 h 590"/>
                <a:gd name="T36" fmla="*/ 46 w 444"/>
                <a:gd name="T37" fmla="*/ 589 h 590"/>
                <a:gd name="T38" fmla="*/ 0 w 444"/>
                <a:gd name="T39" fmla="*/ 535 h 590"/>
                <a:gd name="T40" fmla="*/ 46 w 444"/>
                <a:gd name="T41" fmla="*/ 505 h 590"/>
                <a:gd name="T42" fmla="*/ 8 w 444"/>
                <a:gd name="T43" fmla="*/ 459 h 590"/>
                <a:gd name="T44" fmla="*/ 8 w 444"/>
                <a:gd name="T45" fmla="*/ 459 h 590"/>
                <a:gd name="T46" fmla="*/ 23 w 444"/>
                <a:gd name="T47" fmla="*/ 382 h 590"/>
                <a:gd name="T48" fmla="*/ 23 w 444"/>
                <a:gd name="T49" fmla="*/ 382 h 590"/>
                <a:gd name="T50" fmla="*/ 99 w 444"/>
                <a:gd name="T51" fmla="*/ 336 h 590"/>
                <a:gd name="T52" fmla="*/ 115 w 444"/>
                <a:gd name="T53" fmla="*/ 298 h 590"/>
                <a:gd name="T54" fmla="*/ 84 w 444"/>
                <a:gd name="T55" fmla="*/ 260 h 590"/>
                <a:gd name="T56" fmla="*/ 160 w 444"/>
                <a:gd name="T57" fmla="*/ 153 h 590"/>
                <a:gd name="T58" fmla="*/ 160 w 444"/>
                <a:gd name="T59" fmla="*/ 153 h 590"/>
                <a:gd name="T60" fmla="*/ 199 w 444"/>
                <a:gd name="T61" fmla="*/ 107 h 590"/>
                <a:gd name="T62" fmla="*/ 214 w 444"/>
                <a:gd name="T63" fmla="*/ 3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4" h="590">
                  <a:moveTo>
                    <a:pt x="214" y="39"/>
                  </a:moveTo>
                  <a:lnTo>
                    <a:pt x="214" y="39"/>
                  </a:lnTo>
                  <a:cubicBezTo>
                    <a:pt x="237" y="23"/>
                    <a:pt x="267" y="0"/>
                    <a:pt x="298" y="0"/>
                  </a:cubicBezTo>
                  <a:cubicBezTo>
                    <a:pt x="321" y="0"/>
                    <a:pt x="336" y="39"/>
                    <a:pt x="359" y="54"/>
                  </a:cubicBezTo>
                  <a:lnTo>
                    <a:pt x="359" y="54"/>
                  </a:lnTo>
                  <a:cubicBezTo>
                    <a:pt x="374" y="84"/>
                    <a:pt x="397" y="107"/>
                    <a:pt x="413" y="138"/>
                  </a:cubicBezTo>
                  <a:cubicBezTo>
                    <a:pt x="420" y="161"/>
                    <a:pt x="443" y="184"/>
                    <a:pt x="435" y="207"/>
                  </a:cubicBezTo>
                  <a:cubicBezTo>
                    <a:pt x="435" y="222"/>
                    <a:pt x="413" y="222"/>
                    <a:pt x="405" y="237"/>
                  </a:cubicBezTo>
                  <a:lnTo>
                    <a:pt x="405" y="237"/>
                  </a:lnTo>
                  <a:cubicBezTo>
                    <a:pt x="382" y="245"/>
                    <a:pt x="352" y="253"/>
                    <a:pt x="352" y="275"/>
                  </a:cubicBezTo>
                  <a:cubicBezTo>
                    <a:pt x="352" y="298"/>
                    <a:pt x="397" y="283"/>
                    <a:pt x="405" y="298"/>
                  </a:cubicBezTo>
                  <a:cubicBezTo>
                    <a:pt x="413" y="329"/>
                    <a:pt x="420" y="367"/>
                    <a:pt x="397" y="397"/>
                  </a:cubicBezTo>
                  <a:cubicBezTo>
                    <a:pt x="382" y="413"/>
                    <a:pt x="352" y="382"/>
                    <a:pt x="329" y="397"/>
                  </a:cubicBezTo>
                  <a:cubicBezTo>
                    <a:pt x="306" y="413"/>
                    <a:pt x="321" y="451"/>
                    <a:pt x="298" y="482"/>
                  </a:cubicBezTo>
                  <a:cubicBezTo>
                    <a:pt x="290" y="497"/>
                    <a:pt x="260" y="505"/>
                    <a:pt x="244" y="520"/>
                  </a:cubicBezTo>
                  <a:lnTo>
                    <a:pt x="244" y="520"/>
                  </a:lnTo>
                  <a:cubicBezTo>
                    <a:pt x="221" y="527"/>
                    <a:pt x="199" y="520"/>
                    <a:pt x="183" y="527"/>
                  </a:cubicBezTo>
                  <a:cubicBezTo>
                    <a:pt x="153" y="535"/>
                    <a:pt x="138" y="566"/>
                    <a:pt x="115" y="573"/>
                  </a:cubicBezTo>
                  <a:cubicBezTo>
                    <a:pt x="92" y="589"/>
                    <a:pt x="69" y="581"/>
                    <a:pt x="46" y="589"/>
                  </a:cubicBezTo>
                  <a:cubicBezTo>
                    <a:pt x="46" y="589"/>
                    <a:pt x="0" y="543"/>
                    <a:pt x="0" y="535"/>
                  </a:cubicBezTo>
                  <a:lnTo>
                    <a:pt x="46" y="505"/>
                  </a:lnTo>
                  <a:cubicBezTo>
                    <a:pt x="38" y="489"/>
                    <a:pt x="23" y="474"/>
                    <a:pt x="8" y="459"/>
                  </a:cubicBezTo>
                  <a:lnTo>
                    <a:pt x="8" y="459"/>
                  </a:lnTo>
                  <a:cubicBezTo>
                    <a:pt x="23" y="382"/>
                    <a:pt x="23" y="382"/>
                    <a:pt x="23" y="382"/>
                  </a:cubicBezTo>
                  <a:lnTo>
                    <a:pt x="23" y="382"/>
                  </a:lnTo>
                  <a:cubicBezTo>
                    <a:pt x="46" y="367"/>
                    <a:pt x="77" y="352"/>
                    <a:pt x="99" y="336"/>
                  </a:cubicBezTo>
                  <a:cubicBezTo>
                    <a:pt x="107" y="329"/>
                    <a:pt x="122" y="314"/>
                    <a:pt x="115" y="298"/>
                  </a:cubicBezTo>
                  <a:cubicBezTo>
                    <a:pt x="115" y="283"/>
                    <a:pt x="84" y="275"/>
                    <a:pt x="84" y="260"/>
                  </a:cubicBezTo>
                  <a:cubicBezTo>
                    <a:pt x="99" y="222"/>
                    <a:pt x="130" y="191"/>
                    <a:pt x="160" y="153"/>
                  </a:cubicBezTo>
                  <a:lnTo>
                    <a:pt x="160" y="153"/>
                  </a:lnTo>
                  <a:cubicBezTo>
                    <a:pt x="168" y="138"/>
                    <a:pt x="191" y="122"/>
                    <a:pt x="199" y="107"/>
                  </a:cubicBezTo>
                  <a:cubicBezTo>
                    <a:pt x="206" y="84"/>
                    <a:pt x="206" y="61"/>
                    <a:pt x="214" y="3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1" name="Freeform 31"/>
            <p:cNvSpPr>
              <a:spLocks noChangeArrowheads="1"/>
            </p:cNvSpPr>
            <p:nvPr/>
          </p:nvSpPr>
          <p:spPr bwMode="auto">
            <a:xfrm>
              <a:off x="6895651" y="8035925"/>
              <a:ext cx="149215" cy="153988"/>
            </a:xfrm>
            <a:custGeom>
              <a:avLst/>
              <a:gdLst>
                <a:gd name="T0" fmla="*/ 161 w 414"/>
                <a:gd name="T1" fmla="*/ 0 h 429"/>
                <a:gd name="T2" fmla="*/ 161 w 414"/>
                <a:gd name="T3" fmla="*/ 0 h 429"/>
                <a:gd name="T4" fmla="*/ 237 w 414"/>
                <a:gd name="T5" fmla="*/ 69 h 429"/>
                <a:gd name="T6" fmla="*/ 245 w 414"/>
                <a:gd name="T7" fmla="*/ 138 h 429"/>
                <a:gd name="T8" fmla="*/ 291 w 414"/>
                <a:gd name="T9" fmla="*/ 199 h 429"/>
                <a:gd name="T10" fmla="*/ 367 w 414"/>
                <a:gd name="T11" fmla="*/ 122 h 429"/>
                <a:gd name="T12" fmla="*/ 413 w 414"/>
                <a:gd name="T13" fmla="*/ 145 h 429"/>
                <a:gd name="T14" fmla="*/ 413 w 414"/>
                <a:gd name="T15" fmla="*/ 145 h 429"/>
                <a:gd name="T16" fmla="*/ 413 w 414"/>
                <a:gd name="T17" fmla="*/ 321 h 429"/>
                <a:gd name="T18" fmla="*/ 413 w 414"/>
                <a:gd name="T19" fmla="*/ 321 h 429"/>
                <a:gd name="T20" fmla="*/ 375 w 414"/>
                <a:gd name="T21" fmla="*/ 382 h 429"/>
                <a:gd name="T22" fmla="*/ 306 w 414"/>
                <a:gd name="T23" fmla="*/ 390 h 429"/>
                <a:gd name="T24" fmla="*/ 283 w 414"/>
                <a:gd name="T25" fmla="*/ 420 h 429"/>
                <a:gd name="T26" fmla="*/ 230 w 414"/>
                <a:gd name="T27" fmla="*/ 374 h 429"/>
                <a:gd name="T28" fmla="*/ 176 w 414"/>
                <a:gd name="T29" fmla="*/ 397 h 429"/>
                <a:gd name="T30" fmla="*/ 146 w 414"/>
                <a:gd name="T31" fmla="*/ 428 h 429"/>
                <a:gd name="T32" fmla="*/ 92 w 414"/>
                <a:gd name="T33" fmla="*/ 390 h 429"/>
                <a:gd name="T34" fmla="*/ 0 w 414"/>
                <a:gd name="T35" fmla="*/ 390 h 429"/>
                <a:gd name="T36" fmla="*/ 0 w 414"/>
                <a:gd name="T37" fmla="*/ 390 h 429"/>
                <a:gd name="T38" fmla="*/ 31 w 414"/>
                <a:gd name="T39" fmla="*/ 306 h 429"/>
                <a:gd name="T40" fmla="*/ 0 w 414"/>
                <a:gd name="T41" fmla="*/ 283 h 429"/>
                <a:gd name="T42" fmla="*/ 0 w 414"/>
                <a:gd name="T43" fmla="*/ 283 h 429"/>
                <a:gd name="T44" fmla="*/ 54 w 414"/>
                <a:gd name="T45" fmla="*/ 245 h 429"/>
                <a:gd name="T46" fmla="*/ 85 w 414"/>
                <a:gd name="T47" fmla="*/ 160 h 429"/>
                <a:gd name="T48" fmla="*/ 153 w 414"/>
                <a:gd name="T49" fmla="*/ 160 h 429"/>
                <a:gd name="T50" fmla="*/ 161 w 414"/>
                <a:gd name="T51" fmla="*/ 61 h 429"/>
                <a:gd name="T52" fmla="*/ 108 w 414"/>
                <a:gd name="T53" fmla="*/ 38 h 429"/>
                <a:gd name="T54" fmla="*/ 161 w 414"/>
                <a:gd name="T5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4" h="429">
                  <a:moveTo>
                    <a:pt x="161" y="0"/>
                  </a:moveTo>
                  <a:lnTo>
                    <a:pt x="161" y="0"/>
                  </a:lnTo>
                  <a:cubicBezTo>
                    <a:pt x="184" y="23"/>
                    <a:pt x="222" y="38"/>
                    <a:pt x="237" y="69"/>
                  </a:cubicBezTo>
                  <a:cubicBezTo>
                    <a:pt x="252" y="84"/>
                    <a:pt x="237" y="115"/>
                    <a:pt x="245" y="138"/>
                  </a:cubicBezTo>
                  <a:cubicBezTo>
                    <a:pt x="260" y="160"/>
                    <a:pt x="268" y="206"/>
                    <a:pt x="291" y="199"/>
                  </a:cubicBezTo>
                  <a:cubicBezTo>
                    <a:pt x="329" y="199"/>
                    <a:pt x="337" y="138"/>
                    <a:pt x="367" y="122"/>
                  </a:cubicBezTo>
                  <a:cubicBezTo>
                    <a:pt x="382" y="115"/>
                    <a:pt x="398" y="138"/>
                    <a:pt x="413" y="145"/>
                  </a:cubicBezTo>
                  <a:lnTo>
                    <a:pt x="413" y="145"/>
                  </a:lnTo>
                  <a:cubicBezTo>
                    <a:pt x="413" y="321"/>
                    <a:pt x="413" y="321"/>
                    <a:pt x="413" y="321"/>
                  </a:cubicBezTo>
                  <a:lnTo>
                    <a:pt x="413" y="321"/>
                  </a:lnTo>
                  <a:cubicBezTo>
                    <a:pt x="398" y="344"/>
                    <a:pt x="390" y="367"/>
                    <a:pt x="375" y="382"/>
                  </a:cubicBezTo>
                  <a:cubicBezTo>
                    <a:pt x="352" y="397"/>
                    <a:pt x="329" y="382"/>
                    <a:pt x="306" y="390"/>
                  </a:cubicBezTo>
                  <a:cubicBezTo>
                    <a:pt x="298" y="397"/>
                    <a:pt x="291" y="420"/>
                    <a:pt x="283" y="420"/>
                  </a:cubicBezTo>
                  <a:cubicBezTo>
                    <a:pt x="260" y="413"/>
                    <a:pt x="252" y="374"/>
                    <a:pt x="230" y="374"/>
                  </a:cubicBezTo>
                  <a:cubicBezTo>
                    <a:pt x="207" y="367"/>
                    <a:pt x="191" y="390"/>
                    <a:pt x="176" y="397"/>
                  </a:cubicBezTo>
                  <a:cubicBezTo>
                    <a:pt x="161" y="405"/>
                    <a:pt x="161" y="428"/>
                    <a:pt x="146" y="428"/>
                  </a:cubicBezTo>
                  <a:cubicBezTo>
                    <a:pt x="123" y="428"/>
                    <a:pt x="115" y="397"/>
                    <a:pt x="92" y="390"/>
                  </a:cubicBezTo>
                  <a:cubicBezTo>
                    <a:pt x="62" y="382"/>
                    <a:pt x="31" y="390"/>
                    <a:pt x="0" y="390"/>
                  </a:cubicBezTo>
                  <a:lnTo>
                    <a:pt x="0" y="390"/>
                  </a:lnTo>
                  <a:cubicBezTo>
                    <a:pt x="8" y="359"/>
                    <a:pt x="31" y="336"/>
                    <a:pt x="31" y="306"/>
                  </a:cubicBezTo>
                  <a:cubicBezTo>
                    <a:pt x="31" y="298"/>
                    <a:pt x="8" y="290"/>
                    <a:pt x="0" y="283"/>
                  </a:cubicBezTo>
                  <a:lnTo>
                    <a:pt x="0" y="283"/>
                  </a:lnTo>
                  <a:cubicBezTo>
                    <a:pt x="16" y="268"/>
                    <a:pt x="46" y="260"/>
                    <a:pt x="54" y="245"/>
                  </a:cubicBezTo>
                  <a:cubicBezTo>
                    <a:pt x="77" y="214"/>
                    <a:pt x="62" y="176"/>
                    <a:pt x="85" y="160"/>
                  </a:cubicBezTo>
                  <a:cubicBezTo>
                    <a:pt x="108" y="145"/>
                    <a:pt x="138" y="176"/>
                    <a:pt x="153" y="160"/>
                  </a:cubicBezTo>
                  <a:cubicBezTo>
                    <a:pt x="176" y="130"/>
                    <a:pt x="169" y="92"/>
                    <a:pt x="161" y="61"/>
                  </a:cubicBezTo>
                  <a:cubicBezTo>
                    <a:pt x="153" y="46"/>
                    <a:pt x="108" y="61"/>
                    <a:pt x="108" y="38"/>
                  </a:cubicBezTo>
                  <a:cubicBezTo>
                    <a:pt x="108" y="16"/>
                    <a:pt x="138" y="8"/>
                    <a:pt x="161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2" name="Freeform 32"/>
            <p:cNvSpPr>
              <a:spLocks noChangeArrowheads="1"/>
            </p:cNvSpPr>
            <p:nvPr/>
          </p:nvSpPr>
          <p:spPr bwMode="auto">
            <a:xfrm>
              <a:off x="7043279" y="8081963"/>
              <a:ext cx="100005" cy="88900"/>
            </a:xfrm>
            <a:custGeom>
              <a:avLst/>
              <a:gdLst>
                <a:gd name="T0" fmla="*/ 0 w 276"/>
                <a:gd name="T1" fmla="*/ 191 h 245"/>
                <a:gd name="T2" fmla="*/ 0 w 276"/>
                <a:gd name="T3" fmla="*/ 191 h 245"/>
                <a:gd name="T4" fmla="*/ 0 w 276"/>
                <a:gd name="T5" fmla="*/ 15 h 245"/>
                <a:gd name="T6" fmla="*/ 0 w 276"/>
                <a:gd name="T7" fmla="*/ 15 h 245"/>
                <a:gd name="T8" fmla="*/ 69 w 276"/>
                <a:gd name="T9" fmla="*/ 0 h 245"/>
                <a:gd name="T10" fmla="*/ 130 w 276"/>
                <a:gd name="T11" fmla="*/ 23 h 245"/>
                <a:gd name="T12" fmla="*/ 206 w 276"/>
                <a:gd name="T13" fmla="*/ 8 h 245"/>
                <a:gd name="T14" fmla="*/ 267 w 276"/>
                <a:gd name="T15" fmla="*/ 53 h 245"/>
                <a:gd name="T16" fmla="*/ 252 w 276"/>
                <a:gd name="T17" fmla="*/ 183 h 245"/>
                <a:gd name="T18" fmla="*/ 137 w 276"/>
                <a:gd name="T19" fmla="*/ 229 h 245"/>
                <a:gd name="T20" fmla="*/ 107 w 276"/>
                <a:gd name="T21" fmla="*/ 222 h 245"/>
                <a:gd name="T22" fmla="*/ 84 w 276"/>
                <a:gd name="T23" fmla="*/ 244 h 245"/>
                <a:gd name="T24" fmla="*/ 0 w 276"/>
                <a:gd name="T25" fmla="*/ 19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45">
                  <a:moveTo>
                    <a:pt x="0" y="191"/>
                  </a:moveTo>
                  <a:lnTo>
                    <a:pt x="0" y="191"/>
                  </a:lnTo>
                  <a:cubicBezTo>
                    <a:pt x="0" y="15"/>
                    <a:pt x="0" y="15"/>
                    <a:pt x="0" y="15"/>
                  </a:cubicBezTo>
                  <a:lnTo>
                    <a:pt x="0" y="15"/>
                  </a:lnTo>
                  <a:cubicBezTo>
                    <a:pt x="23" y="15"/>
                    <a:pt x="46" y="8"/>
                    <a:pt x="69" y="0"/>
                  </a:cubicBezTo>
                  <a:cubicBezTo>
                    <a:pt x="69" y="0"/>
                    <a:pt x="122" y="15"/>
                    <a:pt x="130" y="23"/>
                  </a:cubicBezTo>
                  <a:cubicBezTo>
                    <a:pt x="137" y="23"/>
                    <a:pt x="206" y="8"/>
                    <a:pt x="206" y="8"/>
                  </a:cubicBezTo>
                  <a:cubicBezTo>
                    <a:pt x="229" y="23"/>
                    <a:pt x="260" y="30"/>
                    <a:pt x="267" y="53"/>
                  </a:cubicBezTo>
                  <a:cubicBezTo>
                    <a:pt x="275" y="99"/>
                    <a:pt x="275" y="145"/>
                    <a:pt x="252" y="183"/>
                  </a:cubicBezTo>
                  <a:cubicBezTo>
                    <a:pt x="221" y="214"/>
                    <a:pt x="176" y="222"/>
                    <a:pt x="137" y="229"/>
                  </a:cubicBezTo>
                  <a:cubicBezTo>
                    <a:pt x="122" y="237"/>
                    <a:pt x="114" y="214"/>
                    <a:pt x="107" y="222"/>
                  </a:cubicBezTo>
                  <a:cubicBezTo>
                    <a:pt x="92" y="222"/>
                    <a:pt x="92" y="244"/>
                    <a:pt x="84" y="244"/>
                  </a:cubicBezTo>
                  <a:cubicBezTo>
                    <a:pt x="53" y="229"/>
                    <a:pt x="31" y="206"/>
                    <a:pt x="0" y="19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3" name="Freeform 33"/>
            <p:cNvSpPr>
              <a:spLocks noChangeArrowheads="1"/>
            </p:cNvSpPr>
            <p:nvPr/>
          </p:nvSpPr>
          <p:spPr bwMode="auto">
            <a:xfrm>
              <a:off x="6854379" y="7877176"/>
              <a:ext cx="428597" cy="671513"/>
            </a:xfrm>
            <a:custGeom>
              <a:avLst/>
              <a:gdLst>
                <a:gd name="T0" fmla="*/ 275 w 1192"/>
                <a:gd name="T1" fmla="*/ 443 h 1865"/>
                <a:gd name="T2" fmla="*/ 283 w 1192"/>
                <a:gd name="T3" fmla="*/ 344 h 1865"/>
                <a:gd name="T4" fmla="*/ 229 w 1192"/>
                <a:gd name="T5" fmla="*/ 260 h 1865"/>
                <a:gd name="T6" fmla="*/ 382 w 1192"/>
                <a:gd name="T7" fmla="*/ 252 h 1865"/>
                <a:gd name="T8" fmla="*/ 451 w 1192"/>
                <a:gd name="T9" fmla="*/ 115 h 1865"/>
                <a:gd name="T10" fmla="*/ 519 w 1192"/>
                <a:gd name="T11" fmla="*/ 0 h 1865"/>
                <a:gd name="T12" fmla="*/ 588 w 1192"/>
                <a:gd name="T13" fmla="*/ 69 h 1865"/>
                <a:gd name="T14" fmla="*/ 558 w 1192"/>
                <a:gd name="T15" fmla="*/ 122 h 1865"/>
                <a:gd name="T16" fmla="*/ 580 w 1192"/>
                <a:gd name="T17" fmla="*/ 222 h 1865"/>
                <a:gd name="T18" fmla="*/ 955 w 1192"/>
                <a:gd name="T19" fmla="*/ 474 h 1865"/>
                <a:gd name="T20" fmla="*/ 1138 w 1192"/>
                <a:gd name="T21" fmla="*/ 733 h 1865"/>
                <a:gd name="T22" fmla="*/ 1062 w 1192"/>
                <a:gd name="T23" fmla="*/ 886 h 1865"/>
                <a:gd name="T24" fmla="*/ 1108 w 1192"/>
                <a:gd name="T25" fmla="*/ 985 h 1865"/>
                <a:gd name="T26" fmla="*/ 1039 w 1192"/>
                <a:gd name="T27" fmla="*/ 1138 h 1865"/>
                <a:gd name="T28" fmla="*/ 1016 w 1192"/>
                <a:gd name="T29" fmla="*/ 1253 h 1865"/>
                <a:gd name="T30" fmla="*/ 962 w 1192"/>
                <a:gd name="T31" fmla="*/ 1322 h 1865"/>
                <a:gd name="T32" fmla="*/ 886 w 1192"/>
                <a:gd name="T33" fmla="*/ 1444 h 1865"/>
                <a:gd name="T34" fmla="*/ 733 w 1192"/>
                <a:gd name="T35" fmla="*/ 1490 h 1865"/>
                <a:gd name="T36" fmla="*/ 558 w 1192"/>
                <a:gd name="T37" fmla="*/ 1856 h 1865"/>
                <a:gd name="T38" fmla="*/ 458 w 1192"/>
                <a:gd name="T39" fmla="*/ 1803 h 1865"/>
                <a:gd name="T40" fmla="*/ 412 w 1192"/>
                <a:gd name="T41" fmla="*/ 1658 h 1865"/>
                <a:gd name="T42" fmla="*/ 290 w 1192"/>
                <a:gd name="T43" fmla="*/ 1482 h 1865"/>
                <a:gd name="T44" fmla="*/ 237 w 1192"/>
                <a:gd name="T45" fmla="*/ 1451 h 1865"/>
                <a:gd name="T46" fmla="*/ 183 w 1192"/>
                <a:gd name="T47" fmla="*/ 1390 h 1865"/>
                <a:gd name="T48" fmla="*/ 99 w 1192"/>
                <a:gd name="T49" fmla="*/ 1383 h 1865"/>
                <a:gd name="T50" fmla="*/ 46 w 1192"/>
                <a:gd name="T51" fmla="*/ 1390 h 1865"/>
                <a:gd name="T52" fmla="*/ 15 w 1192"/>
                <a:gd name="T53" fmla="*/ 1276 h 1865"/>
                <a:gd name="T54" fmla="*/ 8 w 1192"/>
                <a:gd name="T55" fmla="*/ 1070 h 1865"/>
                <a:gd name="T56" fmla="*/ 122 w 1192"/>
                <a:gd name="T57" fmla="*/ 955 h 1865"/>
                <a:gd name="T58" fmla="*/ 114 w 1192"/>
                <a:gd name="T59" fmla="*/ 833 h 1865"/>
                <a:gd name="T60" fmla="*/ 206 w 1192"/>
                <a:gd name="T61" fmla="*/ 833 h 1865"/>
                <a:gd name="T62" fmla="*/ 290 w 1192"/>
                <a:gd name="T63" fmla="*/ 840 h 1865"/>
                <a:gd name="T64" fmla="*/ 397 w 1192"/>
                <a:gd name="T65" fmla="*/ 863 h 1865"/>
                <a:gd name="T66" fmla="*/ 489 w 1192"/>
                <a:gd name="T67" fmla="*/ 825 h 1865"/>
                <a:gd name="T68" fmla="*/ 527 w 1192"/>
                <a:gd name="T69" fmla="*/ 764 h 1865"/>
                <a:gd name="T70" fmla="*/ 634 w 1192"/>
                <a:gd name="T71" fmla="*/ 795 h 1865"/>
                <a:gd name="T72" fmla="*/ 779 w 1192"/>
                <a:gd name="T73" fmla="*/ 756 h 1865"/>
                <a:gd name="T74" fmla="*/ 733 w 1192"/>
                <a:gd name="T75" fmla="*/ 581 h 1865"/>
                <a:gd name="T76" fmla="*/ 596 w 1192"/>
                <a:gd name="T77" fmla="*/ 573 h 1865"/>
                <a:gd name="T78" fmla="*/ 527 w 1192"/>
                <a:gd name="T79" fmla="*/ 588 h 1865"/>
                <a:gd name="T80" fmla="*/ 405 w 1192"/>
                <a:gd name="T81" fmla="*/ 642 h 1865"/>
                <a:gd name="T82" fmla="*/ 351 w 1192"/>
                <a:gd name="T83" fmla="*/ 512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92" h="1865">
                  <a:moveTo>
                    <a:pt x="275" y="443"/>
                  </a:moveTo>
                  <a:lnTo>
                    <a:pt x="275" y="443"/>
                  </a:lnTo>
                  <a:cubicBezTo>
                    <a:pt x="283" y="428"/>
                    <a:pt x="305" y="428"/>
                    <a:pt x="305" y="413"/>
                  </a:cubicBezTo>
                  <a:cubicBezTo>
                    <a:pt x="313" y="390"/>
                    <a:pt x="290" y="367"/>
                    <a:pt x="283" y="344"/>
                  </a:cubicBezTo>
                  <a:cubicBezTo>
                    <a:pt x="267" y="313"/>
                    <a:pt x="244" y="290"/>
                    <a:pt x="229" y="260"/>
                  </a:cubicBezTo>
                  <a:lnTo>
                    <a:pt x="229" y="260"/>
                  </a:lnTo>
                  <a:cubicBezTo>
                    <a:pt x="252" y="252"/>
                    <a:pt x="267" y="245"/>
                    <a:pt x="290" y="245"/>
                  </a:cubicBezTo>
                  <a:cubicBezTo>
                    <a:pt x="321" y="237"/>
                    <a:pt x="351" y="260"/>
                    <a:pt x="382" y="252"/>
                  </a:cubicBezTo>
                  <a:cubicBezTo>
                    <a:pt x="405" y="245"/>
                    <a:pt x="428" y="229"/>
                    <a:pt x="443" y="206"/>
                  </a:cubicBezTo>
                  <a:cubicBezTo>
                    <a:pt x="458" y="176"/>
                    <a:pt x="451" y="145"/>
                    <a:pt x="451" y="115"/>
                  </a:cubicBezTo>
                  <a:cubicBezTo>
                    <a:pt x="451" y="99"/>
                    <a:pt x="443" y="84"/>
                    <a:pt x="451" y="69"/>
                  </a:cubicBezTo>
                  <a:cubicBezTo>
                    <a:pt x="466" y="38"/>
                    <a:pt x="496" y="23"/>
                    <a:pt x="519" y="0"/>
                  </a:cubicBezTo>
                  <a:lnTo>
                    <a:pt x="519" y="0"/>
                  </a:lnTo>
                  <a:cubicBezTo>
                    <a:pt x="542" y="23"/>
                    <a:pt x="573" y="38"/>
                    <a:pt x="588" y="69"/>
                  </a:cubicBezTo>
                  <a:cubicBezTo>
                    <a:pt x="596" y="76"/>
                    <a:pt x="596" y="92"/>
                    <a:pt x="588" y="107"/>
                  </a:cubicBezTo>
                  <a:cubicBezTo>
                    <a:pt x="588" y="115"/>
                    <a:pt x="565" y="115"/>
                    <a:pt x="558" y="122"/>
                  </a:cubicBezTo>
                  <a:cubicBezTo>
                    <a:pt x="558" y="138"/>
                    <a:pt x="565" y="153"/>
                    <a:pt x="573" y="168"/>
                  </a:cubicBezTo>
                  <a:cubicBezTo>
                    <a:pt x="573" y="184"/>
                    <a:pt x="565" y="206"/>
                    <a:pt x="580" y="222"/>
                  </a:cubicBezTo>
                  <a:cubicBezTo>
                    <a:pt x="619" y="267"/>
                    <a:pt x="664" y="298"/>
                    <a:pt x="718" y="336"/>
                  </a:cubicBezTo>
                  <a:cubicBezTo>
                    <a:pt x="794" y="390"/>
                    <a:pt x="886" y="413"/>
                    <a:pt x="955" y="474"/>
                  </a:cubicBezTo>
                  <a:cubicBezTo>
                    <a:pt x="1031" y="550"/>
                    <a:pt x="1077" y="649"/>
                    <a:pt x="1138" y="733"/>
                  </a:cubicBezTo>
                  <a:lnTo>
                    <a:pt x="1138" y="733"/>
                  </a:lnTo>
                  <a:cubicBezTo>
                    <a:pt x="1153" y="764"/>
                    <a:pt x="1191" y="802"/>
                    <a:pt x="1176" y="833"/>
                  </a:cubicBezTo>
                  <a:cubicBezTo>
                    <a:pt x="1153" y="871"/>
                    <a:pt x="1077" y="848"/>
                    <a:pt x="1062" y="886"/>
                  </a:cubicBezTo>
                  <a:cubicBezTo>
                    <a:pt x="1046" y="917"/>
                    <a:pt x="1123" y="909"/>
                    <a:pt x="1130" y="932"/>
                  </a:cubicBezTo>
                  <a:cubicBezTo>
                    <a:pt x="1146" y="947"/>
                    <a:pt x="1108" y="963"/>
                    <a:pt x="1108" y="985"/>
                  </a:cubicBezTo>
                  <a:cubicBezTo>
                    <a:pt x="1108" y="1016"/>
                    <a:pt x="1146" y="1039"/>
                    <a:pt x="1130" y="1062"/>
                  </a:cubicBezTo>
                  <a:cubicBezTo>
                    <a:pt x="1115" y="1100"/>
                    <a:pt x="1054" y="1100"/>
                    <a:pt x="1039" y="1138"/>
                  </a:cubicBezTo>
                  <a:cubicBezTo>
                    <a:pt x="1031" y="1169"/>
                    <a:pt x="1092" y="1199"/>
                    <a:pt x="1085" y="1230"/>
                  </a:cubicBezTo>
                  <a:cubicBezTo>
                    <a:pt x="1077" y="1253"/>
                    <a:pt x="1031" y="1237"/>
                    <a:pt x="1016" y="1253"/>
                  </a:cubicBezTo>
                  <a:cubicBezTo>
                    <a:pt x="993" y="1276"/>
                    <a:pt x="985" y="1299"/>
                    <a:pt x="970" y="1322"/>
                  </a:cubicBezTo>
                  <a:cubicBezTo>
                    <a:pt x="962" y="1322"/>
                    <a:pt x="962" y="1322"/>
                    <a:pt x="962" y="1322"/>
                  </a:cubicBezTo>
                  <a:cubicBezTo>
                    <a:pt x="962" y="1322"/>
                    <a:pt x="924" y="1390"/>
                    <a:pt x="924" y="1398"/>
                  </a:cubicBezTo>
                  <a:cubicBezTo>
                    <a:pt x="924" y="1406"/>
                    <a:pt x="886" y="1444"/>
                    <a:pt x="886" y="1444"/>
                  </a:cubicBezTo>
                  <a:cubicBezTo>
                    <a:pt x="878" y="1467"/>
                    <a:pt x="886" y="1497"/>
                    <a:pt x="871" y="1505"/>
                  </a:cubicBezTo>
                  <a:cubicBezTo>
                    <a:pt x="825" y="1520"/>
                    <a:pt x="764" y="1451"/>
                    <a:pt x="733" y="1490"/>
                  </a:cubicBezTo>
                  <a:cubicBezTo>
                    <a:pt x="672" y="1574"/>
                    <a:pt x="703" y="1696"/>
                    <a:pt x="657" y="1787"/>
                  </a:cubicBezTo>
                  <a:cubicBezTo>
                    <a:pt x="641" y="1826"/>
                    <a:pt x="596" y="1856"/>
                    <a:pt x="558" y="1856"/>
                  </a:cubicBezTo>
                  <a:cubicBezTo>
                    <a:pt x="519" y="1864"/>
                    <a:pt x="489" y="1826"/>
                    <a:pt x="458" y="1810"/>
                  </a:cubicBezTo>
                  <a:cubicBezTo>
                    <a:pt x="458" y="1803"/>
                    <a:pt x="458" y="1803"/>
                    <a:pt x="458" y="1803"/>
                  </a:cubicBezTo>
                  <a:cubicBezTo>
                    <a:pt x="481" y="1757"/>
                    <a:pt x="542" y="1719"/>
                    <a:pt x="527" y="1673"/>
                  </a:cubicBezTo>
                  <a:cubicBezTo>
                    <a:pt x="519" y="1635"/>
                    <a:pt x="443" y="1681"/>
                    <a:pt x="412" y="1658"/>
                  </a:cubicBezTo>
                  <a:cubicBezTo>
                    <a:pt x="382" y="1635"/>
                    <a:pt x="382" y="1581"/>
                    <a:pt x="359" y="1551"/>
                  </a:cubicBezTo>
                  <a:cubicBezTo>
                    <a:pt x="336" y="1520"/>
                    <a:pt x="313" y="1505"/>
                    <a:pt x="290" y="1482"/>
                  </a:cubicBezTo>
                  <a:lnTo>
                    <a:pt x="290" y="1482"/>
                  </a:lnTo>
                  <a:cubicBezTo>
                    <a:pt x="275" y="1467"/>
                    <a:pt x="252" y="1467"/>
                    <a:pt x="237" y="1451"/>
                  </a:cubicBezTo>
                  <a:cubicBezTo>
                    <a:pt x="237" y="1451"/>
                    <a:pt x="244" y="1444"/>
                    <a:pt x="237" y="1436"/>
                  </a:cubicBezTo>
                  <a:cubicBezTo>
                    <a:pt x="222" y="1421"/>
                    <a:pt x="206" y="1398"/>
                    <a:pt x="183" y="1390"/>
                  </a:cubicBezTo>
                  <a:cubicBezTo>
                    <a:pt x="168" y="1390"/>
                    <a:pt x="153" y="1413"/>
                    <a:pt x="145" y="1413"/>
                  </a:cubicBezTo>
                  <a:cubicBezTo>
                    <a:pt x="122" y="1406"/>
                    <a:pt x="114" y="1375"/>
                    <a:pt x="99" y="1383"/>
                  </a:cubicBezTo>
                  <a:cubicBezTo>
                    <a:pt x="84" y="1383"/>
                    <a:pt x="99" y="1421"/>
                    <a:pt x="84" y="1421"/>
                  </a:cubicBezTo>
                  <a:cubicBezTo>
                    <a:pt x="69" y="1428"/>
                    <a:pt x="61" y="1406"/>
                    <a:pt x="46" y="1390"/>
                  </a:cubicBezTo>
                  <a:cubicBezTo>
                    <a:pt x="30" y="1375"/>
                    <a:pt x="15" y="1360"/>
                    <a:pt x="8" y="1337"/>
                  </a:cubicBezTo>
                  <a:cubicBezTo>
                    <a:pt x="0" y="1322"/>
                    <a:pt x="8" y="1299"/>
                    <a:pt x="15" y="1276"/>
                  </a:cubicBezTo>
                  <a:cubicBezTo>
                    <a:pt x="23" y="1253"/>
                    <a:pt x="46" y="1237"/>
                    <a:pt x="46" y="1215"/>
                  </a:cubicBezTo>
                  <a:cubicBezTo>
                    <a:pt x="38" y="1161"/>
                    <a:pt x="8" y="1123"/>
                    <a:pt x="8" y="1070"/>
                  </a:cubicBezTo>
                  <a:cubicBezTo>
                    <a:pt x="15" y="1054"/>
                    <a:pt x="46" y="1077"/>
                    <a:pt x="61" y="1062"/>
                  </a:cubicBezTo>
                  <a:cubicBezTo>
                    <a:pt x="84" y="1031"/>
                    <a:pt x="114" y="993"/>
                    <a:pt x="122" y="955"/>
                  </a:cubicBezTo>
                  <a:cubicBezTo>
                    <a:pt x="130" y="917"/>
                    <a:pt x="91" y="894"/>
                    <a:pt x="84" y="863"/>
                  </a:cubicBezTo>
                  <a:cubicBezTo>
                    <a:pt x="84" y="848"/>
                    <a:pt x="99" y="840"/>
                    <a:pt x="114" y="833"/>
                  </a:cubicBezTo>
                  <a:lnTo>
                    <a:pt x="114" y="833"/>
                  </a:lnTo>
                  <a:cubicBezTo>
                    <a:pt x="145" y="833"/>
                    <a:pt x="176" y="825"/>
                    <a:pt x="206" y="833"/>
                  </a:cubicBezTo>
                  <a:cubicBezTo>
                    <a:pt x="229" y="840"/>
                    <a:pt x="237" y="871"/>
                    <a:pt x="260" y="871"/>
                  </a:cubicBezTo>
                  <a:cubicBezTo>
                    <a:pt x="275" y="871"/>
                    <a:pt x="275" y="848"/>
                    <a:pt x="290" y="840"/>
                  </a:cubicBezTo>
                  <a:cubicBezTo>
                    <a:pt x="305" y="833"/>
                    <a:pt x="321" y="810"/>
                    <a:pt x="344" y="817"/>
                  </a:cubicBezTo>
                  <a:cubicBezTo>
                    <a:pt x="366" y="817"/>
                    <a:pt x="374" y="856"/>
                    <a:pt x="397" y="863"/>
                  </a:cubicBezTo>
                  <a:cubicBezTo>
                    <a:pt x="405" y="863"/>
                    <a:pt x="412" y="840"/>
                    <a:pt x="420" y="833"/>
                  </a:cubicBezTo>
                  <a:cubicBezTo>
                    <a:pt x="443" y="825"/>
                    <a:pt x="466" y="840"/>
                    <a:pt x="489" y="825"/>
                  </a:cubicBezTo>
                  <a:cubicBezTo>
                    <a:pt x="504" y="810"/>
                    <a:pt x="512" y="787"/>
                    <a:pt x="527" y="764"/>
                  </a:cubicBezTo>
                  <a:lnTo>
                    <a:pt x="527" y="764"/>
                  </a:lnTo>
                  <a:cubicBezTo>
                    <a:pt x="558" y="779"/>
                    <a:pt x="580" y="802"/>
                    <a:pt x="611" y="817"/>
                  </a:cubicBezTo>
                  <a:cubicBezTo>
                    <a:pt x="619" y="817"/>
                    <a:pt x="619" y="795"/>
                    <a:pt x="634" y="795"/>
                  </a:cubicBezTo>
                  <a:cubicBezTo>
                    <a:pt x="641" y="787"/>
                    <a:pt x="649" y="810"/>
                    <a:pt x="664" y="802"/>
                  </a:cubicBezTo>
                  <a:cubicBezTo>
                    <a:pt x="703" y="795"/>
                    <a:pt x="748" y="787"/>
                    <a:pt x="779" y="756"/>
                  </a:cubicBezTo>
                  <a:cubicBezTo>
                    <a:pt x="802" y="718"/>
                    <a:pt x="802" y="672"/>
                    <a:pt x="794" y="626"/>
                  </a:cubicBezTo>
                  <a:cubicBezTo>
                    <a:pt x="787" y="603"/>
                    <a:pt x="756" y="596"/>
                    <a:pt x="733" y="581"/>
                  </a:cubicBezTo>
                  <a:cubicBezTo>
                    <a:pt x="733" y="581"/>
                    <a:pt x="664" y="596"/>
                    <a:pt x="657" y="596"/>
                  </a:cubicBezTo>
                  <a:cubicBezTo>
                    <a:pt x="649" y="588"/>
                    <a:pt x="596" y="573"/>
                    <a:pt x="596" y="573"/>
                  </a:cubicBezTo>
                  <a:cubicBezTo>
                    <a:pt x="573" y="581"/>
                    <a:pt x="550" y="588"/>
                    <a:pt x="527" y="588"/>
                  </a:cubicBezTo>
                  <a:lnTo>
                    <a:pt x="527" y="588"/>
                  </a:lnTo>
                  <a:cubicBezTo>
                    <a:pt x="512" y="581"/>
                    <a:pt x="496" y="558"/>
                    <a:pt x="481" y="565"/>
                  </a:cubicBezTo>
                  <a:cubicBezTo>
                    <a:pt x="451" y="581"/>
                    <a:pt x="443" y="642"/>
                    <a:pt x="405" y="642"/>
                  </a:cubicBezTo>
                  <a:cubicBezTo>
                    <a:pt x="382" y="649"/>
                    <a:pt x="374" y="603"/>
                    <a:pt x="359" y="581"/>
                  </a:cubicBezTo>
                  <a:cubicBezTo>
                    <a:pt x="351" y="558"/>
                    <a:pt x="366" y="527"/>
                    <a:pt x="351" y="512"/>
                  </a:cubicBezTo>
                  <a:cubicBezTo>
                    <a:pt x="336" y="481"/>
                    <a:pt x="298" y="466"/>
                    <a:pt x="275" y="44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4" name="Freeform 34"/>
            <p:cNvSpPr>
              <a:spLocks noChangeArrowheads="1"/>
            </p:cNvSpPr>
            <p:nvPr/>
          </p:nvSpPr>
          <p:spPr bwMode="auto">
            <a:xfrm>
              <a:off x="6186085" y="8159751"/>
              <a:ext cx="457170" cy="525463"/>
            </a:xfrm>
            <a:custGeom>
              <a:avLst/>
              <a:gdLst>
                <a:gd name="T0" fmla="*/ 305 w 1269"/>
                <a:gd name="T1" fmla="*/ 122 h 1460"/>
                <a:gd name="T2" fmla="*/ 305 w 1269"/>
                <a:gd name="T3" fmla="*/ 122 h 1460"/>
                <a:gd name="T4" fmla="*/ 412 w 1269"/>
                <a:gd name="T5" fmla="*/ 15 h 1460"/>
                <a:gd name="T6" fmla="*/ 527 w 1269"/>
                <a:gd name="T7" fmla="*/ 30 h 1460"/>
                <a:gd name="T8" fmla="*/ 527 w 1269"/>
                <a:gd name="T9" fmla="*/ 84 h 1460"/>
                <a:gd name="T10" fmla="*/ 603 w 1269"/>
                <a:gd name="T11" fmla="*/ 91 h 1460"/>
                <a:gd name="T12" fmla="*/ 580 w 1269"/>
                <a:gd name="T13" fmla="*/ 145 h 1460"/>
                <a:gd name="T14" fmla="*/ 672 w 1269"/>
                <a:gd name="T15" fmla="*/ 229 h 1460"/>
                <a:gd name="T16" fmla="*/ 748 w 1269"/>
                <a:gd name="T17" fmla="*/ 153 h 1460"/>
                <a:gd name="T18" fmla="*/ 794 w 1269"/>
                <a:gd name="T19" fmla="*/ 221 h 1460"/>
                <a:gd name="T20" fmla="*/ 794 w 1269"/>
                <a:gd name="T21" fmla="*/ 221 h 1460"/>
                <a:gd name="T22" fmla="*/ 756 w 1269"/>
                <a:gd name="T23" fmla="*/ 237 h 1460"/>
                <a:gd name="T24" fmla="*/ 840 w 1269"/>
                <a:gd name="T25" fmla="*/ 290 h 1460"/>
                <a:gd name="T26" fmla="*/ 794 w 1269"/>
                <a:gd name="T27" fmla="*/ 389 h 1460"/>
                <a:gd name="T28" fmla="*/ 1000 w 1269"/>
                <a:gd name="T29" fmla="*/ 344 h 1460"/>
                <a:gd name="T30" fmla="*/ 1008 w 1269"/>
                <a:gd name="T31" fmla="*/ 275 h 1460"/>
                <a:gd name="T32" fmla="*/ 1084 w 1269"/>
                <a:gd name="T33" fmla="*/ 305 h 1460"/>
                <a:gd name="T34" fmla="*/ 1054 w 1269"/>
                <a:gd name="T35" fmla="*/ 389 h 1460"/>
                <a:gd name="T36" fmla="*/ 1146 w 1269"/>
                <a:gd name="T37" fmla="*/ 435 h 1460"/>
                <a:gd name="T38" fmla="*/ 1115 w 1269"/>
                <a:gd name="T39" fmla="*/ 619 h 1460"/>
                <a:gd name="T40" fmla="*/ 1230 w 1269"/>
                <a:gd name="T41" fmla="*/ 626 h 1460"/>
                <a:gd name="T42" fmla="*/ 1253 w 1269"/>
                <a:gd name="T43" fmla="*/ 955 h 1460"/>
                <a:gd name="T44" fmla="*/ 1253 w 1269"/>
                <a:gd name="T45" fmla="*/ 955 h 1460"/>
                <a:gd name="T46" fmla="*/ 1130 w 1269"/>
                <a:gd name="T47" fmla="*/ 1016 h 1460"/>
                <a:gd name="T48" fmla="*/ 1031 w 1269"/>
                <a:gd name="T49" fmla="*/ 955 h 1460"/>
                <a:gd name="T50" fmla="*/ 1023 w 1269"/>
                <a:gd name="T51" fmla="*/ 1100 h 1460"/>
                <a:gd name="T52" fmla="*/ 1092 w 1269"/>
                <a:gd name="T53" fmla="*/ 1268 h 1460"/>
                <a:gd name="T54" fmla="*/ 932 w 1269"/>
                <a:gd name="T55" fmla="*/ 1367 h 1460"/>
                <a:gd name="T56" fmla="*/ 779 w 1269"/>
                <a:gd name="T57" fmla="*/ 1459 h 1460"/>
                <a:gd name="T58" fmla="*/ 779 w 1269"/>
                <a:gd name="T59" fmla="*/ 1459 h 1460"/>
                <a:gd name="T60" fmla="*/ 703 w 1269"/>
                <a:gd name="T61" fmla="*/ 1436 h 1460"/>
                <a:gd name="T62" fmla="*/ 649 w 1269"/>
                <a:gd name="T63" fmla="*/ 1436 h 1460"/>
                <a:gd name="T64" fmla="*/ 611 w 1269"/>
                <a:gd name="T65" fmla="*/ 1413 h 1460"/>
                <a:gd name="T66" fmla="*/ 580 w 1269"/>
                <a:gd name="T67" fmla="*/ 1337 h 1460"/>
                <a:gd name="T68" fmla="*/ 519 w 1269"/>
                <a:gd name="T69" fmla="*/ 1283 h 1460"/>
                <a:gd name="T70" fmla="*/ 466 w 1269"/>
                <a:gd name="T71" fmla="*/ 1245 h 1460"/>
                <a:gd name="T72" fmla="*/ 420 w 1269"/>
                <a:gd name="T73" fmla="*/ 1191 h 1460"/>
                <a:gd name="T74" fmla="*/ 351 w 1269"/>
                <a:gd name="T75" fmla="*/ 1245 h 1460"/>
                <a:gd name="T76" fmla="*/ 282 w 1269"/>
                <a:gd name="T77" fmla="*/ 1275 h 1460"/>
                <a:gd name="T78" fmla="*/ 275 w 1269"/>
                <a:gd name="T79" fmla="*/ 1222 h 1460"/>
                <a:gd name="T80" fmla="*/ 221 w 1269"/>
                <a:gd name="T81" fmla="*/ 1222 h 1460"/>
                <a:gd name="T82" fmla="*/ 198 w 1269"/>
                <a:gd name="T83" fmla="*/ 1138 h 1460"/>
                <a:gd name="T84" fmla="*/ 122 w 1269"/>
                <a:gd name="T85" fmla="*/ 1069 h 1460"/>
                <a:gd name="T86" fmla="*/ 122 w 1269"/>
                <a:gd name="T87" fmla="*/ 1069 h 1460"/>
                <a:gd name="T88" fmla="*/ 114 w 1269"/>
                <a:gd name="T89" fmla="*/ 1046 h 1460"/>
                <a:gd name="T90" fmla="*/ 84 w 1269"/>
                <a:gd name="T91" fmla="*/ 977 h 1460"/>
                <a:gd name="T92" fmla="*/ 92 w 1269"/>
                <a:gd name="T93" fmla="*/ 909 h 1460"/>
                <a:gd name="T94" fmla="*/ 23 w 1269"/>
                <a:gd name="T95" fmla="*/ 802 h 1460"/>
                <a:gd name="T96" fmla="*/ 61 w 1269"/>
                <a:gd name="T97" fmla="*/ 741 h 1460"/>
                <a:gd name="T98" fmla="*/ 0 w 1269"/>
                <a:gd name="T99" fmla="*/ 703 h 1460"/>
                <a:gd name="T100" fmla="*/ 122 w 1269"/>
                <a:gd name="T101" fmla="*/ 611 h 1460"/>
                <a:gd name="T102" fmla="*/ 53 w 1269"/>
                <a:gd name="T103" fmla="*/ 619 h 1460"/>
                <a:gd name="T104" fmla="*/ 76 w 1269"/>
                <a:gd name="T105" fmla="*/ 573 h 1460"/>
                <a:gd name="T106" fmla="*/ 84 w 1269"/>
                <a:gd name="T107" fmla="*/ 519 h 1460"/>
                <a:gd name="T108" fmla="*/ 107 w 1269"/>
                <a:gd name="T109" fmla="*/ 481 h 1460"/>
                <a:gd name="T110" fmla="*/ 122 w 1269"/>
                <a:gd name="T111" fmla="*/ 450 h 1460"/>
                <a:gd name="T112" fmla="*/ 229 w 1269"/>
                <a:gd name="T113" fmla="*/ 359 h 1460"/>
                <a:gd name="T114" fmla="*/ 305 w 1269"/>
                <a:gd name="T115" fmla="*/ 328 h 1460"/>
                <a:gd name="T116" fmla="*/ 221 w 1269"/>
                <a:gd name="T117" fmla="*/ 298 h 1460"/>
                <a:gd name="T118" fmla="*/ 229 w 1269"/>
                <a:gd name="T119" fmla="*/ 214 h 1460"/>
                <a:gd name="T120" fmla="*/ 267 w 1269"/>
                <a:gd name="T121" fmla="*/ 183 h 1460"/>
                <a:gd name="T122" fmla="*/ 305 w 1269"/>
                <a:gd name="T123" fmla="*/ 122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9" h="1460">
                  <a:moveTo>
                    <a:pt x="305" y="122"/>
                  </a:moveTo>
                  <a:lnTo>
                    <a:pt x="305" y="122"/>
                  </a:lnTo>
                  <a:cubicBezTo>
                    <a:pt x="344" y="84"/>
                    <a:pt x="367" y="30"/>
                    <a:pt x="412" y="15"/>
                  </a:cubicBezTo>
                  <a:cubicBezTo>
                    <a:pt x="450" y="0"/>
                    <a:pt x="489" y="23"/>
                    <a:pt x="527" y="30"/>
                  </a:cubicBezTo>
                  <a:cubicBezTo>
                    <a:pt x="527" y="30"/>
                    <a:pt x="519" y="84"/>
                    <a:pt x="527" y="84"/>
                  </a:cubicBezTo>
                  <a:lnTo>
                    <a:pt x="603" y="91"/>
                  </a:lnTo>
                  <a:cubicBezTo>
                    <a:pt x="603" y="91"/>
                    <a:pt x="573" y="137"/>
                    <a:pt x="580" y="145"/>
                  </a:cubicBezTo>
                  <a:cubicBezTo>
                    <a:pt x="580" y="153"/>
                    <a:pt x="672" y="229"/>
                    <a:pt x="672" y="229"/>
                  </a:cubicBezTo>
                  <a:cubicBezTo>
                    <a:pt x="703" y="206"/>
                    <a:pt x="710" y="153"/>
                    <a:pt x="748" y="153"/>
                  </a:cubicBezTo>
                  <a:cubicBezTo>
                    <a:pt x="779" y="145"/>
                    <a:pt x="779" y="198"/>
                    <a:pt x="794" y="221"/>
                  </a:cubicBezTo>
                  <a:lnTo>
                    <a:pt x="794" y="221"/>
                  </a:lnTo>
                  <a:cubicBezTo>
                    <a:pt x="779" y="229"/>
                    <a:pt x="748" y="221"/>
                    <a:pt x="756" y="237"/>
                  </a:cubicBezTo>
                  <a:cubicBezTo>
                    <a:pt x="771" y="260"/>
                    <a:pt x="832" y="260"/>
                    <a:pt x="840" y="290"/>
                  </a:cubicBezTo>
                  <a:cubicBezTo>
                    <a:pt x="848" y="328"/>
                    <a:pt x="756" y="374"/>
                    <a:pt x="794" y="389"/>
                  </a:cubicBezTo>
                  <a:cubicBezTo>
                    <a:pt x="863" y="412"/>
                    <a:pt x="939" y="382"/>
                    <a:pt x="1000" y="344"/>
                  </a:cubicBezTo>
                  <a:cubicBezTo>
                    <a:pt x="1023" y="336"/>
                    <a:pt x="985" y="283"/>
                    <a:pt x="1008" y="275"/>
                  </a:cubicBezTo>
                  <a:cubicBezTo>
                    <a:pt x="1031" y="260"/>
                    <a:pt x="1061" y="290"/>
                    <a:pt x="1084" y="305"/>
                  </a:cubicBezTo>
                  <a:cubicBezTo>
                    <a:pt x="1084" y="305"/>
                    <a:pt x="1054" y="382"/>
                    <a:pt x="1054" y="389"/>
                  </a:cubicBezTo>
                  <a:cubicBezTo>
                    <a:pt x="1046" y="405"/>
                    <a:pt x="1146" y="435"/>
                    <a:pt x="1146" y="435"/>
                  </a:cubicBezTo>
                  <a:cubicBezTo>
                    <a:pt x="1130" y="496"/>
                    <a:pt x="1084" y="558"/>
                    <a:pt x="1115" y="619"/>
                  </a:cubicBezTo>
                  <a:cubicBezTo>
                    <a:pt x="1130" y="649"/>
                    <a:pt x="1214" y="588"/>
                    <a:pt x="1230" y="626"/>
                  </a:cubicBezTo>
                  <a:cubicBezTo>
                    <a:pt x="1268" y="725"/>
                    <a:pt x="1245" y="840"/>
                    <a:pt x="1253" y="955"/>
                  </a:cubicBezTo>
                  <a:lnTo>
                    <a:pt x="1253" y="955"/>
                  </a:lnTo>
                  <a:cubicBezTo>
                    <a:pt x="1207" y="977"/>
                    <a:pt x="1176" y="1016"/>
                    <a:pt x="1130" y="1016"/>
                  </a:cubicBezTo>
                  <a:cubicBezTo>
                    <a:pt x="1092" y="1016"/>
                    <a:pt x="1061" y="932"/>
                    <a:pt x="1031" y="955"/>
                  </a:cubicBezTo>
                  <a:cubicBezTo>
                    <a:pt x="993" y="985"/>
                    <a:pt x="1016" y="1054"/>
                    <a:pt x="1023" y="1100"/>
                  </a:cubicBezTo>
                  <a:cubicBezTo>
                    <a:pt x="1031" y="1161"/>
                    <a:pt x="1107" y="1214"/>
                    <a:pt x="1092" y="1268"/>
                  </a:cubicBezTo>
                  <a:cubicBezTo>
                    <a:pt x="1069" y="1329"/>
                    <a:pt x="985" y="1337"/>
                    <a:pt x="932" y="1367"/>
                  </a:cubicBezTo>
                  <a:cubicBezTo>
                    <a:pt x="878" y="1398"/>
                    <a:pt x="832" y="1428"/>
                    <a:pt x="779" y="1459"/>
                  </a:cubicBezTo>
                  <a:lnTo>
                    <a:pt x="779" y="1459"/>
                  </a:lnTo>
                  <a:cubicBezTo>
                    <a:pt x="764" y="1444"/>
                    <a:pt x="725" y="1444"/>
                    <a:pt x="703" y="1436"/>
                  </a:cubicBezTo>
                  <a:cubicBezTo>
                    <a:pt x="672" y="1428"/>
                    <a:pt x="687" y="1413"/>
                    <a:pt x="649" y="1436"/>
                  </a:cubicBezTo>
                  <a:cubicBezTo>
                    <a:pt x="626" y="1444"/>
                    <a:pt x="626" y="1421"/>
                    <a:pt x="611" y="1413"/>
                  </a:cubicBezTo>
                  <a:cubicBezTo>
                    <a:pt x="611" y="1390"/>
                    <a:pt x="588" y="1360"/>
                    <a:pt x="580" y="1337"/>
                  </a:cubicBezTo>
                  <a:cubicBezTo>
                    <a:pt x="565" y="1314"/>
                    <a:pt x="542" y="1298"/>
                    <a:pt x="519" y="1283"/>
                  </a:cubicBezTo>
                  <a:cubicBezTo>
                    <a:pt x="504" y="1275"/>
                    <a:pt x="481" y="1260"/>
                    <a:pt x="466" y="1245"/>
                  </a:cubicBezTo>
                  <a:cubicBezTo>
                    <a:pt x="458" y="1230"/>
                    <a:pt x="420" y="1199"/>
                    <a:pt x="420" y="1191"/>
                  </a:cubicBezTo>
                  <a:cubicBezTo>
                    <a:pt x="405" y="1191"/>
                    <a:pt x="367" y="1237"/>
                    <a:pt x="351" y="1245"/>
                  </a:cubicBezTo>
                  <a:cubicBezTo>
                    <a:pt x="336" y="1252"/>
                    <a:pt x="290" y="1291"/>
                    <a:pt x="282" y="1275"/>
                  </a:cubicBezTo>
                  <a:cubicBezTo>
                    <a:pt x="275" y="1260"/>
                    <a:pt x="275" y="1245"/>
                    <a:pt x="275" y="1222"/>
                  </a:cubicBezTo>
                  <a:cubicBezTo>
                    <a:pt x="275" y="1214"/>
                    <a:pt x="229" y="1222"/>
                    <a:pt x="221" y="1222"/>
                  </a:cubicBezTo>
                  <a:cubicBezTo>
                    <a:pt x="214" y="1222"/>
                    <a:pt x="206" y="1146"/>
                    <a:pt x="198" y="1138"/>
                  </a:cubicBezTo>
                  <a:cubicBezTo>
                    <a:pt x="175" y="1108"/>
                    <a:pt x="145" y="1092"/>
                    <a:pt x="122" y="1069"/>
                  </a:cubicBezTo>
                  <a:lnTo>
                    <a:pt x="122" y="1069"/>
                  </a:lnTo>
                  <a:cubicBezTo>
                    <a:pt x="122" y="1062"/>
                    <a:pt x="114" y="1054"/>
                    <a:pt x="114" y="1046"/>
                  </a:cubicBezTo>
                  <a:cubicBezTo>
                    <a:pt x="114" y="1023"/>
                    <a:pt x="84" y="1000"/>
                    <a:pt x="84" y="977"/>
                  </a:cubicBezTo>
                  <a:cubicBezTo>
                    <a:pt x="76" y="955"/>
                    <a:pt x="92" y="932"/>
                    <a:pt x="92" y="909"/>
                  </a:cubicBezTo>
                  <a:cubicBezTo>
                    <a:pt x="92" y="894"/>
                    <a:pt x="38" y="810"/>
                    <a:pt x="23" y="802"/>
                  </a:cubicBezTo>
                  <a:cubicBezTo>
                    <a:pt x="23" y="787"/>
                    <a:pt x="76" y="764"/>
                    <a:pt x="61" y="741"/>
                  </a:cubicBezTo>
                  <a:cubicBezTo>
                    <a:pt x="53" y="718"/>
                    <a:pt x="8" y="718"/>
                    <a:pt x="0" y="703"/>
                  </a:cubicBezTo>
                  <a:cubicBezTo>
                    <a:pt x="0" y="687"/>
                    <a:pt x="137" y="664"/>
                    <a:pt x="122" y="611"/>
                  </a:cubicBezTo>
                  <a:cubicBezTo>
                    <a:pt x="114" y="611"/>
                    <a:pt x="53" y="634"/>
                    <a:pt x="53" y="619"/>
                  </a:cubicBezTo>
                  <a:cubicBezTo>
                    <a:pt x="38" y="611"/>
                    <a:pt x="69" y="580"/>
                    <a:pt x="76" y="573"/>
                  </a:cubicBezTo>
                  <a:cubicBezTo>
                    <a:pt x="92" y="558"/>
                    <a:pt x="92" y="535"/>
                    <a:pt x="84" y="519"/>
                  </a:cubicBezTo>
                  <a:cubicBezTo>
                    <a:pt x="76" y="504"/>
                    <a:pt x="99" y="496"/>
                    <a:pt x="107" y="481"/>
                  </a:cubicBezTo>
                  <a:cubicBezTo>
                    <a:pt x="114" y="473"/>
                    <a:pt x="114" y="458"/>
                    <a:pt x="122" y="450"/>
                  </a:cubicBezTo>
                  <a:cubicBezTo>
                    <a:pt x="145" y="420"/>
                    <a:pt x="191" y="359"/>
                    <a:pt x="229" y="359"/>
                  </a:cubicBezTo>
                  <a:cubicBezTo>
                    <a:pt x="260" y="359"/>
                    <a:pt x="305" y="374"/>
                    <a:pt x="305" y="328"/>
                  </a:cubicBezTo>
                  <a:cubicBezTo>
                    <a:pt x="290" y="328"/>
                    <a:pt x="198" y="351"/>
                    <a:pt x="221" y="298"/>
                  </a:cubicBezTo>
                  <a:cubicBezTo>
                    <a:pt x="237" y="283"/>
                    <a:pt x="237" y="237"/>
                    <a:pt x="229" y="214"/>
                  </a:cubicBezTo>
                  <a:cubicBezTo>
                    <a:pt x="221" y="198"/>
                    <a:pt x="260" y="191"/>
                    <a:pt x="267" y="183"/>
                  </a:cubicBezTo>
                  <a:cubicBezTo>
                    <a:pt x="290" y="176"/>
                    <a:pt x="313" y="145"/>
                    <a:pt x="305" y="12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5746376" y="7691438"/>
              <a:ext cx="552414" cy="1066800"/>
            </a:xfrm>
            <a:custGeom>
              <a:avLst/>
              <a:gdLst>
                <a:gd name="T0" fmla="*/ 1160 w 1535"/>
                <a:gd name="T1" fmla="*/ 8 h 2965"/>
                <a:gd name="T2" fmla="*/ 847 w 1535"/>
                <a:gd name="T3" fmla="*/ 31 h 2965"/>
                <a:gd name="T4" fmla="*/ 672 w 1535"/>
                <a:gd name="T5" fmla="*/ 100 h 2965"/>
                <a:gd name="T6" fmla="*/ 511 w 1535"/>
                <a:gd name="T7" fmla="*/ 199 h 2965"/>
                <a:gd name="T8" fmla="*/ 489 w 1535"/>
                <a:gd name="T9" fmla="*/ 520 h 2965"/>
                <a:gd name="T10" fmla="*/ 175 w 1535"/>
                <a:gd name="T11" fmla="*/ 588 h 2965"/>
                <a:gd name="T12" fmla="*/ 0 w 1535"/>
                <a:gd name="T13" fmla="*/ 879 h 2965"/>
                <a:gd name="T14" fmla="*/ 122 w 1535"/>
                <a:gd name="T15" fmla="*/ 993 h 2965"/>
                <a:gd name="T16" fmla="*/ 290 w 1535"/>
                <a:gd name="T17" fmla="*/ 1077 h 2965"/>
                <a:gd name="T18" fmla="*/ 305 w 1535"/>
                <a:gd name="T19" fmla="*/ 1245 h 2965"/>
                <a:gd name="T20" fmla="*/ 313 w 1535"/>
                <a:gd name="T21" fmla="*/ 1482 h 2965"/>
                <a:gd name="T22" fmla="*/ 275 w 1535"/>
                <a:gd name="T23" fmla="*/ 1650 h 2965"/>
                <a:gd name="T24" fmla="*/ 252 w 1535"/>
                <a:gd name="T25" fmla="*/ 2002 h 2965"/>
                <a:gd name="T26" fmla="*/ 305 w 1535"/>
                <a:gd name="T27" fmla="*/ 2101 h 2965"/>
                <a:gd name="T28" fmla="*/ 336 w 1535"/>
                <a:gd name="T29" fmla="*/ 2468 h 2965"/>
                <a:gd name="T30" fmla="*/ 175 w 1535"/>
                <a:gd name="T31" fmla="*/ 2865 h 2965"/>
                <a:gd name="T32" fmla="*/ 259 w 1535"/>
                <a:gd name="T33" fmla="*/ 2964 h 2965"/>
                <a:gd name="T34" fmla="*/ 511 w 1535"/>
                <a:gd name="T35" fmla="*/ 2911 h 2965"/>
                <a:gd name="T36" fmla="*/ 595 w 1535"/>
                <a:gd name="T37" fmla="*/ 2888 h 2965"/>
                <a:gd name="T38" fmla="*/ 748 w 1535"/>
                <a:gd name="T39" fmla="*/ 2804 h 2965"/>
                <a:gd name="T40" fmla="*/ 870 w 1535"/>
                <a:gd name="T41" fmla="*/ 2811 h 2965"/>
                <a:gd name="T42" fmla="*/ 924 w 1535"/>
                <a:gd name="T43" fmla="*/ 2872 h 2965"/>
                <a:gd name="T44" fmla="*/ 1000 w 1535"/>
                <a:gd name="T45" fmla="*/ 2781 h 2965"/>
                <a:gd name="T46" fmla="*/ 1206 w 1535"/>
                <a:gd name="T47" fmla="*/ 2796 h 2965"/>
                <a:gd name="T48" fmla="*/ 1389 w 1535"/>
                <a:gd name="T49" fmla="*/ 2605 h 2965"/>
                <a:gd name="T50" fmla="*/ 1343 w 1535"/>
                <a:gd name="T51" fmla="*/ 2368 h 2965"/>
                <a:gd name="T52" fmla="*/ 1305 w 1535"/>
                <a:gd name="T53" fmla="*/ 2276 h 2965"/>
                <a:gd name="T54" fmla="*/ 1282 w 1535"/>
                <a:gd name="T55" fmla="*/ 2040 h 2965"/>
                <a:gd name="T56" fmla="*/ 1274 w 1535"/>
                <a:gd name="T57" fmla="*/ 1918 h 2965"/>
                <a:gd name="T58" fmla="*/ 1328 w 1535"/>
                <a:gd name="T59" fmla="*/ 1780 h 2965"/>
                <a:gd name="T60" fmla="*/ 1526 w 1535"/>
                <a:gd name="T61" fmla="*/ 1627 h 2965"/>
                <a:gd name="T62" fmla="*/ 1488 w 1535"/>
                <a:gd name="T63" fmla="*/ 1482 h 2965"/>
                <a:gd name="T64" fmla="*/ 1412 w 1535"/>
                <a:gd name="T65" fmla="*/ 1452 h 2965"/>
                <a:gd name="T66" fmla="*/ 1121 w 1535"/>
                <a:gd name="T67" fmla="*/ 1245 h 2965"/>
                <a:gd name="T68" fmla="*/ 1213 w 1535"/>
                <a:gd name="T69" fmla="*/ 1077 h 2965"/>
                <a:gd name="T70" fmla="*/ 1419 w 1535"/>
                <a:gd name="T71" fmla="*/ 986 h 2965"/>
                <a:gd name="T72" fmla="*/ 1320 w 1535"/>
                <a:gd name="T73" fmla="*/ 940 h 2965"/>
                <a:gd name="T74" fmla="*/ 1297 w 1535"/>
                <a:gd name="T75" fmla="*/ 787 h 2965"/>
                <a:gd name="T76" fmla="*/ 1374 w 1535"/>
                <a:gd name="T77" fmla="*/ 611 h 2965"/>
                <a:gd name="T78" fmla="*/ 1503 w 1535"/>
                <a:gd name="T79" fmla="*/ 466 h 2965"/>
                <a:gd name="T80" fmla="*/ 1335 w 1535"/>
                <a:gd name="T81" fmla="*/ 329 h 2965"/>
                <a:gd name="T82" fmla="*/ 1206 w 1535"/>
                <a:gd name="T83" fmla="*/ 214 h 2965"/>
                <a:gd name="T84" fmla="*/ 1221 w 1535"/>
                <a:gd name="T85" fmla="*/ 54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5" h="2965">
                  <a:moveTo>
                    <a:pt x="1221" y="54"/>
                  </a:moveTo>
                  <a:lnTo>
                    <a:pt x="1221" y="54"/>
                  </a:lnTo>
                  <a:cubicBezTo>
                    <a:pt x="1206" y="39"/>
                    <a:pt x="1183" y="0"/>
                    <a:pt x="1160" y="8"/>
                  </a:cubicBezTo>
                  <a:cubicBezTo>
                    <a:pt x="1115" y="16"/>
                    <a:pt x="1100" y="69"/>
                    <a:pt x="1061" y="84"/>
                  </a:cubicBezTo>
                  <a:cubicBezTo>
                    <a:pt x="1023" y="92"/>
                    <a:pt x="985" y="69"/>
                    <a:pt x="947" y="61"/>
                  </a:cubicBezTo>
                  <a:cubicBezTo>
                    <a:pt x="916" y="54"/>
                    <a:pt x="878" y="46"/>
                    <a:pt x="847" y="31"/>
                  </a:cubicBezTo>
                  <a:lnTo>
                    <a:pt x="847" y="31"/>
                  </a:lnTo>
                  <a:cubicBezTo>
                    <a:pt x="825" y="54"/>
                    <a:pt x="794" y="77"/>
                    <a:pt x="764" y="84"/>
                  </a:cubicBezTo>
                  <a:cubicBezTo>
                    <a:pt x="733" y="100"/>
                    <a:pt x="703" y="100"/>
                    <a:pt x="672" y="100"/>
                  </a:cubicBezTo>
                  <a:lnTo>
                    <a:pt x="672" y="100"/>
                  </a:lnTo>
                  <a:cubicBezTo>
                    <a:pt x="657" y="123"/>
                    <a:pt x="641" y="161"/>
                    <a:pt x="611" y="176"/>
                  </a:cubicBezTo>
                  <a:cubicBezTo>
                    <a:pt x="580" y="191"/>
                    <a:pt x="534" y="176"/>
                    <a:pt x="511" y="199"/>
                  </a:cubicBezTo>
                  <a:cubicBezTo>
                    <a:pt x="489" y="222"/>
                    <a:pt x="496" y="252"/>
                    <a:pt x="496" y="283"/>
                  </a:cubicBezTo>
                  <a:cubicBezTo>
                    <a:pt x="496" y="329"/>
                    <a:pt x="527" y="375"/>
                    <a:pt x="527" y="421"/>
                  </a:cubicBezTo>
                  <a:cubicBezTo>
                    <a:pt x="527" y="459"/>
                    <a:pt x="511" y="497"/>
                    <a:pt x="489" y="520"/>
                  </a:cubicBezTo>
                  <a:cubicBezTo>
                    <a:pt x="458" y="543"/>
                    <a:pt x="412" y="535"/>
                    <a:pt x="382" y="550"/>
                  </a:cubicBezTo>
                  <a:cubicBezTo>
                    <a:pt x="366" y="558"/>
                    <a:pt x="359" y="581"/>
                    <a:pt x="336" y="588"/>
                  </a:cubicBezTo>
                  <a:cubicBezTo>
                    <a:pt x="282" y="596"/>
                    <a:pt x="221" y="558"/>
                    <a:pt x="175" y="588"/>
                  </a:cubicBezTo>
                  <a:cubicBezTo>
                    <a:pt x="130" y="611"/>
                    <a:pt x="137" y="680"/>
                    <a:pt x="122" y="726"/>
                  </a:cubicBezTo>
                  <a:cubicBezTo>
                    <a:pt x="107" y="764"/>
                    <a:pt x="84" y="795"/>
                    <a:pt x="61" y="825"/>
                  </a:cubicBezTo>
                  <a:cubicBezTo>
                    <a:pt x="38" y="848"/>
                    <a:pt x="15" y="863"/>
                    <a:pt x="0" y="879"/>
                  </a:cubicBezTo>
                  <a:lnTo>
                    <a:pt x="0" y="879"/>
                  </a:lnTo>
                  <a:cubicBezTo>
                    <a:pt x="46" y="886"/>
                    <a:pt x="99" y="871"/>
                    <a:pt x="130" y="902"/>
                  </a:cubicBezTo>
                  <a:cubicBezTo>
                    <a:pt x="153" y="925"/>
                    <a:pt x="122" y="963"/>
                    <a:pt x="122" y="993"/>
                  </a:cubicBezTo>
                  <a:cubicBezTo>
                    <a:pt x="130" y="1024"/>
                    <a:pt x="122" y="1085"/>
                    <a:pt x="160" y="1093"/>
                  </a:cubicBezTo>
                  <a:cubicBezTo>
                    <a:pt x="206" y="1100"/>
                    <a:pt x="244" y="1047"/>
                    <a:pt x="282" y="1016"/>
                  </a:cubicBezTo>
                  <a:lnTo>
                    <a:pt x="290" y="1077"/>
                  </a:lnTo>
                  <a:cubicBezTo>
                    <a:pt x="282" y="1085"/>
                    <a:pt x="259" y="1123"/>
                    <a:pt x="259" y="1123"/>
                  </a:cubicBezTo>
                  <a:cubicBezTo>
                    <a:pt x="259" y="1123"/>
                    <a:pt x="252" y="1177"/>
                    <a:pt x="252" y="1184"/>
                  </a:cubicBezTo>
                  <a:lnTo>
                    <a:pt x="305" y="1245"/>
                  </a:lnTo>
                  <a:cubicBezTo>
                    <a:pt x="328" y="1284"/>
                    <a:pt x="343" y="1329"/>
                    <a:pt x="359" y="1368"/>
                  </a:cubicBezTo>
                  <a:cubicBezTo>
                    <a:pt x="359" y="1368"/>
                    <a:pt x="412" y="1421"/>
                    <a:pt x="405" y="1421"/>
                  </a:cubicBezTo>
                  <a:cubicBezTo>
                    <a:pt x="397" y="1429"/>
                    <a:pt x="313" y="1482"/>
                    <a:pt x="313" y="1482"/>
                  </a:cubicBezTo>
                  <a:cubicBezTo>
                    <a:pt x="298" y="1497"/>
                    <a:pt x="267" y="1505"/>
                    <a:pt x="267" y="1520"/>
                  </a:cubicBezTo>
                  <a:cubicBezTo>
                    <a:pt x="275" y="1559"/>
                    <a:pt x="336" y="1574"/>
                    <a:pt x="336" y="1612"/>
                  </a:cubicBezTo>
                  <a:cubicBezTo>
                    <a:pt x="336" y="1635"/>
                    <a:pt x="282" y="1627"/>
                    <a:pt x="275" y="1650"/>
                  </a:cubicBezTo>
                  <a:cubicBezTo>
                    <a:pt x="259" y="1688"/>
                    <a:pt x="275" y="1727"/>
                    <a:pt x="275" y="1765"/>
                  </a:cubicBezTo>
                  <a:cubicBezTo>
                    <a:pt x="282" y="1818"/>
                    <a:pt x="298" y="1879"/>
                    <a:pt x="298" y="1933"/>
                  </a:cubicBezTo>
                  <a:cubicBezTo>
                    <a:pt x="290" y="1963"/>
                    <a:pt x="267" y="1979"/>
                    <a:pt x="252" y="2002"/>
                  </a:cubicBezTo>
                  <a:lnTo>
                    <a:pt x="252" y="2002"/>
                  </a:lnTo>
                  <a:cubicBezTo>
                    <a:pt x="275" y="2009"/>
                    <a:pt x="298" y="2009"/>
                    <a:pt x="313" y="2024"/>
                  </a:cubicBezTo>
                  <a:cubicBezTo>
                    <a:pt x="321" y="2047"/>
                    <a:pt x="298" y="2078"/>
                    <a:pt x="305" y="2101"/>
                  </a:cubicBezTo>
                  <a:cubicBezTo>
                    <a:pt x="321" y="2124"/>
                    <a:pt x="366" y="2109"/>
                    <a:pt x="382" y="2132"/>
                  </a:cubicBezTo>
                  <a:cubicBezTo>
                    <a:pt x="405" y="2162"/>
                    <a:pt x="420" y="2208"/>
                    <a:pt x="420" y="2246"/>
                  </a:cubicBezTo>
                  <a:cubicBezTo>
                    <a:pt x="405" y="2322"/>
                    <a:pt x="359" y="2391"/>
                    <a:pt x="336" y="2468"/>
                  </a:cubicBezTo>
                  <a:cubicBezTo>
                    <a:pt x="321" y="2521"/>
                    <a:pt x="336" y="2582"/>
                    <a:pt x="321" y="2628"/>
                  </a:cubicBezTo>
                  <a:cubicBezTo>
                    <a:pt x="305" y="2666"/>
                    <a:pt x="259" y="2674"/>
                    <a:pt x="244" y="2712"/>
                  </a:cubicBezTo>
                  <a:cubicBezTo>
                    <a:pt x="214" y="2758"/>
                    <a:pt x="198" y="2811"/>
                    <a:pt x="175" y="2865"/>
                  </a:cubicBezTo>
                  <a:lnTo>
                    <a:pt x="175" y="2865"/>
                  </a:lnTo>
                  <a:cubicBezTo>
                    <a:pt x="191" y="2880"/>
                    <a:pt x="198" y="2903"/>
                    <a:pt x="214" y="2918"/>
                  </a:cubicBezTo>
                  <a:cubicBezTo>
                    <a:pt x="229" y="2933"/>
                    <a:pt x="236" y="2964"/>
                    <a:pt x="259" y="2964"/>
                  </a:cubicBezTo>
                  <a:cubicBezTo>
                    <a:pt x="282" y="2964"/>
                    <a:pt x="275" y="2918"/>
                    <a:pt x="298" y="2911"/>
                  </a:cubicBezTo>
                  <a:cubicBezTo>
                    <a:pt x="328" y="2888"/>
                    <a:pt x="366" y="2880"/>
                    <a:pt x="405" y="2880"/>
                  </a:cubicBezTo>
                  <a:cubicBezTo>
                    <a:pt x="443" y="2880"/>
                    <a:pt x="481" y="2895"/>
                    <a:pt x="511" y="2911"/>
                  </a:cubicBezTo>
                  <a:cubicBezTo>
                    <a:pt x="519" y="2918"/>
                    <a:pt x="511" y="2933"/>
                    <a:pt x="511" y="2949"/>
                  </a:cubicBezTo>
                  <a:lnTo>
                    <a:pt x="511" y="2949"/>
                  </a:lnTo>
                  <a:cubicBezTo>
                    <a:pt x="542" y="2926"/>
                    <a:pt x="573" y="2911"/>
                    <a:pt x="595" y="2888"/>
                  </a:cubicBezTo>
                  <a:cubicBezTo>
                    <a:pt x="634" y="2849"/>
                    <a:pt x="672" y="2796"/>
                    <a:pt x="718" y="2773"/>
                  </a:cubicBezTo>
                  <a:cubicBezTo>
                    <a:pt x="733" y="2765"/>
                    <a:pt x="741" y="2788"/>
                    <a:pt x="748" y="2804"/>
                  </a:cubicBezTo>
                  <a:lnTo>
                    <a:pt x="748" y="2804"/>
                  </a:lnTo>
                  <a:cubicBezTo>
                    <a:pt x="764" y="2788"/>
                    <a:pt x="779" y="2758"/>
                    <a:pt x="802" y="2758"/>
                  </a:cubicBezTo>
                  <a:cubicBezTo>
                    <a:pt x="817" y="2758"/>
                    <a:pt x="809" y="2788"/>
                    <a:pt x="817" y="2804"/>
                  </a:cubicBezTo>
                  <a:cubicBezTo>
                    <a:pt x="832" y="2811"/>
                    <a:pt x="855" y="2804"/>
                    <a:pt x="870" y="2811"/>
                  </a:cubicBezTo>
                  <a:cubicBezTo>
                    <a:pt x="878" y="2826"/>
                    <a:pt x="870" y="2849"/>
                    <a:pt x="878" y="2865"/>
                  </a:cubicBezTo>
                  <a:cubicBezTo>
                    <a:pt x="893" y="2872"/>
                    <a:pt x="909" y="2872"/>
                    <a:pt x="924" y="2872"/>
                  </a:cubicBezTo>
                  <a:lnTo>
                    <a:pt x="924" y="2872"/>
                  </a:lnTo>
                  <a:cubicBezTo>
                    <a:pt x="970" y="2849"/>
                    <a:pt x="970" y="2849"/>
                    <a:pt x="970" y="2849"/>
                  </a:cubicBezTo>
                  <a:lnTo>
                    <a:pt x="970" y="2849"/>
                  </a:lnTo>
                  <a:cubicBezTo>
                    <a:pt x="978" y="2826"/>
                    <a:pt x="978" y="2788"/>
                    <a:pt x="1000" y="2781"/>
                  </a:cubicBezTo>
                  <a:cubicBezTo>
                    <a:pt x="1031" y="2773"/>
                    <a:pt x="1061" y="2811"/>
                    <a:pt x="1092" y="2811"/>
                  </a:cubicBezTo>
                  <a:cubicBezTo>
                    <a:pt x="1129" y="2819"/>
                    <a:pt x="1167" y="2804"/>
                    <a:pt x="1206" y="2796"/>
                  </a:cubicBezTo>
                  <a:lnTo>
                    <a:pt x="1206" y="2796"/>
                  </a:lnTo>
                  <a:cubicBezTo>
                    <a:pt x="1236" y="2773"/>
                    <a:pt x="1274" y="2758"/>
                    <a:pt x="1297" y="2727"/>
                  </a:cubicBezTo>
                  <a:cubicBezTo>
                    <a:pt x="1320" y="2704"/>
                    <a:pt x="1313" y="2666"/>
                    <a:pt x="1335" y="2643"/>
                  </a:cubicBezTo>
                  <a:cubicBezTo>
                    <a:pt x="1343" y="2628"/>
                    <a:pt x="1389" y="2628"/>
                    <a:pt x="1389" y="2605"/>
                  </a:cubicBezTo>
                  <a:cubicBezTo>
                    <a:pt x="1381" y="2567"/>
                    <a:pt x="1335" y="2544"/>
                    <a:pt x="1320" y="2513"/>
                  </a:cubicBezTo>
                  <a:cubicBezTo>
                    <a:pt x="1305" y="2483"/>
                    <a:pt x="1297" y="2452"/>
                    <a:pt x="1297" y="2422"/>
                  </a:cubicBezTo>
                  <a:cubicBezTo>
                    <a:pt x="1305" y="2399"/>
                    <a:pt x="1328" y="2384"/>
                    <a:pt x="1343" y="2368"/>
                  </a:cubicBezTo>
                  <a:lnTo>
                    <a:pt x="1343" y="2368"/>
                  </a:lnTo>
                  <a:cubicBezTo>
                    <a:pt x="1343" y="2361"/>
                    <a:pt x="1335" y="2353"/>
                    <a:pt x="1335" y="2345"/>
                  </a:cubicBezTo>
                  <a:cubicBezTo>
                    <a:pt x="1335" y="2322"/>
                    <a:pt x="1305" y="2299"/>
                    <a:pt x="1305" y="2276"/>
                  </a:cubicBezTo>
                  <a:cubicBezTo>
                    <a:pt x="1297" y="2254"/>
                    <a:pt x="1313" y="2231"/>
                    <a:pt x="1313" y="2208"/>
                  </a:cubicBezTo>
                  <a:cubicBezTo>
                    <a:pt x="1313" y="2193"/>
                    <a:pt x="1259" y="2109"/>
                    <a:pt x="1244" y="2101"/>
                  </a:cubicBezTo>
                  <a:cubicBezTo>
                    <a:pt x="1244" y="2086"/>
                    <a:pt x="1297" y="2063"/>
                    <a:pt x="1282" y="2040"/>
                  </a:cubicBezTo>
                  <a:cubicBezTo>
                    <a:pt x="1274" y="2017"/>
                    <a:pt x="1229" y="2017"/>
                    <a:pt x="1221" y="2002"/>
                  </a:cubicBezTo>
                  <a:cubicBezTo>
                    <a:pt x="1221" y="1986"/>
                    <a:pt x="1358" y="1963"/>
                    <a:pt x="1343" y="1910"/>
                  </a:cubicBezTo>
                  <a:cubicBezTo>
                    <a:pt x="1335" y="1910"/>
                    <a:pt x="1274" y="1933"/>
                    <a:pt x="1274" y="1918"/>
                  </a:cubicBezTo>
                  <a:cubicBezTo>
                    <a:pt x="1259" y="1910"/>
                    <a:pt x="1290" y="1879"/>
                    <a:pt x="1297" y="1872"/>
                  </a:cubicBezTo>
                  <a:cubicBezTo>
                    <a:pt x="1313" y="1857"/>
                    <a:pt x="1313" y="1834"/>
                    <a:pt x="1305" y="1818"/>
                  </a:cubicBezTo>
                  <a:cubicBezTo>
                    <a:pt x="1297" y="1803"/>
                    <a:pt x="1320" y="1795"/>
                    <a:pt x="1328" y="1780"/>
                  </a:cubicBezTo>
                  <a:cubicBezTo>
                    <a:pt x="1335" y="1772"/>
                    <a:pt x="1335" y="1757"/>
                    <a:pt x="1343" y="1749"/>
                  </a:cubicBezTo>
                  <a:cubicBezTo>
                    <a:pt x="1366" y="1719"/>
                    <a:pt x="1412" y="1658"/>
                    <a:pt x="1450" y="1658"/>
                  </a:cubicBezTo>
                  <a:cubicBezTo>
                    <a:pt x="1481" y="1658"/>
                    <a:pt x="1526" y="1673"/>
                    <a:pt x="1526" y="1627"/>
                  </a:cubicBezTo>
                  <a:cubicBezTo>
                    <a:pt x="1511" y="1627"/>
                    <a:pt x="1419" y="1650"/>
                    <a:pt x="1442" y="1597"/>
                  </a:cubicBezTo>
                  <a:cubicBezTo>
                    <a:pt x="1458" y="1582"/>
                    <a:pt x="1458" y="1536"/>
                    <a:pt x="1450" y="1513"/>
                  </a:cubicBezTo>
                  <a:cubicBezTo>
                    <a:pt x="1442" y="1497"/>
                    <a:pt x="1481" y="1490"/>
                    <a:pt x="1488" y="1482"/>
                  </a:cubicBezTo>
                  <a:cubicBezTo>
                    <a:pt x="1511" y="1475"/>
                    <a:pt x="1534" y="1444"/>
                    <a:pt x="1526" y="1421"/>
                  </a:cubicBezTo>
                  <a:lnTo>
                    <a:pt x="1526" y="1421"/>
                  </a:lnTo>
                  <a:cubicBezTo>
                    <a:pt x="1481" y="1421"/>
                    <a:pt x="1450" y="1444"/>
                    <a:pt x="1412" y="1452"/>
                  </a:cubicBezTo>
                  <a:cubicBezTo>
                    <a:pt x="1389" y="1452"/>
                    <a:pt x="1374" y="1444"/>
                    <a:pt x="1351" y="1444"/>
                  </a:cubicBezTo>
                  <a:cubicBezTo>
                    <a:pt x="1320" y="1383"/>
                    <a:pt x="1236" y="1345"/>
                    <a:pt x="1190" y="1291"/>
                  </a:cubicBezTo>
                  <a:cubicBezTo>
                    <a:pt x="1167" y="1276"/>
                    <a:pt x="1144" y="1261"/>
                    <a:pt x="1121" y="1245"/>
                  </a:cubicBezTo>
                  <a:cubicBezTo>
                    <a:pt x="1100" y="1215"/>
                    <a:pt x="1069" y="1200"/>
                    <a:pt x="1100" y="1169"/>
                  </a:cubicBezTo>
                  <a:cubicBezTo>
                    <a:pt x="1115" y="1146"/>
                    <a:pt x="1129" y="1115"/>
                    <a:pt x="1152" y="1115"/>
                  </a:cubicBezTo>
                  <a:cubicBezTo>
                    <a:pt x="1198" y="1115"/>
                    <a:pt x="1190" y="1100"/>
                    <a:pt x="1213" y="1077"/>
                  </a:cubicBezTo>
                  <a:cubicBezTo>
                    <a:pt x="1229" y="1070"/>
                    <a:pt x="1251" y="1077"/>
                    <a:pt x="1267" y="1070"/>
                  </a:cubicBezTo>
                  <a:cubicBezTo>
                    <a:pt x="1297" y="1054"/>
                    <a:pt x="1320" y="1062"/>
                    <a:pt x="1351" y="1054"/>
                  </a:cubicBezTo>
                  <a:cubicBezTo>
                    <a:pt x="1389" y="1054"/>
                    <a:pt x="1412" y="1016"/>
                    <a:pt x="1419" y="986"/>
                  </a:cubicBezTo>
                  <a:cubicBezTo>
                    <a:pt x="1458" y="963"/>
                    <a:pt x="1450" y="940"/>
                    <a:pt x="1450" y="902"/>
                  </a:cubicBezTo>
                  <a:cubicBezTo>
                    <a:pt x="1450" y="863"/>
                    <a:pt x="1427" y="810"/>
                    <a:pt x="1389" y="856"/>
                  </a:cubicBezTo>
                  <a:cubicBezTo>
                    <a:pt x="1374" y="879"/>
                    <a:pt x="1351" y="917"/>
                    <a:pt x="1320" y="940"/>
                  </a:cubicBezTo>
                  <a:cubicBezTo>
                    <a:pt x="1313" y="948"/>
                    <a:pt x="1244" y="1032"/>
                    <a:pt x="1259" y="955"/>
                  </a:cubicBezTo>
                  <a:cubicBezTo>
                    <a:pt x="1267" y="925"/>
                    <a:pt x="1290" y="879"/>
                    <a:pt x="1251" y="856"/>
                  </a:cubicBezTo>
                  <a:cubicBezTo>
                    <a:pt x="1251" y="818"/>
                    <a:pt x="1297" y="818"/>
                    <a:pt x="1297" y="787"/>
                  </a:cubicBezTo>
                  <a:cubicBezTo>
                    <a:pt x="1305" y="757"/>
                    <a:pt x="1328" y="734"/>
                    <a:pt x="1351" y="718"/>
                  </a:cubicBezTo>
                  <a:cubicBezTo>
                    <a:pt x="1366" y="703"/>
                    <a:pt x="1343" y="696"/>
                    <a:pt x="1343" y="680"/>
                  </a:cubicBezTo>
                  <a:cubicBezTo>
                    <a:pt x="1335" y="665"/>
                    <a:pt x="1366" y="619"/>
                    <a:pt x="1374" y="611"/>
                  </a:cubicBezTo>
                  <a:cubicBezTo>
                    <a:pt x="1389" y="596"/>
                    <a:pt x="1374" y="565"/>
                    <a:pt x="1389" y="558"/>
                  </a:cubicBezTo>
                  <a:cubicBezTo>
                    <a:pt x="1396" y="550"/>
                    <a:pt x="1419" y="543"/>
                    <a:pt x="1412" y="520"/>
                  </a:cubicBezTo>
                  <a:cubicBezTo>
                    <a:pt x="1404" y="482"/>
                    <a:pt x="1473" y="466"/>
                    <a:pt x="1503" y="466"/>
                  </a:cubicBezTo>
                  <a:cubicBezTo>
                    <a:pt x="1503" y="451"/>
                    <a:pt x="1481" y="421"/>
                    <a:pt x="1458" y="413"/>
                  </a:cubicBezTo>
                  <a:cubicBezTo>
                    <a:pt x="1412" y="398"/>
                    <a:pt x="1427" y="398"/>
                    <a:pt x="1419" y="359"/>
                  </a:cubicBezTo>
                  <a:cubicBezTo>
                    <a:pt x="1396" y="359"/>
                    <a:pt x="1358" y="352"/>
                    <a:pt x="1335" y="329"/>
                  </a:cubicBezTo>
                  <a:cubicBezTo>
                    <a:pt x="1305" y="306"/>
                    <a:pt x="1313" y="260"/>
                    <a:pt x="1274" y="298"/>
                  </a:cubicBezTo>
                  <a:cubicBezTo>
                    <a:pt x="1259" y="321"/>
                    <a:pt x="1244" y="298"/>
                    <a:pt x="1236" y="275"/>
                  </a:cubicBezTo>
                  <a:cubicBezTo>
                    <a:pt x="1213" y="245"/>
                    <a:pt x="1198" y="268"/>
                    <a:pt x="1206" y="214"/>
                  </a:cubicBezTo>
                  <a:cubicBezTo>
                    <a:pt x="1221" y="161"/>
                    <a:pt x="1167" y="153"/>
                    <a:pt x="1244" y="115"/>
                  </a:cubicBezTo>
                  <a:cubicBezTo>
                    <a:pt x="1267" y="77"/>
                    <a:pt x="1251" y="92"/>
                    <a:pt x="1221" y="61"/>
                  </a:cubicBezTo>
                  <a:cubicBezTo>
                    <a:pt x="1221" y="61"/>
                    <a:pt x="1221" y="61"/>
                    <a:pt x="1221" y="5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6" name="Freeform 36"/>
            <p:cNvSpPr>
              <a:spLocks noChangeArrowheads="1"/>
            </p:cNvSpPr>
            <p:nvPr/>
          </p:nvSpPr>
          <p:spPr bwMode="auto">
            <a:xfrm>
              <a:off x="6692464" y="7521576"/>
              <a:ext cx="96832" cy="131763"/>
            </a:xfrm>
            <a:custGeom>
              <a:avLst/>
              <a:gdLst>
                <a:gd name="T0" fmla="*/ 184 w 269"/>
                <a:gd name="T1" fmla="*/ 69 h 367"/>
                <a:gd name="T2" fmla="*/ 184 w 269"/>
                <a:gd name="T3" fmla="*/ 69 h 367"/>
                <a:gd name="T4" fmla="*/ 115 w 269"/>
                <a:gd name="T5" fmla="*/ 0 h 367"/>
                <a:gd name="T6" fmla="*/ 16 w 269"/>
                <a:gd name="T7" fmla="*/ 53 h 367"/>
                <a:gd name="T8" fmla="*/ 54 w 269"/>
                <a:gd name="T9" fmla="*/ 152 h 367"/>
                <a:gd name="T10" fmla="*/ 54 w 269"/>
                <a:gd name="T11" fmla="*/ 252 h 367"/>
                <a:gd name="T12" fmla="*/ 92 w 269"/>
                <a:gd name="T13" fmla="*/ 359 h 367"/>
                <a:gd name="T14" fmla="*/ 145 w 269"/>
                <a:gd name="T15" fmla="*/ 298 h 367"/>
                <a:gd name="T16" fmla="*/ 184 w 269"/>
                <a:gd name="T17" fmla="*/ 344 h 367"/>
                <a:gd name="T18" fmla="*/ 268 w 269"/>
                <a:gd name="T19" fmla="*/ 321 h 367"/>
                <a:gd name="T20" fmla="*/ 191 w 269"/>
                <a:gd name="T21" fmla="*/ 152 h 367"/>
                <a:gd name="T22" fmla="*/ 184 w 269"/>
                <a:gd name="T23" fmla="*/ 6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367">
                  <a:moveTo>
                    <a:pt x="184" y="69"/>
                  </a:moveTo>
                  <a:lnTo>
                    <a:pt x="184" y="69"/>
                  </a:lnTo>
                  <a:cubicBezTo>
                    <a:pt x="168" y="38"/>
                    <a:pt x="145" y="8"/>
                    <a:pt x="115" y="0"/>
                  </a:cubicBezTo>
                  <a:cubicBezTo>
                    <a:pt x="77" y="0"/>
                    <a:pt x="31" y="15"/>
                    <a:pt x="16" y="53"/>
                  </a:cubicBezTo>
                  <a:cubicBezTo>
                    <a:pt x="0" y="84"/>
                    <a:pt x="54" y="122"/>
                    <a:pt x="54" y="152"/>
                  </a:cubicBezTo>
                  <a:cubicBezTo>
                    <a:pt x="61" y="191"/>
                    <a:pt x="46" y="221"/>
                    <a:pt x="54" y="252"/>
                  </a:cubicBezTo>
                  <a:cubicBezTo>
                    <a:pt x="61" y="290"/>
                    <a:pt x="61" y="344"/>
                    <a:pt x="92" y="359"/>
                  </a:cubicBezTo>
                  <a:cubicBezTo>
                    <a:pt x="115" y="366"/>
                    <a:pt x="123" y="305"/>
                    <a:pt x="145" y="298"/>
                  </a:cubicBezTo>
                  <a:cubicBezTo>
                    <a:pt x="168" y="298"/>
                    <a:pt x="168" y="344"/>
                    <a:pt x="184" y="344"/>
                  </a:cubicBezTo>
                  <a:cubicBezTo>
                    <a:pt x="214" y="351"/>
                    <a:pt x="268" y="351"/>
                    <a:pt x="268" y="321"/>
                  </a:cubicBezTo>
                  <a:cubicBezTo>
                    <a:pt x="268" y="260"/>
                    <a:pt x="214" y="214"/>
                    <a:pt x="191" y="152"/>
                  </a:cubicBezTo>
                  <a:cubicBezTo>
                    <a:pt x="184" y="122"/>
                    <a:pt x="199" y="91"/>
                    <a:pt x="184" y="6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7" name="Freeform 37"/>
            <p:cNvSpPr>
              <a:spLocks noChangeArrowheads="1"/>
            </p:cNvSpPr>
            <p:nvPr/>
          </p:nvSpPr>
          <p:spPr bwMode="auto">
            <a:xfrm>
              <a:off x="6551186" y="7394576"/>
              <a:ext cx="488918" cy="574675"/>
            </a:xfrm>
            <a:custGeom>
              <a:avLst/>
              <a:gdLst>
                <a:gd name="T0" fmla="*/ 573 w 1360"/>
                <a:gd name="T1" fmla="*/ 421 h 1598"/>
                <a:gd name="T2" fmla="*/ 405 w 1360"/>
                <a:gd name="T3" fmla="*/ 405 h 1598"/>
                <a:gd name="T4" fmla="*/ 443 w 1360"/>
                <a:gd name="T5" fmla="*/ 604 h 1598"/>
                <a:gd name="T6" fmla="*/ 534 w 1360"/>
                <a:gd name="T7" fmla="*/ 650 h 1598"/>
                <a:gd name="T8" fmla="*/ 657 w 1360"/>
                <a:gd name="T9" fmla="*/ 673 h 1598"/>
                <a:gd name="T10" fmla="*/ 573 w 1360"/>
                <a:gd name="T11" fmla="*/ 421 h 1598"/>
                <a:gd name="T12" fmla="*/ 130 w 1360"/>
                <a:gd name="T13" fmla="*/ 566 h 1598"/>
                <a:gd name="T14" fmla="*/ 191 w 1360"/>
                <a:gd name="T15" fmla="*/ 428 h 1598"/>
                <a:gd name="T16" fmla="*/ 382 w 1360"/>
                <a:gd name="T17" fmla="*/ 337 h 1598"/>
                <a:gd name="T18" fmla="*/ 550 w 1360"/>
                <a:gd name="T19" fmla="*/ 107 h 1598"/>
                <a:gd name="T20" fmla="*/ 718 w 1360"/>
                <a:gd name="T21" fmla="*/ 85 h 1598"/>
                <a:gd name="T22" fmla="*/ 794 w 1360"/>
                <a:gd name="T23" fmla="*/ 31 h 1598"/>
                <a:gd name="T24" fmla="*/ 840 w 1360"/>
                <a:gd name="T25" fmla="*/ 8 h 1598"/>
                <a:gd name="T26" fmla="*/ 1062 w 1360"/>
                <a:gd name="T27" fmla="*/ 168 h 1598"/>
                <a:gd name="T28" fmla="*/ 1115 w 1360"/>
                <a:gd name="T29" fmla="*/ 329 h 1598"/>
                <a:gd name="T30" fmla="*/ 1145 w 1360"/>
                <a:gd name="T31" fmla="*/ 489 h 1598"/>
                <a:gd name="T32" fmla="*/ 1046 w 1360"/>
                <a:gd name="T33" fmla="*/ 657 h 1598"/>
                <a:gd name="T34" fmla="*/ 1039 w 1360"/>
                <a:gd name="T35" fmla="*/ 902 h 1598"/>
                <a:gd name="T36" fmla="*/ 1268 w 1360"/>
                <a:gd name="T37" fmla="*/ 986 h 1598"/>
                <a:gd name="T38" fmla="*/ 1206 w 1360"/>
                <a:gd name="T39" fmla="*/ 1123 h 1598"/>
                <a:gd name="T40" fmla="*/ 1245 w 1360"/>
                <a:gd name="T41" fmla="*/ 1253 h 1598"/>
                <a:gd name="T42" fmla="*/ 1352 w 1360"/>
                <a:gd name="T43" fmla="*/ 1291 h 1598"/>
                <a:gd name="T44" fmla="*/ 1359 w 1360"/>
                <a:gd name="T45" fmla="*/ 1337 h 1598"/>
                <a:gd name="T46" fmla="*/ 1291 w 1360"/>
                <a:gd name="T47" fmla="*/ 1452 h 1598"/>
                <a:gd name="T48" fmla="*/ 1222 w 1360"/>
                <a:gd name="T49" fmla="*/ 1589 h 1598"/>
                <a:gd name="T50" fmla="*/ 1069 w 1360"/>
                <a:gd name="T51" fmla="*/ 1597 h 1598"/>
                <a:gd name="T52" fmla="*/ 1008 w 1360"/>
                <a:gd name="T53" fmla="*/ 1543 h 1598"/>
                <a:gd name="T54" fmla="*/ 924 w 1360"/>
                <a:gd name="T55" fmla="*/ 1582 h 1598"/>
                <a:gd name="T56" fmla="*/ 878 w 1360"/>
                <a:gd name="T57" fmla="*/ 1498 h 1598"/>
                <a:gd name="T58" fmla="*/ 794 w 1360"/>
                <a:gd name="T59" fmla="*/ 1429 h 1598"/>
                <a:gd name="T60" fmla="*/ 725 w 1360"/>
                <a:gd name="T61" fmla="*/ 1482 h 1598"/>
                <a:gd name="T62" fmla="*/ 679 w 1360"/>
                <a:gd name="T63" fmla="*/ 1543 h 1598"/>
                <a:gd name="T64" fmla="*/ 427 w 1360"/>
                <a:gd name="T65" fmla="*/ 1559 h 1598"/>
                <a:gd name="T66" fmla="*/ 351 w 1360"/>
                <a:gd name="T67" fmla="*/ 1521 h 1598"/>
                <a:gd name="T68" fmla="*/ 366 w 1360"/>
                <a:gd name="T69" fmla="*/ 1429 h 1598"/>
                <a:gd name="T70" fmla="*/ 229 w 1360"/>
                <a:gd name="T71" fmla="*/ 1352 h 1598"/>
                <a:gd name="T72" fmla="*/ 244 w 1360"/>
                <a:gd name="T73" fmla="*/ 1246 h 1598"/>
                <a:gd name="T74" fmla="*/ 145 w 1360"/>
                <a:gd name="T75" fmla="*/ 1108 h 1598"/>
                <a:gd name="T76" fmla="*/ 76 w 1360"/>
                <a:gd name="T77" fmla="*/ 1001 h 1598"/>
                <a:gd name="T78" fmla="*/ 122 w 1360"/>
                <a:gd name="T79" fmla="*/ 955 h 1598"/>
                <a:gd name="T80" fmla="*/ 30 w 1360"/>
                <a:gd name="T81" fmla="*/ 871 h 1598"/>
                <a:gd name="T82" fmla="*/ 38 w 1360"/>
                <a:gd name="T83" fmla="*/ 726 h 1598"/>
                <a:gd name="T84" fmla="*/ 130 w 1360"/>
                <a:gd name="T85" fmla="*/ 566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0" h="1598">
                  <a:moveTo>
                    <a:pt x="573" y="421"/>
                  </a:moveTo>
                  <a:lnTo>
                    <a:pt x="573" y="421"/>
                  </a:lnTo>
                  <a:cubicBezTo>
                    <a:pt x="557" y="390"/>
                    <a:pt x="534" y="360"/>
                    <a:pt x="504" y="352"/>
                  </a:cubicBezTo>
                  <a:cubicBezTo>
                    <a:pt x="466" y="352"/>
                    <a:pt x="420" y="367"/>
                    <a:pt x="405" y="405"/>
                  </a:cubicBezTo>
                  <a:cubicBezTo>
                    <a:pt x="389" y="436"/>
                    <a:pt x="443" y="474"/>
                    <a:pt x="443" y="504"/>
                  </a:cubicBezTo>
                  <a:cubicBezTo>
                    <a:pt x="450" y="543"/>
                    <a:pt x="435" y="573"/>
                    <a:pt x="443" y="604"/>
                  </a:cubicBezTo>
                  <a:cubicBezTo>
                    <a:pt x="450" y="642"/>
                    <a:pt x="450" y="696"/>
                    <a:pt x="481" y="711"/>
                  </a:cubicBezTo>
                  <a:cubicBezTo>
                    <a:pt x="504" y="718"/>
                    <a:pt x="512" y="657"/>
                    <a:pt x="534" y="650"/>
                  </a:cubicBezTo>
                  <a:cubicBezTo>
                    <a:pt x="557" y="650"/>
                    <a:pt x="557" y="696"/>
                    <a:pt x="573" y="696"/>
                  </a:cubicBezTo>
                  <a:cubicBezTo>
                    <a:pt x="603" y="703"/>
                    <a:pt x="657" y="703"/>
                    <a:pt x="657" y="673"/>
                  </a:cubicBezTo>
                  <a:cubicBezTo>
                    <a:pt x="657" y="612"/>
                    <a:pt x="603" y="566"/>
                    <a:pt x="580" y="504"/>
                  </a:cubicBezTo>
                  <a:cubicBezTo>
                    <a:pt x="573" y="474"/>
                    <a:pt x="588" y="443"/>
                    <a:pt x="573" y="421"/>
                  </a:cubicBezTo>
                  <a:close/>
                  <a:moveTo>
                    <a:pt x="130" y="566"/>
                  </a:moveTo>
                  <a:lnTo>
                    <a:pt x="130" y="566"/>
                  </a:lnTo>
                  <a:cubicBezTo>
                    <a:pt x="130" y="535"/>
                    <a:pt x="130" y="504"/>
                    <a:pt x="137" y="474"/>
                  </a:cubicBezTo>
                  <a:cubicBezTo>
                    <a:pt x="153" y="459"/>
                    <a:pt x="175" y="443"/>
                    <a:pt x="191" y="428"/>
                  </a:cubicBezTo>
                  <a:cubicBezTo>
                    <a:pt x="206" y="398"/>
                    <a:pt x="214" y="360"/>
                    <a:pt x="244" y="344"/>
                  </a:cubicBezTo>
                  <a:cubicBezTo>
                    <a:pt x="282" y="321"/>
                    <a:pt x="343" y="360"/>
                    <a:pt x="382" y="337"/>
                  </a:cubicBezTo>
                  <a:cubicBezTo>
                    <a:pt x="435" y="306"/>
                    <a:pt x="473" y="245"/>
                    <a:pt x="512" y="191"/>
                  </a:cubicBezTo>
                  <a:cubicBezTo>
                    <a:pt x="534" y="168"/>
                    <a:pt x="519" y="115"/>
                    <a:pt x="550" y="107"/>
                  </a:cubicBezTo>
                  <a:cubicBezTo>
                    <a:pt x="588" y="100"/>
                    <a:pt x="618" y="161"/>
                    <a:pt x="664" y="153"/>
                  </a:cubicBezTo>
                  <a:cubicBezTo>
                    <a:pt x="687" y="146"/>
                    <a:pt x="687" y="100"/>
                    <a:pt x="718" y="85"/>
                  </a:cubicBezTo>
                  <a:cubicBezTo>
                    <a:pt x="725" y="77"/>
                    <a:pt x="741" y="85"/>
                    <a:pt x="748" y="85"/>
                  </a:cubicBezTo>
                  <a:cubicBezTo>
                    <a:pt x="771" y="69"/>
                    <a:pt x="779" y="46"/>
                    <a:pt x="794" y="31"/>
                  </a:cubicBezTo>
                  <a:lnTo>
                    <a:pt x="794" y="31"/>
                  </a:lnTo>
                  <a:cubicBezTo>
                    <a:pt x="809" y="23"/>
                    <a:pt x="825" y="0"/>
                    <a:pt x="840" y="8"/>
                  </a:cubicBezTo>
                  <a:cubicBezTo>
                    <a:pt x="870" y="16"/>
                    <a:pt x="886" y="46"/>
                    <a:pt x="909" y="62"/>
                  </a:cubicBezTo>
                  <a:cubicBezTo>
                    <a:pt x="962" y="100"/>
                    <a:pt x="1016" y="123"/>
                    <a:pt x="1062" y="168"/>
                  </a:cubicBezTo>
                  <a:cubicBezTo>
                    <a:pt x="1077" y="184"/>
                    <a:pt x="1062" y="207"/>
                    <a:pt x="1069" y="229"/>
                  </a:cubicBezTo>
                  <a:cubicBezTo>
                    <a:pt x="1084" y="260"/>
                    <a:pt x="1107" y="291"/>
                    <a:pt x="1115" y="329"/>
                  </a:cubicBezTo>
                  <a:cubicBezTo>
                    <a:pt x="1115" y="367"/>
                    <a:pt x="1100" y="405"/>
                    <a:pt x="1107" y="436"/>
                  </a:cubicBezTo>
                  <a:cubicBezTo>
                    <a:pt x="1115" y="459"/>
                    <a:pt x="1138" y="474"/>
                    <a:pt x="1145" y="489"/>
                  </a:cubicBezTo>
                  <a:cubicBezTo>
                    <a:pt x="1153" y="520"/>
                    <a:pt x="1168" y="550"/>
                    <a:pt x="1153" y="573"/>
                  </a:cubicBezTo>
                  <a:cubicBezTo>
                    <a:pt x="1130" y="612"/>
                    <a:pt x="1069" y="619"/>
                    <a:pt x="1046" y="657"/>
                  </a:cubicBezTo>
                  <a:cubicBezTo>
                    <a:pt x="1023" y="696"/>
                    <a:pt x="1008" y="741"/>
                    <a:pt x="1008" y="787"/>
                  </a:cubicBezTo>
                  <a:cubicBezTo>
                    <a:pt x="1008" y="825"/>
                    <a:pt x="1008" y="871"/>
                    <a:pt x="1039" y="902"/>
                  </a:cubicBezTo>
                  <a:cubicBezTo>
                    <a:pt x="1077" y="932"/>
                    <a:pt x="1138" y="925"/>
                    <a:pt x="1191" y="940"/>
                  </a:cubicBezTo>
                  <a:cubicBezTo>
                    <a:pt x="1222" y="955"/>
                    <a:pt x="1252" y="963"/>
                    <a:pt x="1268" y="986"/>
                  </a:cubicBezTo>
                  <a:cubicBezTo>
                    <a:pt x="1283" y="1009"/>
                    <a:pt x="1298" y="1039"/>
                    <a:pt x="1291" y="1062"/>
                  </a:cubicBezTo>
                  <a:cubicBezTo>
                    <a:pt x="1275" y="1093"/>
                    <a:pt x="1229" y="1093"/>
                    <a:pt x="1206" y="1123"/>
                  </a:cubicBezTo>
                  <a:cubicBezTo>
                    <a:pt x="1191" y="1146"/>
                    <a:pt x="1184" y="1177"/>
                    <a:pt x="1191" y="1207"/>
                  </a:cubicBezTo>
                  <a:cubicBezTo>
                    <a:pt x="1191" y="1230"/>
                    <a:pt x="1222" y="1238"/>
                    <a:pt x="1245" y="1253"/>
                  </a:cubicBezTo>
                  <a:cubicBezTo>
                    <a:pt x="1275" y="1268"/>
                    <a:pt x="1314" y="1276"/>
                    <a:pt x="1352" y="1291"/>
                  </a:cubicBezTo>
                  <a:lnTo>
                    <a:pt x="1352" y="1291"/>
                  </a:lnTo>
                  <a:cubicBezTo>
                    <a:pt x="1359" y="1337"/>
                    <a:pt x="1359" y="1337"/>
                    <a:pt x="1359" y="1337"/>
                  </a:cubicBezTo>
                  <a:lnTo>
                    <a:pt x="1359" y="1337"/>
                  </a:lnTo>
                  <a:cubicBezTo>
                    <a:pt x="1336" y="1360"/>
                    <a:pt x="1306" y="1375"/>
                    <a:pt x="1291" y="1406"/>
                  </a:cubicBezTo>
                  <a:cubicBezTo>
                    <a:pt x="1283" y="1421"/>
                    <a:pt x="1291" y="1436"/>
                    <a:pt x="1291" y="1452"/>
                  </a:cubicBezTo>
                  <a:cubicBezTo>
                    <a:pt x="1291" y="1482"/>
                    <a:pt x="1298" y="1513"/>
                    <a:pt x="1283" y="1543"/>
                  </a:cubicBezTo>
                  <a:cubicBezTo>
                    <a:pt x="1268" y="1566"/>
                    <a:pt x="1245" y="1582"/>
                    <a:pt x="1222" y="1589"/>
                  </a:cubicBezTo>
                  <a:cubicBezTo>
                    <a:pt x="1191" y="1597"/>
                    <a:pt x="1161" y="1574"/>
                    <a:pt x="1130" y="1582"/>
                  </a:cubicBezTo>
                  <a:cubicBezTo>
                    <a:pt x="1107" y="1582"/>
                    <a:pt x="1092" y="1589"/>
                    <a:pt x="1069" y="1597"/>
                  </a:cubicBezTo>
                  <a:lnTo>
                    <a:pt x="1069" y="1597"/>
                  </a:lnTo>
                  <a:cubicBezTo>
                    <a:pt x="1046" y="1582"/>
                    <a:pt x="1031" y="1543"/>
                    <a:pt x="1008" y="1543"/>
                  </a:cubicBezTo>
                  <a:cubicBezTo>
                    <a:pt x="977" y="1543"/>
                    <a:pt x="947" y="1566"/>
                    <a:pt x="924" y="1582"/>
                  </a:cubicBezTo>
                  <a:lnTo>
                    <a:pt x="924" y="1582"/>
                  </a:lnTo>
                  <a:cubicBezTo>
                    <a:pt x="916" y="1566"/>
                    <a:pt x="909" y="1543"/>
                    <a:pt x="901" y="1528"/>
                  </a:cubicBezTo>
                  <a:cubicBezTo>
                    <a:pt x="893" y="1513"/>
                    <a:pt x="886" y="1505"/>
                    <a:pt x="878" y="1498"/>
                  </a:cubicBezTo>
                  <a:cubicBezTo>
                    <a:pt x="863" y="1467"/>
                    <a:pt x="878" y="1436"/>
                    <a:pt x="855" y="1421"/>
                  </a:cubicBezTo>
                  <a:cubicBezTo>
                    <a:pt x="840" y="1406"/>
                    <a:pt x="809" y="1413"/>
                    <a:pt x="794" y="1429"/>
                  </a:cubicBezTo>
                  <a:cubicBezTo>
                    <a:pt x="779" y="1436"/>
                    <a:pt x="794" y="1459"/>
                    <a:pt x="779" y="1467"/>
                  </a:cubicBezTo>
                  <a:cubicBezTo>
                    <a:pt x="764" y="1482"/>
                    <a:pt x="741" y="1467"/>
                    <a:pt x="725" y="1482"/>
                  </a:cubicBezTo>
                  <a:cubicBezTo>
                    <a:pt x="710" y="1498"/>
                    <a:pt x="695" y="1521"/>
                    <a:pt x="679" y="1543"/>
                  </a:cubicBezTo>
                  <a:lnTo>
                    <a:pt x="679" y="1543"/>
                  </a:lnTo>
                  <a:cubicBezTo>
                    <a:pt x="626" y="1521"/>
                    <a:pt x="588" y="1467"/>
                    <a:pt x="534" y="1467"/>
                  </a:cubicBezTo>
                  <a:cubicBezTo>
                    <a:pt x="489" y="1475"/>
                    <a:pt x="466" y="1528"/>
                    <a:pt x="427" y="1559"/>
                  </a:cubicBezTo>
                  <a:lnTo>
                    <a:pt x="427" y="1559"/>
                  </a:lnTo>
                  <a:cubicBezTo>
                    <a:pt x="351" y="1521"/>
                    <a:pt x="351" y="1521"/>
                    <a:pt x="351" y="1521"/>
                  </a:cubicBezTo>
                  <a:lnTo>
                    <a:pt x="351" y="1521"/>
                  </a:lnTo>
                  <a:cubicBezTo>
                    <a:pt x="359" y="1490"/>
                    <a:pt x="366" y="1459"/>
                    <a:pt x="366" y="1429"/>
                  </a:cubicBezTo>
                  <a:cubicBezTo>
                    <a:pt x="366" y="1406"/>
                    <a:pt x="366" y="1375"/>
                    <a:pt x="343" y="1360"/>
                  </a:cubicBezTo>
                  <a:cubicBezTo>
                    <a:pt x="313" y="1345"/>
                    <a:pt x="259" y="1375"/>
                    <a:pt x="229" y="1352"/>
                  </a:cubicBezTo>
                  <a:cubicBezTo>
                    <a:pt x="214" y="1322"/>
                    <a:pt x="244" y="1284"/>
                    <a:pt x="244" y="1246"/>
                  </a:cubicBezTo>
                  <a:lnTo>
                    <a:pt x="244" y="1246"/>
                  </a:lnTo>
                  <a:cubicBezTo>
                    <a:pt x="237" y="1223"/>
                    <a:pt x="229" y="1200"/>
                    <a:pt x="214" y="1184"/>
                  </a:cubicBezTo>
                  <a:cubicBezTo>
                    <a:pt x="198" y="1154"/>
                    <a:pt x="160" y="1138"/>
                    <a:pt x="145" y="1108"/>
                  </a:cubicBezTo>
                  <a:cubicBezTo>
                    <a:pt x="137" y="1093"/>
                    <a:pt x="153" y="1070"/>
                    <a:pt x="137" y="1054"/>
                  </a:cubicBezTo>
                  <a:cubicBezTo>
                    <a:pt x="122" y="1032"/>
                    <a:pt x="99" y="1016"/>
                    <a:pt x="76" y="1001"/>
                  </a:cubicBezTo>
                  <a:lnTo>
                    <a:pt x="76" y="1001"/>
                  </a:lnTo>
                  <a:cubicBezTo>
                    <a:pt x="91" y="986"/>
                    <a:pt x="114" y="978"/>
                    <a:pt x="122" y="955"/>
                  </a:cubicBezTo>
                  <a:cubicBezTo>
                    <a:pt x="137" y="917"/>
                    <a:pt x="168" y="864"/>
                    <a:pt x="137" y="833"/>
                  </a:cubicBezTo>
                  <a:cubicBezTo>
                    <a:pt x="114" y="810"/>
                    <a:pt x="68" y="879"/>
                    <a:pt x="30" y="871"/>
                  </a:cubicBezTo>
                  <a:cubicBezTo>
                    <a:pt x="7" y="864"/>
                    <a:pt x="0" y="833"/>
                    <a:pt x="0" y="810"/>
                  </a:cubicBezTo>
                  <a:cubicBezTo>
                    <a:pt x="0" y="779"/>
                    <a:pt x="15" y="749"/>
                    <a:pt x="38" y="726"/>
                  </a:cubicBezTo>
                  <a:cubicBezTo>
                    <a:pt x="61" y="696"/>
                    <a:pt x="107" y="688"/>
                    <a:pt x="130" y="650"/>
                  </a:cubicBezTo>
                  <a:cubicBezTo>
                    <a:pt x="145" y="627"/>
                    <a:pt x="130" y="596"/>
                    <a:pt x="130" y="56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8" name="Freeform 38"/>
            <p:cNvSpPr>
              <a:spLocks noChangeArrowheads="1"/>
            </p:cNvSpPr>
            <p:nvPr/>
          </p:nvSpPr>
          <p:spPr bwMode="auto">
            <a:xfrm>
              <a:off x="6948035" y="7137400"/>
              <a:ext cx="266683" cy="184150"/>
            </a:xfrm>
            <a:custGeom>
              <a:avLst/>
              <a:gdLst>
                <a:gd name="T0" fmla="*/ 0 w 741"/>
                <a:gd name="T1" fmla="*/ 46 h 513"/>
                <a:gd name="T2" fmla="*/ 0 w 741"/>
                <a:gd name="T3" fmla="*/ 46 h 513"/>
                <a:gd name="T4" fmla="*/ 53 w 741"/>
                <a:gd name="T5" fmla="*/ 100 h 513"/>
                <a:gd name="T6" fmla="*/ 84 w 741"/>
                <a:gd name="T7" fmla="*/ 191 h 513"/>
                <a:gd name="T8" fmla="*/ 145 w 741"/>
                <a:gd name="T9" fmla="*/ 214 h 513"/>
                <a:gd name="T10" fmla="*/ 152 w 741"/>
                <a:gd name="T11" fmla="*/ 253 h 513"/>
                <a:gd name="T12" fmla="*/ 214 w 741"/>
                <a:gd name="T13" fmla="*/ 283 h 513"/>
                <a:gd name="T14" fmla="*/ 198 w 741"/>
                <a:gd name="T15" fmla="*/ 352 h 513"/>
                <a:gd name="T16" fmla="*/ 320 w 741"/>
                <a:gd name="T17" fmla="*/ 398 h 513"/>
                <a:gd name="T18" fmla="*/ 259 w 741"/>
                <a:gd name="T19" fmla="*/ 474 h 513"/>
                <a:gd name="T20" fmla="*/ 381 w 741"/>
                <a:gd name="T21" fmla="*/ 505 h 513"/>
                <a:gd name="T22" fmla="*/ 519 w 741"/>
                <a:gd name="T23" fmla="*/ 482 h 513"/>
                <a:gd name="T24" fmla="*/ 542 w 741"/>
                <a:gd name="T25" fmla="*/ 443 h 513"/>
                <a:gd name="T26" fmla="*/ 603 w 741"/>
                <a:gd name="T27" fmla="*/ 420 h 513"/>
                <a:gd name="T28" fmla="*/ 626 w 741"/>
                <a:gd name="T29" fmla="*/ 428 h 513"/>
                <a:gd name="T30" fmla="*/ 641 w 741"/>
                <a:gd name="T31" fmla="*/ 474 h 513"/>
                <a:gd name="T32" fmla="*/ 687 w 741"/>
                <a:gd name="T33" fmla="*/ 474 h 513"/>
                <a:gd name="T34" fmla="*/ 740 w 741"/>
                <a:gd name="T35" fmla="*/ 443 h 513"/>
                <a:gd name="T36" fmla="*/ 740 w 741"/>
                <a:gd name="T37" fmla="*/ 443 h 513"/>
                <a:gd name="T38" fmla="*/ 718 w 741"/>
                <a:gd name="T39" fmla="*/ 375 h 513"/>
                <a:gd name="T40" fmla="*/ 672 w 741"/>
                <a:gd name="T41" fmla="*/ 329 h 513"/>
                <a:gd name="T42" fmla="*/ 641 w 741"/>
                <a:gd name="T43" fmla="*/ 260 h 513"/>
                <a:gd name="T44" fmla="*/ 641 w 741"/>
                <a:gd name="T45" fmla="*/ 199 h 513"/>
                <a:gd name="T46" fmla="*/ 580 w 741"/>
                <a:gd name="T47" fmla="*/ 184 h 513"/>
                <a:gd name="T48" fmla="*/ 534 w 741"/>
                <a:gd name="T49" fmla="*/ 61 h 513"/>
                <a:gd name="T50" fmla="*/ 534 w 741"/>
                <a:gd name="T51" fmla="*/ 61 h 513"/>
                <a:gd name="T52" fmla="*/ 473 w 741"/>
                <a:gd name="T53" fmla="*/ 39 h 513"/>
                <a:gd name="T54" fmla="*/ 450 w 741"/>
                <a:gd name="T55" fmla="*/ 69 h 513"/>
                <a:gd name="T56" fmla="*/ 412 w 741"/>
                <a:gd name="T57" fmla="*/ 153 h 513"/>
                <a:gd name="T58" fmla="*/ 389 w 741"/>
                <a:gd name="T59" fmla="*/ 123 h 513"/>
                <a:gd name="T60" fmla="*/ 381 w 741"/>
                <a:gd name="T61" fmla="*/ 77 h 513"/>
                <a:gd name="T62" fmla="*/ 351 w 741"/>
                <a:gd name="T63" fmla="*/ 31 h 513"/>
                <a:gd name="T64" fmla="*/ 145 w 741"/>
                <a:gd name="T65" fmla="*/ 8 h 513"/>
                <a:gd name="T66" fmla="*/ 91 w 741"/>
                <a:gd name="T67" fmla="*/ 46 h 513"/>
                <a:gd name="T68" fmla="*/ 0 w 741"/>
                <a:gd name="T69" fmla="*/ 4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1" h="513">
                  <a:moveTo>
                    <a:pt x="0" y="46"/>
                  </a:moveTo>
                  <a:lnTo>
                    <a:pt x="0" y="46"/>
                  </a:lnTo>
                  <a:cubicBezTo>
                    <a:pt x="15" y="69"/>
                    <a:pt x="38" y="77"/>
                    <a:pt x="53" y="100"/>
                  </a:cubicBezTo>
                  <a:cubicBezTo>
                    <a:pt x="68" y="130"/>
                    <a:pt x="61" y="168"/>
                    <a:pt x="84" y="191"/>
                  </a:cubicBezTo>
                  <a:cubicBezTo>
                    <a:pt x="99" y="214"/>
                    <a:pt x="129" y="199"/>
                    <a:pt x="145" y="214"/>
                  </a:cubicBezTo>
                  <a:cubicBezTo>
                    <a:pt x="152" y="222"/>
                    <a:pt x="145" y="245"/>
                    <a:pt x="152" y="253"/>
                  </a:cubicBezTo>
                  <a:cubicBezTo>
                    <a:pt x="175" y="268"/>
                    <a:pt x="206" y="260"/>
                    <a:pt x="214" y="283"/>
                  </a:cubicBezTo>
                  <a:cubicBezTo>
                    <a:pt x="221" y="306"/>
                    <a:pt x="183" y="336"/>
                    <a:pt x="198" y="352"/>
                  </a:cubicBezTo>
                  <a:cubicBezTo>
                    <a:pt x="229" y="382"/>
                    <a:pt x="298" y="359"/>
                    <a:pt x="320" y="398"/>
                  </a:cubicBezTo>
                  <a:cubicBezTo>
                    <a:pt x="328" y="428"/>
                    <a:pt x="244" y="451"/>
                    <a:pt x="259" y="474"/>
                  </a:cubicBezTo>
                  <a:cubicBezTo>
                    <a:pt x="282" y="512"/>
                    <a:pt x="343" y="505"/>
                    <a:pt x="381" y="505"/>
                  </a:cubicBezTo>
                  <a:cubicBezTo>
                    <a:pt x="427" y="505"/>
                    <a:pt x="473" y="497"/>
                    <a:pt x="519" y="482"/>
                  </a:cubicBezTo>
                  <a:cubicBezTo>
                    <a:pt x="534" y="474"/>
                    <a:pt x="534" y="451"/>
                    <a:pt x="542" y="443"/>
                  </a:cubicBezTo>
                  <a:cubicBezTo>
                    <a:pt x="557" y="428"/>
                    <a:pt x="580" y="420"/>
                    <a:pt x="603" y="420"/>
                  </a:cubicBezTo>
                  <a:cubicBezTo>
                    <a:pt x="611" y="420"/>
                    <a:pt x="618" y="420"/>
                    <a:pt x="626" y="428"/>
                  </a:cubicBezTo>
                  <a:cubicBezTo>
                    <a:pt x="634" y="436"/>
                    <a:pt x="626" y="466"/>
                    <a:pt x="641" y="474"/>
                  </a:cubicBezTo>
                  <a:cubicBezTo>
                    <a:pt x="649" y="482"/>
                    <a:pt x="672" y="474"/>
                    <a:pt x="687" y="474"/>
                  </a:cubicBezTo>
                  <a:cubicBezTo>
                    <a:pt x="702" y="466"/>
                    <a:pt x="725" y="459"/>
                    <a:pt x="740" y="443"/>
                  </a:cubicBezTo>
                  <a:lnTo>
                    <a:pt x="740" y="443"/>
                  </a:lnTo>
                  <a:cubicBezTo>
                    <a:pt x="733" y="420"/>
                    <a:pt x="733" y="398"/>
                    <a:pt x="718" y="375"/>
                  </a:cubicBezTo>
                  <a:cubicBezTo>
                    <a:pt x="702" y="359"/>
                    <a:pt x="679" y="352"/>
                    <a:pt x="672" y="329"/>
                  </a:cubicBezTo>
                  <a:cubicBezTo>
                    <a:pt x="656" y="314"/>
                    <a:pt x="649" y="283"/>
                    <a:pt x="641" y="260"/>
                  </a:cubicBezTo>
                  <a:cubicBezTo>
                    <a:pt x="634" y="245"/>
                    <a:pt x="649" y="214"/>
                    <a:pt x="641" y="199"/>
                  </a:cubicBezTo>
                  <a:cubicBezTo>
                    <a:pt x="626" y="184"/>
                    <a:pt x="595" y="199"/>
                    <a:pt x="580" y="184"/>
                  </a:cubicBezTo>
                  <a:cubicBezTo>
                    <a:pt x="557" y="153"/>
                    <a:pt x="550" y="100"/>
                    <a:pt x="534" y="61"/>
                  </a:cubicBezTo>
                  <a:lnTo>
                    <a:pt x="534" y="61"/>
                  </a:lnTo>
                  <a:cubicBezTo>
                    <a:pt x="511" y="54"/>
                    <a:pt x="496" y="39"/>
                    <a:pt x="473" y="39"/>
                  </a:cubicBezTo>
                  <a:cubicBezTo>
                    <a:pt x="458" y="39"/>
                    <a:pt x="458" y="61"/>
                    <a:pt x="450" y="69"/>
                  </a:cubicBezTo>
                  <a:cubicBezTo>
                    <a:pt x="435" y="100"/>
                    <a:pt x="443" y="138"/>
                    <a:pt x="412" y="153"/>
                  </a:cubicBezTo>
                  <a:cubicBezTo>
                    <a:pt x="404" y="168"/>
                    <a:pt x="397" y="138"/>
                    <a:pt x="389" y="123"/>
                  </a:cubicBezTo>
                  <a:cubicBezTo>
                    <a:pt x="381" y="107"/>
                    <a:pt x="389" y="92"/>
                    <a:pt x="381" y="77"/>
                  </a:cubicBezTo>
                  <a:cubicBezTo>
                    <a:pt x="374" y="61"/>
                    <a:pt x="366" y="39"/>
                    <a:pt x="351" y="31"/>
                  </a:cubicBezTo>
                  <a:cubicBezTo>
                    <a:pt x="282" y="16"/>
                    <a:pt x="214" y="0"/>
                    <a:pt x="145" y="8"/>
                  </a:cubicBezTo>
                  <a:cubicBezTo>
                    <a:pt x="122" y="8"/>
                    <a:pt x="114" y="39"/>
                    <a:pt x="91" y="46"/>
                  </a:cubicBezTo>
                  <a:cubicBezTo>
                    <a:pt x="61" y="54"/>
                    <a:pt x="30" y="46"/>
                    <a:pt x="0" y="4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19" name="Freeform 39"/>
            <p:cNvSpPr>
              <a:spLocks noChangeArrowheads="1"/>
            </p:cNvSpPr>
            <p:nvPr/>
          </p:nvSpPr>
          <p:spPr bwMode="auto">
            <a:xfrm>
              <a:off x="6819456" y="7097713"/>
              <a:ext cx="484156" cy="762000"/>
            </a:xfrm>
            <a:custGeom>
              <a:avLst/>
              <a:gdLst>
                <a:gd name="T0" fmla="*/ 924 w 1345"/>
                <a:gd name="T1" fmla="*/ 1428 h 2116"/>
                <a:gd name="T2" fmla="*/ 847 w 1345"/>
                <a:gd name="T3" fmla="*/ 1397 h 2116"/>
                <a:gd name="T4" fmla="*/ 763 w 1345"/>
                <a:gd name="T5" fmla="*/ 1497 h 2116"/>
                <a:gd name="T6" fmla="*/ 748 w 1345"/>
                <a:gd name="T7" fmla="*/ 1596 h 2116"/>
                <a:gd name="T8" fmla="*/ 886 w 1345"/>
                <a:gd name="T9" fmla="*/ 1665 h 2116"/>
                <a:gd name="T10" fmla="*/ 970 w 1345"/>
                <a:gd name="T11" fmla="*/ 1550 h 2116"/>
                <a:gd name="T12" fmla="*/ 924 w 1345"/>
                <a:gd name="T13" fmla="*/ 1428 h 2116"/>
                <a:gd name="T14" fmla="*/ 679 w 1345"/>
                <a:gd name="T15" fmla="*/ 2054 h 2116"/>
                <a:gd name="T16" fmla="*/ 611 w 1345"/>
                <a:gd name="T17" fmla="*/ 2115 h 2116"/>
                <a:gd name="T18" fmla="*/ 504 w 1345"/>
                <a:gd name="T19" fmla="*/ 2077 h 2116"/>
                <a:gd name="T20" fmla="*/ 465 w 1345"/>
                <a:gd name="T21" fmla="*/ 1947 h 2116"/>
                <a:gd name="T22" fmla="*/ 527 w 1345"/>
                <a:gd name="T23" fmla="*/ 1810 h 2116"/>
                <a:gd name="T24" fmla="*/ 298 w 1345"/>
                <a:gd name="T25" fmla="*/ 1726 h 2116"/>
                <a:gd name="T26" fmla="*/ 305 w 1345"/>
                <a:gd name="T27" fmla="*/ 1481 h 2116"/>
                <a:gd name="T28" fmla="*/ 404 w 1345"/>
                <a:gd name="T29" fmla="*/ 1313 h 2116"/>
                <a:gd name="T30" fmla="*/ 374 w 1345"/>
                <a:gd name="T31" fmla="*/ 1153 h 2116"/>
                <a:gd name="T32" fmla="*/ 321 w 1345"/>
                <a:gd name="T33" fmla="*/ 992 h 2116"/>
                <a:gd name="T34" fmla="*/ 99 w 1345"/>
                <a:gd name="T35" fmla="*/ 832 h 2116"/>
                <a:gd name="T36" fmla="*/ 53 w 1345"/>
                <a:gd name="T37" fmla="*/ 855 h 2116"/>
                <a:gd name="T38" fmla="*/ 61 w 1345"/>
                <a:gd name="T39" fmla="*/ 778 h 2116"/>
                <a:gd name="T40" fmla="*/ 23 w 1345"/>
                <a:gd name="T41" fmla="*/ 565 h 2116"/>
                <a:gd name="T42" fmla="*/ 0 w 1345"/>
                <a:gd name="T43" fmla="*/ 435 h 2116"/>
                <a:gd name="T44" fmla="*/ 23 w 1345"/>
                <a:gd name="T45" fmla="*/ 412 h 2116"/>
                <a:gd name="T46" fmla="*/ 7 w 1345"/>
                <a:gd name="T47" fmla="*/ 290 h 2116"/>
                <a:gd name="T48" fmla="*/ 61 w 1345"/>
                <a:gd name="T49" fmla="*/ 221 h 2116"/>
                <a:gd name="T50" fmla="*/ 99 w 1345"/>
                <a:gd name="T51" fmla="*/ 76 h 2116"/>
                <a:gd name="T52" fmla="*/ 160 w 1345"/>
                <a:gd name="T53" fmla="*/ 76 h 2116"/>
                <a:gd name="T54" fmla="*/ 183 w 1345"/>
                <a:gd name="T55" fmla="*/ 0 h 2116"/>
                <a:gd name="T56" fmla="*/ 221 w 1345"/>
                <a:gd name="T57" fmla="*/ 15 h 2116"/>
                <a:gd name="T58" fmla="*/ 290 w 1345"/>
                <a:gd name="T59" fmla="*/ 45 h 2116"/>
                <a:gd name="T60" fmla="*/ 328 w 1345"/>
                <a:gd name="T61" fmla="*/ 45 h 2116"/>
                <a:gd name="T62" fmla="*/ 359 w 1345"/>
                <a:gd name="T63" fmla="*/ 152 h 2116"/>
                <a:gd name="T64" fmla="*/ 412 w 1345"/>
                <a:gd name="T65" fmla="*/ 206 h 2116"/>
                <a:gd name="T66" fmla="*/ 504 w 1345"/>
                <a:gd name="T67" fmla="*/ 320 h 2116"/>
                <a:gd name="T68" fmla="*/ 573 w 1345"/>
                <a:gd name="T69" fmla="*/ 389 h 2116"/>
                <a:gd name="T70" fmla="*/ 679 w 1345"/>
                <a:gd name="T71" fmla="*/ 504 h 2116"/>
                <a:gd name="T72" fmla="*/ 740 w 1345"/>
                <a:gd name="T73" fmla="*/ 611 h 2116"/>
                <a:gd name="T74" fmla="*/ 901 w 1345"/>
                <a:gd name="T75" fmla="*/ 549 h 2116"/>
                <a:gd name="T76" fmla="*/ 985 w 1345"/>
                <a:gd name="T77" fmla="*/ 534 h 2116"/>
                <a:gd name="T78" fmla="*/ 1046 w 1345"/>
                <a:gd name="T79" fmla="*/ 580 h 2116"/>
                <a:gd name="T80" fmla="*/ 1099 w 1345"/>
                <a:gd name="T81" fmla="*/ 549 h 2116"/>
                <a:gd name="T82" fmla="*/ 1161 w 1345"/>
                <a:gd name="T83" fmla="*/ 603 h 2116"/>
                <a:gd name="T84" fmla="*/ 1298 w 1345"/>
                <a:gd name="T85" fmla="*/ 611 h 2116"/>
                <a:gd name="T86" fmla="*/ 1336 w 1345"/>
                <a:gd name="T87" fmla="*/ 641 h 2116"/>
                <a:gd name="T88" fmla="*/ 1283 w 1345"/>
                <a:gd name="T89" fmla="*/ 733 h 2116"/>
                <a:gd name="T90" fmla="*/ 1245 w 1345"/>
                <a:gd name="T91" fmla="*/ 954 h 2116"/>
                <a:gd name="T92" fmla="*/ 1122 w 1345"/>
                <a:gd name="T93" fmla="*/ 1168 h 2116"/>
                <a:gd name="T94" fmla="*/ 1084 w 1345"/>
                <a:gd name="T95" fmla="*/ 1344 h 2116"/>
                <a:gd name="T96" fmla="*/ 1084 w 1345"/>
                <a:gd name="T97" fmla="*/ 1688 h 2116"/>
                <a:gd name="T98" fmla="*/ 970 w 1345"/>
                <a:gd name="T99" fmla="*/ 1703 h 2116"/>
                <a:gd name="T100" fmla="*/ 878 w 1345"/>
                <a:gd name="T101" fmla="*/ 1833 h 2116"/>
                <a:gd name="T102" fmla="*/ 786 w 1345"/>
                <a:gd name="T103" fmla="*/ 1962 h 2116"/>
                <a:gd name="T104" fmla="*/ 664 w 1345"/>
                <a:gd name="T105" fmla="*/ 1970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5" h="2116">
                  <a:moveTo>
                    <a:pt x="924" y="1428"/>
                  </a:moveTo>
                  <a:lnTo>
                    <a:pt x="924" y="1428"/>
                  </a:lnTo>
                  <a:cubicBezTo>
                    <a:pt x="909" y="1420"/>
                    <a:pt x="886" y="1451"/>
                    <a:pt x="863" y="1443"/>
                  </a:cubicBezTo>
                  <a:cubicBezTo>
                    <a:pt x="855" y="1436"/>
                    <a:pt x="863" y="1397"/>
                    <a:pt x="847" y="1397"/>
                  </a:cubicBezTo>
                  <a:cubicBezTo>
                    <a:pt x="832" y="1390"/>
                    <a:pt x="817" y="1413"/>
                    <a:pt x="809" y="1420"/>
                  </a:cubicBezTo>
                  <a:cubicBezTo>
                    <a:pt x="786" y="1443"/>
                    <a:pt x="779" y="1474"/>
                    <a:pt x="763" y="1497"/>
                  </a:cubicBezTo>
                  <a:cubicBezTo>
                    <a:pt x="748" y="1512"/>
                    <a:pt x="725" y="1512"/>
                    <a:pt x="718" y="1535"/>
                  </a:cubicBezTo>
                  <a:cubicBezTo>
                    <a:pt x="718" y="1558"/>
                    <a:pt x="733" y="1573"/>
                    <a:pt x="748" y="1596"/>
                  </a:cubicBezTo>
                  <a:cubicBezTo>
                    <a:pt x="763" y="1611"/>
                    <a:pt x="786" y="1619"/>
                    <a:pt x="802" y="1626"/>
                  </a:cubicBezTo>
                  <a:cubicBezTo>
                    <a:pt x="825" y="1642"/>
                    <a:pt x="855" y="1665"/>
                    <a:pt x="886" y="1665"/>
                  </a:cubicBezTo>
                  <a:cubicBezTo>
                    <a:pt x="909" y="1672"/>
                    <a:pt x="939" y="1657"/>
                    <a:pt x="954" y="1634"/>
                  </a:cubicBezTo>
                  <a:cubicBezTo>
                    <a:pt x="970" y="1611"/>
                    <a:pt x="970" y="1581"/>
                    <a:pt x="970" y="1550"/>
                  </a:cubicBezTo>
                  <a:cubicBezTo>
                    <a:pt x="970" y="1527"/>
                    <a:pt x="962" y="1504"/>
                    <a:pt x="954" y="1481"/>
                  </a:cubicBezTo>
                  <a:cubicBezTo>
                    <a:pt x="954" y="1458"/>
                    <a:pt x="947" y="1436"/>
                    <a:pt x="924" y="1428"/>
                  </a:cubicBezTo>
                  <a:close/>
                  <a:moveTo>
                    <a:pt x="679" y="2054"/>
                  </a:moveTo>
                  <a:lnTo>
                    <a:pt x="679" y="2054"/>
                  </a:lnTo>
                  <a:lnTo>
                    <a:pt x="679" y="2054"/>
                  </a:lnTo>
                  <a:cubicBezTo>
                    <a:pt x="611" y="2115"/>
                    <a:pt x="611" y="2115"/>
                    <a:pt x="611" y="2115"/>
                  </a:cubicBezTo>
                  <a:lnTo>
                    <a:pt x="611" y="2115"/>
                  </a:lnTo>
                  <a:cubicBezTo>
                    <a:pt x="573" y="2100"/>
                    <a:pt x="534" y="2092"/>
                    <a:pt x="504" y="2077"/>
                  </a:cubicBezTo>
                  <a:cubicBezTo>
                    <a:pt x="481" y="2062"/>
                    <a:pt x="450" y="2054"/>
                    <a:pt x="450" y="2031"/>
                  </a:cubicBezTo>
                  <a:cubicBezTo>
                    <a:pt x="443" y="2001"/>
                    <a:pt x="450" y="1970"/>
                    <a:pt x="465" y="1947"/>
                  </a:cubicBezTo>
                  <a:cubicBezTo>
                    <a:pt x="488" y="1917"/>
                    <a:pt x="534" y="1917"/>
                    <a:pt x="550" y="1886"/>
                  </a:cubicBezTo>
                  <a:cubicBezTo>
                    <a:pt x="557" y="1863"/>
                    <a:pt x="542" y="1833"/>
                    <a:pt x="527" y="1810"/>
                  </a:cubicBezTo>
                  <a:cubicBezTo>
                    <a:pt x="511" y="1787"/>
                    <a:pt x="481" y="1779"/>
                    <a:pt x="450" y="1764"/>
                  </a:cubicBezTo>
                  <a:cubicBezTo>
                    <a:pt x="397" y="1749"/>
                    <a:pt x="336" y="1756"/>
                    <a:pt x="298" y="1726"/>
                  </a:cubicBezTo>
                  <a:cubicBezTo>
                    <a:pt x="267" y="1695"/>
                    <a:pt x="267" y="1649"/>
                    <a:pt x="267" y="1611"/>
                  </a:cubicBezTo>
                  <a:cubicBezTo>
                    <a:pt x="267" y="1565"/>
                    <a:pt x="282" y="1520"/>
                    <a:pt x="305" y="1481"/>
                  </a:cubicBezTo>
                  <a:cubicBezTo>
                    <a:pt x="328" y="1443"/>
                    <a:pt x="389" y="1436"/>
                    <a:pt x="412" y="1397"/>
                  </a:cubicBezTo>
                  <a:cubicBezTo>
                    <a:pt x="427" y="1374"/>
                    <a:pt x="412" y="1344"/>
                    <a:pt x="404" y="1313"/>
                  </a:cubicBezTo>
                  <a:cubicBezTo>
                    <a:pt x="397" y="1298"/>
                    <a:pt x="374" y="1283"/>
                    <a:pt x="366" y="1260"/>
                  </a:cubicBezTo>
                  <a:cubicBezTo>
                    <a:pt x="359" y="1229"/>
                    <a:pt x="374" y="1191"/>
                    <a:pt x="374" y="1153"/>
                  </a:cubicBezTo>
                  <a:cubicBezTo>
                    <a:pt x="366" y="1115"/>
                    <a:pt x="343" y="1084"/>
                    <a:pt x="328" y="1053"/>
                  </a:cubicBezTo>
                  <a:cubicBezTo>
                    <a:pt x="321" y="1031"/>
                    <a:pt x="336" y="1008"/>
                    <a:pt x="321" y="992"/>
                  </a:cubicBezTo>
                  <a:cubicBezTo>
                    <a:pt x="275" y="947"/>
                    <a:pt x="221" y="924"/>
                    <a:pt x="168" y="886"/>
                  </a:cubicBezTo>
                  <a:cubicBezTo>
                    <a:pt x="145" y="870"/>
                    <a:pt x="129" y="840"/>
                    <a:pt x="99" y="832"/>
                  </a:cubicBezTo>
                  <a:cubicBezTo>
                    <a:pt x="84" y="824"/>
                    <a:pt x="68" y="847"/>
                    <a:pt x="53" y="855"/>
                  </a:cubicBezTo>
                  <a:lnTo>
                    <a:pt x="53" y="855"/>
                  </a:lnTo>
                  <a:cubicBezTo>
                    <a:pt x="53" y="840"/>
                    <a:pt x="53" y="824"/>
                    <a:pt x="53" y="809"/>
                  </a:cubicBezTo>
                  <a:cubicBezTo>
                    <a:pt x="53" y="801"/>
                    <a:pt x="61" y="794"/>
                    <a:pt x="61" y="778"/>
                  </a:cubicBezTo>
                  <a:cubicBezTo>
                    <a:pt x="53" y="748"/>
                    <a:pt x="30" y="725"/>
                    <a:pt x="23" y="687"/>
                  </a:cubicBezTo>
                  <a:cubicBezTo>
                    <a:pt x="15" y="649"/>
                    <a:pt x="23" y="611"/>
                    <a:pt x="23" y="565"/>
                  </a:cubicBezTo>
                  <a:cubicBezTo>
                    <a:pt x="23" y="542"/>
                    <a:pt x="30" y="511"/>
                    <a:pt x="23" y="488"/>
                  </a:cubicBezTo>
                  <a:cubicBezTo>
                    <a:pt x="23" y="465"/>
                    <a:pt x="7" y="450"/>
                    <a:pt x="0" y="435"/>
                  </a:cubicBezTo>
                  <a:lnTo>
                    <a:pt x="0" y="435"/>
                  </a:lnTo>
                  <a:cubicBezTo>
                    <a:pt x="7" y="427"/>
                    <a:pt x="23" y="420"/>
                    <a:pt x="23" y="412"/>
                  </a:cubicBezTo>
                  <a:cubicBezTo>
                    <a:pt x="38" y="389"/>
                    <a:pt x="61" y="366"/>
                    <a:pt x="61" y="336"/>
                  </a:cubicBezTo>
                  <a:cubicBezTo>
                    <a:pt x="53" y="313"/>
                    <a:pt x="23" y="305"/>
                    <a:pt x="7" y="290"/>
                  </a:cubicBezTo>
                  <a:lnTo>
                    <a:pt x="7" y="290"/>
                  </a:lnTo>
                  <a:cubicBezTo>
                    <a:pt x="23" y="267"/>
                    <a:pt x="53" y="244"/>
                    <a:pt x="61" y="221"/>
                  </a:cubicBezTo>
                  <a:cubicBezTo>
                    <a:pt x="76" y="190"/>
                    <a:pt x="68" y="160"/>
                    <a:pt x="76" y="129"/>
                  </a:cubicBezTo>
                  <a:cubicBezTo>
                    <a:pt x="76" y="114"/>
                    <a:pt x="91" y="99"/>
                    <a:pt x="99" y="76"/>
                  </a:cubicBezTo>
                  <a:lnTo>
                    <a:pt x="99" y="76"/>
                  </a:lnTo>
                  <a:cubicBezTo>
                    <a:pt x="122" y="76"/>
                    <a:pt x="145" y="91"/>
                    <a:pt x="160" y="76"/>
                  </a:cubicBezTo>
                  <a:cubicBezTo>
                    <a:pt x="175" y="68"/>
                    <a:pt x="160" y="45"/>
                    <a:pt x="160" y="38"/>
                  </a:cubicBezTo>
                  <a:cubicBezTo>
                    <a:pt x="168" y="22"/>
                    <a:pt x="175" y="7"/>
                    <a:pt x="183" y="0"/>
                  </a:cubicBezTo>
                  <a:lnTo>
                    <a:pt x="183" y="0"/>
                  </a:lnTo>
                  <a:cubicBezTo>
                    <a:pt x="198" y="0"/>
                    <a:pt x="206" y="7"/>
                    <a:pt x="221" y="15"/>
                  </a:cubicBezTo>
                  <a:lnTo>
                    <a:pt x="244" y="0"/>
                  </a:lnTo>
                  <a:cubicBezTo>
                    <a:pt x="244" y="7"/>
                    <a:pt x="290" y="45"/>
                    <a:pt x="290" y="45"/>
                  </a:cubicBezTo>
                  <a:cubicBezTo>
                    <a:pt x="305" y="45"/>
                    <a:pt x="313" y="45"/>
                    <a:pt x="328" y="45"/>
                  </a:cubicBezTo>
                  <a:lnTo>
                    <a:pt x="328" y="45"/>
                  </a:lnTo>
                  <a:cubicBezTo>
                    <a:pt x="336" y="61"/>
                    <a:pt x="351" y="76"/>
                    <a:pt x="359" y="91"/>
                  </a:cubicBezTo>
                  <a:cubicBezTo>
                    <a:pt x="366" y="114"/>
                    <a:pt x="359" y="129"/>
                    <a:pt x="359" y="152"/>
                  </a:cubicBezTo>
                  <a:lnTo>
                    <a:pt x="359" y="152"/>
                  </a:lnTo>
                  <a:cubicBezTo>
                    <a:pt x="374" y="175"/>
                    <a:pt x="397" y="183"/>
                    <a:pt x="412" y="206"/>
                  </a:cubicBezTo>
                  <a:cubicBezTo>
                    <a:pt x="427" y="236"/>
                    <a:pt x="420" y="274"/>
                    <a:pt x="443" y="297"/>
                  </a:cubicBezTo>
                  <a:cubicBezTo>
                    <a:pt x="458" y="320"/>
                    <a:pt x="488" y="305"/>
                    <a:pt x="504" y="320"/>
                  </a:cubicBezTo>
                  <a:cubicBezTo>
                    <a:pt x="511" y="328"/>
                    <a:pt x="504" y="351"/>
                    <a:pt x="511" y="359"/>
                  </a:cubicBezTo>
                  <a:cubicBezTo>
                    <a:pt x="534" y="374"/>
                    <a:pt x="565" y="366"/>
                    <a:pt x="573" y="389"/>
                  </a:cubicBezTo>
                  <a:cubicBezTo>
                    <a:pt x="580" y="412"/>
                    <a:pt x="542" y="442"/>
                    <a:pt x="557" y="458"/>
                  </a:cubicBezTo>
                  <a:cubicBezTo>
                    <a:pt x="588" y="488"/>
                    <a:pt x="657" y="465"/>
                    <a:pt x="679" y="504"/>
                  </a:cubicBezTo>
                  <a:cubicBezTo>
                    <a:pt x="687" y="534"/>
                    <a:pt x="603" y="557"/>
                    <a:pt x="618" y="580"/>
                  </a:cubicBezTo>
                  <a:cubicBezTo>
                    <a:pt x="641" y="618"/>
                    <a:pt x="702" y="611"/>
                    <a:pt x="740" y="611"/>
                  </a:cubicBezTo>
                  <a:cubicBezTo>
                    <a:pt x="786" y="611"/>
                    <a:pt x="832" y="603"/>
                    <a:pt x="878" y="588"/>
                  </a:cubicBezTo>
                  <a:cubicBezTo>
                    <a:pt x="893" y="580"/>
                    <a:pt x="893" y="557"/>
                    <a:pt x="901" y="549"/>
                  </a:cubicBezTo>
                  <a:cubicBezTo>
                    <a:pt x="916" y="534"/>
                    <a:pt x="939" y="526"/>
                    <a:pt x="962" y="526"/>
                  </a:cubicBezTo>
                  <a:cubicBezTo>
                    <a:pt x="970" y="526"/>
                    <a:pt x="977" y="526"/>
                    <a:pt x="985" y="534"/>
                  </a:cubicBezTo>
                  <a:cubicBezTo>
                    <a:pt x="993" y="542"/>
                    <a:pt x="985" y="572"/>
                    <a:pt x="1000" y="580"/>
                  </a:cubicBezTo>
                  <a:cubicBezTo>
                    <a:pt x="1008" y="588"/>
                    <a:pt x="1031" y="580"/>
                    <a:pt x="1046" y="580"/>
                  </a:cubicBezTo>
                  <a:cubicBezTo>
                    <a:pt x="1061" y="572"/>
                    <a:pt x="1084" y="565"/>
                    <a:pt x="1099" y="549"/>
                  </a:cubicBezTo>
                  <a:lnTo>
                    <a:pt x="1099" y="549"/>
                  </a:lnTo>
                  <a:cubicBezTo>
                    <a:pt x="1122" y="549"/>
                    <a:pt x="1145" y="542"/>
                    <a:pt x="1161" y="549"/>
                  </a:cubicBezTo>
                  <a:cubicBezTo>
                    <a:pt x="1168" y="565"/>
                    <a:pt x="1153" y="588"/>
                    <a:pt x="1161" y="603"/>
                  </a:cubicBezTo>
                  <a:cubicBezTo>
                    <a:pt x="1176" y="618"/>
                    <a:pt x="1199" y="626"/>
                    <a:pt x="1222" y="626"/>
                  </a:cubicBezTo>
                  <a:cubicBezTo>
                    <a:pt x="1245" y="626"/>
                    <a:pt x="1268" y="618"/>
                    <a:pt x="1298" y="611"/>
                  </a:cubicBezTo>
                  <a:lnTo>
                    <a:pt x="1298" y="611"/>
                  </a:lnTo>
                  <a:cubicBezTo>
                    <a:pt x="1306" y="626"/>
                    <a:pt x="1329" y="626"/>
                    <a:pt x="1336" y="641"/>
                  </a:cubicBezTo>
                  <a:cubicBezTo>
                    <a:pt x="1344" y="672"/>
                    <a:pt x="1344" y="702"/>
                    <a:pt x="1329" y="725"/>
                  </a:cubicBezTo>
                  <a:cubicBezTo>
                    <a:pt x="1321" y="740"/>
                    <a:pt x="1290" y="717"/>
                    <a:pt x="1283" y="733"/>
                  </a:cubicBezTo>
                  <a:cubicBezTo>
                    <a:pt x="1268" y="786"/>
                    <a:pt x="1290" y="847"/>
                    <a:pt x="1283" y="901"/>
                  </a:cubicBezTo>
                  <a:cubicBezTo>
                    <a:pt x="1275" y="924"/>
                    <a:pt x="1260" y="939"/>
                    <a:pt x="1245" y="954"/>
                  </a:cubicBezTo>
                  <a:cubicBezTo>
                    <a:pt x="1207" y="977"/>
                    <a:pt x="1138" y="970"/>
                    <a:pt x="1115" y="1015"/>
                  </a:cubicBezTo>
                  <a:cubicBezTo>
                    <a:pt x="1092" y="1061"/>
                    <a:pt x="1138" y="1115"/>
                    <a:pt x="1122" y="1168"/>
                  </a:cubicBezTo>
                  <a:cubicBezTo>
                    <a:pt x="1122" y="1199"/>
                    <a:pt x="1084" y="1206"/>
                    <a:pt x="1077" y="1229"/>
                  </a:cubicBezTo>
                  <a:cubicBezTo>
                    <a:pt x="1069" y="1267"/>
                    <a:pt x="1077" y="1306"/>
                    <a:pt x="1084" y="1344"/>
                  </a:cubicBezTo>
                  <a:cubicBezTo>
                    <a:pt x="1099" y="1428"/>
                    <a:pt x="1153" y="1504"/>
                    <a:pt x="1153" y="1588"/>
                  </a:cubicBezTo>
                  <a:cubicBezTo>
                    <a:pt x="1153" y="1626"/>
                    <a:pt x="1107" y="1649"/>
                    <a:pt x="1084" y="1688"/>
                  </a:cubicBezTo>
                  <a:lnTo>
                    <a:pt x="1084" y="1688"/>
                  </a:lnTo>
                  <a:cubicBezTo>
                    <a:pt x="1046" y="1695"/>
                    <a:pt x="1008" y="1688"/>
                    <a:pt x="970" y="1703"/>
                  </a:cubicBezTo>
                  <a:cubicBezTo>
                    <a:pt x="947" y="1718"/>
                    <a:pt x="932" y="1741"/>
                    <a:pt x="916" y="1764"/>
                  </a:cubicBezTo>
                  <a:cubicBezTo>
                    <a:pt x="901" y="1787"/>
                    <a:pt x="893" y="1817"/>
                    <a:pt x="878" y="1833"/>
                  </a:cubicBezTo>
                  <a:cubicBezTo>
                    <a:pt x="863" y="1848"/>
                    <a:pt x="840" y="1856"/>
                    <a:pt x="832" y="1871"/>
                  </a:cubicBezTo>
                  <a:cubicBezTo>
                    <a:pt x="809" y="1894"/>
                    <a:pt x="817" y="1940"/>
                    <a:pt x="786" y="1962"/>
                  </a:cubicBezTo>
                  <a:cubicBezTo>
                    <a:pt x="771" y="1970"/>
                    <a:pt x="740" y="1947"/>
                    <a:pt x="710" y="1947"/>
                  </a:cubicBezTo>
                  <a:cubicBezTo>
                    <a:pt x="695" y="1955"/>
                    <a:pt x="672" y="1955"/>
                    <a:pt x="664" y="1970"/>
                  </a:cubicBezTo>
                  <a:cubicBezTo>
                    <a:pt x="657" y="1993"/>
                    <a:pt x="672" y="2024"/>
                    <a:pt x="679" y="205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0" name="Freeform 40"/>
            <p:cNvSpPr>
              <a:spLocks noChangeArrowheads="1"/>
            </p:cNvSpPr>
            <p:nvPr/>
          </p:nvSpPr>
          <p:spPr bwMode="auto">
            <a:xfrm>
              <a:off x="7076614" y="7599363"/>
              <a:ext cx="90482" cy="101600"/>
            </a:xfrm>
            <a:custGeom>
              <a:avLst/>
              <a:gdLst>
                <a:gd name="T0" fmla="*/ 206 w 253"/>
                <a:gd name="T1" fmla="*/ 38 h 283"/>
                <a:gd name="T2" fmla="*/ 206 w 253"/>
                <a:gd name="T3" fmla="*/ 38 h 283"/>
                <a:gd name="T4" fmla="*/ 145 w 253"/>
                <a:gd name="T5" fmla="*/ 53 h 283"/>
                <a:gd name="T6" fmla="*/ 129 w 253"/>
                <a:gd name="T7" fmla="*/ 7 h 283"/>
                <a:gd name="T8" fmla="*/ 91 w 253"/>
                <a:gd name="T9" fmla="*/ 30 h 283"/>
                <a:gd name="T10" fmla="*/ 45 w 253"/>
                <a:gd name="T11" fmla="*/ 107 h 283"/>
                <a:gd name="T12" fmla="*/ 0 w 253"/>
                <a:gd name="T13" fmla="*/ 145 h 283"/>
                <a:gd name="T14" fmla="*/ 30 w 253"/>
                <a:gd name="T15" fmla="*/ 206 h 283"/>
                <a:gd name="T16" fmla="*/ 84 w 253"/>
                <a:gd name="T17" fmla="*/ 236 h 283"/>
                <a:gd name="T18" fmla="*/ 168 w 253"/>
                <a:gd name="T19" fmla="*/ 275 h 283"/>
                <a:gd name="T20" fmla="*/ 236 w 253"/>
                <a:gd name="T21" fmla="*/ 244 h 283"/>
                <a:gd name="T22" fmla="*/ 252 w 253"/>
                <a:gd name="T23" fmla="*/ 160 h 283"/>
                <a:gd name="T24" fmla="*/ 236 w 253"/>
                <a:gd name="T25" fmla="*/ 91 h 283"/>
                <a:gd name="T26" fmla="*/ 206 w 253"/>
                <a:gd name="T27" fmla="*/ 3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83">
                  <a:moveTo>
                    <a:pt x="206" y="38"/>
                  </a:moveTo>
                  <a:lnTo>
                    <a:pt x="206" y="38"/>
                  </a:lnTo>
                  <a:cubicBezTo>
                    <a:pt x="191" y="30"/>
                    <a:pt x="168" y="61"/>
                    <a:pt x="145" y="53"/>
                  </a:cubicBezTo>
                  <a:cubicBezTo>
                    <a:pt x="137" y="46"/>
                    <a:pt x="145" y="7"/>
                    <a:pt x="129" y="7"/>
                  </a:cubicBezTo>
                  <a:cubicBezTo>
                    <a:pt x="114" y="0"/>
                    <a:pt x="99" y="23"/>
                    <a:pt x="91" y="30"/>
                  </a:cubicBezTo>
                  <a:cubicBezTo>
                    <a:pt x="68" y="53"/>
                    <a:pt x="61" y="84"/>
                    <a:pt x="45" y="107"/>
                  </a:cubicBezTo>
                  <a:cubicBezTo>
                    <a:pt x="30" y="122"/>
                    <a:pt x="7" y="122"/>
                    <a:pt x="0" y="145"/>
                  </a:cubicBezTo>
                  <a:cubicBezTo>
                    <a:pt x="0" y="168"/>
                    <a:pt x="15" y="183"/>
                    <a:pt x="30" y="206"/>
                  </a:cubicBezTo>
                  <a:cubicBezTo>
                    <a:pt x="45" y="221"/>
                    <a:pt x="68" y="229"/>
                    <a:pt x="84" y="236"/>
                  </a:cubicBezTo>
                  <a:cubicBezTo>
                    <a:pt x="107" y="252"/>
                    <a:pt x="137" y="275"/>
                    <a:pt x="168" y="275"/>
                  </a:cubicBezTo>
                  <a:cubicBezTo>
                    <a:pt x="191" y="282"/>
                    <a:pt x="221" y="267"/>
                    <a:pt x="236" y="244"/>
                  </a:cubicBezTo>
                  <a:cubicBezTo>
                    <a:pt x="252" y="221"/>
                    <a:pt x="252" y="191"/>
                    <a:pt x="252" y="160"/>
                  </a:cubicBezTo>
                  <a:cubicBezTo>
                    <a:pt x="252" y="137"/>
                    <a:pt x="244" y="114"/>
                    <a:pt x="236" y="91"/>
                  </a:cubicBezTo>
                  <a:cubicBezTo>
                    <a:pt x="236" y="68"/>
                    <a:pt x="229" y="46"/>
                    <a:pt x="206" y="3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1" name="Freeform 41"/>
            <p:cNvSpPr>
              <a:spLocks noChangeArrowheads="1"/>
            </p:cNvSpPr>
            <p:nvPr/>
          </p:nvSpPr>
          <p:spPr bwMode="auto">
            <a:xfrm>
              <a:off x="7038517" y="7589838"/>
              <a:ext cx="503205" cy="550862"/>
            </a:xfrm>
            <a:custGeom>
              <a:avLst/>
              <a:gdLst>
                <a:gd name="T0" fmla="*/ 809 w 1398"/>
                <a:gd name="T1" fmla="*/ 817 h 1528"/>
                <a:gd name="T2" fmla="*/ 679 w 1398"/>
                <a:gd name="T3" fmla="*/ 764 h 1528"/>
                <a:gd name="T4" fmla="*/ 596 w 1398"/>
                <a:gd name="T5" fmla="*/ 901 h 1528"/>
                <a:gd name="T6" fmla="*/ 672 w 1398"/>
                <a:gd name="T7" fmla="*/ 1023 h 1528"/>
                <a:gd name="T8" fmla="*/ 771 w 1398"/>
                <a:gd name="T9" fmla="*/ 970 h 1528"/>
                <a:gd name="T10" fmla="*/ 832 w 1398"/>
                <a:gd name="T11" fmla="*/ 855 h 1528"/>
                <a:gd name="T12" fmla="*/ 0 w 1398"/>
                <a:gd name="T13" fmla="*/ 748 h 1528"/>
                <a:gd name="T14" fmla="*/ 68 w 1398"/>
                <a:gd name="T15" fmla="*/ 687 h 1528"/>
                <a:gd name="T16" fmla="*/ 53 w 1398"/>
                <a:gd name="T17" fmla="*/ 603 h 1528"/>
                <a:gd name="T18" fmla="*/ 175 w 1398"/>
                <a:gd name="T19" fmla="*/ 595 h 1528"/>
                <a:gd name="T20" fmla="*/ 267 w 1398"/>
                <a:gd name="T21" fmla="*/ 466 h 1528"/>
                <a:gd name="T22" fmla="*/ 359 w 1398"/>
                <a:gd name="T23" fmla="*/ 336 h 1528"/>
                <a:gd name="T24" fmla="*/ 473 w 1398"/>
                <a:gd name="T25" fmla="*/ 321 h 1528"/>
                <a:gd name="T26" fmla="*/ 596 w 1398"/>
                <a:gd name="T27" fmla="*/ 504 h 1528"/>
                <a:gd name="T28" fmla="*/ 763 w 1398"/>
                <a:gd name="T29" fmla="*/ 420 h 1528"/>
                <a:gd name="T30" fmla="*/ 932 w 1398"/>
                <a:gd name="T31" fmla="*/ 420 h 1528"/>
                <a:gd name="T32" fmla="*/ 1023 w 1398"/>
                <a:gd name="T33" fmla="*/ 244 h 1528"/>
                <a:gd name="T34" fmla="*/ 1138 w 1398"/>
                <a:gd name="T35" fmla="*/ 76 h 1528"/>
                <a:gd name="T36" fmla="*/ 1207 w 1398"/>
                <a:gd name="T37" fmla="*/ 0 h 1528"/>
                <a:gd name="T38" fmla="*/ 1222 w 1398"/>
                <a:gd name="T39" fmla="*/ 191 h 1528"/>
                <a:gd name="T40" fmla="*/ 1367 w 1398"/>
                <a:gd name="T41" fmla="*/ 435 h 1528"/>
                <a:gd name="T42" fmla="*/ 1397 w 1398"/>
                <a:gd name="T43" fmla="*/ 565 h 1528"/>
                <a:gd name="T44" fmla="*/ 1214 w 1398"/>
                <a:gd name="T45" fmla="*/ 618 h 1528"/>
                <a:gd name="T46" fmla="*/ 1229 w 1398"/>
                <a:gd name="T47" fmla="*/ 756 h 1528"/>
                <a:gd name="T48" fmla="*/ 1191 w 1398"/>
                <a:gd name="T49" fmla="*/ 978 h 1528"/>
                <a:gd name="T50" fmla="*/ 1298 w 1398"/>
                <a:gd name="T51" fmla="*/ 1092 h 1528"/>
                <a:gd name="T52" fmla="*/ 1359 w 1398"/>
                <a:gd name="T53" fmla="*/ 1161 h 1528"/>
                <a:gd name="T54" fmla="*/ 1123 w 1398"/>
                <a:gd name="T55" fmla="*/ 1161 h 1528"/>
                <a:gd name="T56" fmla="*/ 962 w 1398"/>
                <a:gd name="T57" fmla="*/ 1306 h 1528"/>
                <a:gd name="T58" fmla="*/ 863 w 1398"/>
                <a:gd name="T59" fmla="*/ 1443 h 1528"/>
                <a:gd name="T60" fmla="*/ 733 w 1398"/>
                <a:gd name="T61" fmla="*/ 1505 h 1528"/>
                <a:gd name="T62" fmla="*/ 626 w 1398"/>
                <a:gd name="T63" fmla="*/ 1527 h 1528"/>
                <a:gd name="T64" fmla="*/ 206 w 1398"/>
                <a:gd name="T65" fmla="*/ 1130 h 1528"/>
                <a:gd name="T66" fmla="*/ 61 w 1398"/>
                <a:gd name="T67" fmla="*/ 962 h 1528"/>
                <a:gd name="T68" fmla="*/ 76 w 1398"/>
                <a:gd name="T69" fmla="*/ 901 h 1528"/>
                <a:gd name="T70" fmla="*/ 7 w 1398"/>
                <a:gd name="T71" fmla="*/ 794 h 1528"/>
                <a:gd name="T72" fmla="*/ 0 w 1398"/>
                <a:gd name="T73" fmla="*/ 74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8" h="1528">
                  <a:moveTo>
                    <a:pt x="809" y="817"/>
                  </a:moveTo>
                  <a:lnTo>
                    <a:pt x="809" y="817"/>
                  </a:lnTo>
                  <a:cubicBezTo>
                    <a:pt x="786" y="809"/>
                    <a:pt x="748" y="825"/>
                    <a:pt x="725" y="817"/>
                  </a:cubicBezTo>
                  <a:cubicBezTo>
                    <a:pt x="702" y="809"/>
                    <a:pt x="702" y="748"/>
                    <a:pt x="679" y="764"/>
                  </a:cubicBezTo>
                  <a:cubicBezTo>
                    <a:pt x="649" y="786"/>
                    <a:pt x="657" y="840"/>
                    <a:pt x="634" y="878"/>
                  </a:cubicBezTo>
                  <a:cubicBezTo>
                    <a:pt x="626" y="893"/>
                    <a:pt x="588" y="886"/>
                    <a:pt x="596" y="901"/>
                  </a:cubicBezTo>
                  <a:cubicBezTo>
                    <a:pt x="603" y="924"/>
                    <a:pt x="634" y="932"/>
                    <a:pt x="657" y="947"/>
                  </a:cubicBezTo>
                  <a:cubicBezTo>
                    <a:pt x="657" y="947"/>
                    <a:pt x="672" y="1016"/>
                    <a:pt x="672" y="1023"/>
                  </a:cubicBezTo>
                  <a:cubicBezTo>
                    <a:pt x="672" y="1031"/>
                    <a:pt x="740" y="1023"/>
                    <a:pt x="740" y="1023"/>
                  </a:cubicBezTo>
                  <a:cubicBezTo>
                    <a:pt x="740" y="1023"/>
                    <a:pt x="756" y="970"/>
                    <a:pt x="771" y="970"/>
                  </a:cubicBezTo>
                  <a:cubicBezTo>
                    <a:pt x="779" y="970"/>
                    <a:pt x="840" y="924"/>
                    <a:pt x="840" y="924"/>
                  </a:cubicBezTo>
                  <a:cubicBezTo>
                    <a:pt x="832" y="901"/>
                    <a:pt x="840" y="878"/>
                    <a:pt x="832" y="855"/>
                  </a:cubicBezTo>
                  <a:cubicBezTo>
                    <a:pt x="825" y="840"/>
                    <a:pt x="825" y="825"/>
                    <a:pt x="809" y="817"/>
                  </a:cubicBezTo>
                  <a:close/>
                  <a:moveTo>
                    <a:pt x="0" y="748"/>
                  </a:moveTo>
                  <a:lnTo>
                    <a:pt x="0" y="748"/>
                  </a:lnTo>
                  <a:cubicBezTo>
                    <a:pt x="68" y="687"/>
                    <a:pt x="68" y="687"/>
                    <a:pt x="68" y="687"/>
                  </a:cubicBezTo>
                  <a:lnTo>
                    <a:pt x="68" y="687"/>
                  </a:lnTo>
                  <a:cubicBezTo>
                    <a:pt x="61" y="657"/>
                    <a:pt x="46" y="626"/>
                    <a:pt x="53" y="603"/>
                  </a:cubicBezTo>
                  <a:cubicBezTo>
                    <a:pt x="61" y="588"/>
                    <a:pt x="84" y="588"/>
                    <a:pt x="99" y="580"/>
                  </a:cubicBezTo>
                  <a:cubicBezTo>
                    <a:pt x="129" y="580"/>
                    <a:pt x="160" y="603"/>
                    <a:pt x="175" y="595"/>
                  </a:cubicBezTo>
                  <a:cubicBezTo>
                    <a:pt x="206" y="573"/>
                    <a:pt x="198" y="527"/>
                    <a:pt x="221" y="504"/>
                  </a:cubicBezTo>
                  <a:cubicBezTo>
                    <a:pt x="229" y="489"/>
                    <a:pt x="252" y="481"/>
                    <a:pt x="267" y="466"/>
                  </a:cubicBezTo>
                  <a:cubicBezTo>
                    <a:pt x="282" y="450"/>
                    <a:pt x="290" y="420"/>
                    <a:pt x="305" y="397"/>
                  </a:cubicBezTo>
                  <a:cubicBezTo>
                    <a:pt x="321" y="374"/>
                    <a:pt x="336" y="351"/>
                    <a:pt x="359" y="336"/>
                  </a:cubicBezTo>
                  <a:cubicBezTo>
                    <a:pt x="397" y="321"/>
                    <a:pt x="435" y="328"/>
                    <a:pt x="473" y="321"/>
                  </a:cubicBezTo>
                  <a:lnTo>
                    <a:pt x="473" y="321"/>
                  </a:lnTo>
                  <a:cubicBezTo>
                    <a:pt x="481" y="374"/>
                    <a:pt x="466" y="435"/>
                    <a:pt x="496" y="481"/>
                  </a:cubicBezTo>
                  <a:cubicBezTo>
                    <a:pt x="519" y="511"/>
                    <a:pt x="565" y="511"/>
                    <a:pt x="596" y="504"/>
                  </a:cubicBezTo>
                  <a:cubicBezTo>
                    <a:pt x="626" y="496"/>
                    <a:pt x="649" y="466"/>
                    <a:pt x="679" y="458"/>
                  </a:cubicBezTo>
                  <a:cubicBezTo>
                    <a:pt x="710" y="443"/>
                    <a:pt x="733" y="428"/>
                    <a:pt x="763" y="420"/>
                  </a:cubicBezTo>
                  <a:cubicBezTo>
                    <a:pt x="794" y="420"/>
                    <a:pt x="817" y="428"/>
                    <a:pt x="840" y="428"/>
                  </a:cubicBezTo>
                  <a:cubicBezTo>
                    <a:pt x="871" y="428"/>
                    <a:pt x="909" y="435"/>
                    <a:pt x="932" y="420"/>
                  </a:cubicBezTo>
                  <a:cubicBezTo>
                    <a:pt x="962" y="389"/>
                    <a:pt x="970" y="343"/>
                    <a:pt x="985" y="313"/>
                  </a:cubicBezTo>
                  <a:cubicBezTo>
                    <a:pt x="1000" y="290"/>
                    <a:pt x="1008" y="267"/>
                    <a:pt x="1023" y="244"/>
                  </a:cubicBezTo>
                  <a:cubicBezTo>
                    <a:pt x="1038" y="229"/>
                    <a:pt x="1061" y="221"/>
                    <a:pt x="1077" y="206"/>
                  </a:cubicBezTo>
                  <a:cubicBezTo>
                    <a:pt x="1107" y="168"/>
                    <a:pt x="1107" y="114"/>
                    <a:pt x="1138" y="76"/>
                  </a:cubicBezTo>
                  <a:cubicBezTo>
                    <a:pt x="1153" y="46"/>
                    <a:pt x="1184" y="23"/>
                    <a:pt x="1207" y="0"/>
                  </a:cubicBezTo>
                  <a:lnTo>
                    <a:pt x="1207" y="0"/>
                  </a:lnTo>
                  <a:cubicBezTo>
                    <a:pt x="1222" y="23"/>
                    <a:pt x="1229" y="53"/>
                    <a:pt x="1237" y="76"/>
                  </a:cubicBezTo>
                  <a:cubicBezTo>
                    <a:pt x="1237" y="76"/>
                    <a:pt x="1222" y="183"/>
                    <a:pt x="1222" y="191"/>
                  </a:cubicBezTo>
                  <a:cubicBezTo>
                    <a:pt x="1229" y="198"/>
                    <a:pt x="1283" y="290"/>
                    <a:pt x="1283" y="290"/>
                  </a:cubicBezTo>
                  <a:cubicBezTo>
                    <a:pt x="1313" y="336"/>
                    <a:pt x="1352" y="382"/>
                    <a:pt x="1367" y="435"/>
                  </a:cubicBezTo>
                  <a:cubicBezTo>
                    <a:pt x="1390" y="473"/>
                    <a:pt x="1390" y="519"/>
                    <a:pt x="1397" y="565"/>
                  </a:cubicBezTo>
                  <a:lnTo>
                    <a:pt x="1397" y="565"/>
                  </a:lnTo>
                  <a:cubicBezTo>
                    <a:pt x="1359" y="588"/>
                    <a:pt x="1321" y="611"/>
                    <a:pt x="1275" y="634"/>
                  </a:cubicBezTo>
                  <a:cubicBezTo>
                    <a:pt x="1275" y="634"/>
                    <a:pt x="1222" y="611"/>
                    <a:pt x="1214" y="618"/>
                  </a:cubicBezTo>
                  <a:cubicBezTo>
                    <a:pt x="1214" y="626"/>
                    <a:pt x="1176" y="672"/>
                    <a:pt x="1176" y="672"/>
                  </a:cubicBezTo>
                  <a:cubicBezTo>
                    <a:pt x="1199" y="703"/>
                    <a:pt x="1229" y="725"/>
                    <a:pt x="1229" y="756"/>
                  </a:cubicBezTo>
                  <a:cubicBezTo>
                    <a:pt x="1237" y="794"/>
                    <a:pt x="1222" y="832"/>
                    <a:pt x="1214" y="870"/>
                  </a:cubicBezTo>
                  <a:cubicBezTo>
                    <a:pt x="1207" y="901"/>
                    <a:pt x="1184" y="939"/>
                    <a:pt x="1191" y="978"/>
                  </a:cubicBezTo>
                  <a:cubicBezTo>
                    <a:pt x="1191" y="993"/>
                    <a:pt x="1222" y="978"/>
                    <a:pt x="1237" y="993"/>
                  </a:cubicBezTo>
                  <a:cubicBezTo>
                    <a:pt x="1260" y="1023"/>
                    <a:pt x="1275" y="1061"/>
                    <a:pt x="1298" y="1092"/>
                  </a:cubicBezTo>
                  <a:cubicBezTo>
                    <a:pt x="1321" y="1115"/>
                    <a:pt x="1336" y="1138"/>
                    <a:pt x="1359" y="1161"/>
                  </a:cubicBezTo>
                  <a:lnTo>
                    <a:pt x="1359" y="1161"/>
                  </a:lnTo>
                  <a:cubicBezTo>
                    <a:pt x="1329" y="1176"/>
                    <a:pt x="1306" y="1207"/>
                    <a:pt x="1283" y="1199"/>
                  </a:cubicBezTo>
                  <a:cubicBezTo>
                    <a:pt x="1222" y="1199"/>
                    <a:pt x="1168" y="1130"/>
                    <a:pt x="1123" y="1161"/>
                  </a:cubicBezTo>
                  <a:cubicBezTo>
                    <a:pt x="1077" y="1184"/>
                    <a:pt x="1130" y="1283"/>
                    <a:pt x="1092" y="1321"/>
                  </a:cubicBezTo>
                  <a:cubicBezTo>
                    <a:pt x="1061" y="1352"/>
                    <a:pt x="1008" y="1298"/>
                    <a:pt x="962" y="1306"/>
                  </a:cubicBezTo>
                  <a:cubicBezTo>
                    <a:pt x="932" y="1314"/>
                    <a:pt x="893" y="1336"/>
                    <a:pt x="871" y="1367"/>
                  </a:cubicBezTo>
                  <a:cubicBezTo>
                    <a:pt x="863" y="1390"/>
                    <a:pt x="886" y="1428"/>
                    <a:pt x="863" y="1443"/>
                  </a:cubicBezTo>
                  <a:cubicBezTo>
                    <a:pt x="848" y="1459"/>
                    <a:pt x="817" y="1413"/>
                    <a:pt x="802" y="1420"/>
                  </a:cubicBezTo>
                  <a:cubicBezTo>
                    <a:pt x="763" y="1436"/>
                    <a:pt x="763" y="1489"/>
                    <a:pt x="733" y="1505"/>
                  </a:cubicBezTo>
                  <a:cubicBezTo>
                    <a:pt x="702" y="1527"/>
                    <a:pt x="664" y="1520"/>
                    <a:pt x="626" y="1527"/>
                  </a:cubicBezTo>
                  <a:lnTo>
                    <a:pt x="626" y="1527"/>
                  </a:lnTo>
                  <a:cubicBezTo>
                    <a:pt x="565" y="1443"/>
                    <a:pt x="519" y="1344"/>
                    <a:pt x="443" y="1268"/>
                  </a:cubicBezTo>
                  <a:cubicBezTo>
                    <a:pt x="374" y="1207"/>
                    <a:pt x="282" y="1184"/>
                    <a:pt x="206" y="1130"/>
                  </a:cubicBezTo>
                  <a:cubicBezTo>
                    <a:pt x="152" y="1092"/>
                    <a:pt x="107" y="1061"/>
                    <a:pt x="68" y="1016"/>
                  </a:cubicBezTo>
                  <a:cubicBezTo>
                    <a:pt x="53" y="1000"/>
                    <a:pt x="61" y="978"/>
                    <a:pt x="61" y="962"/>
                  </a:cubicBezTo>
                  <a:cubicBezTo>
                    <a:pt x="53" y="947"/>
                    <a:pt x="46" y="932"/>
                    <a:pt x="46" y="916"/>
                  </a:cubicBezTo>
                  <a:cubicBezTo>
                    <a:pt x="53" y="909"/>
                    <a:pt x="76" y="909"/>
                    <a:pt x="76" y="901"/>
                  </a:cubicBezTo>
                  <a:cubicBezTo>
                    <a:pt x="84" y="886"/>
                    <a:pt x="84" y="870"/>
                    <a:pt x="76" y="863"/>
                  </a:cubicBezTo>
                  <a:cubicBezTo>
                    <a:pt x="61" y="832"/>
                    <a:pt x="30" y="817"/>
                    <a:pt x="7" y="794"/>
                  </a:cubicBezTo>
                  <a:lnTo>
                    <a:pt x="7" y="794"/>
                  </a:lnTo>
                  <a:cubicBezTo>
                    <a:pt x="0" y="748"/>
                    <a:pt x="0" y="748"/>
                    <a:pt x="0" y="74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2" name="Freeform 42"/>
            <p:cNvSpPr>
              <a:spLocks noChangeArrowheads="1"/>
            </p:cNvSpPr>
            <p:nvPr/>
          </p:nvSpPr>
          <p:spPr bwMode="auto">
            <a:xfrm>
              <a:off x="7249641" y="7859713"/>
              <a:ext cx="90481" cy="101600"/>
            </a:xfrm>
            <a:custGeom>
              <a:avLst/>
              <a:gdLst>
                <a:gd name="T0" fmla="*/ 221 w 253"/>
                <a:gd name="T1" fmla="*/ 69 h 284"/>
                <a:gd name="T2" fmla="*/ 221 w 253"/>
                <a:gd name="T3" fmla="*/ 69 h 284"/>
                <a:gd name="T4" fmla="*/ 137 w 253"/>
                <a:gd name="T5" fmla="*/ 69 h 284"/>
                <a:gd name="T6" fmla="*/ 91 w 253"/>
                <a:gd name="T7" fmla="*/ 16 h 284"/>
                <a:gd name="T8" fmla="*/ 46 w 253"/>
                <a:gd name="T9" fmla="*/ 130 h 284"/>
                <a:gd name="T10" fmla="*/ 8 w 253"/>
                <a:gd name="T11" fmla="*/ 153 h 284"/>
                <a:gd name="T12" fmla="*/ 69 w 253"/>
                <a:gd name="T13" fmla="*/ 199 h 284"/>
                <a:gd name="T14" fmla="*/ 84 w 253"/>
                <a:gd name="T15" fmla="*/ 275 h 284"/>
                <a:gd name="T16" fmla="*/ 152 w 253"/>
                <a:gd name="T17" fmla="*/ 275 h 284"/>
                <a:gd name="T18" fmla="*/ 183 w 253"/>
                <a:gd name="T19" fmla="*/ 222 h 284"/>
                <a:gd name="T20" fmla="*/ 252 w 253"/>
                <a:gd name="T21" fmla="*/ 176 h 284"/>
                <a:gd name="T22" fmla="*/ 244 w 253"/>
                <a:gd name="T23" fmla="*/ 107 h 284"/>
                <a:gd name="T24" fmla="*/ 221 w 253"/>
                <a:gd name="T25" fmla="*/ 6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84">
                  <a:moveTo>
                    <a:pt x="221" y="69"/>
                  </a:moveTo>
                  <a:lnTo>
                    <a:pt x="221" y="69"/>
                  </a:lnTo>
                  <a:cubicBezTo>
                    <a:pt x="198" y="61"/>
                    <a:pt x="160" y="77"/>
                    <a:pt x="137" y="69"/>
                  </a:cubicBezTo>
                  <a:cubicBezTo>
                    <a:pt x="114" y="61"/>
                    <a:pt x="114" y="0"/>
                    <a:pt x="91" y="16"/>
                  </a:cubicBezTo>
                  <a:cubicBezTo>
                    <a:pt x="61" y="38"/>
                    <a:pt x="69" y="92"/>
                    <a:pt x="46" y="130"/>
                  </a:cubicBezTo>
                  <a:cubicBezTo>
                    <a:pt x="38" y="145"/>
                    <a:pt x="0" y="138"/>
                    <a:pt x="8" y="153"/>
                  </a:cubicBezTo>
                  <a:cubicBezTo>
                    <a:pt x="15" y="176"/>
                    <a:pt x="46" y="184"/>
                    <a:pt x="69" y="199"/>
                  </a:cubicBezTo>
                  <a:cubicBezTo>
                    <a:pt x="69" y="199"/>
                    <a:pt x="84" y="268"/>
                    <a:pt x="84" y="275"/>
                  </a:cubicBezTo>
                  <a:cubicBezTo>
                    <a:pt x="84" y="283"/>
                    <a:pt x="152" y="275"/>
                    <a:pt x="152" y="275"/>
                  </a:cubicBezTo>
                  <a:cubicBezTo>
                    <a:pt x="152" y="275"/>
                    <a:pt x="168" y="222"/>
                    <a:pt x="183" y="222"/>
                  </a:cubicBezTo>
                  <a:cubicBezTo>
                    <a:pt x="191" y="222"/>
                    <a:pt x="252" y="176"/>
                    <a:pt x="252" y="176"/>
                  </a:cubicBezTo>
                  <a:cubicBezTo>
                    <a:pt x="244" y="153"/>
                    <a:pt x="252" y="130"/>
                    <a:pt x="244" y="107"/>
                  </a:cubicBezTo>
                  <a:cubicBezTo>
                    <a:pt x="237" y="92"/>
                    <a:pt x="237" y="77"/>
                    <a:pt x="221" y="6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3" name="Freeform 43"/>
            <p:cNvSpPr>
              <a:spLocks noChangeArrowheads="1"/>
            </p:cNvSpPr>
            <p:nvPr/>
          </p:nvSpPr>
          <p:spPr bwMode="auto">
            <a:xfrm>
              <a:off x="7203606" y="7134225"/>
              <a:ext cx="376213" cy="641350"/>
            </a:xfrm>
            <a:custGeom>
              <a:avLst/>
              <a:gdLst>
                <a:gd name="T0" fmla="*/ 267 w 1047"/>
                <a:gd name="T1" fmla="*/ 1229 h 1780"/>
                <a:gd name="T2" fmla="*/ 176 w 1047"/>
                <a:gd name="T3" fmla="*/ 1283 h 1780"/>
                <a:gd name="T4" fmla="*/ 130 w 1047"/>
                <a:gd name="T5" fmla="*/ 1359 h 1780"/>
                <a:gd name="T6" fmla="*/ 214 w 1047"/>
                <a:gd name="T7" fmla="*/ 1451 h 1780"/>
                <a:gd name="T8" fmla="*/ 244 w 1047"/>
                <a:gd name="T9" fmla="*/ 1520 h 1780"/>
                <a:gd name="T10" fmla="*/ 359 w 1047"/>
                <a:gd name="T11" fmla="*/ 1359 h 1780"/>
                <a:gd name="T12" fmla="*/ 267 w 1047"/>
                <a:gd name="T13" fmla="*/ 1229 h 1780"/>
                <a:gd name="T14" fmla="*/ 15 w 1047"/>
                <a:gd name="T15" fmla="*/ 1589 h 1780"/>
                <a:gd name="T16" fmla="*/ 15 w 1047"/>
                <a:gd name="T17" fmla="*/ 1245 h 1780"/>
                <a:gd name="T18" fmla="*/ 53 w 1047"/>
                <a:gd name="T19" fmla="*/ 1069 h 1780"/>
                <a:gd name="T20" fmla="*/ 176 w 1047"/>
                <a:gd name="T21" fmla="*/ 855 h 1780"/>
                <a:gd name="T22" fmla="*/ 214 w 1047"/>
                <a:gd name="T23" fmla="*/ 634 h 1780"/>
                <a:gd name="T24" fmla="*/ 267 w 1047"/>
                <a:gd name="T25" fmla="*/ 542 h 1780"/>
                <a:gd name="T26" fmla="*/ 229 w 1047"/>
                <a:gd name="T27" fmla="*/ 512 h 1780"/>
                <a:gd name="T28" fmla="*/ 290 w 1047"/>
                <a:gd name="T29" fmla="*/ 389 h 1780"/>
                <a:gd name="T30" fmla="*/ 351 w 1047"/>
                <a:gd name="T31" fmla="*/ 252 h 1780"/>
                <a:gd name="T32" fmla="*/ 435 w 1047"/>
                <a:gd name="T33" fmla="*/ 206 h 1780"/>
                <a:gd name="T34" fmla="*/ 557 w 1047"/>
                <a:gd name="T35" fmla="*/ 68 h 1780"/>
                <a:gd name="T36" fmla="*/ 642 w 1047"/>
                <a:gd name="T37" fmla="*/ 0 h 1780"/>
                <a:gd name="T38" fmla="*/ 665 w 1047"/>
                <a:gd name="T39" fmla="*/ 99 h 1780"/>
                <a:gd name="T40" fmla="*/ 840 w 1047"/>
                <a:gd name="T41" fmla="*/ 122 h 1780"/>
                <a:gd name="T42" fmla="*/ 810 w 1047"/>
                <a:gd name="T43" fmla="*/ 198 h 1780"/>
                <a:gd name="T44" fmla="*/ 848 w 1047"/>
                <a:gd name="T45" fmla="*/ 359 h 1780"/>
                <a:gd name="T46" fmla="*/ 932 w 1047"/>
                <a:gd name="T47" fmla="*/ 527 h 1780"/>
                <a:gd name="T48" fmla="*/ 878 w 1047"/>
                <a:gd name="T49" fmla="*/ 664 h 1780"/>
                <a:gd name="T50" fmla="*/ 1039 w 1047"/>
                <a:gd name="T51" fmla="*/ 664 h 1780"/>
                <a:gd name="T52" fmla="*/ 955 w 1047"/>
                <a:gd name="T53" fmla="*/ 764 h 1780"/>
                <a:gd name="T54" fmla="*/ 970 w 1047"/>
                <a:gd name="T55" fmla="*/ 871 h 1780"/>
                <a:gd name="T56" fmla="*/ 909 w 1047"/>
                <a:gd name="T57" fmla="*/ 1000 h 1780"/>
                <a:gd name="T58" fmla="*/ 894 w 1047"/>
                <a:gd name="T59" fmla="*/ 1130 h 1780"/>
                <a:gd name="T60" fmla="*/ 749 w 1047"/>
                <a:gd name="T61" fmla="*/ 1268 h 1780"/>
                <a:gd name="T62" fmla="*/ 680 w 1047"/>
                <a:gd name="T63" fmla="*/ 1344 h 1780"/>
                <a:gd name="T64" fmla="*/ 565 w 1047"/>
                <a:gd name="T65" fmla="*/ 1512 h 1780"/>
                <a:gd name="T66" fmla="*/ 474 w 1047"/>
                <a:gd name="T67" fmla="*/ 1688 h 1780"/>
                <a:gd name="T68" fmla="*/ 305 w 1047"/>
                <a:gd name="T69" fmla="*/ 1688 h 1780"/>
                <a:gd name="T70" fmla="*/ 138 w 1047"/>
                <a:gd name="T71" fmla="*/ 1772 h 1780"/>
                <a:gd name="T72" fmla="*/ 15 w 1047"/>
                <a:gd name="T73" fmla="*/ 1589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7" h="1780">
                  <a:moveTo>
                    <a:pt x="267" y="1229"/>
                  </a:moveTo>
                  <a:lnTo>
                    <a:pt x="267" y="1229"/>
                  </a:lnTo>
                  <a:cubicBezTo>
                    <a:pt x="244" y="1207"/>
                    <a:pt x="206" y="1191"/>
                    <a:pt x="183" y="1207"/>
                  </a:cubicBezTo>
                  <a:cubicBezTo>
                    <a:pt x="160" y="1214"/>
                    <a:pt x="183" y="1260"/>
                    <a:pt x="176" y="1283"/>
                  </a:cubicBezTo>
                  <a:cubicBezTo>
                    <a:pt x="168" y="1291"/>
                    <a:pt x="138" y="1283"/>
                    <a:pt x="130" y="1298"/>
                  </a:cubicBezTo>
                  <a:cubicBezTo>
                    <a:pt x="122" y="1321"/>
                    <a:pt x="122" y="1344"/>
                    <a:pt x="130" y="1359"/>
                  </a:cubicBezTo>
                  <a:cubicBezTo>
                    <a:pt x="145" y="1382"/>
                    <a:pt x="183" y="1390"/>
                    <a:pt x="199" y="1413"/>
                  </a:cubicBezTo>
                  <a:cubicBezTo>
                    <a:pt x="206" y="1421"/>
                    <a:pt x="221" y="1436"/>
                    <a:pt x="214" y="1451"/>
                  </a:cubicBezTo>
                  <a:cubicBezTo>
                    <a:pt x="214" y="1466"/>
                    <a:pt x="176" y="1466"/>
                    <a:pt x="183" y="1482"/>
                  </a:cubicBezTo>
                  <a:cubicBezTo>
                    <a:pt x="191" y="1504"/>
                    <a:pt x="221" y="1535"/>
                    <a:pt x="244" y="1520"/>
                  </a:cubicBezTo>
                  <a:cubicBezTo>
                    <a:pt x="275" y="1489"/>
                    <a:pt x="237" y="1436"/>
                    <a:pt x="267" y="1405"/>
                  </a:cubicBezTo>
                  <a:cubicBezTo>
                    <a:pt x="282" y="1375"/>
                    <a:pt x="351" y="1398"/>
                    <a:pt x="359" y="1359"/>
                  </a:cubicBezTo>
                  <a:cubicBezTo>
                    <a:pt x="367" y="1329"/>
                    <a:pt x="305" y="1314"/>
                    <a:pt x="290" y="1283"/>
                  </a:cubicBezTo>
                  <a:cubicBezTo>
                    <a:pt x="275" y="1268"/>
                    <a:pt x="282" y="1237"/>
                    <a:pt x="267" y="1229"/>
                  </a:cubicBezTo>
                  <a:close/>
                  <a:moveTo>
                    <a:pt x="15" y="1589"/>
                  </a:moveTo>
                  <a:lnTo>
                    <a:pt x="15" y="1589"/>
                  </a:lnTo>
                  <a:cubicBezTo>
                    <a:pt x="38" y="1550"/>
                    <a:pt x="84" y="1527"/>
                    <a:pt x="84" y="1489"/>
                  </a:cubicBezTo>
                  <a:cubicBezTo>
                    <a:pt x="84" y="1405"/>
                    <a:pt x="30" y="1329"/>
                    <a:pt x="15" y="1245"/>
                  </a:cubicBezTo>
                  <a:cubicBezTo>
                    <a:pt x="8" y="1207"/>
                    <a:pt x="0" y="1168"/>
                    <a:pt x="8" y="1130"/>
                  </a:cubicBezTo>
                  <a:cubicBezTo>
                    <a:pt x="15" y="1107"/>
                    <a:pt x="53" y="1100"/>
                    <a:pt x="53" y="1069"/>
                  </a:cubicBezTo>
                  <a:cubicBezTo>
                    <a:pt x="69" y="1016"/>
                    <a:pt x="23" y="962"/>
                    <a:pt x="46" y="916"/>
                  </a:cubicBezTo>
                  <a:cubicBezTo>
                    <a:pt x="69" y="871"/>
                    <a:pt x="138" y="878"/>
                    <a:pt x="176" y="855"/>
                  </a:cubicBezTo>
                  <a:cubicBezTo>
                    <a:pt x="191" y="840"/>
                    <a:pt x="206" y="825"/>
                    <a:pt x="214" y="802"/>
                  </a:cubicBezTo>
                  <a:cubicBezTo>
                    <a:pt x="221" y="748"/>
                    <a:pt x="199" y="687"/>
                    <a:pt x="214" y="634"/>
                  </a:cubicBezTo>
                  <a:cubicBezTo>
                    <a:pt x="221" y="618"/>
                    <a:pt x="252" y="641"/>
                    <a:pt x="260" y="626"/>
                  </a:cubicBezTo>
                  <a:cubicBezTo>
                    <a:pt x="275" y="603"/>
                    <a:pt x="275" y="573"/>
                    <a:pt x="267" y="542"/>
                  </a:cubicBezTo>
                  <a:cubicBezTo>
                    <a:pt x="260" y="527"/>
                    <a:pt x="237" y="527"/>
                    <a:pt x="229" y="512"/>
                  </a:cubicBezTo>
                  <a:lnTo>
                    <a:pt x="229" y="512"/>
                  </a:lnTo>
                  <a:cubicBezTo>
                    <a:pt x="252" y="489"/>
                    <a:pt x="298" y="466"/>
                    <a:pt x="313" y="435"/>
                  </a:cubicBezTo>
                  <a:cubicBezTo>
                    <a:pt x="321" y="420"/>
                    <a:pt x="282" y="405"/>
                    <a:pt x="290" y="389"/>
                  </a:cubicBezTo>
                  <a:cubicBezTo>
                    <a:pt x="290" y="366"/>
                    <a:pt x="321" y="359"/>
                    <a:pt x="336" y="336"/>
                  </a:cubicBezTo>
                  <a:cubicBezTo>
                    <a:pt x="344" y="313"/>
                    <a:pt x="344" y="282"/>
                    <a:pt x="351" y="252"/>
                  </a:cubicBezTo>
                  <a:lnTo>
                    <a:pt x="351" y="252"/>
                  </a:lnTo>
                  <a:cubicBezTo>
                    <a:pt x="382" y="237"/>
                    <a:pt x="405" y="221"/>
                    <a:pt x="435" y="206"/>
                  </a:cubicBezTo>
                  <a:cubicBezTo>
                    <a:pt x="466" y="198"/>
                    <a:pt x="504" y="214"/>
                    <a:pt x="527" y="191"/>
                  </a:cubicBezTo>
                  <a:cubicBezTo>
                    <a:pt x="557" y="160"/>
                    <a:pt x="535" y="107"/>
                    <a:pt x="557" y="68"/>
                  </a:cubicBezTo>
                  <a:cubicBezTo>
                    <a:pt x="573" y="38"/>
                    <a:pt x="611" y="23"/>
                    <a:pt x="642" y="0"/>
                  </a:cubicBezTo>
                  <a:lnTo>
                    <a:pt x="642" y="0"/>
                  </a:lnTo>
                  <a:cubicBezTo>
                    <a:pt x="649" y="23"/>
                    <a:pt x="672" y="46"/>
                    <a:pt x="680" y="68"/>
                  </a:cubicBezTo>
                  <a:cubicBezTo>
                    <a:pt x="680" y="76"/>
                    <a:pt x="657" y="91"/>
                    <a:pt x="665" y="99"/>
                  </a:cubicBezTo>
                  <a:cubicBezTo>
                    <a:pt x="695" y="107"/>
                    <a:pt x="726" y="91"/>
                    <a:pt x="756" y="99"/>
                  </a:cubicBezTo>
                  <a:cubicBezTo>
                    <a:pt x="787" y="99"/>
                    <a:pt x="817" y="114"/>
                    <a:pt x="840" y="122"/>
                  </a:cubicBezTo>
                  <a:lnTo>
                    <a:pt x="840" y="122"/>
                  </a:lnTo>
                  <a:cubicBezTo>
                    <a:pt x="832" y="145"/>
                    <a:pt x="802" y="168"/>
                    <a:pt x="810" y="198"/>
                  </a:cubicBezTo>
                  <a:cubicBezTo>
                    <a:pt x="825" y="221"/>
                    <a:pt x="878" y="221"/>
                    <a:pt x="886" y="252"/>
                  </a:cubicBezTo>
                  <a:cubicBezTo>
                    <a:pt x="894" y="290"/>
                    <a:pt x="840" y="321"/>
                    <a:pt x="848" y="359"/>
                  </a:cubicBezTo>
                  <a:cubicBezTo>
                    <a:pt x="855" y="382"/>
                    <a:pt x="901" y="374"/>
                    <a:pt x="909" y="397"/>
                  </a:cubicBezTo>
                  <a:cubicBezTo>
                    <a:pt x="932" y="435"/>
                    <a:pt x="932" y="489"/>
                    <a:pt x="932" y="527"/>
                  </a:cubicBezTo>
                  <a:cubicBezTo>
                    <a:pt x="932" y="542"/>
                    <a:pt x="909" y="550"/>
                    <a:pt x="909" y="557"/>
                  </a:cubicBezTo>
                  <a:cubicBezTo>
                    <a:pt x="894" y="596"/>
                    <a:pt x="848" y="649"/>
                    <a:pt x="878" y="664"/>
                  </a:cubicBezTo>
                  <a:cubicBezTo>
                    <a:pt x="917" y="695"/>
                    <a:pt x="978" y="634"/>
                    <a:pt x="1024" y="634"/>
                  </a:cubicBezTo>
                  <a:cubicBezTo>
                    <a:pt x="1031" y="634"/>
                    <a:pt x="1039" y="649"/>
                    <a:pt x="1039" y="664"/>
                  </a:cubicBezTo>
                  <a:cubicBezTo>
                    <a:pt x="1046" y="687"/>
                    <a:pt x="1046" y="718"/>
                    <a:pt x="1031" y="741"/>
                  </a:cubicBezTo>
                  <a:cubicBezTo>
                    <a:pt x="1016" y="764"/>
                    <a:pt x="970" y="741"/>
                    <a:pt x="955" y="764"/>
                  </a:cubicBezTo>
                  <a:cubicBezTo>
                    <a:pt x="932" y="787"/>
                    <a:pt x="924" y="817"/>
                    <a:pt x="924" y="848"/>
                  </a:cubicBezTo>
                  <a:cubicBezTo>
                    <a:pt x="932" y="863"/>
                    <a:pt x="970" y="855"/>
                    <a:pt x="970" y="871"/>
                  </a:cubicBezTo>
                  <a:cubicBezTo>
                    <a:pt x="978" y="893"/>
                    <a:pt x="962" y="916"/>
                    <a:pt x="955" y="939"/>
                  </a:cubicBezTo>
                  <a:cubicBezTo>
                    <a:pt x="947" y="962"/>
                    <a:pt x="924" y="977"/>
                    <a:pt x="909" y="1000"/>
                  </a:cubicBezTo>
                  <a:cubicBezTo>
                    <a:pt x="894" y="1016"/>
                    <a:pt x="871" y="1031"/>
                    <a:pt x="871" y="1054"/>
                  </a:cubicBezTo>
                  <a:cubicBezTo>
                    <a:pt x="871" y="1085"/>
                    <a:pt x="909" y="1107"/>
                    <a:pt x="894" y="1130"/>
                  </a:cubicBezTo>
                  <a:cubicBezTo>
                    <a:pt x="886" y="1153"/>
                    <a:pt x="840" y="1138"/>
                    <a:pt x="817" y="1153"/>
                  </a:cubicBezTo>
                  <a:cubicBezTo>
                    <a:pt x="787" y="1184"/>
                    <a:pt x="771" y="1229"/>
                    <a:pt x="749" y="1268"/>
                  </a:cubicBezTo>
                  <a:lnTo>
                    <a:pt x="749" y="1268"/>
                  </a:lnTo>
                  <a:cubicBezTo>
                    <a:pt x="726" y="1291"/>
                    <a:pt x="695" y="1314"/>
                    <a:pt x="680" y="1344"/>
                  </a:cubicBezTo>
                  <a:cubicBezTo>
                    <a:pt x="649" y="1382"/>
                    <a:pt x="649" y="1436"/>
                    <a:pt x="619" y="1474"/>
                  </a:cubicBezTo>
                  <a:cubicBezTo>
                    <a:pt x="603" y="1489"/>
                    <a:pt x="580" y="1497"/>
                    <a:pt x="565" y="1512"/>
                  </a:cubicBezTo>
                  <a:cubicBezTo>
                    <a:pt x="550" y="1535"/>
                    <a:pt x="542" y="1558"/>
                    <a:pt x="527" y="1581"/>
                  </a:cubicBezTo>
                  <a:cubicBezTo>
                    <a:pt x="512" y="1611"/>
                    <a:pt x="504" y="1657"/>
                    <a:pt x="474" y="1688"/>
                  </a:cubicBezTo>
                  <a:cubicBezTo>
                    <a:pt x="451" y="1703"/>
                    <a:pt x="413" y="1696"/>
                    <a:pt x="382" y="1696"/>
                  </a:cubicBezTo>
                  <a:cubicBezTo>
                    <a:pt x="359" y="1696"/>
                    <a:pt x="336" y="1688"/>
                    <a:pt x="305" y="1688"/>
                  </a:cubicBezTo>
                  <a:cubicBezTo>
                    <a:pt x="275" y="1696"/>
                    <a:pt x="252" y="1711"/>
                    <a:pt x="221" y="1726"/>
                  </a:cubicBezTo>
                  <a:cubicBezTo>
                    <a:pt x="191" y="1734"/>
                    <a:pt x="168" y="1764"/>
                    <a:pt x="138" y="1772"/>
                  </a:cubicBezTo>
                  <a:cubicBezTo>
                    <a:pt x="107" y="1779"/>
                    <a:pt x="61" y="1779"/>
                    <a:pt x="38" y="1749"/>
                  </a:cubicBezTo>
                  <a:cubicBezTo>
                    <a:pt x="8" y="1703"/>
                    <a:pt x="23" y="1642"/>
                    <a:pt x="15" y="158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4" name="Freeform 44"/>
            <p:cNvSpPr>
              <a:spLocks noChangeArrowheads="1"/>
            </p:cNvSpPr>
            <p:nvPr/>
          </p:nvSpPr>
          <p:spPr bwMode="auto">
            <a:xfrm>
              <a:off x="7248053" y="7562851"/>
              <a:ext cx="88894" cy="123825"/>
            </a:xfrm>
            <a:custGeom>
              <a:avLst/>
              <a:gdLst>
                <a:gd name="T0" fmla="*/ 145 w 246"/>
                <a:gd name="T1" fmla="*/ 38 h 345"/>
                <a:gd name="T2" fmla="*/ 145 w 246"/>
                <a:gd name="T3" fmla="*/ 38 h 345"/>
                <a:gd name="T4" fmla="*/ 61 w 246"/>
                <a:gd name="T5" fmla="*/ 16 h 345"/>
                <a:gd name="T6" fmla="*/ 54 w 246"/>
                <a:gd name="T7" fmla="*/ 92 h 345"/>
                <a:gd name="T8" fmla="*/ 8 w 246"/>
                <a:gd name="T9" fmla="*/ 107 h 345"/>
                <a:gd name="T10" fmla="*/ 8 w 246"/>
                <a:gd name="T11" fmla="*/ 168 h 345"/>
                <a:gd name="T12" fmla="*/ 77 w 246"/>
                <a:gd name="T13" fmla="*/ 222 h 345"/>
                <a:gd name="T14" fmla="*/ 92 w 246"/>
                <a:gd name="T15" fmla="*/ 260 h 345"/>
                <a:gd name="T16" fmla="*/ 61 w 246"/>
                <a:gd name="T17" fmla="*/ 291 h 345"/>
                <a:gd name="T18" fmla="*/ 122 w 246"/>
                <a:gd name="T19" fmla="*/ 329 h 345"/>
                <a:gd name="T20" fmla="*/ 145 w 246"/>
                <a:gd name="T21" fmla="*/ 214 h 345"/>
                <a:gd name="T22" fmla="*/ 237 w 246"/>
                <a:gd name="T23" fmla="*/ 168 h 345"/>
                <a:gd name="T24" fmla="*/ 168 w 246"/>
                <a:gd name="T25" fmla="*/ 92 h 345"/>
                <a:gd name="T26" fmla="*/ 145 w 246"/>
                <a:gd name="T27" fmla="*/ 3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" h="345">
                  <a:moveTo>
                    <a:pt x="145" y="38"/>
                  </a:moveTo>
                  <a:lnTo>
                    <a:pt x="145" y="38"/>
                  </a:lnTo>
                  <a:cubicBezTo>
                    <a:pt x="122" y="16"/>
                    <a:pt x="84" y="0"/>
                    <a:pt x="61" y="16"/>
                  </a:cubicBezTo>
                  <a:cubicBezTo>
                    <a:pt x="38" y="23"/>
                    <a:pt x="61" y="69"/>
                    <a:pt x="54" y="92"/>
                  </a:cubicBezTo>
                  <a:cubicBezTo>
                    <a:pt x="46" y="100"/>
                    <a:pt x="16" y="92"/>
                    <a:pt x="8" y="107"/>
                  </a:cubicBezTo>
                  <a:cubicBezTo>
                    <a:pt x="0" y="130"/>
                    <a:pt x="0" y="153"/>
                    <a:pt x="8" y="168"/>
                  </a:cubicBezTo>
                  <a:cubicBezTo>
                    <a:pt x="23" y="191"/>
                    <a:pt x="61" y="199"/>
                    <a:pt x="77" y="222"/>
                  </a:cubicBezTo>
                  <a:cubicBezTo>
                    <a:pt x="84" y="230"/>
                    <a:pt x="99" y="245"/>
                    <a:pt x="92" y="260"/>
                  </a:cubicBezTo>
                  <a:cubicBezTo>
                    <a:pt x="92" y="275"/>
                    <a:pt x="54" y="275"/>
                    <a:pt x="61" y="291"/>
                  </a:cubicBezTo>
                  <a:cubicBezTo>
                    <a:pt x="69" y="313"/>
                    <a:pt x="99" y="344"/>
                    <a:pt x="122" y="329"/>
                  </a:cubicBezTo>
                  <a:cubicBezTo>
                    <a:pt x="153" y="298"/>
                    <a:pt x="115" y="245"/>
                    <a:pt x="145" y="214"/>
                  </a:cubicBezTo>
                  <a:cubicBezTo>
                    <a:pt x="160" y="184"/>
                    <a:pt x="229" y="207"/>
                    <a:pt x="237" y="168"/>
                  </a:cubicBezTo>
                  <a:cubicBezTo>
                    <a:pt x="245" y="138"/>
                    <a:pt x="183" y="123"/>
                    <a:pt x="168" y="92"/>
                  </a:cubicBezTo>
                  <a:cubicBezTo>
                    <a:pt x="153" y="77"/>
                    <a:pt x="160" y="46"/>
                    <a:pt x="145" y="3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5" name="Freeform 45"/>
            <p:cNvSpPr>
              <a:spLocks noChangeArrowheads="1"/>
            </p:cNvSpPr>
            <p:nvPr/>
          </p:nvSpPr>
          <p:spPr bwMode="auto">
            <a:xfrm>
              <a:off x="7473463" y="7024689"/>
              <a:ext cx="725441" cy="896937"/>
            </a:xfrm>
            <a:custGeom>
              <a:avLst/>
              <a:gdLst>
                <a:gd name="T0" fmla="*/ 0 w 2017"/>
                <a:gd name="T1" fmla="*/ 1574 h 2491"/>
                <a:gd name="T2" fmla="*/ 145 w 2017"/>
                <a:gd name="T3" fmla="*/ 1436 h 2491"/>
                <a:gd name="T4" fmla="*/ 160 w 2017"/>
                <a:gd name="T5" fmla="*/ 1306 h 2491"/>
                <a:gd name="T6" fmla="*/ 221 w 2017"/>
                <a:gd name="T7" fmla="*/ 1177 h 2491"/>
                <a:gd name="T8" fmla="*/ 206 w 2017"/>
                <a:gd name="T9" fmla="*/ 1070 h 2491"/>
                <a:gd name="T10" fmla="*/ 290 w 2017"/>
                <a:gd name="T11" fmla="*/ 970 h 2491"/>
                <a:gd name="T12" fmla="*/ 129 w 2017"/>
                <a:gd name="T13" fmla="*/ 970 h 2491"/>
                <a:gd name="T14" fmla="*/ 183 w 2017"/>
                <a:gd name="T15" fmla="*/ 833 h 2491"/>
                <a:gd name="T16" fmla="*/ 99 w 2017"/>
                <a:gd name="T17" fmla="*/ 665 h 2491"/>
                <a:gd name="T18" fmla="*/ 61 w 2017"/>
                <a:gd name="T19" fmla="*/ 504 h 2491"/>
                <a:gd name="T20" fmla="*/ 91 w 2017"/>
                <a:gd name="T21" fmla="*/ 428 h 2491"/>
                <a:gd name="T22" fmla="*/ 374 w 2017"/>
                <a:gd name="T23" fmla="*/ 283 h 2491"/>
                <a:gd name="T24" fmla="*/ 588 w 2017"/>
                <a:gd name="T25" fmla="*/ 367 h 2491"/>
                <a:gd name="T26" fmla="*/ 725 w 2017"/>
                <a:gd name="T27" fmla="*/ 252 h 2491"/>
                <a:gd name="T28" fmla="*/ 580 w 2017"/>
                <a:gd name="T29" fmla="*/ 191 h 2491"/>
                <a:gd name="T30" fmla="*/ 825 w 2017"/>
                <a:gd name="T31" fmla="*/ 145 h 2491"/>
                <a:gd name="T32" fmla="*/ 901 w 2017"/>
                <a:gd name="T33" fmla="*/ 8 h 2491"/>
                <a:gd name="T34" fmla="*/ 1031 w 2017"/>
                <a:gd name="T35" fmla="*/ 138 h 2491"/>
                <a:gd name="T36" fmla="*/ 1084 w 2017"/>
                <a:gd name="T37" fmla="*/ 374 h 2491"/>
                <a:gd name="T38" fmla="*/ 1206 w 2017"/>
                <a:gd name="T39" fmla="*/ 420 h 2491"/>
                <a:gd name="T40" fmla="*/ 1229 w 2017"/>
                <a:gd name="T41" fmla="*/ 313 h 2491"/>
                <a:gd name="T42" fmla="*/ 1374 w 2017"/>
                <a:gd name="T43" fmla="*/ 184 h 2491"/>
                <a:gd name="T44" fmla="*/ 1504 w 2017"/>
                <a:gd name="T45" fmla="*/ 283 h 2491"/>
                <a:gd name="T46" fmla="*/ 1840 w 2017"/>
                <a:gd name="T47" fmla="*/ 833 h 2491"/>
                <a:gd name="T48" fmla="*/ 1665 w 2017"/>
                <a:gd name="T49" fmla="*/ 1574 h 2491"/>
                <a:gd name="T50" fmla="*/ 1443 w 2017"/>
                <a:gd name="T51" fmla="*/ 1895 h 2491"/>
                <a:gd name="T52" fmla="*/ 1772 w 2017"/>
                <a:gd name="T53" fmla="*/ 2101 h 2491"/>
                <a:gd name="T54" fmla="*/ 1741 w 2017"/>
                <a:gd name="T55" fmla="*/ 2169 h 2491"/>
                <a:gd name="T56" fmla="*/ 1680 w 2017"/>
                <a:gd name="T57" fmla="*/ 2269 h 2491"/>
                <a:gd name="T58" fmla="*/ 1588 w 2017"/>
                <a:gd name="T59" fmla="*/ 2299 h 2491"/>
                <a:gd name="T60" fmla="*/ 1390 w 2017"/>
                <a:gd name="T61" fmla="*/ 2315 h 2491"/>
                <a:gd name="T62" fmla="*/ 1275 w 2017"/>
                <a:gd name="T63" fmla="*/ 2437 h 2491"/>
                <a:gd name="T64" fmla="*/ 1161 w 2017"/>
                <a:gd name="T65" fmla="*/ 2414 h 2491"/>
                <a:gd name="T66" fmla="*/ 969 w 2017"/>
                <a:gd name="T67" fmla="*/ 2444 h 2491"/>
                <a:gd name="T68" fmla="*/ 802 w 2017"/>
                <a:gd name="T69" fmla="*/ 2421 h 2491"/>
                <a:gd name="T70" fmla="*/ 603 w 2017"/>
                <a:gd name="T71" fmla="*/ 2437 h 2491"/>
                <a:gd name="T72" fmla="*/ 473 w 2017"/>
                <a:gd name="T73" fmla="*/ 2421 h 2491"/>
                <a:gd name="T74" fmla="*/ 565 w 2017"/>
                <a:gd name="T75" fmla="*/ 2299 h 2491"/>
                <a:gd name="T76" fmla="*/ 435 w 2017"/>
                <a:gd name="T77" fmla="*/ 2254 h 2491"/>
                <a:gd name="T78" fmla="*/ 190 w 2017"/>
                <a:gd name="T79" fmla="*/ 2139 h 2491"/>
                <a:gd name="T80" fmla="*/ 160 w 2017"/>
                <a:gd name="T81" fmla="*/ 2009 h 2491"/>
                <a:gd name="T82" fmla="*/ 15 w 2017"/>
                <a:gd name="T83" fmla="*/ 1765 h 2491"/>
                <a:gd name="T84" fmla="*/ 0 w 2017"/>
                <a:gd name="T85" fmla="*/ 1574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7" h="2491">
                  <a:moveTo>
                    <a:pt x="0" y="1574"/>
                  </a:moveTo>
                  <a:lnTo>
                    <a:pt x="0" y="1574"/>
                  </a:lnTo>
                  <a:cubicBezTo>
                    <a:pt x="22" y="1535"/>
                    <a:pt x="38" y="1490"/>
                    <a:pt x="68" y="1459"/>
                  </a:cubicBezTo>
                  <a:cubicBezTo>
                    <a:pt x="91" y="1444"/>
                    <a:pt x="137" y="1459"/>
                    <a:pt x="145" y="1436"/>
                  </a:cubicBezTo>
                  <a:cubicBezTo>
                    <a:pt x="160" y="1413"/>
                    <a:pt x="122" y="1391"/>
                    <a:pt x="122" y="1360"/>
                  </a:cubicBezTo>
                  <a:cubicBezTo>
                    <a:pt x="122" y="1337"/>
                    <a:pt x="145" y="1322"/>
                    <a:pt x="160" y="1306"/>
                  </a:cubicBezTo>
                  <a:cubicBezTo>
                    <a:pt x="175" y="1283"/>
                    <a:pt x="198" y="1268"/>
                    <a:pt x="206" y="1245"/>
                  </a:cubicBezTo>
                  <a:cubicBezTo>
                    <a:pt x="213" y="1222"/>
                    <a:pt x="229" y="1199"/>
                    <a:pt x="221" y="1177"/>
                  </a:cubicBezTo>
                  <a:cubicBezTo>
                    <a:pt x="221" y="1161"/>
                    <a:pt x="183" y="1169"/>
                    <a:pt x="175" y="1154"/>
                  </a:cubicBezTo>
                  <a:cubicBezTo>
                    <a:pt x="175" y="1123"/>
                    <a:pt x="183" y="1093"/>
                    <a:pt x="206" y="1070"/>
                  </a:cubicBezTo>
                  <a:cubicBezTo>
                    <a:pt x="221" y="1047"/>
                    <a:pt x="267" y="1070"/>
                    <a:pt x="282" y="1047"/>
                  </a:cubicBezTo>
                  <a:cubicBezTo>
                    <a:pt x="297" y="1024"/>
                    <a:pt x="297" y="993"/>
                    <a:pt x="290" y="970"/>
                  </a:cubicBezTo>
                  <a:cubicBezTo>
                    <a:pt x="290" y="955"/>
                    <a:pt x="282" y="940"/>
                    <a:pt x="275" y="940"/>
                  </a:cubicBezTo>
                  <a:cubicBezTo>
                    <a:pt x="229" y="940"/>
                    <a:pt x="168" y="1001"/>
                    <a:pt x="129" y="970"/>
                  </a:cubicBezTo>
                  <a:cubicBezTo>
                    <a:pt x="99" y="955"/>
                    <a:pt x="145" y="902"/>
                    <a:pt x="160" y="863"/>
                  </a:cubicBezTo>
                  <a:cubicBezTo>
                    <a:pt x="160" y="856"/>
                    <a:pt x="183" y="848"/>
                    <a:pt x="183" y="833"/>
                  </a:cubicBezTo>
                  <a:cubicBezTo>
                    <a:pt x="183" y="795"/>
                    <a:pt x="183" y="741"/>
                    <a:pt x="160" y="703"/>
                  </a:cubicBezTo>
                  <a:cubicBezTo>
                    <a:pt x="152" y="680"/>
                    <a:pt x="106" y="688"/>
                    <a:pt x="99" y="665"/>
                  </a:cubicBezTo>
                  <a:cubicBezTo>
                    <a:pt x="91" y="627"/>
                    <a:pt x="145" y="596"/>
                    <a:pt x="137" y="558"/>
                  </a:cubicBezTo>
                  <a:cubicBezTo>
                    <a:pt x="129" y="527"/>
                    <a:pt x="76" y="527"/>
                    <a:pt x="61" y="504"/>
                  </a:cubicBezTo>
                  <a:cubicBezTo>
                    <a:pt x="53" y="474"/>
                    <a:pt x="83" y="451"/>
                    <a:pt x="91" y="428"/>
                  </a:cubicBezTo>
                  <a:lnTo>
                    <a:pt x="91" y="428"/>
                  </a:lnTo>
                  <a:cubicBezTo>
                    <a:pt x="137" y="367"/>
                    <a:pt x="160" y="283"/>
                    <a:pt x="229" y="245"/>
                  </a:cubicBezTo>
                  <a:cubicBezTo>
                    <a:pt x="275" y="222"/>
                    <a:pt x="343" y="245"/>
                    <a:pt x="374" y="283"/>
                  </a:cubicBezTo>
                  <a:cubicBezTo>
                    <a:pt x="404" y="313"/>
                    <a:pt x="336" y="405"/>
                    <a:pt x="381" y="428"/>
                  </a:cubicBezTo>
                  <a:cubicBezTo>
                    <a:pt x="450" y="451"/>
                    <a:pt x="534" y="405"/>
                    <a:pt x="588" y="367"/>
                  </a:cubicBezTo>
                  <a:cubicBezTo>
                    <a:pt x="618" y="352"/>
                    <a:pt x="565" y="298"/>
                    <a:pt x="588" y="283"/>
                  </a:cubicBezTo>
                  <a:cubicBezTo>
                    <a:pt x="626" y="252"/>
                    <a:pt x="687" y="283"/>
                    <a:pt x="725" y="252"/>
                  </a:cubicBezTo>
                  <a:cubicBezTo>
                    <a:pt x="740" y="229"/>
                    <a:pt x="694" y="207"/>
                    <a:pt x="672" y="191"/>
                  </a:cubicBezTo>
                  <a:cubicBezTo>
                    <a:pt x="641" y="184"/>
                    <a:pt x="588" y="222"/>
                    <a:pt x="580" y="191"/>
                  </a:cubicBezTo>
                  <a:cubicBezTo>
                    <a:pt x="572" y="153"/>
                    <a:pt x="626" y="130"/>
                    <a:pt x="656" y="122"/>
                  </a:cubicBezTo>
                  <a:cubicBezTo>
                    <a:pt x="710" y="115"/>
                    <a:pt x="771" y="168"/>
                    <a:pt x="825" y="145"/>
                  </a:cubicBezTo>
                  <a:cubicBezTo>
                    <a:pt x="863" y="122"/>
                    <a:pt x="840" y="54"/>
                    <a:pt x="863" y="16"/>
                  </a:cubicBezTo>
                  <a:cubicBezTo>
                    <a:pt x="863" y="0"/>
                    <a:pt x="886" y="8"/>
                    <a:pt x="901" y="8"/>
                  </a:cubicBezTo>
                  <a:lnTo>
                    <a:pt x="901" y="8"/>
                  </a:lnTo>
                  <a:cubicBezTo>
                    <a:pt x="947" y="54"/>
                    <a:pt x="1008" y="84"/>
                    <a:pt x="1031" y="138"/>
                  </a:cubicBezTo>
                  <a:cubicBezTo>
                    <a:pt x="1046" y="168"/>
                    <a:pt x="992" y="207"/>
                    <a:pt x="1008" y="237"/>
                  </a:cubicBezTo>
                  <a:cubicBezTo>
                    <a:pt x="1015" y="291"/>
                    <a:pt x="1061" y="329"/>
                    <a:pt x="1084" y="374"/>
                  </a:cubicBezTo>
                  <a:cubicBezTo>
                    <a:pt x="1107" y="405"/>
                    <a:pt x="1115" y="451"/>
                    <a:pt x="1145" y="466"/>
                  </a:cubicBezTo>
                  <a:cubicBezTo>
                    <a:pt x="1168" y="474"/>
                    <a:pt x="1199" y="443"/>
                    <a:pt x="1206" y="420"/>
                  </a:cubicBezTo>
                  <a:cubicBezTo>
                    <a:pt x="1206" y="397"/>
                    <a:pt x="1168" y="390"/>
                    <a:pt x="1168" y="374"/>
                  </a:cubicBezTo>
                  <a:cubicBezTo>
                    <a:pt x="1176" y="352"/>
                    <a:pt x="1214" y="336"/>
                    <a:pt x="1229" y="313"/>
                  </a:cubicBezTo>
                  <a:cubicBezTo>
                    <a:pt x="1237" y="298"/>
                    <a:pt x="1229" y="268"/>
                    <a:pt x="1252" y="252"/>
                  </a:cubicBezTo>
                  <a:cubicBezTo>
                    <a:pt x="1290" y="214"/>
                    <a:pt x="1328" y="214"/>
                    <a:pt x="1374" y="184"/>
                  </a:cubicBezTo>
                  <a:lnTo>
                    <a:pt x="1374" y="184"/>
                  </a:lnTo>
                  <a:cubicBezTo>
                    <a:pt x="1413" y="222"/>
                    <a:pt x="1443" y="252"/>
                    <a:pt x="1504" y="283"/>
                  </a:cubicBezTo>
                  <a:cubicBezTo>
                    <a:pt x="1588" y="329"/>
                    <a:pt x="1680" y="436"/>
                    <a:pt x="1703" y="527"/>
                  </a:cubicBezTo>
                  <a:cubicBezTo>
                    <a:pt x="1733" y="627"/>
                    <a:pt x="1794" y="741"/>
                    <a:pt x="1840" y="833"/>
                  </a:cubicBezTo>
                  <a:cubicBezTo>
                    <a:pt x="1848" y="924"/>
                    <a:pt x="2016" y="1306"/>
                    <a:pt x="1901" y="1375"/>
                  </a:cubicBezTo>
                  <a:cubicBezTo>
                    <a:pt x="1817" y="1429"/>
                    <a:pt x="1741" y="1497"/>
                    <a:pt x="1665" y="1574"/>
                  </a:cubicBezTo>
                  <a:cubicBezTo>
                    <a:pt x="1596" y="1643"/>
                    <a:pt x="1550" y="1734"/>
                    <a:pt x="1481" y="1803"/>
                  </a:cubicBezTo>
                  <a:cubicBezTo>
                    <a:pt x="1458" y="1818"/>
                    <a:pt x="1443" y="1864"/>
                    <a:pt x="1443" y="1895"/>
                  </a:cubicBezTo>
                  <a:cubicBezTo>
                    <a:pt x="1596" y="1933"/>
                    <a:pt x="1603" y="1956"/>
                    <a:pt x="1711" y="2063"/>
                  </a:cubicBezTo>
                  <a:cubicBezTo>
                    <a:pt x="1718" y="2070"/>
                    <a:pt x="1741" y="2085"/>
                    <a:pt x="1772" y="2101"/>
                  </a:cubicBezTo>
                  <a:lnTo>
                    <a:pt x="1772" y="2101"/>
                  </a:lnTo>
                  <a:cubicBezTo>
                    <a:pt x="1764" y="2124"/>
                    <a:pt x="1741" y="2147"/>
                    <a:pt x="1741" y="2169"/>
                  </a:cubicBezTo>
                  <a:cubicBezTo>
                    <a:pt x="1741" y="2185"/>
                    <a:pt x="1772" y="2200"/>
                    <a:pt x="1764" y="2215"/>
                  </a:cubicBezTo>
                  <a:cubicBezTo>
                    <a:pt x="1749" y="2246"/>
                    <a:pt x="1711" y="2254"/>
                    <a:pt x="1680" y="2269"/>
                  </a:cubicBezTo>
                  <a:cubicBezTo>
                    <a:pt x="1649" y="2284"/>
                    <a:pt x="1619" y="2284"/>
                    <a:pt x="1588" y="2299"/>
                  </a:cubicBezTo>
                  <a:lnTo>
                    <a:pt x="1588" y="2299"/>
                  </a:lnTo>
                  <a:cubicBezTo>
                    <a:pt x="1550" y="2292"/>
                    <a:pt x="1512" y="2269"/>
                    <a:pt x="1466" y="2269"/>
                  </a:cubicBezTo>
                  <a:cubicBezTo>
                    <a:pt x="1436" y="2269"/>
                    <a:pt x="1405" y="2292"/>
                    <a:pt x="1390" y="2315"/>
                  </a:cubicBezTo>
                  <a:cubicBezTo>
                    <a:pt x="1374" y="2345"/>
                    <a:pt x="1397" y="2391"/>
                    <a:pt x="1374" y="2414"/>
                  </a:cubicBezTo>
                  <a:cubicBezTo>
                    <a:pt x="1351" y="2437"/>
                    <a:pt x="1306" y="2429"/>
                    <a:pt x="1275" y="2437"/>
                  </a:cubicBezTo>
                  <a:lnTo>
                    <a:pt x="1275" y="2437"/>
                  </a:lnTo>
                  <a:cubicBezTo>
                    <a:pt x="1237" y="2429"/>
                    <a:pt x="1199" y="2406"/>
                    <a:pt x="1161" y="2414"/>
                  </a:cubicBezTo>
                  <a:cubicBezTo>
                    <a:pt x="1122" y="2421"/>
                    <a:pt x="1099" y="2475"/>
                    <a:pt x="1061" y="2483"/>
                  </a:cubicBezTo>
                  <a:cubicBezTo>
                    <a:pt x="1031" y="2483"/>
                    <a:pt x="1008" y="2444"/>
                    <a:pt x="969" y="2444"/>
                  </a:cubicBezTo>
                  <a:cubicBezTo>
                    <a:pt x="947" y="2437"/>
                    <a:pt x="931" y="2475"/>
                    <a:pt x="908" y="2475"/>
                  </a:cubicBezTo>
                  <a:cubicBezTo>
                    <a:pt x="870" y="2467"/>
                    <a:pt x="840" y="2421"/>
                    <a:pt x="802" y="2421"/>
                  </a:cubicBezTo>
                  <a:cubicBezTo>
                    <a:pt x="763" y="2429"/>
                    <a:pt x="748" y="2490"/>
                    <a:pt x="702" y="2490"/>
                  </a:cubicBezTo>
                  <a:cubicBezTo>
                    <a:pt x="664" y="2490"/>
                    <a:pt x="641" y="2444"/>
                    <a:pt x="603" y="2437"/>
                  </a:cubicBezTo>
                  <a:cubicBezTo>
                    <a:pt x="565" y="2421"/>
                    <a:pt x="519" y="2429"/>
                    <a:pt x="473" y="2421"/>
                  </a:cubicBezTo>
                  <a:lnTo>
                    <a:pt x="473" y="2421"/>
                  </a:lnTo>
                  <a:cubicBezTo>
                    <a:pt x="458" y="2406"/>
                    <a:pt x="404" y="2391"/>
                    <a:pt x="419" y="2368"/>
                  </a:cubicBezTo>
                  <a:cubicBezTo>
                    <a:pt x="450" y="2330"/>
                    <a:pt x="527" y="2338"/>
                    <a:pt x="565" y="2299"/>
                  </a:cubicBezTo>
                  <a:cubicBezTo>
                    <a:pt x="572" y="2292"/>
                    <a:pt x="572" y="2261"/>
                    <a:pt x="557" y="2254"/>
                  </a:cubicBezTo>
                  <a:cubicBezTo>
                    <a:pt x="519" y="2238"/>
                    <a:pt x="473" y="2269"/>
                    <a:pt x="435" y="2254"/>
                  </a:cubicBezTo>
                  <a:cubicBezTo>
                    <a:pt x="404" y="2231"/>
                    <a:pt x="404" y="2177"/>
                    <a:pt x="366" y="2162"/>
                  </a:cubicBezTo>
                  <a:cubicBezTo>
                    <a:pt x="313" y="2131"/>
                    <a:pt x="252" y="2147"/>
                    <a:pt x="190" y="2139"/>
                  </a:cubicBezTo>
                  <a:lnTo>
                    <a:pt x="190" y="2139"/>
                  </a:lnTo>
                  <a:cubicBezTo>
                    <a:pt x="183" y="2093"/>
                    <a:pt x="183" y="2047"/>
                    <a:pt x="160" y="2009"/>
                  </a:cubicBezTo>
                  <a:cubicBezTo>
                    <a:pt x="145" y="1956"/>
                    <a:pt x="106" y="1910"/>
                    <a:pt x="76" y="1864"/>
                  </a:cubicBezTo>
                  <a:cubicBezTo>
                    <a:pt x="76" y="1864"/>
                    <a:pt x="22" y="1772"/>
                    <a:pt x="15" y="1765"/>
                  </a:cubicBezTo>
                  <a:cubicBezTo>
                    <a:pt x="15" y="1757"/>
                    <a:pt x="30" y="1650"/>
                    <a:pt x="30" y="1650"/>
                  </a:cubicBezTo>
                  <a:cubicBezTo>
                    <a:pt x="22" y="1627"/>
                    <a:pt x="15" y="1597"/>
                    <a:pt x="0" y="157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6" name="Freeform 46"/>
            <p:cNvSpPr>
              <a:spLocks noChangeArrowheads="1"/>
            </p:cNvSpPr>
            <p:nvPr/>
          </p:nvSpPr>
          <p:spPr bwMode="auto">
            <a:xfrm>
              <a:off x="7140110" y="7119938"/>
              <a:ext cx="190488" cy="203200"/>
            </a:xfrm>
            <a:custGeom>
              <a:avLst/>
              <a:gdLst>
                <a:gd name="T0" fmla="*/ 0 w 528"/>
                <a:gd name="T1" fmla="*/ 106 h 566"/>
                <a:gd name="T2" fmla="*/ 0 w 528"/>
                <a:gd name="T3" fmla="*/ 106 h 566"/>
                <a:gd name="T4" fmla="*/ 46 w 528"/>
                <a:gd name="T5" fmla="*/ 229 h 566"/>
                <a:gd name="T6" fmla="*/ 107 w 528"/>
                <a:gd name="T7" fmla="*/ 244 h 566"/>
                <a:gd name="T8" fmla="*/ 107 w 528"/>
                <a:gd name="T9" fmla="*/ 305 h 566"/>
                <a:gd name="T10" fmla="*/ 138 w 528"/>
                <a:gd name="T11" fmla="*/ 374 h 566"/>
                <a:gd name="T12" fmla="*/ 184 w 528"/>
                <a:gd name="T13" fmla="*/ 420 h 566"/>
                <a:gd name="T14" fmla="*/ 206 w 528"/>
                <a:gd name="T15" fmla="*/ 488 h 566"/>
                <a:gd name="T16" fmla="*/ 206 w 528"/>
                <a:gd name="T17" fmla="*/ 488 h 566"/>
                <a:gd name="T18" fmla="*/ 268 w 528"/>
                <a:gd name="T19" fmla="*/ 488 h 566"/>
                <a:gd name="T20" fmla="*/ 268 w 528"/>
                <a:gd name="T21" fmla="*/ 542 h 566"/>
                <a:gd name="T22" fmla="*/ 329 w 528"/>
                <a:gd name="T23" fmla="*/ 565 h 566"/>
                <a:gd name="T24" fmla="*/ 405 w 528"/>
                <a:gd name="T25" fmla="*/ 550 h 566"/>
                <a:gd name="T26" fmla="*/ 405 w 528"/>
                <a:gd name="T27" fmla="*/ 550 h 566"/>
                <a:gd name="T28" fmla="*/ 489 w 528"/>
                <a:gd name="T29" fmla="*/ 473 h 566"/>
                <a:gd name="T30" fmla="*/ 466 w 528"/>
                <a:gd name="T31" fmla="*/ 427 h 566"/>
                <a:gd name="T32" fmla="*/ 512 w 528"/>
                <a:gd name="T33" fmla="*/ 374 h 566"/>
                <a:gd name="T34" fmla="*/ 527 w 528"/>
                <a:gd name="T35" fmla="*/ 290 h 566"/>
                <a:gd name="T36" fmla="*/ 527 w 528"/>
                <a:gd name="T37" fmla="*/ 290 h 566"/>
                <a:gd name="T38" fmla="*/ 489 w 528"/>
                <a:gd name="T39" fmla="*/ 236 h 566"/>
                <a:gd name="T40" fmla="*/ 436 w 528"/>
                <a:gd name="T41" fmla="*/ 221 h 566"/>
                <a:gd name="T42" fmla="*/ 306 w 528"/>
                <a:gd name="T43" fmla="*/ 175 h 566"/>
                <a:gd name="T44" fmla="*/ 314 w 528"/>
                <a:gd name="T45" fmla="*/ 84 h 566"/>
                <a:gd name="T46" fmla="*/ 245 w 528"/>
                <a:gd name="T47" fmla="*/ 106 h 566"/>
                <a:gd name="T48" fmla="*/ 222 w 528"/>
                <a:gd name="T49" fmla="*/ 53 h 566"/>
                <a:gd name="T50" fmla="*/ 222 w 528"/>
                <a:gd name="T51" fmla="*/ 7 h 566"/>
                <a:gd name="T52" fmla="*/ 222 w 528"/>
                <a:gd name="T53" fmla="*/ 7 h 566"/>
                <a:gd name="T54" fmla="*/ 115 w 528"/>
                <a:gd name="T55" fmla="*/ 15 h 566"/>
                <a:gd name="T56" fmla="*/ 61 w 528"/>
                <a:gd name="T57" fmla="*/ 68 h 566"/>
                <a:gd name="T58" fmla="*/ 23 w 528"/>
                <a:gd name="T59" fmla="*/ 68 h 566"/>
                <a:gd name="T60" fmla="*/ 0 w 528"/>
                <a:gd name="T61" fmla="*/ 10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8" h="566">
                  <a:moveTo>
                    <a:pt x="0" y="106"/>
                  </a:moveTo>
                  <a:lnTo>
                    <a:pt x="0" y="106"/>
                  </a:lnTo>
                  <a:cubicBezTo>
                    <a:pt x="16" y="145"/>
                    <a:pt x="23" y="198"/>
                    <a:pt x="46" y="229"/>
                  </a:cubicBezTo>
                  <a:cubicBezTo>
                    <a:pt x="61" y="244"/>
                    <a:pt x="92" y="229"/>
                    <a:pt x="107" y="244"/>
                  </a:cubicBezTo>
                  <a:cubicBezTo>
                    <a:pt x="115" y="259"/>
                    <a:pt x="100" y="290"/>
                    <a:pt x="107" y="305"/>
                  </a:cubicBezTo>
                  <a:cubicBezTo>
                    <a:pt x="115" y="328"/>
                    <a:pt x="122" y="359"/>
                    <a:pt x="138" y="374"/>
                  </a:cubicBezTo>
                  <a:cubicBezTo>
                    <a:pt x="145" y="397"/>
                    <a:pt x="168" y="404"/>
                    <a:pt x="184" y="420"/>
                  </a:cubicBezTo>
                  <a:cubicBezTo>
                    <a:pt x="199" y="443"/>
                    <a:pt x="199" y="465"/>
                    <a:pt x="206" y="488"/>
                  </a:cubicBezTo>
                  <a:lnTo>
                    <a:pt x="206" y="488"/>
                  </a:lnTo>
                  <a:cubicBezTo>
                    <a:pt x="229" y="488"/>
                    <a:pt x="252" y="481"/>
                    <a:pt x="268" y="488"/>
                  </a:cubicBezTo>
                  <a:cubicBezTo>
                    <a:pt x="275" y="504"/>
                    <a:pt x="260" y="527"/>
                    <a:pt x="268" y="542"/>
                  </a:cubicBezTo>
                  <a:cubicBezTo>
                    <a:pt x="283" y="557"/>
                    <a:pt x="306" y="565"/>
                    <a:pt x="329" y="565"/>
                  </a:cubicBezTo>
                  <a:cubicBezTo>
                    <a:pt x="352" y="565"/>
                    <a:pt x="375" y="557"/>
                    <a:pt x="405" y="550"/>
                  </a:cubicBezTo>
                  <a:lnTo>
                    <a:pt x="405" y="550"/>
                  </a:lnTo>
                  <a:cubicBezTo>
                    <a:pt x="428" y="527"/>
                    <a:pt x="474" y="504"/>
                    <a:pt x="489" y="473"/>
                  </a:cubicBezTo>
                  <a:cubicBezTo>
                    <a:pt x="497" y="458"/>
                    <a:pt x="458" y="443"/>
                    <a:pt x="466" y="427"/>
                  </a:cubicBezTo>
                  <a:cubicBezTo>
                    <a:pt x="466" y="404"/>
                    <a:pt x="497" y="397"/>
                    <a:pt x="512" y="374"/>
                  </a:cubicBezTo>
                  <a:cubicBezTo>
                    <a:pt x="520" y="351"/>
                    <a:pt x="520" y="320"/>
                    <a:pt x="527" y="290"/>
                  </a:cubicBezTo>
                  <a:lnTo>
                    <a:pt x="527" y="290"/>
                  </a:lnTo>
                  <a:cubicBezTo>
                    <a:pt x="512" y="275"/>
                    <a:pt x="504" y="252"/>
                    <a:pt x="489" y="236"/>
                  </a:cubicBezTo>
                  <a:cubicBezTo>
                    <a:pt x="474" y="229"/>
                    <a:pt x="451" y="229"/>
                    <a:pt x="436" y="221"/>
                  </a:cubicBezTo>
                  <a:cubicBezTo>
                    <a:pt x="390" y="206"/>
                    <a:pt x="336" y="206"/>
                    <a:pt x="306" y="175"/>
                  </a:cubicBezTo>
                  <a:cubicBezTo>
                    <a:pt x="283" y="152"/>
                    <a:pt x="329" y="106"/>
                    <a:pt x="314" y="84"/>
                  </a:cubicBezTo>
                  <a:cubicBezTo>
                    <a:pt x="298" y="61"/>
                    <a:pt x="268" y="114"/>
                    <a:pt x="245" y="106"/>
                  </a:cubicBezTo>
                  <a:cubicBezTo>
                    <a:pt x="222" y="99"/>
                    <a:pt x="222" y="68"/>
                    <a:pt x="222" y="53"/>
                  </a:cubicBezTo>
                  <a:cubicBezTo>
                    <a:pt x="214" y="38"/>
                    <a:pt x="222" y="23"/>
                    <a:pt x="222" y="7"/>
                  </a:cubicBezTo>
                  <a:lnTo>
                    <a:pt x="222" y="7"/>
                  </a:lnTo>
                  <a:cubicBezTo>
                    <a:pt x="191" y="7"/>
                    <a:pt x="153" y="0"/>
                    <a:pt x="115" y="15"/>
                  </a:cubicBezTo>
                  <a:cubicBezTo>
                    <a:pt x="92" y="23"/>
                    <a:pt x="84" y="53"/>
                    <a:pt x="61" y="68"/>
                  </a:cubicBezTo>
                  <a:cubicBezTo>
                    <a:pt x="46" y="68"/>
                    <a:pt x="31" y="61"/>
                    <a:pt x="23" y="68"/>
                  </a:cubicBezTo>
                  <a:cubicBezTo>
                    <a:pt x="8" y="76"/>
                    <a:pt x="8" y="91"/>
                    <a:pt x="0" y="10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7" name="Freeform 47"/>
            <p:cNvSpPr>
              <a:spLocks noChangeArrowheads="1"/>
            </p:cNvSpPr>
            <p:nvPr/>
          </p:nvSpPr>
          <p:spPr bwMode="auto">
            <a:xfrm>
              <a:off x="6936924" y="7029451"/>
              <a:ext cx="303193" cy="168275"/>
            </a:xfrm>
            <a:custGeom>
              <a:avLst/>
              <a:gdLst>
                <a:gd name="T0" fmla="*/ 0 w 841"/>
                <a:gd name="T1" fmla="*/ 236 h 466"/>
                <a:gd name="T2" fmla="*/ 0 w 841"/>
                <a:gd name="T3" fmla="*/ 236 h 466"/>
                <a:gd name="T4" fmla="*/ 31 w 841"/>
                <a:gd name="T5" fmla="*/ 282 h 466"/>
                <a:gd name="T6" fmla="*/ 31 w 841"/>
                <a:gd name="T7" fmla="*/ 343 h 466"/>
                <a:gd name="T8" fmla="*/ 31 w 841"/>
                <a:gd name="T9" fmla="*/ 343 h 466"/>
                <a:gd name="T10" fmla="*/ 122 w 841"/>
                <a:gd name="T11" fmla="*/ 343 h 466"/>
                <a:gd name="T12" fmla="*/ 176 w 841"/>
                <a:gd name="T13" fmla="*/ 305 h 466"/>
                <a:gd name="T14" fmla="*/ 382 w 841"/>
                <a:gd name="T15" fmla="*/ 328 h 466"/>
                <a:gd name="T16" fmla="*/ 412 w 841"/>
                <a:gd name="T17" fmla="*/ 374 h 466"/>
                <a:gd name="T18" fmla="*/ 420 w 841"/>
                <a:gd name="T19" fmla="*/ 420 h 466"/>
                <a:gd name="T20" fmla="*/ 443 w 841"/>
                <a:gd name="T21" fmla="*/ 450 h 466"/>
                <a:gd name="T22" fmla="*/ 481 w 841"/>
                <a:gd name="T23" fmla="*/ 366 h 466"/>
                <a:gd name="T24" fmla="*/ 504 w 841"/>
                <a:gd name="T25" fmla="*/ 336 h 466"/>
                <a:gd name="T26" fmla="*/ 565 w 841"/>
                <a:gd name="T27" fmla="*/ 358 h 466"/>
                <a:gd name="T28" fmla="*/ 565 w 841"/>
                <a:gd name="T29" fmla="*/ 358 h 466"/>
                <a:gd name="T30" fmla="*/ 588 w 841"/>
                <a:gd name="T31" fmla="*/ 320 h 466"/>
                <a:gd name="T32" fmla="*/ 626 w 841"/>
                <a:gd name="T33" fmla="*/ 320 h 466"/>
                <a:gd name="T34" fmla="*/ 680 w 841"/>
                <a:gd name="T35" fmla="*/ 267 h 466"/>
                <a:gd name="T36" fmla="*/ 787 w 841"/>
                <a:gd name="T37" fmla="*/ 259 h 466"/>
                <a:gd name="T38" fmla="*/ 787 w 841"/>
                <a:gd name="T39" fmla="*/ 259 h 466"/>
                <a:gd name="T40" fmla="*/ 833 w 841"/>
                <a:gd name="T41" fmla="*/ 213 h 466"/>
                <a:gd name="T42" fmla="*/ 810 w 841"/>
                <a:gd name="T43" fmla="*/ 160 h 466"/>
                <a:gd name="T44" fmla="*/ 756 w 841"/>
                <a:gd name="T45" fmla="*/ 129 h 466"/>
                <a:gd name="T46" fmla="*/ 726 w 841"/>
                <a:gd name="T47" fmla="*/ 76 h 466"/>
                <a:gd name="T48" fmla="*/ 726 w 841"/>
                <a:gd name="T49" fmla="*/ 76 h 466"/>
                <a:gd name="T50" fmla="*/ 703 w 841"/>
                <a:gd name="T51" fmla="*/ 22 h 466"/>
                <a:gd name="T52" fmla="*/ 657 w 841"/>
                <a:gd name="T53" fmla="*/ 30 h 466"/>
                <a:gd name="T54" fmla="*/ 573 w 841"/>
                <a:gd name="T55" fmla="*/ 7 h 466"/>
                <a:gd name="T56" fmla="*/ 512 w 841"/>
                <a:gd name="T57" fmla="*/ 45 h 466"/>
                <a:gd name="T58" fmla="*/ 451 w 841"/>
                <a:gd name="T59" fmla="*/ 45 h 466"/>
                <a:gd name="T60" fmla="*/ 405 w 841"/>
                <a:gd name="T61" fmla="*/ 22 h 466"/>
                <a:gd name="T62" fmla="*/ 367 w 841"/>
                <a:gd name="T63" fmla="*/ 22 h 466"/>
                <a:gd name="T64" fmla="*/ 367 w 841"/>
                <a:gd name="T65" fmla="*/ 22 h 466"/>
                <a:gd name="T66" fmla="*/ 321 w 841"/>
                <a:gd name="T67" fmla="*/ 114 h 466"/>
                <a:gd name="T68" fmla="*/ 237 w 841"/>
                <a:gd name="T69" fmla="*/ 152 h 466"/>
                <a:gd name="T70" fmla="*/ 176 w 841"/>
                <a:gd name="T71" fmla="*/ 137 h 466"/>
                <a:gd name="T72" fmla="*/ 160 w 841"/>
                <a:gd name="T73" fmla="*/ 137 h 466"/>
                <a:gd name="T74" fmla="*/ 107 w 841"/>
                <a:gd name="T75" fmla="*/ 191 h 466"/>
                <a:gd name="T76" fmla="*/ 15 w 841"/>
                <a:gd name="T77" fmla="*/ 206 h 466"/>
                <a:gd name="T78" fmla="*/ 0 w 841"/>
                <a:gd name="T79" fmla="*/ 23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1" h="466">
                  <a:moveTo>
                    <a:pt x="0" y="236"/>
                  </a:moveTo>
                  <a:lnTo>
                    <a:pt x="0" y="236"/>
                  </a:lnTo>
                  <a:cubicBezTo>
                    <a:pt x="8" y="252"/>
                    <a:pt x="23" y="267"/>
                    <a:pt x="31" y="282"/>
                  </a:cubicBezTo>
                  <a:cubicBezTo>
                    <a:pt x="38" y="305"/>
                    <a:pt x="31" y="320"/>
                    <a:pt x="31" y="343"/>
                  </a:cubicBezTo>
                  <a:lnTo>
                    <a:pt x="31" y="343"/>
                  </a:lnTo>
                  <a:cubicBezTo>
                    <a:pt x="61" y="343"/>
                    <a:pt x="92" y="351"/>
                    <a:pt x="122" y="343"/>
                  </a:cubicBezTo>
                  <a:cubicBezTo>
                    <a:pt x="145" y="336"/>
                    <a:pt x="153" y="305"/>
                    <a:pt x="176" y="305"/>
                  </a:cubicBezTo>
                  <a:cubicBezTo>
                    <a:pt x="245" y="297"/>
                    <a:pt x="313" y="313"/>
                    <a:pt x="382" y="328"/>
                  </a:cubicBezTo>
                  <a:cubicBezTo>
                    <a:pt x="397" y="336"/>
                    <a:pt x="405" y="358"/>
                    <a:pt x="412" y="374"/>
                  </a:cubicBezTo>
                  <a:cubicBezTo>
                    <a:pt x="420" y="389"/>
                    <a:pt x="412" y="404"/>
                    <a:pt x="420" y="420"/>
                  </a:cubicBezTo>
                  <a:cubicBezTo>
                    <a:pt x="428" y="435"/>
                    <a:pt x="435" y="465"/>
                    <a:pt x="443" y="450"/>
                  </a:cubicBezTo>
                  <a:cubicBezTo>
                    <a:pt x="474" y="435"/>
                    <a:pt x="466" y="397"/>
                    <a:pt x="481" y="366"/>
                  </a:cubicBezTo>
                  <a:cubicBezTo>
                    <a:pt x="489" y="358"/>
                    <a:pt x="489" y="336"/>
                    <a:pt x="504" y="336"/>
                  </a:cubicBezTo>
                  <a:cubicBezTo>
                    <a:pt x="527" y="336"/>
                    <a:pt x="542" y="351"/>
                    <a:pt x="565" y="358"/>
                  </a:cubicBezTo>
                  <a:lnTo>
                    <a:pt x="565" y="358"/>
                  </a:lnTo>
                  <a:cubicBezTo>
                    <a:pt x="573" y="343"/>
                    <a:pt x="573" y="328"/>
                    <a:pt x="588" y="320"/>
                  </a:cubicBezTo>
                  <a:cubicBezTo>
                    <a:pt x="596" y="313"/>
                    <a:pt x="611" y="320"/>
                    <a:pt x="626" y="320"/>
                  </a:cubicBezTo>
                  <a:cubicBezTo>
                    <a:pt x="649" y="305"/>
                    <a:pt x="657" y="275"/>
                    <a:pt x="680" y="267"/>
                  </a:cubicBezTo>
                  <a:cubicBezTo>
                    <a:pt x="718" y="252"/>
                    <a:pt x="756" y="259"/>
                    <a:pt x="787" y="259"/>
                  </a:cubicBezTo>
                  <a:lnTo>
                    <a:pt x="787" y="259"/>
                  </a:lnTo>
                  <a:cubicBezTo>
                    <a:pt x="802" y="244"/>
                    <a:pt x="833" y="236"/>
                    <a:pt x="833" y="213"/>
                  </a:cubicBezTo>
                  <a:cubicBezTo>
                    <a:pt x="840" y="198"/>
                    <a:pt x="825" y="175"/>
                    <a:pt x="810" y="160"/>
                  </a:cubicBezTo>
                  <a:cubicBezTo>
                    <a:pt x="794" y="145"/>
                    <a:pt x="764" y="145"/>
                    <a:pt x="756" y="129"/>
                  </a:cubicBezTo>
                  <a:cubicBezTo>
                    <a:pt x="741" y="114"/>
                    <a:pt x="741" y="91"/>
                    <a:pt x="726" y="76"/>
                  </a:cubicBezTo>
                  <a:lnTo>
                    <a:pt x="726" y="76"/>
                  </a:lnTo>
                  <a:cubicBezTo>
                    <a:pt x="718" y="61"/>
                    <a:pt x="718" y="38"/>
                    <a:pt x="703" y="22"/>
                  </a:cubicBezTo>
                  <a:cubicBezTo>
                    <a:pt x="687" y="15"/>
                    <a:pt x="672" y="30"/>
                    <a:pt x="657" y="30"/>
                  </a:cubicBezTo>
                  <a:cubicBezTo>
                    <a:pt x="626" y="22"/>
                    <a:pt x="604" y="0"/>
                    <a:pt x="573" y="7"/>
                  </a:cubicBezTo>
                  <a:cubicBezTo>
                    <a:pt x="550" y="7"/>
                    <a:pt x="535" y="38"/>
                    <a:pt x="512" y="45"/>
                  </a:cubicBezTo>
                  <a:cubicBezTo>
                    <a:pt x="497" y="53"/>
                    <a:pt x="474" y="53"/>
                    <a:pt x="451" y="45"/>
                  </a:cubicBezTo>
                  <a:cubicBezTo>
                    <a:pt x="435" y="45"/>
                    <a:pt x="420" y="22"/>
                    <a:pt x="405" y="22"/>
                  </a:cubicBezTo>
                  <a:cubicBezTo>
                    <a:pt x="390" y="15"/>
                    <a:pt x="374" y="22"/>
                    <a:pt x="367" y="22"/>
                  </a:cubicBezTo>
                  <a:lnTo>
                    <a:pt x="367" y="22"/>
                  </a:lnTo>
                  <a:cubicBezTo>
                    <a:pt x="351" y="53"/>
                    <a:pt x="344" y="91"/>
                    <a:pt x="321" y="114"/>
                  </a:cubicBezTo>
                  <a:cubicBezTo>
                    <a:pt x="298" y="137"/>
                    <a:pt x="267" y="152"/>
                    <a:pt x="237" y="152"/>
                  </a:cubicBezTo>
                  <a:cubicBezTo>
                    <a:pt x="214" y="160"/>
                    <a:pt x="199" y="137"/>
                    <a:pt x="176" y="137"/>
                  </a:cubicBezTo>
                  <a:cubicBezTo>
                    <a:pt x="176" y="129"/>
                    <a:pt x="160" y="129"/>
                    <a:pt x="160" y="137"/>
                  </a:cubicBezTo>
                  <a:cubicBezTo>
                    <a:pt x="137" y="152"/>
                    <a:pt x="130" y="183"/>
                    <a:pt x="107" y="191"/>
                  </a:cubicBezTo>
                  <a:cubicBezTo>
                    <a:pt x="84" y="206"/>
                    <a:pt x="46" y="191"/>
                    <a:pt x="15" y="206"/>
                  </a:cubicBezTo>
                  <a:cubicBezTo>
                    <a:pt x="8" y="206"/>
                    <a:pt x="8" y="229"/>
                    <a:pt x="0" y="23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8" name="Freeform 48"/>
            <p:cNvSpPr>
              <a:spLocks noChangeArrowheads="1"/>
            </p:cNvSpPr>
            <p:nvPr/>
          </p:nvSpPr>
          <p:spPr bwMode="auto">
            <a:xfrm>
              <a:off x="7198845" y="6983414"/>
              <a:ext cx="269857" cy="242887"/>
            </a:xfrm>
            <a:custGeom>
              <a:avLst/>
              <a:gdLst>
                <a:gd name="T0" fmla="*/ 61 w 749"/>
                <a:gd name="T1" fmla="*/ 389 h 673"/>
                <a:gd name="T2" fmla="*/ 61 w 749"/>
                <a:gd name="T3" fmla="*/ 389 h 673"/>
                <a:gd name="T4" fmla="*/ 107 w 749"/>
                <a:gd name="T5" fmla="*/ 343 h 673"/>
                <a:gd name="T6" fmla="*/ 84 w 749"/>
                <a:gd name="T7" fmla="*/ 290 h 673"/>
                <a:gd name="T8" fmla="*/ 30 w 749"/>
                <a:gd name="T9" fmla="*/ 259 h 673"/>
                <a:gd name="T10" fmla="*/ 0 w 749"/>
                <a:gd name="T11" fmla="*/ 206 h 673"/>
                <a:gd name="T12" fmla="*/ 0 w 749"/>
                <a:gd name="T13" fmla="*/ 206 h 673"/>
                <a:gd name="T14" fmla="*/ 84 w 749"/>
                <a:gd name="T15" fmla="*/ 229 h 673"/>
                <a:gd name="T16" fmla="*/ 137 w 749"/>
                <a:gd name="T17" fmla="*/ 175 h 673"/>
                <a:gd name="T18" fmla="*/ 145 w 749"/>
                <a:gd name="T19" fmla="*/ 137 h 673"/>
                <a:gd name="T20" fmla="*/ 191 w 749"/>
                <a:gd name="T21" fmla="*/ 107 h 673"/>
                <a:gd name="T22" fmla="*/ 191 w 749"/>
                <a:gd name="T23" fmla="*/ 107 h 673"/>
                <a:gd name="T24" fmla="*/ 229 w 749"/>
                <a:gd name="T25" fmla="*/ 53 h 673"/>
                <a:gd name="T26" fmla="*/ 267 w 749"/>
                <a:gd name="T27" fmla="*/ 68 h 673"/>
                <a:gd name="T28" fmla="*/ 313 w 749"/>
                <a:gd name="T29" fmla="*/ 53 h 673"/>
                <a:gd name="T30" fmla="*/ 351 w 749"/>
                <a:gd name="T31" fmla="*/ 68 h 673"/>
                <a:gd name="T32" fmla="*/ 397 w 749"/>
                <a:gd name="T33" fmla="*/ 46 h 673"/>
                <a:gd name="T34" fmla="*/ 473 w 749"/>
                <a:gd name="T35" fmla="*/ 15 h 673"/>
                <a:gd name="T36" fmla="*/ 473 w 749"/>
                <a:gd name="T37" fmla="*/ 15 h 673"/>
                <a:gd name="T38" fmla="*/ 634 w 749"/>
                <a:gd name="T39" fmla="*/ 7 h 673"/>
                <a:gd name="T40" fmla="*/ 748 w 749"/>
                <a:gd name="T41" fmla="*/ 61 h 673"/>
                <a:gd name="T42" fmla="*/ 748 w 749"/>
                <a:gd name="T43" fmla="*/ 61 h 673"/>
                <a:gd name="T44" fmla="*/ 710 w 749"/>
                <a:gd name="T45" fmla="*/ 168 h 673"/>
                <a:gd name="T46" fmla="*/ 695 w 749"/>
                <a:gd name="T47" fmla="*/ 328 h 673"/>
                <a:gd name="T48" fmla="*/ 634 w 749"/>
                <a:gd name="T49" fmla="*/ 351 h 673"/>
                <a:gd name="T50" fmla="*/ 657 w 749"/>
                <a:gd name="T51" fmla="*/ 420 h 673"/>
                <a:gd name="T52" fmla="*/ 657 w 749"/>
                <a:gd name="T53" fmla="*/ 420 h 673"/>
                <a:gd name="T54" fmla="*/ 572 w 749"/>
                <a:gd name="T55" fmla="*/ 488 h 673"/>
                <a:gd name="T56" fmla="*/ 542 w 749"/>
                <a:gd name="T57" fmla="*/ 611 h 673"/>
                <a:gd name="T58" fmla="*/ 450 w 749"/>
                <a:gd name="T59" fmla="*/ 626 h 673"/>
                <a:gd name="T60" fmla="*/ 366 w 749"/>
                <a:gd name="T61" fmla="*/ 672 h 673"/>
                <a:gd name="T62" fmla="*/ 366 w 749"/>
                <a:gd name="T63" fmla="*/ 672 h 673"/>
                <a:gd name="T64" fmla="*/ 328 w 749"/>
                <a:gd name="T65" fmla="*/ 618 h 673"/>
                <a:gd name="T66" fmla="*/ 275 w 749"/>
                <a:gd name="T67" fmla="*/ 603 h 673"/>
                <a:gd name="T68" fmla="*/ 145 w 749"/>
                <a:gd name="T69" fmla="*/ 557 h 673"/>
                <a:gd name="T70" fmla="*/ 153 w 749"/>
                <a:gd name="T71" fmla="*/ 466 h 673"/>
                <a:gd name="T72" fmla="*/ 84 w 749"/>
                <a:gd name="T73" fmla="*/ 488 h 673"/>
                <a:gd name="T74" fmla="*/ 61 w 749"/>
                <a:gd name="T75" fmla="*/ 435 h 673"/>
                <a:gd name="T76" fmla="*/ 61 w 749"/>
                <a:gd name="T77" fmla="*/ 38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9" h="673">
                  <a:moveTo>
                    <a:pt x="61" y="389"/>
                  </a:moveTo>
                  <a:lnTo>
                    <a:pt x="61" y="389"/>
                  </a:lnTo>
                  <a:cubicBezTo>
                    <a:pt x="76" y="374"/>
                    <a:pt x="107" y="366"/>
                    <a:pt x="107" y="343"/>
                  </a:cubicBezTo>
                  <a:cubicBezTo>
                    <a:pt x="114" y="328"/>
                    <a:pt x="99" y="305"/>
                    <a:pt x="84" y="290"/>
                  </a:cubicBezTo>
                  <a:cubicBezTo>
                    <a:pt x="68" y="275"/>
                    <a:pt x="38" y="275"/>
                    <a:pt x="30" y="259"/>
                  </a:cubicBezTo>
                  <a:cubicBezTo>
                    <a:pt x="15" y="244"/>
                    <a:pt x="15" y="221"/>
                    <a:pt x="0" y="206"/>
                  </a:cubicBezTo>
                  <a:lnTo>
                    <a:pt x="0" y="206"/>
                  </a:lnTo>
                  <a:cubicBezTo>
                    <a:pt x="30" y="213"/>
                    <a:pt x="53" y="229"/>
                    <a:pt x="84" y="229"/>
                  </a:cubicBezTo>
                  <a:cubicBezTo>
                    <a:pt x="107" y="221"/>
                    <a:pt x="122" y="198"/>
                    <a:pt x="137" y="175"/>
                  </a:cubicBezTo>
                  <a:cubicBezTo>
                    <a:pt x="145" y="168"/>
                    <a:pt x="137" y="152"/>
                    <a:pt x="145" y="137"/>
                  </a:cubicBezTo>
                  <a:cubicBezTo>
                    <a:pt x="160" y="122"/>
                    <a:pt x="175" y="114"/>
                    <a:pt x="191" y="107"/>
                  </a:cubicBezTo>
                  <a:lnTo>
                    <a:pt x="191" y="107"/>
                  </a:lnTo>
                  <a:cubicBezTo>
                    <a:pt x="198" y="91"/>
                    <a:pt x="214" y="68"/>
                    <a:pt x="229" y="53"/>
                  </a:cubicBezTo>
                  <a:cubicBezTo>
                    <a:pt x="244" y="53"/>
                    <a:pt x="252" y="68"/>
                    <a:pt x="267" y="68"/>
                  </a:cubicBezTo>
                  <a:cubicBezTo>
                    <a:pt x="282" y="68"/>
                    <a:pt x="297" y="53"/>
                    <a:pt x="313" y="53"/>
                  </a:cubicBezTo>
                  <a:cubicBezTo>
                    <a:pt x="328" y="53"/>
                    <a:pt x="336" y="68"/>
                    <a:pt x="351" y="68"/>
                  </a:cubicBezTo>
                  <a:cubicBezTo>
                    <a:pt x="366" y="68"/>
                    <a:pt x="382" y="53"/>
                    <a:pt x="397" y="46"/>
                  </a:cubicBezTo>
                  <a:cubicBezTo>
                    <a:pt x="420" y="30"/>
                    <a:pt x="443" y="23"/>
                    <a:pt x="473" y="15"/>
                  </a:cubicBezTo>
                  <a:lnTo>
                    <a:pt x="473" y="15"/>
                  </a:lnTo>
                  <a:cubicBezTo>
                    <a:pt x="527" y="15"/>
                    <a:pt x="580" y="0"/>
                    <a:pt x="634" y="7"/>
                  </a:cubicBezTo>
                  <a:cubicBezTo>
                    <a:pt x="680" y="15"/>
                    <a:pt x="710" y="46"/>
                    <a:pt x="748" y="61"/>
                  </a:cubicBezTo>
                  <a:lnTo>
                    <a:pt x="748" y="61"/>
                  </a:lnTo>
                  <a:cubicBezTo>
                    <a:pt x="741" y="99"/>
                    <a:pt x="718" y="152"/>
                    <a:pt x="710" y="168"/>
                  </a:cubicBezTo>
                  <a:cubicBezTo>
                    <a:pt x="702" y="191"/>
                    <a:pt x="695" y="321"/>
                    <a:pt x="695" y="328"/>
                  </a:cubicBezTo>
                  <a:cubicBezTo>
                    <a:pt x="695" y="336"/>
                    <a:pt x="634" y="343"/>
                    <a:pt x="634" y="351"/>
                  </a:cubicBezTo>
                  <a:cubicBezTo>
                    <a:pt x="641" y="366"/>
                    <a:pt x="649" y="397"/>
                    <a:pt x="657" y="420"/>
                  </a:cubicBezTo>
                  <a:lnTo>
                    <a:pt x="657" y="420"/>
                  </a:lnTo>
                  <a:cubicBezTo>
                    <a:pt x="626" y="443"/>
                    <a:pt x="588" y="458"/>
                    <a:pt x="572" y="488"/>
                  </a:cubicBezTo>
                  <a:cubicBezTo>
                    <a:pt x="550" y="527"/>
                    <a:pt x="572" y="580"/>
                    <a:pt x="542" y="611"/>
                  </a:cubicBezTo>
                  <a:cubicBezTo>
                    <a:pt x="519" y="634"/>
                    <a:pt x="481" y="618"/>
                    <a:pt x="450" y="626"/>
                  </a:cubicBezTo>
                  <a:cubicBezTo>
                    <a:pt x="420" y="641"/>
                    <a:pt x="397" y="657"/>
                    <a:pt x="366" y="672"/>
                  </a:cubicBezTo>
                  <a:lnTo>
                    <a:pt x="366" y="672"/>
                  </a:lnTo>
                  <a:cubicBezTo>
                    <a:pt x="351" y="657"/>
                    <a:pt x="343" y="634"/>
                    <a:pt x="328" y="618"/>
                  </a:cubicBezTo>
                  <a:cubicBezTo>
                    <a:pt x="313" y="611"/>
                    <a:pt x="290" y="611"/>
                    <a:pt x="275" y="603"/>
                  </a:cubicBezTo>
                  <a:cubicBezTo>
                    <a:pt x="229" y="588"/>
                    <a:pt x="175" y="588"/>
                    <a:pt x="145" y="557"/>
                  </a:cubicBezTo>
                  <a:cubicBezTo>
                    <a:pt x="122" y="534"/>
                    <a:pt x="168" y="488"/>
                    <a:pt x="153" y="466"/>
                  </a:cubicBezTo>
                  <a:cubicBezTo>
                    <a:pt x="137" y="443"/>
                    <a:pt x="107" y="496"/>
                    <a:pt x="84" y="488"/>
                  </a:cubicBezTo>
                  <a:cubicBezTo>
                    <a:pt x="61" y="481"/>
                    <a:pt x="61" y="450"/>
                    <a:pt x="61" y="435"/>
                  </a:cubicBezTo>
                  <a:cubicBezTo>
                    <a:pt x="53" y="420"/>
                    <a:pt x="61" y="405"/>
                    <a:pt x="61" y="38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29" name="Freeform 49"/>
            <p:cNvSpPr>
              <a:spLocks noChangeArrowheads="1"/>
            </p:cNvSpPr>
            <p:nvPr/>
          </p:nvSpPr>
          <p:spPr bwMode="auto">
            <a:xfrm>
              <a:off x="6733737" y="7021513"/>
              <a:ext cx="150803" cy="119062"/>
            </a:xfrm>
            <a:custGeom>
              <a:avLst/>
              <a:gdLst>
                <a:gd name="T0" fmla="*/ 0 w 421"/>
                <a:gd name="T1" fmla="*/ 236 h 329"/>
                <a:gd name="T2" fmla="*/ 0 w 421"/>
                <a:gd name="T3" fmla="*/ 236 h 329"/>
                <a:gd name="T4" fmla="*/ 30 w 421"/>
                <a:gd name="T5" fmla="*/ 275 h 329"/>
                <a:gd name="T6" fmla="*/ 15 w 421"/>
                <a:gd name="T7" fmla="*/ 305 h 329"/>
                <a:gd name="T8" fmla="*/ 8 w 421"/>
                <a:gd name="T9" fmla="*/ 320 h 329"/>
                <a:gd name="T10" fmla="*/ 8 w 421"/>
                <a:gd name="T11" fmla="*/ 320 h 329"/>
                <a:gd name="T12" fmla="*/ 91 w 421"/>
                <a:gd name="T13" fmla="*/ 320 h 329"/>
                <a:gd name="T14" fmla="*/ 122 w 421"/>
                <a:gd name="T15" fmla="*/ 267 h 329"/>
                <a:gd name="T16" fmla="*/ 175 w 421"/>
                <a:gd name="T17" fmla="*/ 259 h 329"/>
                <a:gd name="T18" fmla="*/ 198 w 421"/>
                <a:gd name="T19" fmla="*/ 229 h 329"/>
                <a:gd name="T20" fmla="*/ 298 w 421"/>
                <a:gd name="T21" fmla="*/ 252 h 329"/>
                <a:gd name="T22" fmla="*/ 336 w 421"/>
                <a:gd name="T23" fmla="*/ 290 h 329"/>
                <a:gd name="T24" fmla="*/ 336 w 421"/>
                <a:gd name="T25" fmla="*/ 290 h 329"/>
                <a:gd name="T26" fmla="*/ 397 w 421"/>
                <a:gd name="T27" fmla="*/ 290 h 329"/>
                <a:gd name="T28" fmla="*/ 397 w 421"/>
                <a:gd name="T29" fmla="*/ 252 h 329"/>
                <a:gd name="T30" fmla="*/ 420 w 421"/>
                <a:gd name="T31" fmla="*/ 214 h 329"/>
                <a:gd name="T32" fmla="*/ 420 w 421"/>
                <a:gd name="T33" fmla="*/ 214 h 329"/>
                <a:gd name="T34" fmla="*/ 382 w 421"/>
                <a:gd name="T35" fmla="*/ 145 h 329"/>
                <a:gd name="T36" fmla="*/ 313 w 421"/>
                <a:gd name="T37" fmla="*/ 84 h 329"/>
                <a:gd name="T38" fmla="*/ 267 w 421"/>
                <a:gd name="T39" fmla="*/ 0 h 329"/>
                <a:gd name="T40" fmla="*/ 267 w 421"/>
                <a:gd name="T41" fmla="*/ 0 h 329"/>
                <a:gd name="T42" fmla="*/ 229 w 421"/>
                <a:gd name="T43" fmla="*/ 38 h 329"/>
                <a:gd name="T44" fmla="*/ 206 w 421"/>
                <a:gd name="T45" fmla="*/ 68 h 329"/>
                <a:gd name="T46" fmla="*/ 114 w 421"/>
                <a:gd name="T47" fmla="*/ 53 h 329"/>
                <a:gd name="T48" fmla="*/ 46 w 421"/>
                <a:gd name="T49" fmla="*/ 106 h 329"/>
                <a:gd name="T50" fmla="*/ 38 w 421"/>
                <a:gd name="T51" fmla="*/ 145 h 329"/>
                <a:gd name="T52" fmla="*/ 0 w 421"/>
                <a:gd name="T53" fmla="*/ 2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1" h="329">
                  <a:moveTo>
                    <a:pt x="0" y="236"/>
                  </a:moveTo>
                  <a:lnTo>
                    <a:pt x="0" y="236"/>
                  </a:lnTo>
                  <a:cubicBezTo>
                    <a:pt x="15" y="252"/>
                    <a:pt x="30" y="259"/>
                    <a:pt x="30" y="275"/>
                  </a:cubicBezTo>
                  <a:cubicBezTo>
                    <a:pt x="30" y="290"/>
                    <a:pt x="15" y="290"/>
                    <a:pt x="15" y="305"/>
                  </a:cubicBezTo>
                  <a:cubicBezTo>
                    <a:pt x="15" y="313"/>
                    <a:pt x="8" y="313"/>
                    <a:pt x="8" y="320"/>
                  </a:cubicBezTo>
                  <a:lnTo>
                    <a:pt x="8" y="320"/>
                  </a:lnTo>
                  <a:cubicBezTo>
                    <a:pt x="38" y="320"/>
                    <a:pt x="69" y="328"/>
                    <a:pt x="91" y="320"/>
                  </a:cubicBezTo>
                  <a:cubicBezTo>
                    <a:pt x="107" y="313"/>
                    <a:pt x="107" y="282"/>
                    <a:pt x="122" y="267"/>
                  </a:cubicBezTo>
                  <a:cubicBezTo>
                    <a:pt x="137" y="259"/>
                    <a:pt x="160" y="267"/>
                    <a:pt x="175" y="259"/>
                  </a:cubicBezTo>
                  <a:cubicBezTo>
                    <a:pt x="191" y="259"/>
                    <a:pt x="183" y="236"/>
                    <a:pt x="198" y="229"/>
                  </a:cubicBezTo>
                  <a:cubicBezTo>
                    <a:pt x="229" y="229"/>
                    <a:pt x="267" y="236"/>
                    <a:pt x="298" y="252"/>
                  </a:cubicBezTo>
                  <a:cubicBezTo>
                    <a:pt x="313" y="259"/>
                    <a:pt x="321" y="282"/>
                    <a:pt x="336" y="290"/>
                  </a:cubicBezTo>
                  <a:lnTo>
                    <a:pt x="336" y="290"/>
                  </a:lnTo>
                  <a:cubicBezTo>
                    <a:pt x="359" y="290"/>
                    <a:pt x="382" y="305"/>
                    <a:pt x="397" y="290"/>
                  </a:cubicBezTo>
                  <a:cubicBezTo>
                    <a:pt x="412" y="282"/>
                    <a:pt x="397" y="259"/>
                    <a:pt x="397" y="252"/>
                  </a:cubicBezTo>
                  <a:cubicBezTo>
                    <a:pt x="405" y="236"/>
                    <a:pt x="412" y="221"/>
                    <a:pt x="420" y="214"/>
                  </a:cubicBezTo>
                  <a:lnTo>
                    <a:pt x="420" y="214"/>
                  </a:lnTo>
                  <a:cubicBezTo>
                    <a:pt x="405" y="191"/>
                    <a:pt x="397" y="168"/>
                    <a:pt x="382" y="145"/>
                  </a:cubicBezTo>
                  <a:cubicBezTo>
                    <a:pt x="359" y="122"/>
                    <a:pt x="328" y="106"/>
                    <a:pt x="313" y="84"/>
                  </a:cubicBezTo>
                  <a:cubicBezTo>
                    <a:pt x="290" y="53"/>
                    <a:pt x="283" y="23"/>
                    <a:pt x="267" y="0"/>
                  </a:cubicBezTo>
                  <a:lnTo>
                    <a:pt x="267" y="0"/>
                  </a:lnTo>
                  <a:cubicBezTo>
                    <a:pt x="252" y="7"/>
                    <a:pt x="237" y="23"/>
                    <a:pt x="229" y="38"/>
                  </a:cubicBezTo>
                  <a:cubicBezTo>
                    <a:pt x="221" y="45"/>
                    <a:pt x="221" y="68"/>
                    <a:pt x="206" y="68"/>
                  </a:cubicBezTo>
                  <a:cubicBezTo>
                    <a:pt x="175" y="68"/>
                    <a:pt x="145" y="45"/>
                    <a:pt x="114" y="53"/>
                  </a:cubicBezTo>
                  <a:cubicBezTo>
                    <a:pt x="84" y="61"/>
                    <a:pt x="61" y="84"/>
                    <a:pt x="46" y="106"/>
                  </a:cubicBezTo>
                  <a:cubicBezTo>
                    <a:pt x="38" y="114"/>
                    <a:pt x="46" y="129"/>
                    <a:pt x="38" y="145"/>
                  </a:cubicBezTo>
                  <a:cubicBezTo>
                    <a:pt x="30" y="175"/>
                    <a:pt x="15" y="206"/>
                    <a:pt x="0" y="23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0" name="Freeform 50"/>
            <p:cNvSpPr>
              <a:spLocks noChangeArrowheads="1"/>
            </p:cNvSpPr>
            <p:nvPr/>
          </p:nvSpPr>
          <p:spPr bwMode="auto">
            <a:xfrm>
              <a:off x="6622619" y="6973888"/>
              <a:ext cx="80958" cy="146050"/>
            </a:xfrm>
            <a:custGeom>
              <a:avLst/>
              <a:gdLst>
                <a:gd name="T0" fmla="*/ 199 w 223"/>
                <a:gd name="T1" fmla="*/ 397 h 406"/>
                <a:gd name="T2" fmla="*/ 199 w 223"/>
                <a:gd name="T3" fmla="*/ 397 h 406"/>
                <a:gd name="T4" fmla="*/ 176 w 223"/>
                <a:gd name="T5" fmla="*/ 351 h 406"/>
                <a:gd name="T6" fmla="*/ 222 w 223"/>
                <a:gd name="T7" fmla="*/ 336 h 406"/>
                <a:gd name="T8" fmla="*/ 222 w 223"/>
                <a:gd name="T9" fmla="*/ 336 h 406"/>
                <a:gd name="T10" fmla="*/ 199 w 223"/>
                <a:gd name="T11" fmla="*/ 229 h 406"/>
                <a:gd name="T12" fmla="*/ 207 w 223"/>
                <a:gd name="T13" fmla="*/ 183 h 406"/>
                <a:gd name="T14" fmla="*/ 176 w 223"/>
                <a:gd name="T15" fmla="*/ 137 h 406"/>
                <a:gd name="T16" fmla="*/ 176 w 223"/>
                <a:gd name="T17" fmla="*/ 137 h 406"/>
                <a:gd name="T18" fmla="*/ 145 w 223"/>
                <a:gd name="T19" fmla="*/ 114 h 406"/>
                <a:gd name="T20" fmla="*/ 122 w 223"/>
                <a:gd name="T21" fmla="*/ 15 h 406"/>
                <a:gd name="T22" fmla="*/ 92 w 223"/>
                <a:gd name="T23" fmla="*/ 30 h 406"/>
                <a:gd name="T24" fmla="*/ 23 w 223"/>
                <a:gd name="T25" fmla="*/ 0 h 406"/>
                <a:gd name="T26" fmla="*/ 23 w 223"/>
                <a:gd name="T27" fmla="*/ 0 h 406"/>
                <a:gd name="T28" fmla="*/ 0 w 223"/>
                <a:gd name="T29" fmla="*/ 91 h 406"/>
                <a:gd name="T30" fmla="*/ 0 w 223"/>
                <a:gd name="T31" fmla="*/ 91 h 406"/>
                <a:gd name="T32" fmla="*/ 16 w 223"/>
                <a:gd name="T33" fmla="*/ 153 h 406"/>
                <a:gd name="T34" fmla="*/ 0 w 223"/>
                <a:gd name="T35" fmla="*/ 206 h 406"/>
                <a:gd name="T36" fmla="*/ 23 w 223"/>
                <a:gd name="T37" fmla="*/ 252 h 406"/>
                <a:gd name="T38" fmla="*/ 23 w 223"/>
                <a:gd name="T39" fmla="*/ 298 h 406"/>
                <a:gd name="T40" fmla="*/ 61 w 223"/>
                <a:gd name="T41" fmla="*/ 351 h 406"/>
                <a:gd name="T42" fmla="*/ 61 w 223"/>
                <a:gd name="T43" fmla="*/ 351 h 406"/>
                <a:gd name="T44" fmla="*/ 115 w 223"/>
                <a:gd name="T45" fmla="*/ 382 h 406"/>
                <a:gd name="T46" fmla="*/ 130 w 223"/>
                <a:gd name="T47" fmla="*/ 397 h 406"/>
                <a:gd name="T48" fmla="*/ 199 w 223"/>
                <a:gd name="T49" fmla="*/ 3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406">
                  <a:moveTo>
                    <a:pt x="199" y="397"/>
                  </a:moveTo>
                  <a:lnTo>
                    <a:pt x="199" y="397"/>
                  </a:lnTo>
                  <a:cubicBezTo>
                    <a:pt x="191" y="382"/>
                    <a:pt x="168" y="366"/>
                    <a:pt x="176" y="351"/>
                  </a:cubicBezTo>
                  <a:cubicBezTo>
                    <a:pt x="176" y="336"/>
                    <a:pt x="207" y="336"/>
                    <a:pt x="222" y="336"/>
                  </a:cubicBezTo>
                  <a:lnTo>
                    <a:pt x="222" y="336"/>
                  </a:lnTo>
                  <a:cubicBezTo>
                    <a:pt x="214" y="298"/>
                    <a:pt x="199" y="259"/>
                    <a:pt x="199" y="229"/>
                  </a:cubicBezTo>
                  <a:cubicBezTo>
                    <a:pt x="191" y="214"/>
                    <a:pt x="207" y="198"/>
                    <a:pt x="207" y="183"/>
                  </a:cubicBezTo>
                  <a:cubicBezTo>
                    <a:pt x="199" y="168"/>
                    <a:pt x="191" y="153"/>
                    <a:pt x="176" y="137"/>
                  </a:cubicBezTo>
                  <a:lnTo>
                    <a:pt x="176" y="137"/>
                  </a:lnTo>
                  <a:cubicBezTo>
                    <a:pt x="168" y="130"/>
                    <a:pt x="153" y="130"/>
                    <a:pt x="145" y="114"/>
                  </a:cubicBezTo>
                  <a:cubicBezTo>
                    <a:pt x="130" y="84"/>
                    <a:pt x="138" y="38"/>
                    <a:pt x="122" y="15"/>
                  </a:cubicBezTo>
                  <a:cubicBezTo>
                    <a:pt x="115" y="0"/>
                    <a:pt x="107" y="38"/>
                    <a:pt x="92" y="30"/>
                  </a:cubicBezTo>
                  <a:cubicBezTo>
                    <a:pt x="69" y="30"/>
                    <a:pt x="46" y="15"/>
                    <a:pt x="23" y="0"/>
                  </a:cubicBezTo>
                  <a:lnTo>
                    <a:pt x="23" y="0"/>
                  </a:lnTo>
                  <a:cubicBezTo>
                    <a:pt x="0" y="91"/>
                    <a:pt x="0" y="91"/>
                    <a:pt x="0" y="91"/>
                  </a:cubicBezTo>
                  <a:lnTo>
                    <a:pt x="0" y="91"/>
                  </a:lnTo>
                  <a:cubicBezTo>
                    <a:pt x="8" y="114"/>
                    <a:pt x="16" y="130"/>
                    <a:pt x="16" y="153"/>
                  </a:cubicBezTo>
                  <a:cubicBezTo>
                    <a:pt x="16" y="168"/>
                    <a:pt x="0" y="183"/>
                    <a:pt x="0" y="206"/>
                  </a:cubicBezTo>
                  <a:cubicBezTo>
                    <a:pt x="0" y="221"/>
                    <a:pt x="16" y="236"/>
                    <a:pt x="23" y="252"/>
                  </a:cubicBezTo>
                  <a:cubicBezTo>
                    <a:pt x="23" y="267"/>
                    <a:pt x="16" y="282"/>
                    <a:pt x="23" y="298"/>
                  </a:cubicBezTo>
                  <a:cubicBezTo>
                    <a:pt x="31" y="321"/>
                    <a:pt x="46" y="328"/>
                    <a:pt x="61" y="351"/>
                  </a:cubicBezTo>
                  <a:lnTo>
                    <a:pt x="61" y="351"/>
                  </a:lnTo>
                  <a:cubicBezTo>
                    <a:pt x="77" y="359"/>
                    <a:pt x="92" y="374"/>
                    <a:pt x="115" y="382"/>
                  </a:cubicBezTo>
                  <a:cubicBezTo>
                    <a:pt x="115" y="389"/>
                    <a:pt x="122" y="397"/>
                    <a:pt x="130" y="397"/>
                  </a:cubicBezTo>
                  <a:cubicBezTo>
                    <a:pt x="153" y="405"/>
                    <a:pt x="176" y="397"/>
                    <a:pt x="199" y="39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1" name="Freeform 51"/>
            <p:cNvSpPr>
              <a:spLocks noChangeArrowheads="1"/>
            </p:cNvSpPr>
            <p:nvPr/>
          </p:nvSpPr>
          <p:spPr bwMode="auto">
            <a:xfrm>
              <a:off x="6489278" y="6996114"/>
              <a:ext cx="157153" cy="115887"/>
            </a:xfrm>
            <a:custGeom>
              <a:avLst/>
              <a:gdLst>
                <a:gd name="T0" fmla="*/ 260 w 436"/>
                <a:gd name="T1" fmla="*/ 298 h 322"/>
                <a:gd name="T2" fmla="*/ 260 w 436"/>
                <a:gd name="T3" fmla="*/ 298 h 322"/>
                <a:gd name="T4" fmla="*/ 290 w 436"/>
                <a:gd name="T5" fmla="*/ 267 h 322"/>
                <a:gd name="T6" fmla="*/ 351 w 436"/>
                <a:gd name="T7" fmla="*/ 283 h 322"/>
                <a:gd name="T8" fmla="*/ 405 w 436"/>
                <a:gd name="T9" fmla="*/ 313 h 322"/>
                <a:gd name="T10" fmla="*/ 435 w 436"/>
                <a:gd name="T11" fmla="*/ 290 h 322"/>
                <a:gd name="T12" fmla="*/ 435 w 436"/>
                <a:gd name="T13" fmla="*/ 290 h 322"/>
                <a:gd name="T14" fmla="*/ 397 w 436"/>
                <a:gd name="T15" fmla="*/ 237 h 322"/>
                <a:gd name="T16" fmla="*/ 397 w 436"/>
                <a:gd name="T17" fmla="*/ 191 h 322"/>
                <a:gd name="T18" fmla="*/ 374 w 436"/>
                <a:gd name="T19" fmla="*/ 145 h 322"/>
                <a:gd name="T20" fmla="*/ 390 w 436"/>
                <a:gd name="T21" fmla="*/ 92 h 322"/>
                <a:gd name="T22" fmla="*/ 374 w 436"/>
                <a:gd name="T23" fmla="*/ 30 h 322"/>
                <a:gd name="T24" fmla="*/ 374 w 436"/>
                <a:gd name="T25" fmla="*/ 30 h 322"/>
                <a:gd name="T26" fmla="*/ 321 w 436"/>
                <a:gd name="T27" fmla="*/ 53 h 322"/>
                <a:gd name="T28" fmla="*/ 283 w 436"/>
                <a:gd name="T29" fmla="*/ 0 h 322"/>
                <a:gd name="T30" fmla="*/ 260 w 436"/>
                <a:gd name="T31" fmla="*/ 46 h 322"/>
                <a:gd name="T32" fmla="*/ 229 w 436"/>
                <a:gd name="T33" fmla="*/ 69 h 322"/>
                <a:gd name="T34" fmla="*/ 168 w 436"/>
                <a:gd name="T35" fmla="*/ 46 h 322"/>
                <a:gd name="T36" fmla="*/ 168 w 436"/>
                <a:gd name="T37" fmla="*/ 46 h 322"/>
                <a:gd name="T38" fmla="*/ 92 w 436"/>
                <a:gd name="T39" fmla="*/ 122 h 322"/>
                <a:gd name="T40" fmla="*/ 46 w 436"/>
                <a:gd name="T41" fmla="*/ 84 h 322"/>
                <a:gd name="T42" fmla="*/ 0 w 436"/>
                <a:gd name="T43" fmla="*/ 137 h 322"/>
                <a:gd name="T44" fmla="*/ 0 w 436"/>
                <a:gd name="T45" fmla="*/ 137 h 322"/>
                <a:gd name="T46" fmla="*/ 77 w 436"/>
                <a:gd name="T47" fmla="*/ 175 h 322"/>
                <a:gd name="T48" fmla="*/ 92 w 436"/>
                <a:gd name="T49" fmla="*/ 260 h 322"/>
                <a:gd name="T50" fmla="*/ 130 w 436"/>
                <a:gd name="T51" fmla="*/ 313 h 322"/>
                <a:gd name="T52" fmla="*/ 199 w 436"/>
                <a:gd name="T53" fmla="*/ 283 h 322"/>
                <a:gd name="T54" fmla="*/ 260 w 436"/>
                <a:gd name="T55" fmla="*/ 29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6" h="322">
                  <a:moveTo>
                    <a:pt x="260" y="298"/>
                  </a:moveTo>
                  <a:lnTo>
                    <a:pt x="260" y="298"/>
                  </a:lnTo>
                  <a:cubicBezTo>
                    <a:pt x="275" y="290"/>
                    <a:pt x="275" y="275"/>
                    <a:pt x="290" y="267"/>
                  </a:cubicBezTo>
                  <a:cubicBezTo>
                    <a:pt x="313" y="267"/>
                    <a:pt x="336" y="275"/>
                    <a:pt x="351" y="283"/>
                  </a:cubicBezTo>
                  <a:cubicBezTo>
                    <a:pt x="374" y="290"/>
                    <a:pt x="382" y="313"/>
                    <a:pt x="405" y="313"/>
                  </a:cubicBezTo>
                  <a:cubicBezTo>
                    <a:pt x="413" y="313"/>
                    <a:pt x="420" y="298"/>
                    <a:pt x="435" y="290"/>
                  </a:cubicBezTo>
                  <a:lnTo>
                    <a:pt x="435" y="290"/>
                  </a:lnTo>
                  <a:cubicBezTo>
                    <a:pt x="420" y="267"/>
                    <a:pt x="405" y="260"/>
                    <a:pt x="397" y="237"/>
                  </a:cubicBezTo>
                  <a:cubicBezTo>
                    <a:pt x="390" y="221"/>
                    <a:pt x="397" y="206"/>
                    <a:pt x="397" y="191"/>
                  </a:cubicBezTo>
                  <a:cubicBezTo>
                    <a:pt x="390" y="175"/>
                    <a:pt x="374" y="160"/>
                    <a:pt x="374" y="145"/>
                  </a:cubicBezTo>
                  <a:cubicBezTo>
                    <a:pt x="374" y="122"/>
                    <a:pt x="390" y="107"/>
                    <a:pt x="390" y="92"/>
                  </a:cubicBezTo>
                  <a:cubicBezTo>
                    <a:pt x="390" y="69"/>
                    <a:pt x="382" y="53"/>
                    <a:pt x="374" y="30"/>
                  </a:cubicBezTo>
                  <a:lnTo>
                    <a:pt x="374" y="30"/>
                  </a:lnTo>
                  <a:cubicBezTo>
                    <a:pt x="359" y="38"/>
                    <a:pt x="336" y="61"/>
                    <a:pt x="321" y="53"/>
                  </a:cubicBezTo>
                  <a:cubicBezTo>
                    <a:pt x="298" y="46"/>
                    <a:pt x="306" y="0"/>
                    <a:pt x="283" y="0"/>
                  </a:cubicBezTo>
                  <a:cubicBezTo>
                    <a:pt x="260" y="0"/>
                    <a:pt x="275" y="38"/>
                    <a:pt x="260" y="46"/>
                  </a:cubicBezTo>
                  <a:cubicBezTo>
                    <a:pt x="252" y="61"/>
                    <a:pt x="244" y="69"/>
                    <a:pt x="229" y="69"/>
                  </a:cubicBezTo>
                  <a:cubicBezTo>
                    <a:pt x="214" y="69"/>
                    <a:pt x="191" y="53"/>
                    <a:pt x="168" y="46"/>
                  </a:cubicBezTo>
                  <a:lnTo>
                    <a:pt x="168" y="46"/>
                  </a:lnTo>
                  <a:cubicBezTo>
                    <a:pt x="145" y="69"/>
                    <a:pt x="130" y="107"/>
                    <a:pt x="92" y="122"/>
                  </a:cubicBezTo>
                  <a:cubicBezTo>
                    <a:pt x="77" y="122"/>
                    <a:pt x="69" y="76"/>
                    <a:pt x="46" y="84"/>
                  </a:cubicBezTo>
                  <a:cubicBezTo>
                    <a:pt x="23" y="84"/>
                    <a:pt x="15" y="114"/>
                    <a:pt x="0" y="137"/>
                  </a:cubicBezTo>
                  <a:lnTo>
                    <a:pt x="0" y="137"/>
                  </a:lnTo>
                  <a:cubicBezTo>
                    <a:pt x="23" y="145"/>
                    <a:pt x="61" y="153"/>
                    <a:pt x="77" y="175"/>
                  </a:cubicBezTo>
                  <a:cubicBezTo>
                    <a:pt x="92" y="198"/>
                    <a:pt x="77" y="229"/>
                    <a:pt x="92" y="260"/>
                  </a:cubicBezTo>
                  <a:cubicBezTo>
                    <a:pt x="99" y="283"/>
                    <a:pt x="107" y="313"/>
                    <a:pt x="130" y="313"/>
                  </a:cubicBezTo>
                  <a:cubicBezTo>
                    <a:pt x="153" y="321"/>
                    <a:pt x="176" y="283"/>
                    <a:pt x="199" y="283"/>
                  </a:cubicBezTo>
                  <a:cubicBezTo>
                    <a:pt x="221" y="275"/>
                    <a:pt x="244" y="298"/>
                    <a:pt x="260" y="29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2" name="Freeform 52"/>
            <p:cNvSpPr>
              <a:spLocks noChangeArrowheads="1"/>
            </p:cNvSpPr>
            <p:nvPr/>
          </p:nvSpPr>
          <p:spPr bwMode="auto">
            <a:xfrm>
              <a:off x="6524200" y="6869113"/>
              <a:ext cx="107943" cy="152400"/>
            </a:xfrm>
            <a:custGeom>
              <a:avLst/>
              <a:gdLst>
                <a:gd name="T0" fmla="*/ 69 w 299"/>
                <a:gd name="T1" fmla="*/ 398 h 422"/>
                <a:gd name="T2" fmla="*/ 69 w 299"/>
                <a:gd name="T3" fmla="*/ 398 h 422"/>
                <a:gd name="T4" fmla="*/ 130 w 299"/>
                <a:gd name="T5" fmla="*/ 421 h 422"/>
                <a:gd name="T6" fmla="*/ 161 w 299"/>
                <a:gd name="T7" fmla="*/ 398 h 422"/>
                <a:gd name="T8" fmla="*/ 184 w 299"/>
                <a:gd name="T9" fmla="*/ 352 h 422"/>
                <a:gd name="T10" fmla="*/ 222 w 299"/>
                <a:gd name="T11" fmla="*/ 405 h 422"/>
                <a:gd name="T12" fmla="*/ 275 w 299"/>
                <a:gd name="T13" fmla="*/ 382 h 422"/>
                <a:gd name="T14" fmla="*/ 275 w 299"/>
                <a:gd name="T15" fmla="*/ 382 h 422"/>
                <a:gd name="T16" fmla="*/ 298 w 299"/>
                <a:gd name="T17" fmla="*/ 291 h 422"/>
                <a:gd name="T18" fmla="*/ 298 w 299"/>
                <a:gd name="T19" fmla="*/ 291 h 422"/>
                <a:gd name="T20" fmla="*/ 283 w 299"/>
                <a:gd name="T21" fmla="*/ 245 h 422"/>
                <a:gd name="T22" fmla="*/ 245 w 299"/>
                <a:gd name="T23" fmla="*/ 230 h 422"/>
                <a:gd name="T24" fmla="*/ 191 w 299"/>
                <a:gd name="T25" fmla="*/ 123 h 422"/>
                <a:gd name="T26" fmla="*/ 176 w 299"/>
                <a:gd name="T27" fmla="*/ 31 h 422"/>
                <a:gd name="T28" fmla="*/ 130 w 299"/>
                <a:gd name="T29" fmla="*/ 0 h 422"/>
                <a:gd name="T30" fmla="*/ 84 w 299"/>
                <a:gd name="T31" fmla="*/ 31 h 422"/>
                <a:gd name="T32" fmla="*/ 23 w 299"/>
                <a:gd name="T33" fmla="*/ 39 h 422"/>
                <a:gd name="T34" fmla="*/ 8 w 299"/>
                <a:gd name="T35" fmla="*/ 77 h 422"/>
                <a:gd name="T36" fmla="*/ 8 w 299"/>
                <a:gd name="T37" fmla="*/ 146 h 422"/>
                <a:gd name="T38" fmla="*/ 77 w 299"/>
                <a:gd name="T39" fmla="*/ 214 h 422"/>
                <a:gd name="T40" fmla="*/ 46 w 299"/>
                <a:gd name="T41" fmla="*/ 291 h 422"/>
                <a:gd name="T42" fmla="*/ 69 w 299"/>
                <a:gd name="T43" fmla="*/ 39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9" h="422">
                  <a:moveTo>
                    <a:pt x="69" y="398"/>
                  </a:moveTo>
                  <a:lnTo>
                    <a:pt x="69" y="398"/>
                  </a:lnTo>
                  <a:cubicBezTo>
                    <a:pt x="92" y="405"/>
                    <a:pt x="115" y="421"/>
                    <a:pt x="130" y="421"/>
                  </a:cubicBezTo>
                  <a:cubicBezTo>
                    <a:pt x="145" y="421"/>
                    <a:pt x="153" y="413"/>
                    <a:pt x="161" y="398"/>
                  </a:cubicBezTo>
                  <a:cubicBezTo>
                    <a:pt x="176" y="390"/>
                    <a:pt x="161" y="352"/>
                    <a:pt x="184" y="352"/>
                  </a:cubicBezTo>
                  <a:cubicBezTo>
                    <a:pt x="207" y="352"/>
                    <a:pt x="199" y="398"/>
                    <a:pt x="222" y="405"/>
                  </a:cubicBezTo>
                  <a:cubicBezTo>
                    <a:pt x="237" y="413"/>
                    <a:pt x="260" y="390"/>
                    <a:pt x="275" y="382"/>
                  </a:cubicBezTo>
                  <a:lnTo>
                    <a:pt x="275" y="382"/>
                  </a:lnTo>
                  <a:cubicBezTo>
                    <a:pt x="298" y="291"/>
                    <a:pt x="298" y="291"/>
                    <a:pt x="298" y="291"/>
                  </a:cubicBezTo>
                  <a:lnTo>
                    <a:pt x="298" y="291"/>
                  </a:lnTo>
                  <a:cubicBezTo>
                    <a:pt x="291" y="275"/>
                    <a:pt x="291" y="252"/>
                    <a:pt x="283" y="245"/>
                  </a:cubicBezTo>
                  <a:cubicBezTo>
                    <a:pt x="275" y="230"/>
                    <a:pt x="260" y="230"/>
                    <a:pt x="245" y="230"/>
                  </a:cubicBezTo>
                  <a:cubicBezTo>
                    <a:pt x="245" y="230"/>
                    <a:pt x="191" y="130"/>
                    <a:pt x="191" y="123"/>
                  </a:cubicBezTo>
                  <a:lnTo>
                    <a:pt x="176" y="31"/>
                  </a:lnTo>
                  <a:cubicBezTo>
                    <a:pt x="161" y="16"/>
                    <a:pt x="145" y="0"/>
                    <a:pt x="130" y="0"/>
                  </a:cubicBezTo>
                  <a:cubicBezTo>
                    <a:pt x="107" y="0"/>
                    <a:pt x="100" y="23"/>
                    <a:pt x="84" y="31"/>
                  </a:cubicBezTo>
                  <a:cubicBezTo>
                    <a:pt x="69" y="39"/>
                    <a:pt x="39" y="23"/>
                    <a:pt x="23" y="39"/>
                  </a:cubicBezTo>
                  <a:cubicBezTo>
                    <a:pt x="8" y="46"/>
                    <a:pt x="16" y="69"/>
                    <a:pt x="8" y="77"/>
                  </a:cubicBezTo>
                  <a:cubicBezTo>
                    <a:pt x="8" y="100"/>
                    <a:pt x="0" y="130"/>
                    <a:pt x="8" y="146"/>
                  </a:cubicBezTo>
                  <a:cubicBezTo>
                    <a:pt x="23" y="176"/>
                    <a:pt x="69" y="184"/>
                    <a:pt x="77" y="214"/>
                  </a:cubicBezTo>
                  <a:cubicBezTo>
                    <a:pt x="77" y="237"/>
                    <a:pt x="46" y="260"/>
                    <a:pt x="46" y="291"/>
                  </a:cubicBezTo>
                  <a:cubicBezTo>
                    <a:pt x="46" y="329"/>
                    <a:pt x="61" y="360"/>
                    <a:pt x="69" y="39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3" name="Freeform 53"/>
            <p:cNvSpPr>
              <a:spLocks noChangeArrowheads="1"/>
            </p:cNvSpPr>
            <p:nvPr/>
          </p:nvSpPr>
          <p:spPr bwMode="auto">
            <a:xfrm>
              <a:off x="6681353" y="6958014"/>
              <a:ext cx="149215" cy="149225"/>
            </a:xfrm>
            <a:custGeom>
              <a:avLst/>
              <a:gdLst>
                <a:gd name="T0" fmla="*/ 61 w 413"/>
                <a:gd name="T1" fmla="*/ 382 h 413"/>
                <a:gd name="T2" fmla="*/ 61 w 413"/>
                <a:gd name="T3" fmla="*/ 382 h 413"/>
                <a:gd name="T4" fmla="*/ 145 w 413"/>
                <a:gd name="T5" fmla="*/ 412 h 413"/>
                <a:gd name="T6" fmla="*/ 145 w 413"/>
                <a:gd name="T7" fmla="*/ 412 h 413"/>
                <a:gd name="T8" fmla="*/ 183 w 413"/>
                <a:gd name="T9" fmla="*/ 321 h 413"/>
                <a:gd name="T10" fmla="*/ 191 w 413"/>
                <a:gd name="T11" fmla="*/ 282 h 413"/>
                <a:gd name="T12" fmla="*/ 259 w 413"/>
                <a:gd name="T13" fmla="*/ 229 h 413"/>
                <a:gd name="T14" fmla="*/ 351 w 413"/>
                <a:gd name="T15" fmla="*/ 244 h 413"/>
                <a:gd name="T16" fmla="*/ 374 w 413"/>
                <a:gd name="T17" fmla="*/ 214 h 413"/>
                <a:gd name="T18" fmla="*/ 412 w 413"/>
                <a:gd name="T19" fmla="*/ 176 h 413"/>
                <a:gd name="T20" fmla="*/ 412 w 413"/>
                <a:gd name="T21" fmla="*/ 176 h 413"/>
                <a:gd name="T22" fmla="*/ 366 w 413"/>
                <a:gd name="T23" fmla="*/ 115 h 413"/>
                <a:gd name="T24" fmla="*/ 366 w 413"/>
                <a:gd name="T25" fmla="*/ 69 h 413"/>
                <a:gd name="T26" fmla="*/ 336 w 413"/>
                <a:gd name="T27" fmla="*/ 7 h 413"/>
                <a:gd name="T28" fmla="*/ 298 w 413"/>
                <a:gd name="T29" fmla="*/ 46 h 413"/>
                <a:gd name="T30" fmla="*/ 252 w 413"/>
                <a:gd name="T31" fmla="*/ 38 h 413"/>
                <a:gd name="T32" fmla="*/ 236 w 413"/>
                <a:gd name="T33" fmla="*/ 7 h 413"/>
                <a:gd name="T34" fmla="*/ 206 w 413"/>
                <a:gd name="T35" fmla="*/ 23 h 413"/>
                <a:gd name="T36" fmla="*/ 206 w 413"/>
                <a:gd name="T37" fmla="*/ 23 h 413"/>
                <a:gd name="T38" fmla="*/ 175 w 413"/>
                <a:gd name="T39" fmla="*/ 69 h 413"/>
                <a:gd name="T40" fmla="*/ 183 w 413"/>
                <a:gd name="T41" fmla="*/ 130 h 413"/>
                <a:gd name="T42" fmla="*/ 145 w 413"/>
                <a:gd name="T43" fmla="*/ 107 h 413"/>
                <a:gd name="T44" fmla="*/ 91 w 413"/>
                <a:gd name="T45" fmla="*/ 46 h 413"/>
                <a:gd name="T46" fmla="*/ 15 w 413"/>
                <a:gd name="T47" fmla="*/ 92 h 413"/>
                <a:gd name="T48" fmla="*/ 15 w 413"/>
                <a:gd name="T49" fmla="*/ 183 h 413"/>
                <a:gd name="T50" fmla="*/ 15 w 413"/>
                <a:gd name="T51" fmla="*/ 183 h 413"/>
                <a:gd name="T52" fmla="*/ 46 w 413"/>
                <a:gd name="T53" fmla="*/ 229 h 413"/>
                <a:gd name="T54" fmla="*/ 38 w 413"/>
                <a:gd name="T55" fmla="*/ 275 h 413"/>
                <a:gd name="T56" fmla="*/ 61 w 413"/>
                <a:gd name="T57" fmla="*/ 38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3" h="413">
                  <a:moveTo>
                    <a:pt x="61" y="382"/>
                  </a:moveTo>
                  <a:lnTo>
                    <a:pt x="61" y="382"/>
                  </a:lnTo>
                  <a:cubicBezTo>
                    <a:pt x="145" y="412"/>
                    <a:pt x="145" y="412"/>
                    <a:pt x="145" y="412"/>
                  </a:cubicBezTo>
                  <a:lnTo>
                    <a:pt x="145" y="412"/>
                  </a:lnTo>
                  <a:cubicBezTo>
                    <a:pt x="160" y="382"/>
                    <a:pt x="175" y="351"/>
                    <a:pt x="183" y="321"/>
                  </a:cubicBezTo>
                  <a:cubicBezTo>
                    <a:pt x="191" y="305"/>
                    <a:pt x="183" y="290"/>
                    <a:pt x="191" y="282"/>
                  </a:cubicBezTo>
                  <a:cubicBezTo>
                    <a:pt x="206" y="260"/>
                    <a:pt x="229" y="237"/>
                    <a:pt x="259" y="229"/>
                  </a:cubicBezTo>
                  <a:cubicBezTo>
                    <a:pt x="290" y="221"/>
                    <a:pt x="320" y="244"/>
                    <a:pt x="351" y="244"/>
                  </a:cubicBezTo>
                  <a:cubicBezTo>
                    <a:pt x="366" y="244"/>
                    <a:pt x="366" y="221"/>
                    <a:pt x="374" y="214"/>
                  </a:cubicBezTo>
                  <a:cubicBezTo>
                    <a:pt x="382" y="199"/>
                    <a:pt x="397" y="183"/>
                    <a:pt x="412" y="176"/>
                  </a:cubicBezTo>
                  <a:lnTo>
                    <a:pt x="412" y="176"/>
                  </a:lnTo>
                  <a:cubicBezTo>
                    <a:pt x="397" y="153"/>
                    <a:pt x="374" y="137"/>
                    <a:pt x="366" y="115"/>
                  </a:cubicBezTo>
                  <a:cubicBezTo>
                    <a:pt x="359" y="99"/>
                    <a:pt x="374" y="84"/>
                    <a:pt x="366" y="69"/>
                  </a:cubicBezTo>
                  <a:cubicBezTo>
                    <a:pt x="366" y="46"/>
                    <a:pt x="359" y="15"/>
                    <a:pt x="336" y="7"/>
                  </a:cubicBezTo>
                  <a:cubicBezTo>
                    <a:pt x="320" y="0"/>
                    <a:pt x="313" y="38"/>
                    <a:pt x="298" y="46"/>
                  </a:cubicBezTo>
                  <a:cubicBezTo>
                    <a:pt x="282" y="46"/>
                    <a:pt x="267" y="46"/>
                    <a:pt x="252" y="38"/>
                  </a:cubicBezTo>
                  <a:cubicBezTo>
                    <a:pt x="244" y="30"/>
                    <a:pt x="244" y="7"/>
                    <a:pt x="236" y="7"/>
                  </a:cubicBezTo>
                  <a:cubicBezTo>
                    <a:pt x="221" y="7"/>
                    <a:pt x="214" y="15"/>
                    <a:pt x="206" y="23"/>
                  </a:cubicBezTo>
                  <a:lnTo>
                    <a:pt x="206" y="23"/>
                  </a:lnTo>
                  <a:cubicBezTo>
                    <a:pt x="198" y="38"/>
                    <a:pt x="175" y="53"/>
                    <a:pt x="175" y="69"/>
                  </a:cubicBezTo>
                  <a:cubicBezTo>
                    <a:pt x="168" y="84"/>
                    <a:pt x="198" y="115"/>
                    <a:pt x="183" y="130"/>
                  </a:cubicBezTo>
                  <a:cubicBezTo>
                    <a:pt x="175" y="137"/>
                    <a:pt x="160" y="122"/>
                    <a:pt x="145" y="107"/>
                  </a:cubicBezTo>
                  <a:cubicBezTo>
                    <a:pt x="122" y="92"/>
                    <a:pt x="122" y="46"/>
                    <a:pt x="91" y="46"/>
                  </a:cubicBezTo>
                  <a:cubicBezTo>
                    <a:pt x="61" y="38"/>
                    <a:pt x="30" y="61"/>
                    <a:pt x="15" y="92"/>
                  </a:cubicBezTo>
                  <a:cubicBezTo>
                    <a:pt x="0" y="115"/>
                    <a:pt x="15" y="153"/>
                    <a:pt x="15" y="183"/>
                  </a:cubicBezTo>
                  <a:lnTo>
                    <a:pt x="15" y="183"/>
                  </a:lnTo>
                  <a:cubicBezTo>
                    <a:pt x="30" y="199"/>
                    <a:pt x="38" y="214"/>
                    <a:pt x="46" y="229"/>
                  </a:cubicBezTo>
                  <a:cubicBezTo>
                    <a:pt x="46" y="244"/>
                    <a:pt x="30" y="260"/>
                    <a:pt x="38" y="275"/>
                  </a:cubicBezTo>
                  <a:cubicBezTo>
                    <a:pt x="38" y="305"/>
                    <a:pt x="53" y="344"/>
                    <a:pt x="61" y="38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4" name="Freeform 54"/>
            <p:cNvSpPr>
              <a:spLocks noChangeArrowheads="1"/>
            </p:cNvSpPr>
            <p:nvPr/>
          </p:nvSpPr>
          <p:spPr bwMode="auto">
            <a:xfrm>
              <a:off x="6828980" y="6889751"/>
              <a:ext cx="247634" cy="225425"/>
            </a:xfrm>
            <a:custGeom>
              <a:avLst/>
              <a:gdLst>
                <a:gd name="T0" fmla="*/ 0 w 689"/>
                <a:gd name="T1" fmla="*/ 367 h 627"/>
                <a:gd name="T2" fmla="*/ 0 w 689"/>
                <a:gd name="T3" fmla="*/ 367 h 627"/>
                <a:gd name="T4" fmla="*/ 46 w 689"/>
                <a:gd name="T5" fmla="*/ 451 h 627"/>
                <a:gd name="T6" fmla="*/ 115 w 689"/>
                <a:gd name="T7" fmla="*/ 512 h 627"/>
                <a:gd name="T8" fmla="*/ 153 w 689"/>
                <a:gd name="T9" fmla="*/ 581 h 627"/>
                <a:gd name="T10" fmla="*/ 153 w 689"/>
                <a:gd name="T11" fmla="*/ 581 h 627"/>
                <a:gd name="T12" fmla="*/ 191 w 689"/>
                <a:gd name="T13" fmla="*/ 596 h 627"/>
                <a:gd name="T14" fmla="*/ 214 w 689"/>
                <a:gd name="T15" fmla="*/ 581 h 627"/>
                <a:gd name="T16" fmla="*/ 260 w 689"/>
                <a:gd name="T17" fmla="*/ 626 h 627"/>
                <a:gd name="T18" fmla="*/ 298 w 689"/>
                <a:gd name="T19" fmla="*/ 626 h 627"/>
                <a:gd name="T20" fmla="*/ 298 w 689"/>
                <a:gd name="T21" fmla="*/ 626 h 627"/>
                <a:gd name="T22" fmla="*/ 313 w 689"/>
                <a:gd name="T23" fmla="*/ 596 h 627"/>
                <a:gd name="T24" fmla="*/ 405 w 689"/>
                <a:gd name="T25" fmla="*/ 581 h 627"/>
                <a:gd name="T26" fmla="*/ 458 w 689"/>
                <a:gd name="T27" fmla="*/ 527 h 627"/>
                <a:gd name="T28" fmla="*/ 474 w 689"/>
                <a:gd name="T29" fmla="*/ 527 h 627"/>
                <a:gd name="T30" fmla="*/ 535 w 689"/>
                <a:gd name="T31" fmla="*/ 542 h 627"/>
                <a:gd name="T32" fmla="*/ 619 w 689"/>
                <a:gd name="T33" fmla="*/ 504 h 627"/>
                <a:gd name="T34" fmla="*/ 665 w 689"/>
                <a:gd name="T35" fmla="*/ 412 h 627"/>
                <a:gd name="T36" fmla="*/ 665 w 689"/>
                <a:gd name="T37" fmla="*/ 412 h 627"/>
                <a:gd name="T38" fmla="*/ 611 w 689"/>
                <a:gd name="T39" fmla="*/ 336 h 627"/>
                <a:gd name="T40" fmla="*/ 604 w 689"/>
                <a:gd name="T41" fmla="*/ 306 h 627"/>
                <a:gd name="T42" fmla="*/ 649 w 689"/>
                <a:gd name="T43" fmla="*/ 252 h 627"/>
                <a:gd name="T44" fmla="*/ 627 w 689"/>
                <a:gd name="T45" fmla="*/ 221 h 627"/>
                <a:gd name="T46" fmla="*/ 642 w 689"/>
                <a:gd name="T47" fmla="*/ 198 h 627"/>
                <a:gd name="T48" fmla="*/ 627 w 689"/>
                <a:gd name="T49" fmla="*/ 168 h 627"/>
                <a:gd name="T50" fmla="*/ 688 w 689"/>
                <a:gd name="T51" fmla="*/ 145 h 627"/>
                <a:gd name="T52" fmla="*/ 688 w 689"/>
                <a:gd name="T53" fmla="*/ 145 h 627"/>
                <a:gd name="T54" fmla="*/ 588 w 689"/>
                <a:gd name="T55" fmla="*/ 99 h 627"/>
                <a:gd name="T56" fmla="*/ 581 w 689"/>
                <a:gd name="T57" fmla="*/ 38 h 627"/>
                <a:gd name="T58" fmla="*/ 543 w 689"/>
                <a:gd name="T59" fmla="*/ 38 h 627"/>
                <a:gd name="T60" fmla="*/ 512 w 689"/>
                <a:gd name="T61" fmla="*/ 15 h 627"/>
                <a:gd name="T62" fmla="*/ 512 w 689"/>
                <a:gd name="T63" fmla="*/ 15 h 627"/>
                <a:gd name="T64" fmla="*/ 451 w 689"/>
                <a:gd name="T65" fmla="*/ 8 h 627"/>
                <a:gd name="T66" fmla="*/ 435 w 689"/>
                <a:gd name="T67" fmla="*/ 54 h 627"/>
                <a:gd name="T68" fmla="*/ 382 w 689"/>
                <a:gd name="T69" fmla="*/ 84 h 627"/>
                <a:gd name="T70" fmla="*/ 382 w 689"/>
                <a:gd name="T71" fmla="*/ 84 h 627"/>
                <a:gd name="T72" fmla="*/ 428 w 689"/>
                <a:gd name="T73" fmla="*/ 130 h 627"/>
                <a:gd name="T74" fmla="*/ 435 w 689"/>
                <a:gd name="T75" fmla="*/ 206 h 627"/>
                <a:gd name="T76" fmla="*/ 390 w 689"/>
                <a:gd name="T77" fmla="*/ 183 h 627"/>
                <a:gd name="T78" fmla="*/ 275 w 689"/>
                <a:gd name="T79" fmla="*/ 244 h 627"/>
                <a:gd name="T80" fmla="*/ 168 w 689"/>
                <a:gd name="T81" fmla="*/ 306 h 627"/>
                <a:gd name="T82" fmla="*/ 115 w 689"/>
                <a:gd name="T83" fmla="*/ 306 h 627"/>
                <a:gd name="T84" fmla="*/ 92 w 689"/>
                <a:gd name="T85" fmla="*/ 336 h 627"/>
                <a:gd name="T86" fmla="*/ 0 w 689"/>
                <a:gd name="T87" fmla="*/ 36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9" h="627">
                  <a:moveTo>
                    <a:pt x="0" y="367"/>
                  </a:moveTo>
                  <a:lnTo>
                    <a:pt x="0" y="367"/>
                  </a:lnTo>
                  <a:cubicBezTo>
                    <a:pt x="16" y="390"/>
                    <a:pt x="23" y="420"/>
                    <a:pt x="46" y="451"/>
                  </a:cubicBezTo>
                  <a:cubicBezTo>
                    <a:pt x="61" y="473"/>
                    <a:pt x="92" y="489"/>
                    <a:pt x="115" y="512"/>
                  </a:cubicBezTo>
                  <a:cubicBezTo>
                    <a:pt x="130" y="535"/>
                    <a:pt x="138" y="558"/>
                    <a:pt x="153" y="581"/>
                  </a:cubicBezTo>
                  <a:lnTo>
                    <a:pt x="153" y="581"/>
                  </a:lnTo>
                  <a:cubicBezTo>
                    <a:pt x="168" y="581"/>
                    <a:pt x="176" y="588"/>
                    <a:pt x="191" y="596"/>
                  </a:cubicBezTo>
                  <a:lnTo>
                    <a:pt x="214" y="581"/>
                  </a:lnTo>
                  <a:cubicBezTo>
                    <a:pt x="214" y="588"/>
                    <a:pt x="260" y="626"/>
                    <a:pt x="260" y="626"/>
                  </a:cubicBezTo>
                  <a:cubicBezTo>
                    <a:pt x="275" y="626"/>
                    <a:pt x="283" y="626"/>
                    <a:pt x="298" y="626"/>
                  </a:cubicBezTo>
                  <a:lnTo>
                    <a:pt x="298" y="626"/>
                  </a:lnTo>
                  <a:cubicBezTo>
                    <a:pt x="306" y="619"/>
                    <a:pt x="306" y="596"/>
                    <a:pt x="313" y="596"/>
                  </a:cubicBezTo>
                  <a:cubicBezTo>
                    <a:pt x="344" y="581"/>
                    <a:pt x="382" y="596"/>
                    <a:pt x="405" y="581"/>
                  </a:cubicBezTo>
                  <a:cubicBezTo>
                    <a:pt x="428" y="573"/>
                    <a:pt x="435" y="542"/>
                    <a:pt x="458" y="527"/>
                  </a:cubicBezTo>
                  <a:cubicBezTo>
                    <a:pt x="458" y="519"/>
                    <a:pt x="474" y="519"/>
                    <a:pt x="474" y="527"/>
                  </a:cubicBezTo>
                  <a:cubicBezTo>
                    <a:pt x="497" y="527"/>
                    <a:pt x="512" y="550"/>
                    <a:pt x="535" y="542"/>
                  </a:cubicBezTo>
                  <a:cubicBezTo>
                    <a:pt x="565" y="542"/>
                    <a:pt x="596" y="527"/>
                    <a:pt x="619" y="504"/>
                  </a:cubicBezTo>
                  <a:cubicBezTo>
                    <a:pt x="642" y="481"/>
                    <a:pt x="649" y="443"/>
                    <a:pt x="665" y="412"/>
                  </a:cubicBezTo>
                  <a:lnTo>
                    <a:pt x="665" y="412"/>
                  </a:lnTo>
                  <a:cubicBezTo>
                    <a:pt x="642" y="390"/>
                    <a:pt x="627" y="367"/>
                    <a:pt x="611" y="336"/>
                  </a:cubicBezTo>
                  <a:cubicBezTo>
                    <a:pt x="604" y="328"/>
                    <a:pt x="604" y="313"/>
                    <a:pt x="604" y="306"/>
                  </a:cubicBezTo>
                  <a:cubicBezTo>
                    <a:pt x="611" y="283"/>
                    <a:pt x="642" y="275"/>
                    <a:pt x="649" y="252"/>
                  </a:cubicBezTo>
                  <a:cubicBezTo>
                    <a:pt x="649" y="237"/>
                    <a:pt x="627" y="237"/>
                    <a:pt x="627" y="221"/>
                  </a:cubicBezTo>
                  <a:cubicBezTo>
                    <a:pt x="619" y="214"/>
                    <a:pt x="642" y="214"/>
                    <a:pt x="642" y="198"/>
                  </a:cubicBezTo>
                  <a:cubicBezTo>
                    <a:pt x="642" y="191"/>
                    <a:pt x="619" y="176"/>
                    <a:pt x="627" y="168"/>
                  </a:cubicBezTo>
                  <a:cubicBezTo>
                    <a:pt x="642" y="153"/>
                    <a:pt x="665" y="153"/>
                    <a:pt x="688" y="145"/>
                  </a:cubicBezTo>
                  <a:lnTo>
                    <a:pt x="688" y="145"/>
                  </a:lnTo>
                  <a:cubicBezTo>
                    <a:pt x="657" y="130"/>
                    <a:pt x="619" y="130"/>
                    <a:pt x="588" y="99"/>
                  </a:cubicBezTo>
                  <a:cubicBezTo>
                    <a:pt x="573" y="84"/>
                    <a:pt x="588" y="54"/>
                    <a:pt x="581" y="38"/>
                  </a:cubicBezTo>
                  <a:cubicBezTo>
                    <a:pt x="573" y="31"/>
                    <a:pt x="558" y="38"/>
                    <a:pt x="543" y="38"/>
                  </a:cubicBezTo>
                  <a:cubicBezTo>
                    <a:pt x="535" y="31"/>
                    <a:pt x="520" y="23"/>
                    <a:pt x="512" y="15"/>
                  </a:cubicBezTo>
                  <a:lnTo>
                    <a:pt x="512" y="15"/>
                  </a:lnTo>
                  <a:cubicBezTo>
                    <a:pt x="489" y="8"/>
                    <a:pt x="466" y="0"/>
                    <a:pt x="451" y="8"/>
                  </a:cubicBezTo>
                  <a:cubicBezTo>
                    <a:pt x="435" y="15"/>
                    <a:pt x="443" y="38"/>
                    <a:pt x="435" y="54"/>
                  </a:cubicBezTo>
                  <a:cubicBezTo>
                    <a:pt x="420" y="69"/>
                    <a:pt x="397" y="76"/>
                    <a:pt x="382" y="84"/>
                  </a:cubicBezTo>
                  <a:lnTo>
                    <a:pt x="382" y="84"/>
                  </a:lnTo>
                  <a:cubicBezTo>
                    <a:pt x="397" y="99"/>
                    <a:pt x="420" y="107"/>
                    <a:pt x="428" y="130"/>
                  </a:cubicBezTo>
                  <a:cubicBezTo>
                    <a:pt x="435" y="153"/>
                    <a:pt x="443" y="183"/>
                    <a:pt x="435" y="206"/>
                  </a:cubicBezTo>
                  <a:cubicBezTo>
                    <a:pt x="428" y="221"/>
                    <a:pt x="405" y="183"/>
                    <a:pt x="390" y="183"/>
                  </a:cubicBezTo>
                  <a:cubicBezTo>
                    <a:pt x="352" y="191"/>
                    <a:pt x="313" y="221"/>
                    <a:pt x="275" y="244"/>
                  </a:cubicBezTo>
                  <a:cubicBezTo>
                    <a:pt x="275" y="244"/>
                    <a:pt x="176" y="298"/>
                    <a:pt x="168" y="306"/>
                  </a:cubicBezTo>
                  <a:cubicBezTo>
                    <a:pt x="160" y="306"/>
                    <a:pt x="115" y="306"/>
                    <a:pt x="115" y="306"/>
                  </a:cubicBezTo>
                  <a:cubicBezTo>
                    <a:pt x="107" y="313"/>
                    <a:pt x="99" y="336"/>
                    <a:pt x="92" y="336"/>
                  </a:cubicBezTo>
                  <a:cubicBezTo>
                    <a:pt x="61" y="351"/>
                    <a:pt x="31" y="359"/>
                    <a:pt x="0" y="36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5" name="Freeform 55"/>
            <p:cNvSpPr>
              <a:spLocks noChangeArrowheads="1"/>
            </p:cNvSpPr>
            <p:nvPr/>
          </p:nvSpPr>
          <p:spPr bwMode="auto">
            <a:xfrm>
              <a:off x="6738499" y="6829426"/>
              <a:ext cx="250809" cy="193675"/>
            </a:xfrm>
            <a:custGeom>
              <a:avLst/>
              <a:gdLst>
                <a:gd name="T0" fmla="*/ 252 w 696"/>
                <a:gd name="T1" fmla="*/ 535 h 536"/>
                <a:gd name="T2" fmla="*/ 252 w 696"/>
                <a:gd name="T3" fmla="*/ 535 h 536"/>
                <a:gd name="T4" fmla="*/ 206 w 696"/>
                <a:gd name="T5" fmla="*/ 474 h 536"/>
                <a:gd name="T6" fmla="*/ 206 w 696"/>
                <a:gd name="T7" fmla="*/ 428 h 536"/>
                <a:gd name="T8" fmla="*/ 176 w 696"/>
                <a:gd name="T9" fmla="*/ 366 h 536"/>
                <a:gd name="T10" fmla="*/ 138 w 696"/>
                <a:gd name="T11" fmla="*/ 405 h 536"/>
                <a:gd name="T12" fmla="*/ 92 w 696"/>
                <a:gd name="T13" fmla="*/ 397 h 536"/>
                <a:gd name="T14" fmla="*/ 76 w 696"/>
                <a:gd name="T15" fmla="*/ 366 h 536"/>
                <a:gd name="T16" fmla="*/ 46 w 696"/>
                <a:gd name="T17" fmla="*/ 382 h 536"/>
                <a:gd name="T18" fmla="*/ 46 w 696"/>
                <a:gd name="T19" fmla="*/ 382 h 536"/>
                <a:gd name="T20" fmla="*/ 8 w 696"/>
                <a:gd name="T21" fmla="*/ 260 h 536"/>
                <a:gd name="T22" fmla="*/ 76 w 696"/>
                <a:gd name="T23" fmla="*/ 191 h 536"/>
                <a:gd name="T24" fmla="*/ 76 w 696"/>
                <a:gd name="T25" fmla="*/ 107 h 536"/>
                <a:gd name="T26" fmla="*/ 84 w 696"/>
                <a:gd name="T27" fmla="*/ 61 h 536"/>
                <a:gd name="T28" fmla="*/ 183 w 696"/>
                <a:gd name="T29" fmla="*/ 0 h 536"/>
                <a:gd name="T30" fmla="*/ 183 w 696"/>
                <a:gd name="T31" fmla="*/ 0 h 536"/>
                <a:gd name="T32" fmla="*/ 268 w 696"/>
                <a:gd name="T33" fmla="*/ 53 h 536"/>
                <a:gd name="T34" fmla="*/ 313 w 696"/>
                <a:gd name="T35" fmla="*/ 107 h 536"/>
                <a:gd name="T36" fmla="*/ 397 w 696"/>
                <a:gd name="T37" fmla="*/ 114 h 536"/>
                <a:gd name="T38" fmla="*/ 474 w 696"/>
                <a:gd name="T39" fmla="*/ 122 h 536"/>
                <a:gd name="T40" fmla="*/ 489 w 696"/>
                <a:gd name="T41" fmla="*/ 191 h 536"/>
                <a:gd name="T42" fmla="*/ 565 w 696"/>
                <a:gd name="T43" fmla="*/ 160 h 536"/>
                <a:gd name="T44" fmla="*/ 588 w 696"/>
                <a:gd name="T45" fmla="*/ 191 h 536"/>
                <a:gd name="T46" fmla="*/ 588 w 696"/>
                <a:gd name="T47" fmla="*/ 229 h 536"/>
                <a:gd name="T48" fmla="*/ 634 w 696"/>
                <a:gd name="T49" fmla="*/ 252 h 536"/>
                <a:gd name="T50" fmla="*/ 634 w 696"/>
                <a:gd name="T51" fmla="*/ 252 h 536"/>
                <a:gd name="T52" fmla="*/ 680 w 696"/>
                <a:gd name="T53" fmla="*/ 298 h 536"/>
                <a:gd name="T54" fmla="*/ 687 w 696"/>
                <a:gd name="T55" fmla="*/ 374 h 536"/>
                <a:gd name="T56" fmla="*/ 642 w 696"/>
                <a:gd name="T57" fmla="*/ 351 h 536"/>
                <a:gd name="T58" fmla="*/ 527 w 696"/>
                <a:gd name="T59" fmla="*/ 412 h 536"/>
                <a:gd name="T60" fmla="*/ 420 w 696"/>
                <a:gd name="T61" fmla="*/ 474 h 536"/>
                <a:gd name="T62" fmla="*/ 367 w 696"/>
                <a:gd name="T63" fmla="*/ 474 h 536"/>
                <a:gd name="T64" fmla="*/ 344 w 696"/>
                <a:gd name="T65" fmla="*/ 504 h 536"/>
                <a:gd name="T66" fmla="*/ 252 w 696"/>
                <a:gd name="T67" fmla="*/ 53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536">
                  <a:moveTo>
                    <a:pt x="252" y="535"/>
                  </a:moveTo>
                  <a:lnTo>
                    <a:pt x="252" y="535"/>
                  </a:lnTo>
                  <a:cubicBezTo>
                    <a:pt x="237" y="512"/>
                    <a:pt x="214" y="496"/>
                    <a:pt x="206" y="474"/>
                  </a:cubicBezTo>
                  <a:cubicBezTo>
                    <a:pt x="199" y="458"/>
                    <a:pt x="214" y="443"/>
                    <a:pt x="206" y="428"/>
                  </a:cubicBezTo>
                  <a:cubicBezTo>
                    <a:pt x="206" y="405"/>
                    <a:pt x="199" y="374"/>
                    <a:pt x="176" y="366"/>
                  </a:cubicBezTo>
                  <a:cubicBezTo>
                    <a:pt x="160" y="359"/>
                    <a:pt x="153" y="397"/>
                    <a:pt x="138" y="405"/>
                  </a:cubicBezTo>
                  <a:cubicBezTo>
                    <a:pt x="122" y="405"/>
                    <a:pt x="107" y="405"/>
                    <a:pt x="92" y="397"/>
                  </a:cubicBezTo>
                  <a:cubicBezTo>
                    <a:pt x="84" y="389"/>
                    <a:pt x="84" y="366"/>
                    <a:pt x="76" y="366"/>
                  </a:cubicBezTo>
                  <a:cubicBezTo>
                    <a:pt x="61" y="366"/>
                    <a:pt x="54" y="374"/>
                    <a:pt x="46" y="382"/>
                  </a:cubicBezTo>
                  <a:lnTo>
                    <a:pt x="46" y="382"/>
                  </a:lnTo>
                  <a:cubicBezTo>
                    <a:pt x="31" y="344"/>
                    <a:pt x="0" y="305"/>
                    <a:pt x="8" y="260"/>
                  </a:cubicBezTo>
                  <a:cubicBezTo>
                    <a:pt x="8" y="229"/>
                    <a:pt x="61" y="222"/>
                    <a:pt x="76" y="191"/>
                  </a:cubicBezTo>
                  <a:cubicBezTo>
                    <a:pt x="84" y="168"/>
                    <a:pt x="69" y="130"/>
                    <a:pt x="76" y="107"/>
                  </a:cubicBezTo>
                  <a:cubicBezTo>
                    <a:pt x="76" y="91"/>
                    <a:pt x="76" y="69"/>
                    <a:pt x="84" y="61"/>
                  </a:cubicBezTo>
                  <a:cubicBezTo>
                    <a:pt x="115" y="38"/>
                    <a:pt x="153" y="23"/>
                    <a:pt x="183" y="0"/>
                  </a:cubicBezTo>
                  <a:lnTo>
                    <a:pt x="183" y="0"/>
                  </a:lnTo>
                  <a:cubicBezTo>
                    <a:pt x="206" y="23"/>
                    <a:pt x="245" y="38"/>
                    <a:pt x="268" y="53"/>
                  </a:cubicBezTo>
                  <a:cubicBezTo>
                    <a:pt x="283" y="69"/>
                    <a:pt x="290" y="99"/>
                    <a:pt x="313" y="107"/>
                  </a:cubicBezTo>
                  <a:cubicBezTo>
                    <a:pt x="336" y="114"/>
                    <a:pt x="367" y="107"/>
                    <a:pt x="397" y="114"/>
                  </a:cubicBezTo>
                  <a:cubicBezTo>
                    <a:pt x="420" y="114"/>
                    <a:pt x="451" y="107"/>
                    <a:pt x="474" y="122"/>
                  </a:cubicBezTo>
                  <a:cubicBezTo>
                    <a:pt x="489" y="137"/>
                    <a:pt x="474" y="183"/>
                    <a:pt x="489" y="191"/>
                  </a:cubicBezTo>
                  <a:cubicBezTo>
                    <a:pt x="520" y="199"/>
                    <a:pt x="535" y="160"/>
                    <a:pt x="565" y="160"/>
                  </a:cubicBezTo>
                  <a:cubicBezTo>
                    <a:pt x="573" y="160"/>
                    <a:pt x="581" y="183"/>
                    <a:pt x="588" y="191"/>
                  </a:cubicBezTo>
                  <a:cubicBezTo>
                    <a:pt x="596" y="206"/>
                    <a:pt x="581" y="222"/>
                    <a:pt x="588" y="229"/>
                  </a:cubicBezTo>
                  <a:cubicBezTo>
                    <a:pt x="596" y="244"/>
                    <a:pt x="619" y="244"/>
                    <a:pt x="634" y="252"/>
                  </a:cubicBezTo>
                  <a:lnTo>
                    <a:pt x="634" y="252"/>
                  </a:lnTo>
                  <a:cubicBezTo>
                    <a:pt x="649" y="267"/>
                    <a:pt x="672" y="275"/>
                    <a:pt x="680" y="298"/>
                  </a:cubicBezTo>
                  <a:cubicBezTo>
                    <a:pt x="687" y="321"/>
                    <a:pt x="695" y="351"/>
                    <a:pt x="687" y="374"/>
                  </a:cubicBezTo>
                  <a:cubicBezTo>
                    <a:pt x="680" y="389"/>
                    <a:pt x="657" y="351"/>
                    <a:pt x="642" y="351"/>
                  </a:cubicBezTo>
                  <a:cubicBezTo>
                    <a:pt x="604" y="359"/>
                    <a:pt x="565" y="389"/>
                    <a:pt x="527" y="412"/>
                  </a:cubicBezTo>
                  <a:cubicBezTo>
                    <a:pt x="527" y="412"/>
                    <a:pt x="428" y="466"/>
                    <a:pt x="420" y="474"/>
                  </a:cubicBezTo>
                  <a:cubicBezTo>
                    <a:pt x="412" y="474"/>
                    <a:pt x="367" y="474"/>
                    <a:pt x="367" y="474"/>
                  </a:cubicBezTo>
                  <a:cubicBezTo>
                    <a:pt x="359" y="481"/>
                    <a:pt x="351" y="504"/>
                    <a:pt x="344" y="504"/>
                  </a:cubicBezTo>
                  <a:cubicBezTo>
                    <a:pt x="313" y="519"/>
                    <a:pt x="283" y="527"/>
                    <a:pt x="252" y="53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6" name="Freeform 56"/>
            <p:cNvSpPr>
              <a:spLocks noChangeArrowheads="1"/>
            </p:cNvSpPr>
            <p:nvPr/>
          </p:nvSpPr>
          <p:spPr bwMode="auto">
            <a:xfrm>
              <a:off x="7046454" y="6908801"/>
              <a:ext cx="239696" cy="157163"/>
            </a:xfrm>
            <a:custGeom>
              <a:avLst/>
              <a:gdLst>
                <a:gd name="T0" fmla="*/ 61 w 665"/>
                <a:gd name="T1" fmla="*/ 358 h 436"/>
                <a:gd name="T2" fmla="*/ 61 w 665"/>
                <a:gd name="T3" fmla="*/ 358 h 436"/>
                <a:gd name="T4" fmla="*/ 7 w 665"/>
                <a:gd name="T5" fmla="*/ 282 h 436"/>
                <a:gd name="T6" fmla="*/ 0 w 665"/>
                <a:gd name="T7" fmla="*/ 252 h 436"/>
                <a:gd name="T8" fmla="*/ 45 w 665"/>
                <a:gd name="T9" fmla="*/ 198 h 436"/>
                <a:gd name="T10" fmla="*/ 23 w 665"/>
                <a:gd name="T11" fmla="*/ 167 h 436"/>
                <a:gd name="T12" fmla="*/ 38 w 665"/>
                <a:gd name="T13" fmla="*/ 144 h 436"/>
                <a:gd name="T14" fmla="*/ 23 w 665"/>
                <a:gd name="T15" fmla="*/ 114 h 436"/>
                <a:gd name="T16" fmla="*/ 84 w 665"/>
                <a:gd name="T17" fmla="*/ 91 h 436"/>
                <a:gd name="T18" fmla="*/ 84 w 665"/>
                <a:gd name="T19" fmla="*/ 91 h 436"/>
                <a:gd name="T20" fmla="*/ 99 w 665"/>
                <a:gd name="T21" fmla="*/ 114 h 436"/>
                <a:gd name="T22" fmla="*/ 137 w 665"/>
                <a:gd name="T23" fmla="*/ 68 h 436"/>
                <a:gd name="T24" fmla="*/ 168 w 665"/>
                <a:gd name="T25" fmla="*/ 30 h 436"/>
                <a:gd name="T26" fmla="*/ 206 w 665"/>
                <a:gd name="T27" fmla="*/ 53 h 436"/>
                <a:gd name="T28" fmla="*/ 282 w 665"/>
                <a:gd name="T29" fmla="*/ 38 h 436"/>
                <a:gd name="T30" fmla="*/ 351 w 665"/>
                <a:gd name="T31" fmla="*/ 53 h 436"/>
                <a:gd name="T32" fmla="*/ 435 w 665"/>
                <a:gd name="T33" fmla="*/ 22 h 436"/>
                <a:gd name="T34" fmla="*/ 481 w 665"/>
                <a:gd name="T35" fmla="*/ 0 h 436"/>
                <a:gd name="T36" fmla="*/ 481 w 665"/>
                <a:gd name="T37" fmla="*/ 0 h 436"/>
                <a:gd name="T38" fmla="*/ 565 w 665"/>
                <a:gd name="T39" fmla="*/ 76 h 436"/>
                <a:gd name="T40" fmla="*/ 626 w 665"/>
                <a:gd name="T41" fmla="*/ 76 h 436"/>
                <a:gd name="T42" fmla="*/ 656 w 665"/>
                <a:gd name="T43" fmla="*/ 114 h 436"/>
                <a:gd name="T44" fmla="*/ 580 w 665"/>
                <a:gd name="T45" fmla="*/ 129 h 436"/>
                <a:gd name="T46" fmla="*/ 573 w 665"/>
                <a:gd name="T47" fmla="*/ 229 h 436"/>
                <a:gd name="T48" fmla="*/ 611 w 665"/>
                <a:gd name="T49" fmla="*/ 313 h 436"/>
                <a:gd name="T50" fmla="*/ 611 w 665"/>
                <a:gd name="T51" fmla="*/ 313 h 436"/>
                <a:gd name="T52" fmla="*/ 565 w 665"/>
                <a:gd name="T53" fmla="*/ 343 h 436"/>
                <a:gd name="T54" fmla="*/ 557 w 665"/>
                <a:gd name="T55" fmla="*/ 381 h 436"/>
                <a:gd name="T56" fmla="*/ 504 w 665"/>
                <a:gd name="T57" fmla="*/ 435 h 436"/>
                <a:gd name="T58" fmla="*/ 420 w 665"/>
                <a:gd name="T59" fmla="*/ 412 h 436"/>
                <a:gd name="T60" fmla="*/ 420 w 665"/>
                <a:gd name="T61" fmla="*/ 412 h 436"/>
                <a:gd name="T62" fmla="*/ 397 w 665"/>
                <a:gd name="T63" fmla="*/ 358 h 436"/>
                <a:gd name="T64" fmla="*/ 351 w 665"/>
                <a:gd name="T65" fmla="*/ 366 h 436"/>
                <a:gd name="T66" fmla="*/ 267 w 665"/>
                <a:gd name="T67" fmla="*/ 343 h 436"/>
                <a:gd name="T68" fmla="*/ 206 w 665"/>
                <a:gd name="T69" fmla="*/ 381 h 436"/>
                <a:gd name="T70" fmla="*/ 145 w 665"/>
                <a:gd name="T71" fmla="*/ 381 h 436"/>
                <a:gd name="T72" fmla="*/ 99 w 665"/>
                <a:gd name="T73" fmla="*/ 358 h 436"/>
                <a:gd name="T74" fmla="*/ 61 w 665"/>
                <a:gd name="T75" fmla="*/ 35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5" h="436">
                  <a:moveTo>
                    <a:pt x="61" y="358"/>
                  </a:moveTo>
                  <a:lnTo>
                    <a:pt x="61" y="358"/>
                  </a:lnTo>
                  <a:cubicBezTo>
                    <a:pt x="38" y="336"/>
                    <a:pt x="23" y="313"/>
                    <a:pt x="7" y="282"/>
                  </a:cubicBezTo>
                  <a:cubicBezTo>
                    <a:pt x="0" y="274"/>
                    <a:pt x="0" y="259"/>
                    <a:pt x="0" y="252"/>
                  </a:cubicBezTo>
                  <a:cubicBezTo>
                    <a:pt x="7" y="229"/>
                    <a:pt x="38" y="221"/>
                    <a:pt x="45" y="198"/>
                  </a:cubicBezTo>
                  <a:cubicBezTo>
                    <a:pt x="45" y="183"/>
                    <a:pt x="23" y="183"/>
                    <a:pt x="23" y="167"/>
                  </a:cubicBezTo>
                  <a:cubicBezTo>
                    <a:pt x="15" y="160"/>
                    <a:pt x="38" y="160"/>
                    <a:pt x="38" y="144"/>
                  </a:cubicBezTo>
                  <a:cubicBezTo>
                    <a:pt x="38" y="137"/>
                    <a:pt x="15" y="122"/>
                    <a:pt x="23" y="114"/>
                  </a:cubicBezTo>
                  <a:cubicBezTo>
                    <a:pt x="38" y="99"/>
                    <a:pt x="61" y="99"/>
                    <a:pt x="84" y="91"/>
                  </a:cubicBezTo>
                  <a:lnTo>
                    <a:pt x="84" y="91"/>
                  </a:lnTo>
                  <a:cubicBezTo>
                    <a:pt x="91" y="99"/>
                    <a:pt x="91" y="114"/>
                    <a:pt x="99" y="114"/>
                  </a:cubicBezTo>
                  <a:cubicBezTo>
                    <a:pt x="122" y="99"/>
                    <a:pt x="122" y="83"/>
                    <a:pt x="137" y="68"/>
                  </a:cubicBezTo>
                  <a:cubicBezTo>
                    <a:pt x="145" y="53"/>
                    <a:pt x="152" y="38"/>
                    <a:pt x="168" y="30"/>
                  </a:cubicBezTo>
                  <a:cubicBezTo>
                    <a:pt x="183" y="30"/>
                    <a:pt x="191" y="53"/>
                    <a:pt x="206" y="53"/>
                  </a:cubicBezTo>
                  <a:cubicBezTo>
                    <a:pt x="229" y="53"/>
                    <a:pt x="259" y="38"/>
                    <a:pt x="282" y="38"/>
                  </a:cubicBezTo>
                  <a:cubicBezTo>
                    <a:pt x="305" y="38"/>
                    <a:pt x="328" y="53"/>
                    <a:pt x="351" y="53"/>
                  </a:cubicBezTo>
                  <a:cubicBezTo>
                    <a:pt x="381" y="45"/>
                    <a:pt x="404" y="30"/>
                    <a:pt x="435" y="22"/>
                  </a:cubicBezTo>
                  <a:cubicBezTo>
                    <a:pt x="450" y="15"/>
                    <a:pt x="465" y="7"/>
                    <a:pt x="481" y="0"/>
                  </a:cubicBezTo>
                  <a:lnTo>
                    <a:pt x="481" y="0"/>
                  </a:lnTo>
                  <a:cubicBezTo>
                    <a:pt x="511" y="22"/>
                    <a:pt x="534" y="61"/>
                    <a:pt x="565" y="76"/>
                  </a:cubicBezTo>
                  <a:cubicBezTo>
                    <a:pt x="580" y="83"/>
                    <a:pt x="603" y="68"/>
                    <a:pt x="626" y="76"/>
                  </a:cubicBezTo>
                  <a:cubicBezTo>
                    <a:pt x="641" y="83"/>
                    <a:pt x="664" y="99"/>
                    <a:pt x="656" y="114"/>
                  </a:cubicBezTo>
                  <a:cubicBezTo>
                    <a:pt x="641" y="137"/>
                    <a:pt x="595" y="106"/>
                    <a:pt x="580" y="129"/>
                  </a:cubicBezTo>
                  <a:cubicBezTo>
                    <a:pt x="557" y="152"/>
                    <a:pt x="573" y="198"/>
                    <a:pt x="573" y="229"/>
                  </a:cubicBezTo>
                  <a:cubicBezTo>
                    <a:pt x="580" y="259"/>
                    <a:pt x="595" y="282"/>
                    <a:pt x="611" y="313"/>
                  </a:cubicBezTo>
                  <a:lnTo>
                    <a:pt x="611" y="313"/>
                  </a:lnTo>
                  <a:cubicBezTo>
                    <a:pt x="595" y="320"/>
                    <a:pt x="580" y="328"/>
                    <a:pt x="565" y="343"/>
                  </a:cubicBezTo>
                  <a:cubicBezTo>
                    <a:pt x="557" y="358"/>
                    <a:pt x="565" y="374"/>
                    <a:pt x="557" y="381"/>
                  </a:cubicBezTo>
                  <a:cubicBezTo>
                    <a:pt x="542" y="404"/>
                    <a:pt x="527" y="427"/>
                    <a:pt x="504" y="435"/>
                  </a:cubicBezTo>
                  <a:cubicBezTo>
                    <a:pt x="473" y="435"/>
                    <a:pt x="450" y="419"/>
                    <a:pt x="420" y="412"/>
                  </a:cubicBezTo>
                  <a:lnTo>
                    <a:pt x="420" y="412"/>
                  </a:lnTo>
                  <a:cubicBezTo>
                    <a:pt x="412" y="397"/>
                    <a:pt x="412" y="374"/>
                    <a:pt x="397" y="358"/>
                  </a:cubicBezTo>
                  <a:cubicBezTo>
                    <a:pt x="381" y="351"/>
                    <a:pt x="366" y="366"/>
                    <a:pt x="351" y="366"/>
                  </a:cubicBezTo>
                  <a:cubicBezTo>
                    <a:pt x="320" y="358"/>
                    <a:pt x="298" y="336"/>
                    <a:pt x="267" y="343"/>
                  </a:cubicBezTo>
                  <a:cubicBezTo>
                    <a:pt x="244" y="343"/>
                    <a:pt x="229" y="374"/>
                    <a:pt x="206" y="381"/>
                  </a:cubicBezTo>
                  <a:cubicBezTo>
                    <a:pt x="191" y="389"/>
                    <a:pt x="168" y="389"/>
                    <a:pt x="145" y="381"/>
                  </a:cubicBezTo>
                  <a:cubicBezTo>
                    <a:pt x="129" y="381"/>
                    <a:pt x="114" y="358"/>
                    <a:pt x="99" y="358"/>
                  </a:cubicBezTo>
                  <a:cubicBezTo>
                    <a:pt x="84" y="351"/>
                    <a:pt x="68" y="358"/>
                    <a:pt x="61" y="35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7" name="Freeform 57"/>
            <p:cNvSpPr>
              <a:spLocks noChangeArrowheads="1"/>
            </p:cNvSpPr>
            <p:nvPr/>
          </p:nvSpPr>
          <p:spPr bwMode="auto">
            <a:xfrm>
              <a:off x="6805170" y="6696075"/>
              <a:ext cx="231760" cy="223838"/>
            </a:xfrm>
            <a:custGeom>
              <a:avLst/>
              <a:gdLst>
                <a:gd name="T0" fmla="*/ 0 w 643"/>
                <a:gd name="T1" fmla="*/ 367 h 620"/>
                <a:gd name="T2" fmla="*/ 0 w 643"/>
                <a:gd name="T3" fmla="*/ 367 h 620"/>
                <a:gd name="T4" fmla="*/ 85 w 643"/>
                <a:gd name="T5" fmla="*/ 420 h 620"/>
                <a:gd name="T6" fmla="*/ 130 w 643"/>
                <a:gd name="T7" fmla="*/ 474 h 620"/>
                <a:gd name="T8" fmla="*/ 214 w 643"/>
                <a:gd name="T9" fmla="*/ 481 h 620"/>
                <a:gd name="T10" fmla="*/ 291 w 643"/>
                <a:gd name="T11" fmla="*/ 489 h 620"/>
                <a:gd name="T12" fmla="*/ 306 w 643"/>
                <a:gd name="T13" fmla="*/ 558 h 620"/>
                <a:gd name="T14" fmla="*/ 382 w 643"/>
                <a:gd name="T15" fmla="*/ 527 h 620"/>
                <a:gd name="T16" fmla="*/ 405 w 643"/>
                <a:gd name="T17" fmla="*/ 558 h 620"/>
                <a:gd name="T18" fmla="*/ 405 w 643"/>
                <a:gd name="T19" fmla="*/ 596 h 620"/>
                <a:gd name="T20" fmla="*/ 451 w 643"/>
                <a:gd name="T21" fmla="*/ 619 h 620"/>
                <a:gd name="T22" fmla="*/ 451 w 643"/>
                <a:gd name="T23" fmla="*/ 619 h 620"/>
                <a:gd name="T24" fmla="*/ 504 w 643"/>
                <a:gd name="T25" fmla="*/ 589 h 620"/>
                <a:gd name="T26" fmla="*/ 520 w 643"/>
                <a:gd name="T27" fmla="*/ 543 h 620"/>
                <a:gd name="T28" fmla="*/ 581 w 643"/>
                <a:gd name="T29" fmla="*/ 550 h 620"/>
                <a:gd name="T30" fmla="*/ 581 w 643"/>
                <a:gd name="T31" fmla="*/ 550 h 620"/>
                <a:gd name="T32" fmla="*/ 642 w 643"/>
                <a:gd name="T33" fmla="*/ 489 h 620"/>
                <a:gd name="T34" fmla="*/ 589 w 643"/>
                <a:gd name="T35" fmla="*/ 481 h 620"/>
                <a:gd name="T36" fmla="*/ 543 w 643"/>
                <a:gd name="T37" fmla="*/ 474 h 620"/>
                <a:gd name="T38" fmla="*/ 543 w 643"/>
                <a:gd name="T39" fmla="*/ 420 h 620"/>
                <a:gd name="T40" fmla="*/ 550 w 643"/>
                <a:gd name="T41" fmla="*/ 352 h 620"/>
                <a:gd name="T42" fmla="*/ 558 w 643"/>
                <a:gd name="T43" fmla="*/ 291 h 620"/>
                <a:gd name="T44" fmla="*/ 527 w 643"/>
                <a:gd name="T45" fmla="*/ 268 h 620"/>
                <a:gd name="T46" fmla="*/ 443 w 643"/>
                <a:gd name="T47" fmla="*/ 245 h 620"/>
                <a:gd name="T48" fmla="*/ 421 w 643"/>
                <a:gd name="T49" fmla="*/ 199 h 620"/>
                <a:gd name="T50" fmla="*/ 421 w 643"/>
                <a:gd name="T51" fmla="*/ 184 h 620"/>
                <a:gd name="T52" fmla="*/ 512 w 643"/>
                <a:gd name="T53" fmla="*/ 214 h 620"/>
                <a:gd name="T54" fmla="*/ 512 w 643"/>
                <a:gd name="T55" fmla="*/ 153 h 620"/>
                <a:gd name="T56" fmla="*/ 512 w 643"/>
                <a:gd name="T57" fmla="*/ 153 h 620"/>
                <a:gd name="T58" fmla="*/ 482 w 643"/>
                <a:gd name="T59" fmla="*/ 115 h 620"/>
                <a:gd name="T60" fmla="*/ 421 w 643"/>
                <a:gd name="T61" fmla="*/ 107 h 620"/>
                <a:gd name="T62" fmla="*/ 382 w 643"/>
                <a:gd name="T63" fmla="*/ 77 h 620"/>
                <a:gd name="T64" fmla="*/ 337 w 643"/>
                <a:gd name="T65" fmla="*/ 69 h 620"/>
                <a:gd name="T66" fmla="*/ 337 w 643"/>
                <a:gd name="T67" fmla="*/ 92 h 620"/>
                <a:gd name="T68" fmla="*/ 306 w 643"/>
                <a:gd name="T69" fmla="*/ 84 h 620"/>
                <a:gd name="T70" fmla="*/ 268 w 643"/>
                <a:gd name="T71" fmla="*/ 16 h 620"/>
                <a:gd name="T72" fmla="*/ 153 w 643"/>
                <a:gd name="T73" fmla="*/ 31 h 620"/>
                <a:gd name="T74" fmla="*/ 138 w 643"/>
                <a:gd name="T75" fmla="*/ 107 h 620"/>
                <a:gd name="T76" fmla="*/ 168 w 643"/>
                <a:gd name="T77" fmla="*/ 153 h 620"/>
                <a:gd name="T78" fmla="*/ 138 w 643"/>
                <a:gd name="T79" fmla="*/ 168 h 620"/>
                <a:gd name="T80" fmla="*/ 123 w 643"/>
                <a:gd name="T81" fmla="*/ 252 h 620"/>
                <a:gd name="T82" fmla="*/ 85 w 643"/>
                <a:gd name="T83" fmla="*/ 245 h 620"/>
                <a:gd name="T84" fmla="*/ 23 w 643"/>
                <a:gd name="T85" fmla="*/ 298 h 620"/>
                <a:gd name="T86" fmla="*/ 23 w 643"/>
                <a:gd name="T87" fmla="*/ 298 h 620"/>
                <a:gd name="T88" fmla="*/ 23 w 643"/>
                <a:gd name="T89" fmla="*/ 344 h 620"/>
                <a:gd name="T90" fmla="*/ 0 w 643"/>
                <a:gd name="T91" fmla="*/ 36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3" h="620">
                  <a:moveTo>
                    <a:pt x="0" y="367"/>
                  </a:moveTo>
                  <a:lnTo>
                    <a:pt x="0" y="367"/>
                  </a:lnTo>
                  <a:cubicBezTo>
                    <a:pt x="23" y="390"/>
                    <a:pt x="62" y="405"/>
                    <a:pt x="85" y="420"/>
                  </a:cubicBezTo>
                  <a:cubicBezTo>
                    <a:pt x="100" y="436"/>
                    <a:pt x="107" y="466"/>
                    <a:pt x="130" y="474"/>
                  </a:cubicBezTo>
                  <a:cubicBezTo>
                    <a:pt x="153" y="481"/>
                    <a:pt x="184" y="474"/>
                    <a:pt x="214" y="481"/>
                  </a:cubicBezTo>
                  <a:cubicBezTo>
                    <a:pt x="237" y="481"/>
                    <a:pt x="268" y="474"/>
                    <a:pt x="291" y="489"/>
                  </a:cubicBezTo>
                  <a:cubicBezTo>
                    <a:pt x="306" y="504"/>
                    <a:pt x="291" y="550"/>
                    <a:pt x="306" y="558"/>
                  </a:cubicBezTo>
                  <a:cubicBezTo>
                    <a:pt x="337" y="566"/>
                    <a:pt x="352" y="527"/>
                    <a:pt x="382" y="527"/>
                  </a:cubicBezTo>
                  <a:cubicBezTo>
                    <a:pt x="390" y="527"/>
                    <a:pt x="398" y="550"/>
                    <a:pt x="405" y="558"/>
                  </a:cubicBezTo>
                  <a:cubicBezTo>
                    <a:pt x="413" y="573"/>
                    <a:pt x="398" y="589"/>
                    <a:pt x="405" y="596"/>
                  </a:cubicBezTo>
                  <a:cubicBezTo>
                    <a:pt x="413" y="611"/>
                    <a:pt x="436" y="611"/>
                    <a:pt x="451" y="619"/>
                  </a:cubicBezTo>
                  <a:lnTo>
                    <a:pt x="451" y="619"/>
                  </a:lnTo>
                  <a:cubicBezTo>
                    <a:pt x="466" y="611"/>
                    <a:pt x="489" y="604"/>
                    <a:pt x="504" y="589"/>
                  </a:cubicBezTo>
                  <a:cubicBezTo>
                    <a:pt x="512" y="573"/>
                    <a:pt x="504" y="550"/>
                    <a:pt x="520" y="543"/>
                  </a:cubicBezTo>
                  <a:cubicBezTo>
                    <a:pt x="535" y="535"/>
                    <a:pt x="558" y="543"/>
                    <a:pt x="581" y="550"/>
                  </a:cubicBezTo>
                  <a:lnTo>
                    <a:pt x="581" y="550"/>
                  </a:lnTo>
                  <a:cubicBezTo>
                    <a:pt x="604" y="527"/>
                    <a:pt x="642" y="520"/>
                    <a:pt x="642" y="489"/>
                  </a:cubicBezTo>
                  <a:cubicBezTo>
                    <a:pt x="642" y="474"/>
                    <a:pt x="604" y="481"/>
                    <a:pt x="589" y="481"/>
                  </a:cubicBezTo>
                  <a:cubicBezTo>
                    <a:pt x="573" y="481"/>
                    <a:pt x="550" y="481"/>
                    <a:pt x="543" y="474"/>
                  </a:cubicBezTo>
                  <a:cubicBezTo>
                    <a:pt x="527" y="458"/>
                    <a:pt x="535" y="443"/>
                    <a:pt x="543" y="420"/>
                  </a:cubicBezTo>
                  <a:cubicBezTo>
                    <a:pt x="543" y="397"/>
                    <a:pt x="550" y="375"/>
                    <a:pt x="550" y="352"/>
                  </a:cubicBezTo>
                  <a:cubicBezTo>
                    <a:pt x="550" y="336"/>
                    <a:pt x="566" y="314"/>
                    <a:pt x="558" y="291"/>
                  </a:cubicBezTo>
                  <a:cubicBezTo>
                    <a:pt x="558" y="283"/>
                    <a:pt x="543" y="275"/>
                    <a:pt x="527" y="268"/>
                  </a:cubicBezTo>
                  <a:cubicBezTo>
                    <a:pt x="504" y="260"/>
                    <a:pt x="466" y="268"/>
                    <a:pt x="443" y="245"/>
                  </a:cubicBezTo>
                  <a:cubicBezTo>
                    <a:pt x="428" y="237"/>
                    <a:pt x="428" y="222"/>
                    <a:pt x="421" y="199"/>
                  </a:cubicBezTo>
                  <a:lnTo>
                    <a:pt x="421" y="184"/>
                  </a:lnTo>
                  <a:cubicBezTo>
                    <a:pt x="451" y="184"/>
                    <a:pt x="482" y="222"/>
                    <a:pt x="512" y="214"/>
                  </a:cubicBezTo>
                  <a:cubicBezTo>
                    <a:pt x="527" y="206"/>
                    <a:pt x="512" y="176"/>
                    <a:pt x="512" y="153"/>
                  </a:cubicBezTo>
                  <a:lnTo>
                    <a:pt x="512" y="153"/>
                  </a:lnTo>
                  <a:cubicBezTo>
                    <a:pt x="504" y="138"/>
                    <a:pt x="497" y="130"/>
                    <a:pt x="482" y="115"/>
                  </a:cubicBezTo>
                  <a:cubicBezTo>
                    <a:pt x="482" y="115"/>
                    <a:pt x="428" y="107"/>
                    <a:pt x="421" y="107"/>
                  </a:cubicBezTo>
                  <a:lnTo>
                    <a:pt x="382" y="77"/>
                  </a:lnTo>
                  <a:cubicBezTo>
                    <a:pt x="367" y="69"/>
                    <a:pt x="352" y="69"/>
                    <a:pt x="337" y="69"/>
                  </a:cubicBezTo>
                  <a:cubicBezTo>
                    <a:pt x="329" y="69"/>
                    <a:pt x="337" y="84"/>
                    <a:pt x="337" y="92"/>
                  </a:cubicBezTo>
                  <a:cubicBezTo>
                    <a:pt x="321" y="92"/>
                    <a:pt x="314" y="92"/>
                    <a:pt x="306" y="84"/>
                  </a:cubicBezTo>
                  <a:cubicBezTo>
                    <a:pt x="291" y="61"/>
                    <a:pt x="291" y="23"/>
                    <a:pt x="268" y="16"/>
                  </a:cubicBezTo>
                  <a:cubicBezTo>
                    <a:pt x="229" y="0"/>
                    <a:pt x="191" y="23"/>
                    <a:pt x="153" y="31"/>
                  </a:cubicBezTo>
                  <a:cubicBezTo>
                    <a:pt x="153" y="31"/>
                    <a:pt x="138" y="100"/>
                    <a:pt x="138" y="107"/>
                  </a:cubicBezTo>
                  <a:lnTo>
                    <a:pt x="168" y="153"/>
                  </a:lnTo>
                  <a:cubicBezTo>
                    <a:pt x="153" y="161"/>
                    <a:pt x="138" y="153"/>
                    <a:pt x="138" y="168"/>
                  </a:cubicBezTo>
                  <a:cubicBezTo>
                    <a:pt x="123" y="191"/>
                    <a:pt x="138" y="229"/>
                    <a:pt x="123" y="252"/>
                  </a:cubicBezTo>
                  <a:cubicBezTo>
                    <a:pt x="115" y="268"/>
                    <a:pt x="100" y="237"/>
                    <a:pt x="85" y="245"/>
                  </a:cubicBezTo>
                  <a:cubicBezTo>
                    <a:pt x="62" y="252"/>
                    <a:pt x="46" y="283"/>
                    <a:pt x="23" y="298"/>
                  </a:cubicBezTo>
                  <a:lnTo>
                    <a:pt x="23" y="298"/>
                  </a:lnTo>
                  <a:cubicBezTo>
                    <a:pt x="23" y="314"/>
                    <a:pt x="31" y="329"/>
                    <a:pt x="23" y="344"/>
                  </a:cubicBezTo>
                  <a:cubicBezTo>
                    <a:pt x="23" y="352"/>
                    <a:pt x="8" y="359"/>
                    <a:pt x="0" y="36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8" name="Freeform 58"/>
            <p:cNvSpPr>
              <a:spLocks noChangeArrowheads="1"/>
            </p:cNvSpPr>
            <p:nvPr/>
          </p:nvSpPr>
          <p:spPr bwMode="auto">
            <a:xfrm>
              <a:off x="6955972" y="6716713"/>
              <a:ext cx="277795" cy="233362"/>
            </a:xfrm>
            <a:custGeom>
              <a:avLst/>
              <a:gdLst>
                <a:gd name="T0" fmla="*/ 91 w 772"/>
                <a:gd name="T1" fmla="*/ 99 h 650"/>
                <a:gd name="T2" fmla="*/ 91 w 772"/>
                <a:gd name="T3" fmla="*/ 99 h 650"/>
                <a:gd name="T4" fmla="*/ 91 w 772"/>
                <a:gd name="T5" fmla="*/ 160 h 650"/>
                <a:gd name="T6" fmla="*/ 0 w 772"/>
                <a:gd name="T7" fmla="*/ 130 h 650"/>
                <a:gd name="T8" fmla="*/ 0 w 772"/>
                <a:gd name="T9" fmla="*/ 145 h 650"/>
                <a:gd name="T10" fmla="*/ 22 w 772"/>
                <a:gd name="T11" fmla="*/ 191 h 650"/>
                <a:gd name="T12" fmla="*/ 106 w 772"/>
                <a:gd name="T13" fmla="*/ 214 h 650"/>
                <a:gd name="T14" fmla="*/ 137 w 772"/>
                <a:gd name="T15" fmla="*/ 237 h 650"/>
                <a:gd name="T16" fmla="*/ 129 w 772"/>
                <a:gd name="T17" fmla="*/ 298 h 650"/>
                <a:gd name="T18" fmla="*/ 122 w 772"/>
                <a:gd name="T19" fmla="*/ 366 h 650"/>
                <a:gd name="T20" fmla="*/ 122 w 772"/>
                <a:gd name="T21" fmla="*/ 420 h 650"/>
                <a:gd name="T22" fmla="*/ 168 w 772"/>
                <a:gd name="T23" fmla="*/ 427 h 650"/>
                <a:gd name="T24" fmla="*/ 221 w 772"/>
                <a:gd name="T25" fmla="*/ 435 h 650"/>
                <a:gd name="T26" fmla="*/ 160 w 772"/>
                <a:gd name="T27" fmla="*/ 496 h 650"/>
                <a:gd name="T28" fmla="*/ 160 w 772"/>
                <a:gd name="T29" fmla="*/ 496 h 650"/>
                <a:gd name="T30" fmla="*/ 191 w 772"/>
                <a:gd name="T31" fmla="*/ 519 h 650"/>
                <a:gd name="T32" fmla="*/ 229 w 772"/>
                <a:gd name="T33" fmla="*/ 519 h 650"/>
                <a:gd name="T34" fmla="*/ 236 w 772"/>
                <a:gd name="T35" fmla="*/ 580 h 650"/>
                <a:gd name="T36" fmla="*/ 336 w 772"/>
                <a:gd name="T37" fmla="*/ 626 h 650"/>
                <a:gd name="T38" fmla="*/ 336 w 772"/>
                <a:gd name="T39" fmla="*/ 626 h 650"/>
                <a:gd name="T40" fmla="*/ 351 w 772"/>
                <a:gd name="T41" fmla="*/ 649 h 650"/>
                <a:gd name="T42" fmla="*/ 389 w 772"/>
                <a:gd name="T43" fmla="*/ 603 h 650"/>
                <a:gd name="T44" fmla="*/ 420 w 772"/>
                <a:gd name="T45" fmla="*/ 565 h 650"/>
                <a:gd name="T46" fmla="*/ 458 w 772"/>
                <a:gd name="T47" fmla="*/ 588 h 650"/>
                <a:gd name="T48" fmla="*/ 534 w 772"/>
                <a:gd name="T49" fmla="*/ 573 h 650"/>
                <a:gd name="T50" fmla="*/ 603 w 772"/>
                <a:gd name="T51" fmla="*/ 588 h 650"/>
                <a:gd name="T52" fmla="*/ 687 w 772"/>
                <a:gd name="T53" fmla="*/ 557 h 650"/>
                <a:gd name="T54" fmla="*/ 733 w 772"/>
                <a:gd name="T55" fmla="*/ 535 h 650"/>
                <a:gd name="T56" fmla="*/ 733 w 772"/>
                <a:gd name="T57" fmla="*/ 535 h 650"/>
                <a:gd name="T58" fmla="*/ 771 w 772"/>
                <a:gd name="T59" fmla="*/ 466 h 650"/>
                <a:gd name="T60" fmla="*/ 733 w 772"/>
                <a:gd name="T61" fmla="*/ 450 h 650"/>
                <a:gd name="T62" fmla="*/ 740 w 772"/>
                <a:gd name="T63" fmla="*/ 336 h 650"/>
                <a:gd name="T64" fmla="*/ 679 w 772"/>
                <a:gd name="T65" fmla="*/ 237 h 650"/>
                <a:gd name="T66" fmla="*/ 733 w 772"/>
                <a:gd name="T67" fmla="*/ 206 h 650"/>
                <a:gd name="T68" fmla="*/ 725 w 772"/>
                <a:gd name="T69" fmla="*/ 107 h 650"/>
                <a:gd name="T70" fmla="*/ 748 w 772"/>
                <a:gd name="T71" fmla="*/ 68 h 650"/>
                <a:gd name="T72" fmla="*/ 702 w 772"/>
                <a:gd name="T73" fmla="*/ 15 h 650"/>
                <a:gd name="T74" fmla="*/ 603 w 772"/>
                <a:gd name="T75" fmla="*/ 7 h 650"/>
                <a:gd name="T76" fmla="*/ 557 w 772"/>
                <a:gd name="T77" fmla="*/ 53 h 650"/>
                <a:gd name="T78" fmla="*/ 527 w 772"/>
                <a:gd name="T79" fmla="*/ 99 h 650"/>
                <a:gd name="T80" fmla="*/ 443 w 772"/>
                <a:gd name="T81" fmla="*/ 91 h 650"/>
                <a:gd name="T82" fmla="*/ 366 w 772"/>
                <a:gd name="T83" fmla="*/ 114 h 650"/>
                <a:gd name="T84" fmla="*/ 328 w 772"/>
                <a:gd name="T85" fmla="*/ 99 h 650"/>
                <a:gd name="T86" fmla="*/ 305 w 772"/>
                <a:gd name="T87" fmla="*/ 114 h 650"/>
                <a:gd name="T88" fmla="*/ 221 w 772"/>
                <a:gd name="T89" fmla="*/ 107 h 650"/>
                <a:gd name="T90" fmla="*/ 129 w 772"/>
                <a:gd name="T91" fmla="*/ 76 h 650"/>
                <a:gd name="T92" fmla="*/ 91 w 772"/>
                <a:gd name="T93" fmla="*/ 9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650">
                  <a:moveTo>
                    <a:pt x="91" y="99"/>
                  </a:moveTo>
                  <a:lnTo>
                    <a:pt x="91" y="99"/>
                  </a:lnTo>
                  <a:cubicBezTo>
                    <a:pt x="91" y="122"/>
                    <a:pt x="106" y="152"/>
                    <a:pt x="91" y="160"/>
                  </a:cubicBezTo>
                  <a:cubicBezTo>
                    <a:pt x="61" y="168"/>
                    <a:pt x="30" y="130"/>
                    <a:pt x="0" y="130"/>
                  </a:cubicBezTo>
                  <a:lnTo>
                    <a:pt x="0" y="145"/>
                  </a:lnTo>
                  <a:cubicBezTo>
                    <a:pt x="7" y="168"/>
                    <a:pt x="7" y="183"/>
                    <a:pt x="22" y="191"/>
                  </a:cubicBezTo>
                  <a:cubicBezTo>
                    <a:pt x="45" y="214"/>
                    <a:pt x="83" y="206"/>
                    <a:pt x="106" y="214"/>
                  </a:cubicBezTo>
                  <a:cubicBezTo>
                    <a:pt x="122" y="221"/>
                    <a:pt x="137" y="229"/>
                    <a:pt x="137" y="237"/>
                  </a:cubicBezTo>
                  <a:cubicBezTo>
                    <a:pt x="145" y="260"/>
                    <a:pt x="129" y="282"/>
                    <a:pt x="129" y="298"/>
                  </a:cubicBezTo>
                  <a:cubicBezTo>
                    <a:pt x="129" y="321"/>
                    <a:pt x="122" y="343"/>
                    <a:pt x="122" y="366"/>
                  </a:cubicBezTo>
                  <a:cubicBezTo>
                    <a:pt x="114" y="389"/>
                    <a:pt x="106" y="404"/>
                    <a:pt x="122" y="420"/>
                  </a:cubicBezTo>
                  <a:cubicBezTo>
                    <a:pt x="129" y="427"/>
                    <a:pt x="152" y="427"/>
                    <a:pt x="168" y="427"/>
                  </a:cubicBezTo>
                  <a:cubicBezTo>
                    <a:pt x="183" y="427"/>
                    <a:pt x="221" y="420"/>
                    <a:pt x="221" y="435"/>
                  </a:cubicBezTo>
                  <a:cubicBezTo>
                    <a:pt x="221" y="466"/>
                    <a:pt x="183" y="473"/>
                    <a:pt x="160" y="496"/>
                  </a:cubicBezTo>
                  <a:lnTo>
                    <a:pt x="160" y="496"/>
                  </a:lnTo>
                  <a:cubicBezTo>
                    <a:pt x="168" y="504"/>
                    <a:pt x="183" y="512"/>
                    <a:pt x="191" y="519"/>
                  </a:cubicBezTo>
                  <a:cubicBezTo>
                    <a:pt x="206" y="519"/>
                    <a:pt x="221" y="512"/>
                    <a:pt x="229" y="519"/>
                  </a:cubicBezTo>
                  <a:cubicBezTo>
                    <a:pt x="236" y="535"/>
                    <a:pt x="221" y="565"/>
                    <a:pt x="236" y="580"/>
                  </a:cubicBezTo>
                  <a:cubicBezTo>
                    <a:pt x="267" y="611"/>
                    <a:pt x="305" y="611"/>
                    <a:pt x="336" y="626"/>
                  </a:cubicBezTo>
                  <a:lnTo>
                    <a:pt x="336" y="626"/>
                  </a:lnTo>
                  <a:cubicBezTo>
                    <a:pt x="343" y="634"/>
                    <a:pt x="343" y="649"/>
                    <a:pt x="351" y="649"/>
                  </a:cubicBezTo>
                  <a:cubicBezTo>
                    <a:pt x="374" y="634"/>
                    <a:pt x="374" y="618"/>
                    <a:pt x="389" y="603"/>
                  </a:cubicBezTo>
                  <a:cubicBezTo>
                    <a:pt x="397" y="588"/>
                    <a:pt x="404" y="573"/>
                    <a:pt x="420" y="565"/>
                  </a:cubicBezTo>
                  <a:cubicBezTo>
                    <a:pt x="435" y="565"/>
                    <a:pt x="443" y="588"/>
                    <a:pt x="458" y="588"/>
                  </a:cubicBezTo>
                  <a:cubicBezTo>
                    <a:pt x="481" y="588"/>
                    <a:pt x="511" y="573"/>
                    <a:pt x="534" y="573"/>
                  </a:cubicBezTo>
                  <a:cubicBezTo>
                    <a:pt x="557" y="573"/>
                    <a:pt x="580" y="588"/>
                    <a:pt x="603" y="588"/>
                  </a:cubicBezTo>
                  <a:cubicBezTo>
                    <a:pt x="633" y="580"/>
                    <a:pt x="656" y="565"/>
                    <a:pt x="687" y="557"/>
                  </a:cubicBezTo>
                  <a:cubicBezTo>
                    <a:pt x="702" y="550"/>
                    <a:pt x="717" y="542"/>
                    <a:pt x="733" y="535"/>
                  </a:cubicBezTo>
                  <a:lnTo>
                    <a:pt x="733" y="535"/>
                  </a:lnTo>
                  <a:cubicBezTo>
                    <a:pt x="748" y="512"/>
                    <a:pt x="771" y="489"/>
                    <a:pt x="771" y="466"/>
                  </a:cubicBezTo>
                  <a:cubicBezTo>
                    <a:pt x="771" y="458"/>
                    <a:pt x="740" y="458"/>
                    <a:pt x="733" y="450"/>
                  </a:cubicBezTo>
                  <a:cubicBezTo>
                    <a:pt x="725" y="412"/>
                    <a:pt x="756" y="374"/>
                    <a:pt x="740" y="336"/>
                  </a:cubicBezTo>
                  <a:cubicBezTo>
                    <a:pt x="733" y="298"/>
                    <a:pt x="679" y="275"/>
                    <a:pt x="679" y="237"/>
                  </a:cubicBezTo>
                  <a:cubicBezTo>
                    <a:pt x="679" y="214"/>
                    <a:pt x="725" y="229"/>
                    <a:pt x="733" y="206"/>
                  </a:cubicBezTo>
                  <a:cubicBezTo>
                    <a:pt x="748" y="175"/>
                    <a:pt x="725" y="137"/>
                    <a:pt x="725" y="107"/>
                  </a:cubicBezTo>
                  <a:cubicBezTo>
                    <a:pt x="733" y="91"/>
                    <a:pt x="756" y="84"/>
                    <a:pt x="748" y="68"/>
                  </a:cubicBezTo>
                  <a:cubicBezTo>
                    <a:pt x="740" y="46"/>
                    <a:pt x="725" y="23"/>
                    <a:pt x="702" y="15"/>
                  </a:cubicBezTo>
                  <a:cubicBezTo>
                    <a:pt x="672" y="7"/>
                    <a:pt x="633" y="0"/>
                    <a:pt x="603" y="7"/>
                  </a:cubicBezTo>
                  <a:cubicBezTo>
                    <a:pt x="580" y="15"/>
                    <a:pt x="572" y="38"/>
                    <a:pt x="557" y="53"/>
                  </a:cubicBezTo>
                  <a:cubicBezTo>
                    <a:pt x="550" y="68"/>
                    <a:pt x="542" y="91"/>
                    <a:pt x="527" y="99"/>
                  </a:cubicBezTo>
                  <a:cubicBezTo>
                    <a:pt x="504" y="107"/>
                    <a:pt x="465" y="91"/>
                    <a:pt x="443" y="91"/>
                  </a:cubicBezTo>
                  <a:cubicBezTo>
                    <a:pt x="412" y="99"/>
                    <a:pt x="389" y="114"/>
                    <a:pt x="366" y="114"/>
                  </a:cubicBezTo>
                  <a:cubicBezTo>
                    <a:pt x="351" y="114"/>
                    <a:pt x="343" y="99"/>
                    <a:pt x="328" y="99"/>
                  </a:cubicBezTo>
                  <a:cubicBezTo>
                    <a:pt x="320" y="99"/>
                    <a:pt x="313" y="114"/>
                    <a:pt x="305" y="114"/>
                  </a:cubicBezTo>
                  <a:cubicBezTo>
                    <a:pt x="275" y="122"/>
                    <a:pt x="252" y="114"/>
                    <a:pt x="221" y="107"/>
                  </a:cubicBezTo>
                  <a:cubicBezTo>
                    <a:pt x="191" y="99"/>
                    <a:pt x="160" y="76"/>
                    <a:pt x="129" y="76"/>
                  </a:cubicBezTo>
                  <a:cubicBezTo>
                    <a:pt x="114" y="76"/>
                    <a:pt x="106" y="91"/>
                    <a:pt x="91" y="9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39" name="Freeform 59"/>
            <p:cNvSpPr>
              <a:spLocks noChangeArrowheads="1"/>
            </p:cNvSpPr>
            <p:nvPr/>
          </p:nvSpPr>
          <p:spPr bwMode="auto">
            <a:xfrm>
              <a:off x="6224183" y="6443663"/>
              <a:ext cx="592098" cy="696912"/>
            </a:xfrm>
            <a:custGeom>
              <a:avLst/>
              <a:gdLst>
                <a:gd name="T0" fmla="*/ 343 w 1643"/>
                <a:gd name="T1" fmla="*/ 146 h 1934"/>
                <a:gd name="T2" fmla="*/ 252 w 1643"/>
                <a:gd name="T3" fmla="*/ 581 h 1934"/>
                <a:gd name="T4" fmla="*/ 38 w 1643"/>
                <a:gd name="T5" fmla="*/ 909 h 1934"/>
                <a:gd name="T6" fmla="*/ 122 w 1643"/>
                <a:gd name="T7" fmla="*/ 917 h 1934"/>
                <a:gd name="T8" fmla="*/ 160 w 1643"/>
                <a:gd name="T9" fmla="*/ 1032 h 1934"/>
                <a:gd name="T10" fmla="*/ 137 w 1643"/>
                <a:gd name="T11" fmla="*/ 1123 h 1934"/>
                <a:gd name="T12" fmla="*/ 30 w 1643"/>
                <a:gd name="T13" fmla="*/ 1169 h 1934"/>
                <a:gd name="T14" fmla="*/ 30 w 1643"/>
                <a:gd name="T15" fmla="*/ 1177 h 1934"/>
                <a:gd name="T16" fmla="*/ 382 w 1643"/>
                <a:gd name="T17" fmla="*/ 1284 h 1934"/>
                <a:gd name="T18" fmla="*/ 237 w 1643"/>
                <a:gd name="T19" fmla="*/ 1398 h 1934"/>
                <a:gd name="T20" fmla="*/ 198 w 1643"/>
                <a:gd name="T21" fmla="*/ 1574 h 1934"/>
                <a:gd name="T22" fmla="*/ 91 w 1643"/>
                <a:gd name="T23" fmla="*/ 1658 h 1934"/>
                <a:gd name="T24" fmla="*/ 91 w 1643"/>
                <a:gd name="T25" fmla="*/ 1734 h 1934"/>
                <a:gd name="T26" fmla="*/ 168 w 1643"/>
                <a:gd name="T27" fmla="*/ 1849 h 1934"/>
                <a:gd name="T28" fmla="*/ 183 w 1643"/>
                <a:gd name="T29" fmla="*/ 1750 h 1934"/>
                <a:gd name="T30" fmla="*/ 321 w 1643"/>
                <a:gd name="T31" fmla="*/ 1834 h 1934"/>
                <a:gd name="T32" fmla="*/ 313 w 1643"/>
                <a:gd name="T33" fmla="*/ 1887 h 1934"/>
                <a:gd name="T34" fmla="*/ 427 w 1643"/>
                <a:gd name="T35" fmla="*/ 1933 h 1934"/>
                <a:gd name="T36" fmla="*/ 481 w 1643"/>
                <a:gd name="T37" fmla="*/ 1826 h 1934"/>
                <a:gd name="T38" fmla="*/ 573 w 1643"/>
                <a:gd name="T39" fmla="*/ 1849 h 1934"/>
                <a:gd name="T40" fmla="*/ 603 w 1643"/>
                <a:gd name="T41" fmla="*/ 1750 h 1934"/>
                <a:gd name="T42" fmla="*/ 618 w 1643"/>
                <a:gd name="T43" fmla="*/ 1650 h 1934"/>
                <a:gd name="T44" fmla="*/ 733 w 1643"/>
                <a:gd name="T45" fmla="*/ 1673 h 1934"/>
                <a:gd name="T46" fmla="*/ 779 w 1643"/>
                <a:gd name="T47" fmla="*/ 1620 h 1934"/>
                <a:gd name="T48" fmla="*/ 901 w 1643"/>
                <a:gd name="T49" fmla="*/ 1582 h 1934"/>
                <a:gd name="T50" fmla="*/ 878 w 1643"/>
                <a:gd name="T51" fmla="*/ 1475 h 1934"/>
                <a:gd name="T52" fmla="*/ 840 w 1643"/>
                <a:gd name="T53" fmla="*/ 1330 h 1934"/>
                <a:gd name="T54" fmla="*/ 855 w 1643"/>
                <a:gd name="T55" fmla="*/ 1223 h 1934"/>
                <a:gd name="T56" fmla="*/ 962 w 1643"/>
                <a:gd name="T57" fmla="*/ 1184 h 1934"/>
                <a:gd name="T58" fmla="*/ 1023 w 1643"/>
                <a:gd name="T59" fmla="*/ 1307 h 1934"/>
                <a:gd name="T60" fmla="*/ 1115 w 1643"/>
                <a:gd name="T61" fmla="*/ 1429 h 1934"/>
                <a:gd name="T62" fmla="*/ 1130 w 1643"/>
                <a:gd name="T63" fmla="*/ 1475 h 1934"/>
                <a:gd name="T64" fmla="*/ 1229 w 1643"/>
                <a:gd name="T65" fmla="*/ 1490 h 1934"/>
                <a:gd name="T66" fmla="*/ 1283 w 1643"/>
                <a:gd name="T67" fmla="*/ 1612 h 1934"/>
                <a:gd name="T68" fmla="*/ 1283 w 1643"/>
                <a:gd name="T69" fmla="*/ 1521 h 1934"/>
                <a:gd name="T70" fmla="*/ 1413 w 1643"/>
                <a:gd name="T71" fmla="*/ 1536 h 1934"/>
                <a:gd name="T72" fmla="*/ 1443 w 1643"/>
                <a:gd name="T73" fmla="*/ 1498 h 1934"/>
                <a:gd name="T74" fmla="*/ 1474 w 1643"/>
                <a:gd name="T75" fmla="*/ 1452 h 1934"/>
                <a:gd name="T76" fmla="*/ 1504 w 1643"/>
                <a:gd name="T77" fmla="*/ 1261 h 1934"/>
                <a:gd name="T78" fmla="*/ 1512 w 1643"/>
                <a:gd name="T79" fmla="*/ 1131 h 1934"/>
                <a:gd name="T80" fmla="*/ 1611 w 1643"/>
                <a:gd name="T81" fmla="*/ 1070 h 1934"/>
                <a:gd name="T82" fmla="*/ 1634 w 1643"/>
                <a:gd name="T83" fmla="*/ 1001 h 1934"/>
                <a:gd name="T84" fmla="*/ 1489 w 1643"/>
                <a:gd name="T85" fmla="*/ 795 h 1934"/>
                <a:gd name="T86" fmla="*/ 1398 w 1643"/>
                <a:gd name="T87" fmla="*/ 680 h 1934"/>
                <a:gd name="T88" fmla="*/ 1275 w 1643"/>
                <a:gd name="T89" fmla="*/ 665 h 1934"/>
                <a:gd name="T90" fmla="*/ 1153 w 1643"/>
                <a:gd name="T91" fmla="*/ 482 h 1934"/>
                <a:gd name="T92" fmla="*/ 977 w 1643"/>
                <a:gd name="T93" fmla="*/ 436 h 1934"/>
                <a:gd name="T94" fmla="*/ 871 w 1643"/>
                <a:gd name="T95" fmla="*/ 275 h 1934"/>
                <a:gd name="T96" fmla="*/ 954 w 1643"/>
                <a:gd name="T97" fmla="*/ 123 h 1934"/>
                <a:gd name="T98" fmla="*/ 1008 w 1643"/>
                <a:gd name="T99" fmla="*/ 23 h 1934"/>
                <a:gd name="T100" fmla="*/ 909 w 1643"/>
                <a:gd name="T101" fmla="*/ 16 h 1934"/>
                <a:gd name="T102" fmla="*/ 718 w 1643"/>
                <a:gd name="T103" fmla="*/ 69 h 1934"/>
                <a:gd name="T104" fmla="*/ 580 w 1643"/>
                <a:gd name="T105" fmla="*/ 146 h 1934"/>
                <a:gd name="T106" fmla="*/ 458 w 1643"/>
                <a:gd name="T107" fmla="*/ 77 h 1934"/>
                <a:gd name="T108" fmla="*/ 343 w 1643"/>
                <a:gd name="T109" fmla="*/ 146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3" h="1934">
                  <a:moveTo>
                    <a:pt x="343" y="146"/>
                  </a:moveTo>
                  <a:lnTo>
                    <a:pt x="343" y="146"/>
                  </a:lnTo>
                  <a:cubicBezTo>
                    <a:pt x="374" y="245"/>
                    <a:pt x="420" y="360"/>
                    <a:pt x="305" y="405"/>
                  </a:cubicBezTo>
                  <a:cubicBezTo>
                    <a:pt x="267" y="421"/>
                    <a:pt x="221" y="566"/>
                    <a:pt x="252" y="581"/>
                  </a:cubicBezTo>
                  <a:cubicBezTo>
                    <a:pt x="382" y="650"/>
                    <a:pt x="168" y="795"/>
                    <a:pt x="84" y="803"/>
                  </a:cubicBezTo>
                  <a:cubicBezTo>
                    <a:pt x="0" y="803"/>
                    <a:pt x="38" y="856"/>
                    <a:pt x="38" y="909"/>
                  </a:cubicBezTo>
                  <a:lnTo>
                    <a:pt x="38" y="909"/>
                  </a:lnTo>
                  <a:cubicBezTo>
                    <a:pt x="68" y="909"/>
                    <a:pt x="91" y="902"/>
                    <a:pt x="122" y="917"/>
                  </a:cubicBezTo>
                  <a:cubicBezTo>
                    <a:pt x="137" y="925"/>
                    <a:pt x="137" y="955"/>
                    <a:pt x="145" y="971"/>
                  </a:cubicBezTo>
                  <a:cubicBezTo>
                    <a:pt x="153" y="994"/>
                    <a:pt x="153" y="1017"/>
                    <a:pt x="160" y="1032"/>
                  </a:cubicBezTo>
                  <a:cubicBezTo>
                    <a:pt x="160" y="1047"/>
                    <a:pt x="175" y="1062"/>
                    <a:pt x="168" y="1078"/>
                  </a:cubicBezTo>
                  <a:cubicBezTo>
                    <a:pt x="168" y="1100"/>
                    <a:pt x="145" y="1108"/>
                    <a:pt x="137" y="1123"/>
                  </a:cubicBezTo>
                  <a:cubicBezTo>
                    <a:pt x="122" y="1131"/>
                    <a:pt x="122" y="1146"/>
                    <a:pt x="107" y="1154"/>
                  </a:cubicBezTo>
                  <a:cubicBezTo>
                    <a:pt x="84" y="1161"/>
                    <a:pt x="53" y="1161"/>
                    <a:pt x="30" y="1169"/>
                  </a:cubicBezTo>
                  <a:lnTo>
                    <a:pt x="30" y="1169"/>
                  </a:lnTo>
                  <a:lnTo>
                    <a:pt x="30" y="1177"/>
                  </a:lnTo>
                  <a:cubicBezTo>
                    <a:pt x="38" y="1375"/>
                    <a:pt x="267" y="1284"/>
                    <a:pt x="382" y="1284"/>
                  </a:cubicBezTo>
                  <a:lnTo>
                    <a:pt x="382" y="1284"/>
                  </a:lnTo>
                  <a:cubicBezTo>
                    <a:pt x="343" y="1284"/>
                    <a:pt x="275" y="1360"/>
                    <a:pt x="237" y="1398"/>
                  </a:cubicBezTo>
                  <a:lnTo>
                    <a:pt x="237" y="1398"/>
                  </a:lnTo>
                  <a:cubicBezTo>
                    <a:pt x="244" y="1414"/>
                    <a:pt x="252" y="1436"/>
                    <a:pt x="252" y="1459"/>
                  </a:cubicBezTo>
                  <a:cubicBezTo>
                    <a:pt x="244" y="1498"/>
                    <a:pt x="229" y="1544"/>
                    <a:pt x="198" y="1574"/>
                  </a:cubicBezTo>
                  <a:cubicBezTo>
                    <a:pt x="191" y="1582"/>
                    <a:pt x="168" y="1566"/>
                    <a:pt x="153" y="1574"/>
                  </a:cubicBezTo>
                  <a:cubicBezTo>
                    <a:pt x="130" y="1597"/>
                    <a:pt x="99" y="1620"/>
                    <a:pt x="91" y="1658"/>
                  </a:cubicBezTo>
                  <a:cubicBezTo>
                    <a:pt x="91" y="1673"/>
                    <a:pt x="130" y="1681"/>
                    <a:pt x="122" y="1696"/>
                  </a:cubicBezTo>
                  <a:cubicBezTo>
                    <a:pt x="122" y="1711"/>
                    <a:pt x="99" y="1719"/>
                    <a:pt x="91" y="1734"/>
                  </a:cubicBezTo>
                  <a:cubicBezTo>
                    <a:pt x="84" y="1750"/>
                    <a:pt x="76" y="1773"/>
                    <a:pt x="84" y="1788"/>
                  </a:cubicBezTo>
                  <a:cubicBezTo>
                    <a:pt x="107" y="1819"/>
                    <a:pt x="137" y="1834"/>
                    <a:pt x="168" y="1849"/>
                  </a:cubicBezTo>
                  <a:cubicBezTo>
                    <a:pt x="183" y="1857"/>
                    <a:pt x="214" y="1864"/>
                    <a:pt x="214" y="1849"/>
                  </a:cubicBezTo>
                  <a:cubicBezTo>
                    <a:pt x="214" y="1819"/>
                    <a:pt x="153" y="1773"/>
                    <a:pt x="183" y="1750"/>
                  </a:cubicBezTo>
                  <a:cubicBezTo>
                    <a:pt x="214" y="1734"/>
                    <a:pt x="229" y="1803"/>
                    <a:pt x="260" y="1819"/>
                  </a:cubicBezTo>
                  <a:cubicBezTo>
                    <a:pt x="275" y="1826"/>
                    <a:pt x="305" y="1819"/>
                    <a:pt x="321" y="1834"/>
                  </a:cubicBezTo>
                  <a:cubicBezTo>
                    <a:pt x="336" y="1849"/>
                    <a:pt x="321" y="1872"/>
                    <a:pt x="313" y="1887"/>
                  </a:cubicBezTo>
                  <a:lnTo>
                    <a:pt x="313" y="1887"/>
                  </a:lnTo>
                  <a:cubicBezTo>
                    <a:pt x="427" y="1933"/>
                    <a:pt x="427" y="1933"/>
                    <a:pt x="427" y="1933"/>
                  </a:cubicBezTo>
                  <a:lnTo>
                    <a:pt x="427" y="1933"/>
                  </a:lnTo>
                  <a:cubicBezTo>
                    <a:pt x="427" y="1918"/>
                    <a:pt x="420" y="1895"/>
                    <a:pt x="427" y="1872"/>
                  </a:cubicBezTo>
                  <a:cubicBezTo>
                    <a:pt x="443" y="1857"/>
                    <a:pt x="458" y="1834"/>
                    <a:pt x="481" y="1826"/>
                  </a:cubicBezTo>
                  <a:cubicBezTo>
                    <a:pt x="496" y="1826"/>
                    <a:pt x="496" y="1864"/>
                    <a:pt x="512" y="1872"/>
                  </a:cubicBezTo>
                  <a:cubicBezTo>
                    <a:pt x="535" y="1872"/>
                    <a:pt x="550" y="1857"/>
                    <a:pt x="573" y="1849"/>
                  </a:cubicBezTo>
                  <a:lnTo>
                    <a:pt x="573" y="1849"/>
                  </a:lnTo>
                  <a:cubicBezTo>
                    <a:pt x="580" y="1819"/>
                    <a:pt x="603" y="1788"/>
                    <a:pt x="603" y="1750"/>
                  </a:cubicBezTo>
                  <a:cubicBezTo>
                    <a:pt x="611" y="1734"/>
                    <a:pt x="596" y="1711"/>
                    <a:pt x="596" y="1696"/>
                  </a:cubicBezTo>
                  <a:lnTo>
                    <a:pt x="618" y="1650"/>
                  </a:lnTo>
                  <a:lnTo>
                    <a:pt x="702" y="1620"/>
                  </a:lnTo>
                  <a:cubicBezTo>
                    <a:pt x="710" y="1635"/>
                    <a:pt x="718" y="1650"/>
                    <a:pt x="733" y="1673"/>
                  </a:cubicBezTo>
                  <a:lnTo>
                    <a:pt x="733" y="1673"/>
                  </a:lnTo>
                  <a:cubicBezTo>
                    <a:pt x="748" y="1650"/>
                    <a:pt x="756" y="1620"/>
                    <a:pt x="779" y="1620"/>
                  </a:cubicBezTo>
                  <a:cubicBezTo>
                    <a:pt x="802" y="1612"/>
                    <a:pt x="810" y="1658"/>
                    <a:pt x="825" y="1658"/>
                  </a:cubicBezTo>
                  <a:cubicBezTo>
                    <a:pt x="863" y="1643"/>
                    <a:pt x="878" y="1605"/>
                    <a:pt x="901" y="1582"/>
                  </a:cubicBezTo>
                  <a:lnTo>
                    <a:pt x="901" y="1582"/>
                  </a:lnTo>
                  <a:cubicBezTo>
                    <a:pt x="893" y="1544"/>
                    <a:pt x="878" y="1513"/>
                    <a:pt x="878" y="1475"/>
                  </a:cubicBezTo>
                  <a:cubicBezTo>
                    <a:pt x="878" y="1444"/>
                    <a:pt x="909" y="1421"/>
                    <a:pt x="909" y="1398"/>
                  </a:cubicBezTo>
                  <a:cubicBezTo>
                    <a:pt x="901" y="1368"/>
                    <a:pt x="855" y="1360"/>
                    <a:pt x="840" y="1330"/>
                  </a:cubicBezTo>
                  <a:cubicBezTo>
                    <a:pt x="832" y="1314"/>
                    <a:pt x="840" y="1284"/>
                    <a:pt x="840" y="1261"/>
                  </a:cubicBezTo>
                  <a:cubicBezTo>
                    <a:pt x="848" y="1253"/>
                    <a:pt x="840" y="1230"/>
                    <a:pt x="855" y="1223"/>
                  </a:cubicBezTo>
                  <a:cubicBezTo>
                    <a:pt x="871" y="1207"/>
                    <a:pt x="901" y="1223"/>
                    <a:pt x="916" y="1215"/>
                  </a:cubicBezTo>
                  <a:cubicBezTo>
                    <a:pt x="932" y="1207"/>
                    <a:pt x="939" y="1184"/>
                    <a:pt x="962" y="1184"/>
                  </a:cubicBezTo>
                  <a:cubicBezTo>
                    <a:pt x="977" y="1184"/>
                    <a:pt x="993" y="1200"/>
                    <a:pt x="1008" y="1215"/>
                  </a:cubicBezTo>
                  <a:lnTo>
                    <a:pt x="1023" y="1307"/>
                  </a:lnTo>
                  <a:cubicBezTo>
                    <a:pt x="1023" y="1314"/>
                    <a:pt x="1077" y="1414"/>
                    <a:pt x="1077" y="1414"/>
                  </a:cubicBezTo>
                  <a:cubicBezTo>
                    <a:pt x="1092" y="1414"/>
                    <a:pt x="1107" y="1414"/>
                    <a:pt x="1115" y="1429"/>
                  </a:cubicBezTo>
                  <a:cubicBezTo>
                    <a:pt x="1123" y="1436"/>
                    <a:pt x="1123" y="1459"/>
                    <a:pt x="1130" y="1475"/>
                  </a:cubicBezTo>
                  <a:lnTo>
                    <a:pt x="1130" y="1475"/>
                  </a:lnTo>
                  <a:cubicBezTo>
                    <a:pt x="1153" y="1490"/>
                    <a:pt x="1176" y="1505"/>
                    <a:pt x="1199" y="1505"/>
                  </a:cubicBezTo>
                  <a:cubicBezTo>
                    <a:pt x="1214" y="1513"/>
                    <a:pt x="1222" y="1475"/>
                    <a:pt x="1229" y="1490"/>
                  </a:cubicBezTo>
                  <a:cubicBezTo>
                    <a:pt x="1245" y="1513"/>
                    <a:pt x="1237" y="1559"/>
                    <a:pt x="1252" y="1589"/>
                  </a:cubicBezTo>
                  <a:cubicBezTo>
                    <a:pt x="1260" y="1605"/>
                    <a:pt x="1275" y="1605"/>
                    <a:pt x="1283" y="1612"/>
                  </a:cubicBezTo>
                  <a:lnTo>
                    <a:pt x="1283" y="1612"/>
                  </a:lnTo>
                  <a:cubicBezTo>
                    <a:pt x="1283" y="1582"/>
                    <a:pt x="1268" y="1544"/>
                    <a:pt x="1283" y="1521"/>
                  </a:cubicBezTo>
                  <a:cubicBezTo>
                    <a:pt x="1298" y="1490"/>
                    <a:pt x="1329" y="1467"/>
                    <a:pt x="1359" y="1475"/>
                  </a:cubicBezTo>
                  <a:cubicBezTo>
                    <a:pt x="1390" y="1475"/>
                    <a:pt x="1390" y="1521"/>
                    <a:pt x="1413" y="1536"/>
                  </a:cubicBezTo>
                  <a:cubicBezTo>
                    <a:pt x="1428" y="1551"/>
                    <a:pt x="1443" y="1566"/>
                    <a:pt x="1451" y="1559"/>
                  </a:cubicBezTo>
                  <a:cubicBezTo>
                    <a:pt x="1466" y="1544"/>
                    <a:pt x="1436" y="1513"/>
                    <a:pt x="1443" y="1498"/>
                  </a:cubicBezTo>
                  <a:cubicBezTo>
                    <a:pt x="1443" y="1482"/>
                    <a:pt x="1466" y="1467"/>
                    <a:pt x="1474" y="1452"/>
                  </a:cubicBezTo>
                  <a:lnTo>
                    <a:pt x="1474" y="1452"/>
                  </a:lnTo>
                  <a:cubicBezTo>
                    <a:pt x="1459" y="1414"/>
                    <a:pt x="1428" y="1375"/>
                    <a:pt x="1436" y="1330"/>
                  </a:cubicBezTo>
                  <a:cubicBezTo>
                    <a:pt x="1436" y="1299"/>
                    <a:pt x="1489" y="1292"/>
                    <a:pt x="1504" y="1261"/>
                  </a:cubicBezTo>
                  <a:cubicBezTo>
                    <a:pt x="1512" y="1238"/>
                    <a:pt x="1497" y="1200"/>
                    <a:pt x="1504" y="1177"/>
                  </a:cubicBezTo>
                  <a:cubicBezTo>
                    <a:pt x="1504" y="1161"/>
                    <a:pt x="1504" y="1139"/>
                    <a:pt x="1512" y="1131"/>
                  </a:cubicBezTo>
                  <a:cubicBezTo>
                    <a:pt x="1543" y="1108"/>
                    <a:pt x="1581" y="1093"/>
                    <a:pt x="1611" y="1070"/>
                  </a:cubicBezTo>
                  <a:lnTo>
                    <a:pt x="1611" y="1070"/>
                  </a:lnTo>
                  <a:cubicBezTo>
                    <a:pt x="1619" y="1062"/>
                    <a:pt x="1634" y="1055"/>
                    <a:pt x="1634" y="1047"/>
                  </a:cubicBezTo>
                  <a:cubicBezTo>
                    <a:pt x="1642" y="1032"/>
                    <a:pt x="1634" y="1017"/>
                    <a:pt x="1634" y="1001"/>
                  </a:cubicBezTo>
                  <a:lnTo>
                    <a:pt x="1634" y="1001"/>
                  </a:lnTo>
                  <a:cubicBezTo>
                    <a:pt x="1581" y="932"/>
                    <a:pt x="1543" y="856"/>
                    <a:pt x="1489" y="795"/>
                  </a:cubicBezTo>
                  <a:cubicBezTo>
                    <a:pt x="1474" y="772"/>
                    <a:pt x="1436" y="787"/>
                    <a:pt x="1421" y="772"/>
                  </a:cubicBezTo>
                  <a:cubicBezTo>
                    <a:pt x="1405" y="749"/>
                    <a:pt x="1413" y="711"/>
                    <a:pt x="1398" y="680"/>
                  </a:cubicBezTo>
                  <a:cubicBezTo>
                    <a:pt x="1390" y="673"/>
                    <a:pt x="1367" y="665"/>
                    <a:pt x="1352" y="665"/>
                  </a:cubicBezTo>
                  <a:cubicBezTo>
                    <a:pt x="1329" y="657"/>
                    <a:pt x="1298" y="673"/>
                    <a:pt x="1275" y="665"/>
                  </a:cubicBezTo>
                  <a:cubicBezTo>
                    <a:pt x="1237" y="657"/>
                    <a:pt x="1191" y="642"/>
                    <a:pt x="1168" y="612"/>
                  </a:cubicBezTo>
                  <a:cubicBezTo>
                    <a:pt x="1146" y="573"/>
                    <a:pt x="1184" y="512"/>
                    <a:pt x="1153" y="482"/>
                  </a:cubicBezTo>
                  <a:cubicBezTo>
                    <a:pt x="1107" y="451"/>
                    <a:pt x="1039" y="505"/>
                    <a:pt x="985" y="489"/>
                  </a:cubicBezTo>
                  <a:cubicBezTo>
                    <a:pt x="970" y="482"/>
                    <a:pt x="985" y="451"/>
                    <a:pt x="977" y="436"/>
                  </a:cubicBezTo>
                  <a:cubicBezTo>
                    <a:pt x="977" y="413"/>
                    <a:pt x="970" y="390"/>
                    <a:pt x="954" y="367"/>
                  </a:cubicBezTo>
                  <a:cubicBezTo>
                    <a:pt x="932" y="337"/>
                    <a:pt x="886" y="314"/>
                    <a:pt x="871" y="275"/>
                  </a:cubicBezTo>
                  <a:cubicBezTo>
                    <a:pt x="863" y="253"/>
                    <a:pt x="871" y="222"/>
                    <a:pt x="878" y="199"/>
                  </a:cubicBezTo>
                  <a:cubicBezTo>
                    <a:pt x="893" y="169"/>
                    <a:pt x="932" y="153"/>
                    <a:pt x="954" y="123"/>
                  </a:cubicBezTo>
                  <a:cubicBezTo>
                    <a:pt x="977" y="92"/>
                    <a:pt x="993" y="54"/>
                    <a:pt x="1008" y="23"/>
                  </a:cubicBezTo>
                  <a:lnTo>
                    <a:pt x="1008" y="23"/>
                  </a:lnTo>
                  <a:cubicBezTo>
                    <a:pt x="1008" y="16"/>
                    <a:pt x="1008" y="8"/>
                    <a:pt x="1000" y="8"/>
                  </a:cubicBezTo>
                  <a:cubicBezTo>
                    <a:pt x="970" y="0"/>
                    <a:pt x="939" y="8"/>
                    <a:pt x="909" y="16"/>
                  </a:cubicBezTo>
                  <a:cubicBezTo>
                    <a:pt x="878" y="31"/>
                    <a:pt x="855" y="69"/>
                    <a:pt x="817" y="77"/>
                  </a:cubicBezTo>
                  <a:cubicBezTo>
                    <a:pt x="787" y="92"/>
                    <a:pt x="748" y="62"/>
                    <a:pt x="718" y="69"/>
                  </a:cubicBezTo>
                  <a:cubicBezTo>
                    <a:pt x="687" y="85"/>
                    <a:pt x="687" y="138"/>
                    <a:pt x="657" y="161"/>
                  </a:cubicBezTo>
                  <a:cubicBezTo>
                    <a:pt x="634" y="169"/>
                    <a:pt x="603" y="161"/>
                    <a:pt x="580" y="146"/>
                  </a:cubicBezTo>
                  <a:cubicBezTo>
                    <a:pt x="557" y="130"/>
                    <a:pt x="565" y="100"/>
                    <a:pt x="542" y="92"/>
                  </a:cubicBezTo>
                  <a:cubicBezTo>
                    <a:pt x="519" y="77"/>
                    <a:pt x="489" y="69"/>
                    <a:pt x="458" y="77"/>
                  </a:cubicBezTo>
                  <a:cubicBezTo>
                    <a:pt x="450" y="85"/>
                    <a:pt x="450" y="108"/>
                    <a:pt x="443" y="115"/>
                  </a:cubicBezTo>
                  <a:cubicBezTo>
                    <a:pt x="412" y="130"/>
                    <a:pt x="382" y="130"/>
                    <a:pt x="343" y="14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0" name="Freeform 60"/>
            <p:cNvSpPr>
              <a:spLocks noChangeArrowheads="1"/>
            </p:cNvSpPr>
            <p:nvPr/>
          </p:nvSpPr>
          <p:spPr bwMode="auto">
            <a:xfrm>
              <a:off x="6235294" y="6769100"/>
              <a:ext cx="52385" cy="96838"/>
            </a:xfrm>
            <a:custGeom>
              <a:avLst/>
              <a:gdLst>
                <a:gd name="T0" fmla="*/ 8 w 146"/>
                <a:gd name="T1" fmla="*/ 7 h 268"/>
                <a:gd name="T2" fmla="*/ 8 w 146"/>
                <a:gd name="T3" fmla="*/ 7 h 268"/>
                <a:gd name="T4" fmla="*/ 8 w 146"/>
                <a:gd name="T5" fmla="*/ 30 h 268"/>
                <a:gd name="T6" fmla="*/ 0 w 146"/>
                <a:gd name="T7" fmla="*/ 267 h 268"/>
                <a:gd name="T8" fmla="*/ 0 w 146"/>
                <a:gd name="T9" fmla="*/ 267 h 268"/>
                <a:gd name="T10" fmla="*/ 77 w 146"/>
                <a:gd name="T11" fmla="*/ 252 h 268"/>
                <a:gd name="T12" fmla="*/ 107 w 146"/>
                <a:gd name="T13" fmla="*/ 221 h 268"/>
                <a:gd name="T14" fmla="*/ 138 w 146"/>
                <a:gd name="T15" fmla="*/ 176 h 268"/>
                <a:gd name="T16" fmla="*/ 130 w 146"/>
                <a:gd name="T17" fmla="*/ 130 h 268"/>
                <a:gd name="T18" fmla="*/ 115 w 146"/>
                <a:gd name="T19" fmla="*/ 69 h 268"/>
                <a:gd name="T20" fmla="*/ 92 w 146"/>
                <a:gd name="T21" fmla="*/ 15 h 268"/>
                <a:gd name="T22" fmla="*/ 8 w 146"/>
                <a:gd name="T23" fmla="*/ 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68">
                  <a:moveTo>
                    <a:pt x="8" y="7"/>
                  </a:moveTo>
                  <a:lnTo>
                    <a:pt x="8" y="7"/>
                  </a:lnTo>
                  <a:cubicBezTo>
                    <a:pt x="8" y="15"/>
                    <a:pt x="8" y="23"/>
                    <a:pt x="8" y="30"/>
                  </a:cubicBezTo>
                  <a:cubicBezTo>
                    <a:pt x="0" y="107"/>
                    <a:pt x="0" y="191"/>
                    <a:pt x="0" y="267"/>
                  </a:cubicBezTo>
                  <a:lnTo>
                    <a:pt x="0" y="267"/>
                  </a:lnTo>
                  <a:cubicBezTo>
                    <a:pt x="23" y="259"/>
                    <a:pt x="54" y="259"/>
                    <a:pt x="77" y="252"/>
                  </a:cubicBezTo>
                  <a:cubicBezTo>
                    <a:pt x="92" y="244"/>
                    <a:pt x="92" y="229"/>
                    <a:pt x="107" y="221"/>
                  </a:cubicBezTo>
                  <a:cubicBezTo>
                    <a:pt x="115" y="206"/>
                    <a:pt x="138" y="198"/>
                    <a:pt x="138" y="176"/>
                  </a:cubicBezTo>
                  <a:cubicBezTo>
                    <a:pt x="145" y="160"/>
                    <a:pt x="130" y="145"/>
                    <a:pt x="130" y="130"/>
                  </a:cubicBezTo>
                  <a:cubicBezTo>
                    <a:pt x="123" y="115"/>
                    <a:pt x="123" y="92"/>
                    <a:pt x="115" y="69"/>
                  </a:cubicBezTo>
                  <a:cubicBezTo>
                    <a:pt x="107" y="53"/>
                    <a:pt x="107" y="23"/>
                    <a:pt x="92" y="15"/>
                  </a:cubicBezTo>
                  <a:cubicBezTo>
                    <a:pt x="61" y="0"/>
                    <a:pt x="38" y="7"/>
                    <a:pt x="8" y="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1" name="Freeform 61"/>
            <p:cNvSpPr>
              <a:spLocks noChangeArrowheads="1"/>
            </p:cNvSpPr>
            <p:nvPr/>
          </p:nvSpPr>
          <p:spPr bwMode="auto">
            <a:xfrm>
              <a:off x="6535312" y="6116639"/>
              <a:ext cx="1314364" cy="904875"/>
            </a:xfrm>
            <a:custGeom>
              <a:avLst/>
              <a:gdLst>
                <a:gd name="T0" fmla="*/ 221 w 3652"/>
                <a:gd name="T1" fmla="*/ 908 h 2514"/>
                <a:gd name="T2" fmla="*/ 351 w 3652"/>
                <a:gd name="T3" fmla="*/ 725 h 2514"/>
                <a:gd name="T4" fmla="*/ 344 w 3652"/>
                <a:gd name="T5" fmla="*/ 511 h 2514"/>
                <a:gd name="T6" fmla="*/ 397 w 3652"/>
                <a:gd name="T7" fmla="*/ 358 h 2514"/>
                <a:gd name="T8" fmla="*/ 588 w 3652"/>
                <a:gd name="T9" fmla="*/ 290 h 2514"/>
                <a:gd name="T10" fmla="*/ 771 w 3652"/>
                <a:gd name="T11" fmla="*/ 229 h 2514"/>
                <a:gd name="T12" fmla="*/ 1069 w 3652"/>
                <a:gd name="T13" fmla="*/ 236 h 2514"/>
                <a:gd name="T14" fmla="*/ 1191 w 3652"/>
                <a:gd name="T15" fmla="*/ 99 h 2514"/>
                <a:gd name="T16" fmla="*/ 1314 w 3652"/>
                <a:gd name="T17" fmla="*/ 91 h 2514"/>
                <a:gd name="T18" fmla="*/ 1512 w 3652"/>
                <a:gd name="T19" fmla="*/ 221 h 2514"/>
                <a:gd name="T20" fmla="*/ 1673 w 3652"/>
                <a:gd name="T21" fmla="*/ 290 h 2514"/>
                <a:gd name="T22" fmla="*/ 1726 w 3652"/>
                <a:gd name="T23" fmla="*/ 206 h 2514"/>
                <a:gd name="T24" fmla="*/ 1764 w 3652"/>
                <a:gd name="T25" fmla="*/ 198 h 2514"/>
                <a:gd name="T26" fmla="*/ 1825 w 3652"/>
                <a:gd name="T27" fmla="*/ 267 h 2514"/>
                <a:gd name="T28" fmla="*/ 1963 w 3652"/>
                <a:gd name="T29" fmla="*/ 221 h 2514"/>
                <a:gd name="T30" fmla="*/ 2032 w 3652"/>
                <a:gd name="T31" fmla="*/ 152 h 2514"/>
                <a:gd name="T32" fmla="*/ 2223 w 3652"/>
                <a:gd name="T33" fmla="*/ 183 h 2514"/>
                <a:gd name="T34" fmla="*/ 2352 w 3652"/>
                <a:gd name="T35" fmla="*/ 168 h 2514"/>
                <a:gd name="T36" fmla="*/ 2566 w 3652"/>
                <a:gd name="T37" fmla="*/ 191 h 2514"/>
                <a:gd name="T38" fmla="*/ 2643 w 3652"/>
                <a:gd name="T39" fmla="*/ 68 h 2514"/>
                <a:gd name="T40" fmla="*/ 2902 w 3652"/>
                <a:gd name="T41" fmla="*/ 122 h 2514"/>
                <a:gd name="T42" fmla="*/ 3193 w 3652"/>
                <a:gd name="T43" fmla="*/ 412 h 2514"/>
                <a:gd name="T44" fmla="*/ 3544 w 3652"/>
                <a:gd name="T45" fmla="*/ 916 h 2514"/>
                <a:gd name="T46" fmla="*/ 3620 w 3652"/>
                <a:gd name="T47" fmla="*/ 1153 h 2514"/>
                <a:gd name="T48" fmla="*/ 3254 w 3652"/>
                <a:gd name="T49" fmla="*/ 1161 h 2514"/>
                <a:gd name="T50" fmla="*/ 2925 w 3652"/>
                <a:gd name="T51" fmla="*/ 1352 h 2514"/>
                <a:gd name="T52" fmla="*/ 2780 w 3652"/>
                <a:gd name="T53" fmla="*/ 1443 h 2514"/>
                <a:gd name="T54" fmla="*/ 2505 w 3652"/>
                <a:gd name="T55" fmla="*/ 1550 h 2514"/>
                <a:gd name="T56" fmla="*/ 2413 w 3652"/>
                <a:gd name="T57" fmla="*/ 1481 h 2514"/>
                <a:gd name="T58" fmla="*/ 2261 w 3652"/>
                <a:gd name="T59" fmla="*/ 1397 h 2514"/>
                <a:gd name="T60" fmla="*/ 2100 w 3652"/>
                <a:gd name="T61" fmla="*/ 1520 h 2514"/>
                <a:gd name="T62" fmla="*/ 2055 w 3652"/>
                <a:gd name="T63" fmla="*/ 1627 h 2514"/>
                <a:gd name="T64" fmla="*/ 2284 w 3652"/>
                <a:gd name="T65" fmla="*/ 1848 h 2514"/>
                <a:gd name="T66" fmla="*/ 2498 w 3652"/>
                <a:gd name="T67" fmla="*/ 1833 h 2514"/>
                <a:gd name="T68" fmla="*/ 2482 w 3652"/>
                <a:gd name="T69" fmla="*/ 2131 h 2514"/>
                <a:gd name="T70" fmla="*/ 2521 w 3652"/>
                <a:gd name="T71" fmla="*/ 2230 h 2514"/>
                <a:gd name="T72" fmla="*/ 2398 w 3652"/>
                <a:gd name="T73" fmla="*/ 2314 h 2514"/>
                <a:gd name="T74" fmla="*/ 2314 w 3652"/>
                <a:gd name="T75" fmla="*/ 2421 h 2514"/>
                <a:gd name="T76" fmla="*/ 2192 w 3652"/>
                <a:gd name="T77" fmla="*/ 2474 h 2514"/>
                <a:gd name="T78" fmla="*/ 2070 w 3652"/>
                <a:gd name="T79" fmla="*/ 2459 h 2514"/>
                <a:gd name="T80" fmla="*/ 1994 w 3652"/>
                <a:gd name="T81" fmla="*/ 2429 h 2514"/>
                <a:gd name="T82" fmla="*/ 2047 w 3652"/>
                <a:gd name="T83" fmla="*/ 2276 h 2514"/>
                <a:gd name="T84" fmla="*/ 1902 w 3652"/>
                <a:gd name="T85" fmla="*/ 2200 h 2514"/>
                <a:gd name="T86" fmla="*/ 1909 w 3652"/>
                <a:gd name="T87" fmla="*/ 2001 h 2514"/>
                <a:gd name="T88" fmla="*/ 1894 w 3652"/>
                <a:gd name="T89" fmla="*/ 1772 h 2514"/>
                <a:gd name="T90" fmla="*/ 1772 w 3652"/>
                <a:gd name="T91" fmla="*/ 1672 h 2514"/>
                <a:gd name="T92" fmla="*/ 1612 w 3652"/>
                <a:gd name="T93" fmla="*/ 1756 h 2514"/>
                <a:gd name="T94" fmla="*/ 1474 w 3652"/>
                <a:gd name="T95" fmla="*/ 1779 h 2514"/>
                <a:gd name="T96" fmla="*/ 1260 w 3652"/>
                <a:gd name="T97" fmla="*/ 1764 h 2514"/>
                <a:gd name="T98" fmla="*/ 1169 w 3652"/>
                <a:gd name="T99" fmla="*/ 1718 h 2514"/>
                <a:gd name="T100" fmla="*/ 1085 w 3652"/>
                <a:gd name="T101" fmla="*/ 1703 h 2514"/>
                <a:gd name="T102" fmla="*/ 901 w 3652"/>
                <a:gd name="T103" fmla="*/ 1642 h 2514"/>
                <a:gd name="T104" fmla="*/ 886 w 3652"/>
                <a:gd name="T105" fmla="*/ 1779 h 2514"/>
                <a:gd name="T106" fmla="*/ 771 w 3652"/>
                <a:gd name="T107" fmla="*/ 1909 h 2514"/>
                <a:gd name="T108" fmla="*/ 558 w 3652"/>
                <a:gd name="T109" fmla="*/ 1680 h 2514"/>
                <a:gd name="T110" fmla="*/ 412 w 3652"/>
                <a:gd name="T111" fmla="*/ 1573 h 2514"/>
                <a:gd name="T112" fmla="*/ 122 w 3652"/>
                <a:gd name="T113" fmla="*/ 1397 h 2514"/>
                <a:gd name="T114" fmla="*/ 8 w 3652"/>
                <a:gd name="T115" fmla="*/ 1183 h 2514"/>
                <a:gd name="T116" fmla="*/ 145 w 3652"/>
                <a:gd name="T117" fmla="*/ 931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2" h="2514">
                  <a:moveTo>
                    <a:pt x="145" y="931"/>
                  </a:moveTo>
                  <a:lnTo>
                    <a:pt x="145" y="931"/>
                  </a:lnTo>
                  <a:cubicBezTo>
                    <a:pt x="176" y="924"/>
                    <a:pt x="199" y="924"/>
                    <a:pt x="221" y="908"/>
                  </a:cubicBezTo>
                  <a:cubicBezTo>
                    <a:pt x="244" y="893"/>
                    <a:pt x="244" y="855"/>
                    <a:pt x="267" y="847"/>
                  </a:cubicBezTo>
                  <a:cubicBezTo>
                    <a:pt x="290" y="840"/>
                    <a:pt x="313" y="893"/>
                    <a:pt x="328" y="878"/>
                  </a:cubicBezTo>
                  <a:cubicBezTo>
                    <a:pt x="351" y="832"/>
                    <a:pt x="344" y="779"/>
                    <a:pt x="351" y="725"/>
                  </a:cubicBezTo>
                  <a:cubicBezTo>
                    <a:pt x="351" y="695"/>
                    <a:pt x="366" y="664"/>
                    <a:pt x="351" y="633"/>
                  </a:cubicBezTo>
                  <a:cubicBezTo>
                    <a:pt x="344" y="603"/>
                    <a:pt x="290" y="595"/>
                    <a:pt x="290" y="565"/>
                  </a:cubicBezTo>
                  <a:cubicBezTo>
                    <a:pt x="290" y="534"/>
                    <a:pt x="321" y="527"/>
                    <a:pt x="344" y="511"/>
                  </a:cubicBezTo>
                  <a:cubicBezTo>
                    <a:pt x="359" y="504"/>
                    <a:pt x="389" y="511"/>
                    <a:pt x="397" y="496"/>
                  </a:cubicBezTo>
                  <a:cubicBezTo>
                    <a:pt x="405" y="473"/>
                    <a:pt x="366" y="450"/>
                    <a:pt x="366" y="427"/>
                  </a:cubicBezTo>
                  <a:cubicBezTo>
                    <a:pt x="366" y="404"/>
                    <a:pt x="382" y="374"/>
                    <a:pt x="397" y="358"/>
                  </a:cubicBezTo>
                  <a:cubicBezTo>
                    <a:pt x="405" y="336"/>
                    <a:pt x="428" y="313"/>
                    <a:pt x="451" y="305"/>
                  </a:cubicBezTo>
                  <a:cubicBezTo>
                    <a:pt x="481" y="297"/>
                    <a:pt x="519" y="320"/>
                    <a:pt x="550" y="313"/>
                  </a:cubicBezTo>
                  <a:cubicBezTo>
                    <a:pt x="565" y="313"/>
                    <a:pt x="573" y="297"/>
                    <a:pt x="588" y="290"/>
                  </a:cubicBezTo>
                  <a:lnTo>
                    <a:pt x="588" y="290"/>
                  </a:lnTo>
                  <a:cubicBezTo>
                    <a:pt x="619" y="282"/>
                    <a:pt x="664" y="290"/>
                    <a:pt x="695" y="275"/>
                  </a:cubicBezTo>
                  <a:cubicBezTo>
                    <a:pt x="725" y="267"/>
                    <a:pt x="741" y="229"/>
                    <a:pt x="771" y="229"/>
                  </a:cubicBezTo>
                  <a:cubicBezTo>
                    <a:pt x="810" y="229"/>
                    <a:pt x="840" y="259"/>
                    <a:pt x="878" y="282"/>
                  </a:cubicBezTo>
                  <a:cubicBezTo>
                    <a:pt x="886" y="290"/>
                    <a:pt x="886" y="313"/>
                    <a:pt x="901" y="313"/>
                  </a:cubicBezTo>
                  <a:cubicBezTo>
                    <a:pt x="955" y="297"/>
                    <a:pt x="1016" y="275"/>
                    <a:pt x="1069" y="236"/>
                  </a:cubicBezTo>
                  <a:cubicBezTo>
                    <a:pt x="1085" y="229"/>
                    <a:pt x="1054" y="183"/>
                    <a:pt x="1077" y="183"/>
                  </a:cubicBezTo>
                  <a:cubicBezTo>
                    <a:pt x="1108" y="175"/>
                    <a:pt x="1130" y="236"/>
                    <a:pt x="1153" y="221"/>
                  </a:cubicBezTo>
                  <a:cubicBezTo>
                    <a:pt x="1191" y="191"/>
                    <a:pt x="1161" y="129"/>
                    <a:pt x="1191" y="99"/>
                  </a:cubicBezTo>
                  <a:cubicBezTo>
                    <a:pt x="1207" y="84"/>
                    <a:pt x="1237" y="106"/>
                    <a:pt x="1260" y="106"/>
                  </a:cubicBezTo>
                  <a:cubicBezTo>
                    <a:pt x="1275" y="99"/>
                    <a:pt x="1291" y="91"/>
                    <a:pt x="1314" y="91"/>
                  </a:cubicBezTo>
                  <a:lnTo>
                    <a:pt x="1314" y="91"/>
                  </a:lnTo>
                  <a:cubicBezTo>
                    <a:pt x="1344" y="99"/>
                    <a:pt x="1382" y="114"/>
                    <a:pt x="1413" y="122"/>
                  </a:cubicBezTo>
                  <a:cubicBezTo>
                    <a:pt x="1428" y="129"/>
                    <a:pt x="1451" y="137"/>
                    <a:pt x="1466" y="152"/>
                  </a:cubicBezTo>
                  <a:cubicBezTo>
                    <a:pt x="1489" y="168"/>
                    <a:pt x="1497" y="198"/>
                    <a:pt x="1512" y="221"/>
                  </a:cubicBezTo>
                  <a:cubicBezTo>
                    <a:pt x="1527" y="236"/>
                    <a:pt x="1535" y="252"/>
                    <a:pt x="1558" y="259"/>
                  </a:cubicBezTo>
                  <a:cubicBezTo>
                    <a:pt x="1573" y="259"/>
                    <a:pt x="1581" y="236"/>
                    <a:pt x="1596" y="236"/>
                  </a:cubicBezTo>
                  <a:cubicBezTo>
                    <a:pt x="1627" y="244"/>
                    <a:pt x="1642" y="290"/>
                    <a:pt x="1673" y="290"/>
                  </a:cubicBezTo>
                  <a:cubicBezTo>
                    <a:pt x="1688" y="282"/>
                    <a:pt x="1696" y="252"/>
                    <a:pt x="1696" y="229"/>
                  </a:cubicBezTo>
                  <a:cubicBezTo>
                    <a:pt x="1696" y="206"/>
                    <a:pt x="1657" y="183"/>
                    <a:pt x="1673" y="168"/>
                  </a:cubicBezTo>
                  <a:cubicBezTo>
                    <a:pt x="1696" y="160"/>
                    <a:pt x="1711" y="191"/>
                    <a:pt x="1726" y="206"/>
                  </a:cubicBezTo>
                  <a:lnTo>
                    <a:pt x="1726" y="206"/>
                  </a:lnTo>
                  <a:cubicBezTo>
                    <a:pt x="1734" y="221"/>
                    <a:pt x="1741" y="244"/>
                    <a:pt x="1757" y="244"/>
                  </a:cubicBezTo>
                  <a:cubicBezTo>
                    <a:pt x="1772" y="244"/>
                    <a:pt x="1757" y="214"/>
                    <a:pt x="1764" y="198"/>
                  </a:cubicBezTo>
                  <a:cubicBezTo>
                    <a:pt x="1772" y="198"/>
                    <a:pt x="1780" y="214"/>
                    <a:pt x="1787" y="214"/>
                  </a:cubicBezTo>
                  <a:cubicBezTo>
                    <a:pt x="1795" y="221"/>
                    <a:pt x="1810" y="206"/>
                    <a:pt x="1818" y="214"/>
                  </a:cubicBezTo>
                  <a:cubicBezTo>
                    <a:pt x="1825" y="229"/>
                    <a:pt x="1810" y="252"/>
                    <a:pt x="1825" y="267"/>
                  </a:cubicBezTo>
                  <a:cubicBezTo>
                    <a:pt x="1833" y="275"/>
                    <a:pt x="1848" y="259"/>
                    <a:pt x="1856" y="259"/>
                  </a:cubicBezTo>
                  <a:cubicBezTo>
                    <a:pt x="1864" y="259"/>
                    <a:pt x="1864" y="275"/>
                    <a:pt x="1864" y="275"/>
                  </a:cubicBezTo>
                  <a:cubicBezTo>
                    <a:pt x="1902" y="259"/>
                    <a:pt x="1932" y="236"/>
                    <a:pt x="1963" y="221"/>
                  </a:cubicBezTo>
                  <a:cubicBezTo>
                    <a:pt x="1978" y="214"/>
                    <a:pt x="2001" y="206"/>
                    <a:pt x="2009" y="198"/>
                  </a:cubicBezTo>
                  <a:cubicBezTo>
                    <a:pt x="2024" y="183"/>
                    <a:pt x="2024" y="168"/>
                    <a:pt x="2032" y="152"/>
                  </a:cubicBezTo>
                  <a:lnTo>
                    <a:pt x="2032" y="152"/>
                  </a:lnTo>
                  <a:cubicBezTo>
                    <a:pt x="2169" y="175"/>
                    <a:pt x="2169" y="175"/>
                    <a:pt x="2169" y="175"/>
                  </a:cubicBezTo>
                  <a:lnTo>
                    <a:pt x="2169" y="175"/>
                  </a:lnTo>
                  <a:cubicBezTo>
                    <a:pt x="2169" y="175"/>
                    <a:pt x="2215" y="183"/>
                    <a:pt x="2223" y="183"/>
                  </a:cubicBezTo>
                  <a:cubicBezTo>
                    <a:pt x="2230" y="183"/>
                    <a:pt x="2261" y="168"/>
                    <a:pt x="2261" y="168"/>
                  </a:cubicBezTo>
                  <a:cubicBezTo>
                    <a:pt x="2284" y="175"/>
                    <a:pt x="2314" y="191"/>
                    <a:pt x="2337" y="191"/>
                  </a:cubicBezTo>
                  <a:cubicBezTo>
                    <a:pt x="2345" y="191"/>
                    <a:pt x="2345" y="168"/>
                    <a:pt x="2352" y="168"/>
                  </a:cubicBezTo>
                  <a:cubicBezTo>
                    <a:pt x="2368" y="160"/>
                    <a:pt x="2391" y="168"/>
                    <a:pt x="2413" y="175"/>
                  </a:cubicBezTo>
                  <a:cubicBezTo>
                    <a:pt x="2436" y="183"/>
                    <a:pt x="2452" y="206"/>
                    <a:pt x="2482" y="214"/>
                  </a:cubicBezTo>
                  <a:cubicBezTo>
                    <a:pt x="2513" y="214"/>
                    <a:pt x="2536" y="191"/>
                    <a:pt x="2566" y="191"/>
                  </a:cubicBezTo>
                  <a:cubicBezTo>
                    <a:pt x="2589" y="191"/>
                    <a:pt x="2612" y="206"/>
                    <a:pt x="2627" y="198"/>
                  </a:cubicBezTo>
                  <a:cubicBezTo>
                    <a:pt x="2635" y="191"/>
                    <a:pt x="2612" y="175"/>
                    <a:pt x="2612" y="160"/>
                  </a:cubicBezTo>
                  <a:cubicBezTo>
                    <a:pt x="2620" y="129"/>
                    <a:pt x="2620" y="99"/>
                    <a:pt x="2643" y="68"/>
                  </a:cubicBezTo>
                  <a:cubicBezTo>
                    <a:pt x="2658" y="38"/>
                    <a:pt x="2681" y="30"/>
                    <a:pt x="2711" y="0"/>
                  </a:cubicBezTo>
                  <a:lnTo>
                    <a:pt x="2711" y="0"/>
                  </a:lnTo>
                  <a:cubicBezTo>
                    <a:pt x="2788" y="30"/>
                    <a:pt x="2857" y="68"/>
                    <a:pt x="2902" y="122"/>
                  </a:cubicBezTo>
                  <a:cubicBezTo>
                    <a:pt x="2948" y="183"/>
                    <a:pt x="3032" y="206"/>
                    <a:pt x="3093" y="252"/>
                  </a:cubicBezTo>
                  <a:cubicBezTo>
                    <a:pt x="3109" y="259"/>
                    <a:pt x="3162" y="290"/>
                    <a:pt x="3162" y="297"/>
                  </a:cubicBezTo>
                  <a:cubicBezTo>
                    <a:pt x="3162" y="358"/>
                    <a:pt x="3132" y="358"/>
                    <a:pt x="3193" y="412"/>
                  </a:cubicBezTo>
                  <a:cubicBezTo>
                    <a:pt x="3269" y="481"/>
                    <a:pt x="3292" y="542"/>
                    <a:pt x="3322" y="633"/>
                  </a:cubicBezTo>
                  <a:cubicBezTo>
                    <a:pt x="3338" y="672"/>
                    <a:pt x="3376" y="825"/>
                    <a:pt x="3414" y="840"/>
                  </a:cubicBezTo>
                  <a:cubicBezTo>
                    <a:pt x="3430" y="863"/>
                    <a:pt x="3544" y="916"/>
                    <a:pt x="3544" y="916"/>
                  </a:cubicBezTo>
                  <a:cubicBezTo>
                    <a:pt x="3552" y="1046"/>
                    <a:pt x="3582" y="1054"/>
                    <a:pt x="3651" y="1084"/>
                  </a:cubicBezTo>
                  <a:lnTo>
                    <a:pt x="3651" y="1084"/>
                  </a:lnTo>
                  <a:cubicBezTo>
                    <a:pt x="3643" y="1115"/>
                    <a:pt x="3651" y="1145"/>
                    <a:pt x="3620" y="1153"/>
                  </a:cubicBezTo>
                  <a:cubicBezTo>
                    <a:pt x="3559" y="1176"/>
                    <a:pt x="3491" y="1161"/>
                    <a:pt x="3437" y="1145"/>
                  </a:cubicBezTo>
                  <a:cubicBezTo>
                    <a:pt x="3391" y="1138"/>
                    <a:pt x="3368" y="1077"/>
                    <a:pt x="3322" y="1077"/>
                  </a:cubicBezTo>
                  <a:cubicBezTo>
                    <a:pt x="3284" y="1084"/>
                    <a:pt x="3277" y="1138"/>
                    <a:pt x="3254" y="1161"/>
                  </a:cubicBezTo>
                  <a:cubicBezTo>
                    <a:pt x="3216" y="1206"/>
                    <a:pt x="3177" y="1260"/>
                    <a:pt x="3124" y="1283"/>
                  </a:cubicBezTo>
                  <a:cubicBezTo>
                    <a:pt x="3093" y="1298"/>
                    <a:pt x="3055" y="1268"/>
                    <a:pt x="3024" y="1275"/>
                  </a:cubicBezTo>
                  <a:cubicBezTo>
                    <a:pt x="2986" y="1290"/>
                    <a:pt x="2956" y="1329"/>
                    <a:pt x="2925" y="1352"/>
                  </a:cubicBezTo>
                  <a:cubicBezTo>
                    <a:pt x="2910" y="1367"/>
                    <a:pt x="2887" y="1382"/>
                    <a:pt x="2880" y="1405"/>
                  </a:cubicBezTo>
                  <a:cubicBezTo>
                    <a:pt x="2872" y="1436"/>
                    <a:pt x="2895" y="1489"/>
                    <a:pt x="2872" y="1497"/>
                  </a:cubicBezTo>
                  <a:cubicBezTo>
                    <a:pt x="2841" y="1512"/>
                    <a:pt x="2818" y="1451"/>
                    <a:pt x="2780" y="1443"/>
                  </a:cubicBezTo>
                  <a:cubicBezTo>
                    <a:pt x="2727" y="1443"/>
                    <a:pt x="2666" y="1451"/>
                    <a:pt x="2612" y="1474"/>
                  </a:cubicBezTo>
                  <a:cubicBezTo>
                    <a:pt x="2566" y="1489"/>
                    <a:pt x="2536" y="1527"/>
                    <a:pt x="2505" y="1550"/>
                  </a:cubicBezTo>
                  <a:lnTo>
                    <a:pt x="2505" y="1550"/>
                  </a:lnTo>
                  <a:cubicBezTo>
                    <a:pt x="2475" y="1558"/>
                    <a:pt x="2452" y="1565"/>
                    <a:pt x="2429" y="1565"/>
                  </a:cubicBezTo>
                  <a:cubicBezTo>
                    <a:pt x="2413" y="1565"/>
                    <a:pt x="2398" y="1573"/>
                    <a:pt x="2398" y="1558"/>
                  </a:cubicBezTo>
                  <a:cubicBezTo>
                    <a:pt x="2391" y="1535"/>
                    <a:pt x="2406" y="1512"/>
                    <a:pt x="2413" y="1481"/>
                  </a:cubicBezTo>
                  <a:cubicBezTo>
                    <a:pt x="2413" y="1466"/>
                    <a:pt x="2421" y="1443"/>
                    <a:pt x="2413" y="1420"/>
                  </a:cubicBezTo>
                  <a:cubicBezTo>
                    <a:pt x="2398" y="1397"/>
                    <a:pt x="2375" y="1382"/>
                    <a:pt x="2345" y="1382"/>
                  </a:cubicBezTo>
                  <a:cubicBezTo>
                    <a:pt x="2314" y="1375"/>
                    <a:pt x="2284" y="1390"/>
                    <a:pt x="2261" y="1397"/>
                  </a:cubicBezTo>
                  <a:cubicBezTo>
                    <a:pt x="2223" y="1413"/>
                    <a:pt x="2177" y="1420"/>
                    <a:pt x="2154" y="1451"/>
                  </a:cubicBezTo>
                  <a:cubicBezTo>
                    <a:pt x="2138" y="1474"/>
                    <a:pt x="2169" y="1512"/>
                    <a:pt x="2154" y="1535"/>
                  </a:cubicBezTo>
                  <a:cubicBezTo>
                    <a:pt x="2146" y="1550"/>
                    <a:pt x="2116" y="1512"/>
                    <a:pt x="2100" y="1520"/>
                  </a:cubicBezTo>
                  <a:cubicBezTo>
                    <a:pt x="2093" y="1527"/>
                    <a:pt x="2123" y="1558"/>
                    <a:pt x="2108" y="1573"/>
                  </a:cubicBezTo>
                  <a:cubicBezTo>
                    <a:pt x="2093" y="1581"/>
                    <a:pt x="2062" y="1550"/>
                    <a:pt x="2047" y="1565"/>
                  </a:cubicBezTo>
                  <a:cubicBezTo>
                    <a:pt x="2032" y="1581"/>
                    <a:pt x="2047" y="1611"/>
                    <a:pt x="2055" y="1627"/>
                  </a:cubicBezTo>
                  <a:cubicBezTo>
                    <a:pt x="2070" y="1680"/>
                    <a:pt x="2077" y="1733"/>
                    <a:pt x="2116" y="1779"/>
                  </a:cubicBezTo>
                  <a:cubicBezTo>
                    <a:pt x="2138" y="1810"/>
                    <a:pt x="2177" y="1825"/>
                    <a:pt x="2215" y="1840"/>
                  </a:cubicBezTo>
                  <a:cubicBezTo>
                    <a:pt x="2238" y="1848"/>
                    <a:pt x="2261" y="1848"/>
                    <a:pt x="2284" y="1848"/>
                  </a:cubicBezTo>
                  <a:cubicBezTo>
                    <a:pt x="2314" y="1840"/>
                    <a:pt x="2352" y="1840"/>
                    <a:pt x="2391" y="1840"/>
                  </a:cubicBezTo>
                  <a:cubicBezTo>
                    <a:pt x="2421" y="1840"/>
                    <a:pt x="2459" y="1833"/>
                    <a:pt x="2498" y="1833"/>
                  </a:cubicBezTo>
                  <a:lnTo>
                    <a:pt x="2498" y="1833"/>
                  </a:lnTo>
                  <a:cubicBezTo>
                    <a:pt x="2490" y="1863"/>
                    <a:pt x="2475" y="1894"/>
                    <a:pt x="2475" y="1925"/>
                  </a:cubicBezTo>
                  <a:cubicBezTo>
                    <a:pt x="2475" y="1955"/>
                    <a:pt x="2498" y="1978"/>
                    <a:pt x="2498" y="2008"/>
                  </a:cubicBezTo>
                  <a:cubicBezTo>
                    <a:pt x="2505" y="2047"/>
                    <a:pt x="2498" y="2092"/>
                    <a:pt x="2482" y="2131"/>
                  </a:cubicBezTo>
                  <a:cubicBezTo>
                    <a:pt x="2475" y="2154"/>
                    <a:pt x="2444" y="2154"/>
                    <a:pt x="2429" y="2177"/>
                  </a:cubicBezTo>
                  <a:cubicBezTo>
                    <a:pt x="2429" y="2184"/>
                    <a:pt x="2436" y="2200"/>
                    <a:pt x="2444" y="2207"/>
                  </a:cubicBezTo>
                  <a:cubicBezTo>
                    <a:pt x="2467" y="2222"/>
                    <a:pt x="2505" y="2215"/>
                    <a:pt x="2521" y="2230"/>
                  </a:cubicBezTo>
                  <a:cubicBezTo>
                    <a:pt x="2536" y="2238"/>
                    <a:pt x="2536" y="2261"/>
                    <a:pt x="2521" y="2261"/>
                  </a:cubicBezTo>
                  <a:cubicBezTo>
                    <a:pt x="2498" y="2276"/>
                    <a:pt x="2467" y="2268"/>
                    <a:pt x="2444" y="2276"/>
                  </a:cubicBezTo>
                  <a:cubicBezTo>
                    <a:pt x="2429" y="2283"/>
                    <a:pt x="2413" y="2306"/>
                    <a:pt x="2398" y="2314"/>
                  </a:cubicBezTo>
                  <a:cubicBezTo>
                    <a:pt x="2360" y="2314"/>
                    <a:pt x="2322" y="2276"/>
                    <a:pt x="2291" y="2291"/>
                  </a:cubicBezTo>
                  <a:cubicBezTo>
                    <a:pt x="2261" y="2306"/>
                    <a:pt x="2230" y="2337"/>
                    <a:pt x="2230" y="2375"/>
                  </a:cubicBezTo>
                  <a:cubicBezTo>
                    <a:pt x="2238" y="2406"/>
                    <a:pt x="2284" y="2406"/>
                    <a:pt x="2314" y="2421"/>
                  </a:cubicBezTo>
                  <a:lnTo>
                    <a:pt x="2314" y="2421"/>
                  </a:lnTo>
                  <a:cubicBezTo>
                    <a:pt x="2284" y="2429"/>
                    <a:pt x="2261" y="2436"/>
                    <a:pt x="2238" y="2452"/>
                  </a:cubicBezTo>
                  <a:cubicBezTo>
                    <a:pt x="2223" y="2459"/>
                    <a:pt x="2207" y="2474"/>
                    <a:pt x="2192" y="2474"/>
                  </a:cubicBezTo>
                  <a:cubicBezTo>
                    <a:pt x="2177" y="2474"/>
                    <a:pt x="2169" y="2459"/>
                    <a:pt x="2154" y="2459"/>
                  </a:cubicBezTo>
                  <a:cubicBezTo>
                    <a:pt x="2138" y="2459"/>
                    <a:pt x="2123" y="2474"/>
                    <a:pt x="2108" y="2474"/>
                  </a:cubicBezTo>
                  <a:cubicBezTo>
                    <a:pt x="2093" y="2474"/>
                    <a:pt x="2085" y="2459"/>
                    <a:pt x="2070" y="2459"/>
                  </a:cubicBezTo>
                  <a:cubicBezTo>
                    <a:pt x="2055" y="2474"/>
                    <a:pt x="2039" y="2497"/>
                    <a:pt x="2032" y="2513"/>
                  </a:cubicBezTo>
                  <a:lnTo>
                    <a:pt x="2032" y="2513"/>
                  </a:lnTo>
                  <a:cubicBezTo>
                    <a:pt x="2016" y="2482"/>
                    <a:pt x="2001" y="2459"/>
                    <a:pt x="1994" y="2429"/>
                  </a:cubicBezTo>
                  <a:cubicBezTo>
                    <a:pt x="1994" y="2398"/>
                    <a:pt x="1978" y="2352"/>
                    <a:pt x="2001" y="2329"/>
                  </a:cubicBezTo>
                  <a:cubicBezTo>
                    <a:pt x="2016" y="2306"/>
                    <a:pt x="2062" y="2337"/>
                    <a:pt x="2077" y="2314"/>
                  </a:cubicBezTo>
                  <a:cubicBezTo>
                    <a:pt x="2085" y="2299"/>
                    <a:pt x="2062" y="2283"/>
                    <a:pt x="2047" y="2276"/>
                  </a:cubicBezTo>
                  <a:cubicBezTo>
                    <a:pt x="2024" y="2268"/>
                    <a:pt x="2001" y="2283"/>
                    <a:pt x="1986" y="2276"/>
                  </a:cubicBezTo>
                  <a:cubicBezTo>
                    <a:pt x="1955" y="2261"/>
                    <a:pt x="1932" y="2222"/>
                    <a:pt x="1902" y="2200"/>
                  </a:cubicBezTo>
                  <a:lnTo>
                    <a:pt x="1902" y="2200"/>
                  </a:lnTo>
                  <a:cubicBezTo>
                    <a:pt x="1917" y="2177"/>
                    <a:pt x="1940" y="2154"/>
                    <a:pt x="1940" y="2131"/>
                  </a:cubicBezTo>
                  <a:cubicBezTo>
                    <a:pt x="1940" y="2123"/>
                    <a:pt x="1909" y="2123"/>
                    <a:pt x="1902" y="2115"/>
                  </a:cubicBezTo>
                  <a:cubicBezTo>
                    <a:pt x="1894" y="2077"/>
                    <a:pt x="1925" y="2039"/>
                    <a:pt x="1909" y="2001"/>
                  </a:cubicBezTo>
                  <a:cubicBezTo>
                    <a:pt x="1902" y="1963"/>
                    <a:pt x="1848" y="1940"/>
                    <a:pt x="1848" y="1902"/>
                  </a:cubicBezTo>
                  <a:cubicBezTo>
                    <a:pt x="1848" y="1879"/>
                    <a:pt x="1894" y="1894"/>
                    <a:pt x="1902" y="1871"/>
                  </a:cubicBezTo>
                  <a:cubicBezTo>
                    <a:pt x="1917" y="1840"/>
                    <a:pt x="1894" y="1802"/>
                    <a:pt x="1894" y="1772"/>
                  </a:cubicBezTo>
                  <a:cubicBezTo>
                    <a:pt x="1902" y="1756"/>
                    <a:pt x="1925" y="1749"/>
                    <a:pt x="1917" y="1733"/>
                  </a:cubicBezTo>
                  <a:cubicBezTo>
                    <a:pt x="1909" y="1711"/>
                    <a:pt x="1894" y="1688"/>
                    <a:pt x="1871" y="1680"/>
                  </a:cubicBezTo>
                  <a:cubicBezTo>
                    <a:pt x="1841" y="1672"/>
                    <a:pt x="1802" y="1665"/>
                    <a:pt x="1772" y="1672"/>
                  </a:cubicBezTo>
                  <a:cubicBezTo>
                    <a:pt x="1749" y="1680"/>
                    <a:pt x="1741" y="1703"/>
                    <a:pt x="1726" y="1718"/>
                  </a:cubicBezTo>
                  <a:cubicBezTo>
                    <a:pt x="1719" y="1733"/>
                    <a:pt x="1711" y="1756"/>
                    <a:pt x="1696" y="1764"/>
                  </a:cubicBezTo>
                  <a:cubicBezTo>
                    <a:pt x="1673" y="1772"/>
                    <a:pt x="1634" y="1756"/>
                    <a:pt x="1612" y="1756"/>
                  </a:cubicBezTo>
                  <a:cubicBezTo>
                    <a:pt x="1581" y="1764"/>
                    <a:pt x="1558" y="1779"/>
                    <a:pt x="1535" y="1779"/>
                  </a:cubicBezTo>
                  <a:cubicBezTo>
                    <a:pt x="1520" y="1779"/>
                    <a:pt x="1512" y="1764"/>
                    <a:pt x="1497" y="1764"/>
                  </a:cubicBezTo>
                  <a:cubicBezTo>
                    <a:pt x="1489" y="1764"/>
                    <a:pt x="1482" y="1779"/>
                    <a:pt x="1474" y="1779"/>
                  </a:cubicBezTo>
                  <a:cubicBezTo>
                    <a:pt x="1444" y="1787"/>
                    <a:pt x="1421" y="1779"/>
                    <a:pt x="1390" y="1772"/>
                  </a:cubicBezTo>
                  <a:cubicBezTo>
                    <a:pt x="1360" y="1764"/>
                    <a:pt x="1329" y="1741"/>
                    <a:pt x="1298" y="1741"/>
                  </a:cubicBezTo>
                  <a:cubicBezTo>
                    <a:pt x="1283" y="1741"/>
                    <a:pt x="1275" y="1756"/>
                    <a:pt x="1260" y="1764"/>
                  </a:cubicBezTo>
                  <a:lnTo>
                    <a:pt x="1260" y="1764"/>
                  </a:lnTo>
                  <a:cubicBezTo>
                    <a:pt x="1252" y="1749"/>
                    <a:pt x="1245" y="1741"/>
                    <a:pt x="1230" y="1726"/>
                  </a:cubicBezTo>
                  <a:cubicBezTo>
                    <a:pt x="1230" y="1726"/>
                    <a:pt x="1176" y="1718"/>
                    <a:pt x="1169" y="1718"/>
                  </a:cubicBezTo>
                  <a:lnTo>
                    <a:pt x="1130" y="1688"/>
                  </a:lnTo>
                  <a:cubicBezTo>
                    <a:pt x="1115" y="1680"/>
                    <a:pt x="1100" y="1680"/>
                    <a:pt x="1085" y="1680"/>
                  </a:cubicBezTo>
                  <a:cubicBezTo>
                    <a:pt x="1077" y="1680"/>
                    <a:pt x="1085" y="1695"/>
                    <a:pt x="1085" y="1703"/>
                  </a:cubicBezTo>
                  <a:cubicBezTo>
                    <a:pt x="1069" y="1703"/>
                    <a:pt x="1062" y="1703"/>
                    <a:pt x="1054" y="1695"/>
                  </a:cubicBezTo>
                  <a:cubicBezTo>
                    <a:pt x="1039" y="1672"/>
                    <a:pt x="1039" y="1634"/>
                    <a:pt x="1016" y="1627"/>
                  </a:cubicBezTo>
                  <a:cubicBezTo>
                    <a:pt x="977" y="1611"/>
                    <a:pt x="939" y="1634"/>
                    <a:pt x="901" y="1642"/>
                  </a:cubicBezTo>
                  <a:cubicBezTo>
                    <a:pt x="901" y="1642"/>
                    <a:pt x="886" y="1711"/>
                    <a:pt x="886" y="1718"/>
                  </a:cubicBezTo>
                  <a:lnTo>
                    <a:pt x="916" y="1764"/>
                  </a:lnTo>
                  <a:cubicBezTo>
                    <a:pt x="901" y="1772"/>
                    <a:pt x="886" y="1764"/>
                    <a:pt x="886" y="1779"/>
                  </a:cubicBezTo>
                  <a:cubicBezTo>
                    <a:pt x="871" y="1802"/>
                    <a:pt x="886" y="1840"/>
                    <a:pt x="871" y="1863"/>
                  </a:cubicBezTo>
                  <a:cubicBezTo>
                    <a:pt x="863" y="1879"/>
                    <a:pt x="848" y="1848"/>
                    <a:pt x="833" y="1856"/>
                  </a:cubicBezTo>
                  <a:cubicBezTo>
                    <a:pt x="810" y="1863"/>
                    <a:pt x="794" y="1894"/>
                    <a:pt x="771" y="1909"/>
                  </a:cubicBezTo>
                  <a:lnTo>
                    <a:pt x="771" y="1909"/>
                  </a:lnTo>
                  <a:cubicBezTo>
                    <a:pt x="718" y="1840"/>
                    <a:pt x="680" y="1764"/>
                    <a:pt x="626" y="1703"/>
                  </a:cubicBezTo>
                  <a:cubicBezTo>
                    <a:pt x="611" y="1680"/>
                    <a:pt x="573" y="1695"/>
                    <a:pt x="558" y="1680"/>
                  </a:cubicBezTo>
                  <a:cubicBezTo>
                    <a:pt x="542" y="1657"/>
                    <a:pt x="550" y="1619"/>
                    <a:pt x="535" y="1588"/>
                  </a:cubicBezTo>
                  <a:cubicBezTo>
                    <a:pt x="527" y="1581"/>
                    <a:pt x="504" y="1573"/>
                    <a:pt x="489" y="1573"/>
                  </a:cubicBezTo>
                  <a:cubicBezTo>
                    <a:pt x="466" y="1565"/>
                    <a:pt x="435" y="1581"/>
                    <a:pt x="412" y="1573"/>
                  </a:cubicBezTo>
                  <a:cubicBezTo>
                    <a:pt x="374" y="1565"/>
                    <a:pt x="328" y="1550"/>
                    <a:pt x="305" y="1520"/>
                  </a:cubicBezTo>
                  <a:cubicBezTo>
                    <a:pt x="283" y="1481"/>
                    <a:pt x="321" y="1420"/>
                    <a:pt x="290" y="1390"/>
                  </a:cubicBezTo>
                  <a:cubicBezTo>
                    <a:pt x="244" y="1359"/>
                    <a:pt x="176" y="1413"/>
                    <a:pt x="122" y="1397"/>
                  </a:cubicBezTo>
                  <a:cubicBezTo>
                    <a:pt x="107" y="1390"/>
                    <a:pt x="122" y="1359"/>
                    <a:pt x="114" y="1344"/>
                  </a:cubicBezTo>
                  <a:cubicBezTo>
                    <a:pt x="114" y="1321"/>
                    <a:pt x="107" y="1298"/>
                    <a:pt x="91" y="1275"/>
                  </a:cubicBezTo>
                  <a:cubicBezTo>
                    <a:pt x="69" y="1245"/>
                    <a:pt x="23" y="1222"/>
                    <a:pt x="8" y="1183"/>
                  </a:cubicBezTo>
                  <a:cubicBezTo>
                    <a:pt x="0" y="1161"/>
                    <a:pt x="8" y="1130"/>
                    <a:pt x="15" y="1107"/>
                  </a:cubicBezTo>
                  <a:cubicBezTo>
                    <a:pt x="30" y="1077"/>
                    <a:pt x="69" y="1061"/>
                    <a:pt x="91" y="1031"/>
                  </a:cubicBezTo>
                  <a:cubicBezTo>
                    <a:pt x="114" y="1000"/>
                    <a:pt x="130" y="962"/>
                    <a:pt x="145" y="93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2" name="Freeform 62"/>
            <p:cNvSpPr>
              <a:spLocks noChangeArrowheads="1"/>
            </p:cNvSpPr>
            <p:nvPr/>
          </p:nvSpPr>
          <p:spPr bwMode="auto">
            <a:xfrm>
              <a:off x="7425841" y="6913563"/>
              <a:ext cx="419073" cy="273050"/>
            </a:xfrm>
            <a:custGeom>
              <a:avLst/>
              <a:gdLst>
                <a:gd name="T0" fmla="*/ 23 w 1162"/>
                <a:gd name="T1" fmla="*/ 611 h 757"/>
                <a:gd name="T2" fmla="*/ 23 w 1162"/>
                <a:gd name="T3" fmla="*/ 611 h 757"/>
                <a:gd name="T4" fmla="*/ 0 w 1162"/>
                <a:gd name="T5" fmla="*/ 542 h 757"/>
                <a:gd name="T6" fmla="*/ 61 w 1162"/>
                <a:gd name="T7" fmla="*/ 519 h 757"/>
                <a:gd name="T8" fmla="*/ 76 w 1162"/>
                <a:gd name="T9" fmla="*/ 359 h 757"/>
                <a:gd name="T10" fmla="*/ 114 w 1162"/>
                <a:gd name="T11" fmla="*/ 252 h 757"/>
                <a:gd name="T12" fmla="*/ 114 w 1162"/>
                <a:gd name="T13" fmla="*/ 252 h 757"/>
                <a:gd name="T14" fmla="*/ 168 w 1162"/>
                <a:gd name="T15" fmla="*/ 267 h 757"/>
                <a:gd name="T16" fmla="*/ 374 w 1162"/>
                <a:gd name="T17" fmla="*/ 137 h 757"/>
                <a:gd name="T18" fmla="*/ 412 w 1162"/>
                <a:gd name="T19" fmla="*/ 84 h 757"/>
                <a:gd name="T20" fmla="*/ 412 w 1162"/>
                <a:gd name="T21" fmla="*/ 84 h 757"/>
                <a:gd name="T22" fmla="*/ 588 w 1162"/>
                <a:gd name="T23" fmla="*/ 99 h 757"/>
                <a:gd name="T24" fmla="*/ 672 w 1162"/>
                <a:gd name="T25" fmla="*/ 145 h 757"/>
                <a:gd name="T26" fmla="*/ 824 w 1162"/>
                <a:gd name="T27" fmla="*/ 84 h 757"/>
                <a:gd name="T28" fmla="*/ 1099 w 1162"/>
                <a:gd name="T29" fmla="*/ 122 h 757"/>
                <a:gd name="T30" fmla="*/ 1161 w 1162"/>
                <a:gd name="T31" fmla="*/ 229 h 757"/>
                <a:gd name="T32" fmla="*/ 1161 w 1162"/>
                <a:gd name="T33" fmla="*/ 229 h 757"/>
                <a:gd name="T34" fmla="*/ 1031 w 1162"/>
                <a:gd name="T35" fmla="*/ 313 h 757"/>
                <a:gd name="T36" fmla="*/ 1031 w 1162"/>
                <a:gd name="T37" fmla="*/ 313 h 757"/>
                <a:gd name="T38" fmla="*/ 993 w 1162"/>
                <a:gd name="T39" fmla="*/ 321 h 757"/>
                <a:gd name="T40" fmla="*/ 955 w 1162"/>
                <a:gd name="T41" fmla="*/ 450 h 757"/>
                <a:gd name="T42" fmla="*/ 786 w 1162"/>
                <a:gd name="T43" fmla="*/ 427 h 757"/>
                <a:gd name="T44" fmla="*/ 710 w 1162"/>
                <a:gd name="T45" fmla="*/ 496 h 757"/>
                <a:gd name="T46" fmla="*/ 802 w 1162"/>
                <a:gd name="T47" fmla="*/ 496 h 757"/>
                <a:gd name="T48" fmla="*/ 855 w 1162"/>
                <a:gd name="T49" fmla="*/ 557 h 757"/>
                <a:gd name="T50" fmla="*/ 718 w 1162"/>
                <a:gd name="T51" fmla="*/ 588 h 757"/>
                <a:gd name="T52" fmla="*/ 718 w 1162"/>
                <a:gd name="T53" fmla="*/ 672 h 757"/>
                <a:gd name="T54" fmla="*/ 511 w 1162"/>
                <a:gd name="T55" fmla="*/ 733 h 757"/>
                <a:gd name="T56" fmla="*/ 504 w 1162"/>
                <a:gd name="T57" fmla="*/ 588 h 757"/>
                <a:gd name="T58" fmla="*/ 359 w 1162"/>
                <a:gd name="T59" fmla="*/ 550 h 757"/>
                <a:gd name="T60" fmla="*/ 221 w 1162"/>
                <a:gd name="T61" fmla="*/ 733 h 757"/>
                <a:gd name="T62" fmla="*/ 221 w 1162"/>
                <a:gd name="T63" fmla="*/ 733 h 757"/>
                <a:gd name="T64" fmla="*/ 137 w 1162"/>
                <a:gd name="T65" fmla="*/ 710 h 757"/>
                <a:gd name="T66" fmla="*/ 46 w 1162"/>
                <a:gd name="T67" fmla="*/ 710 h 757"/>
                <a:gd name="T68" fmla="*/ 61 w 1162"/>
                <a:gd name="T69" fmla="*/ 679 h 757"/>
                <a:gd name="T70" fmla="*/ 23 w 1162"/>
                <a:gd name="T71" fmla="*/ 61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2" h="757">
                  <a:moveTo>
                    <a:pt x="23" y="611"/>
                  </a:moveTo>
                  <a:lnTo>
                    <a:pt x="23" y="611"/>
                  </a:lnTo>
                  <a:cubicBezTo>
                    <a:pt x="15" y="588"/>
                    <a:pt x="7" y="557"/>
                    <a:pt x="0" y="542"/>
                  </a:cubicBezTo>
                  <a:cubicBezTo>
                    <a:pt x="0" y="534"/>
                    <a:pt x="61" y="527"/>
                    <a:pt x="61" y="519"/>
                  </a:cubicBezTo>
                  <a:cubicBezTo>
                    <a:pt x="61" y="512"/>
                    <a:pt x="68" y="382"/>
                    <a:pt x="76" y="359"/>
                  </a:cubicBezTo>
                  <a:cubicBezTo>
                    <a:pt x="84" y="343"/>
                    <a:pt x="107" y="290"/>
                    <a:pt x="114" y="252"/>
                  </a:cubicBezTo>
                  <a:lnTo>
                    <a:pt x="114" y="252"/>
                  </a:lnTo>
                  <a:cubicBezTo>
                    <a:pt x="137" y="259"/>
                    <a:pt x="152" y="275"/>
                    <a:pt x="168" y="267"/>
                  </a:cubicBezTo>
                  <a:cubicBezTo>
                    <a:pt x="244" y="237"/>
                    <a:pt x="313" y="191"/>
                    <a:pt x="374" y="137"/>
                  </a:cubicBezTo>
                  <a:cubicBezTo>
                    <a:pt x="397" y="114"/>
                    <a:pt x="389" y="107"/>
                    <a:pt x="412" y="84"/>
                  </a:cubicBezTo>
                  <a:lnTo>
                    <a:pt x="412" y="84"/>
                  </a:lnTo>
                  <a:cubicBezTo>
                    <a:pt x="488" y="84"/>
                    <a:pt x="534" y="15"/>
                    <a:pt x="588" y="99"/>
                  </a:cubicBezTo>
                  <a:cubicBezTo>
                    <a:pt x="611" y="129"/>
                    <a:pt x="626" y="160"/>
                    <a:pt x="672" y="145"/>
                  </a:cubicBezTo>
                  <a:cubicBezTo>
                    <a:pt x="725" y="129"/>
                    <a:pt x="771" y="99"/>
                    <a:pt x="824" y="84"/>
                  </a:cubicBezTo>
                  <a:cubicBezTo>
                    <a:pt x="939" y="107"/>
                    <a:pt x="1031" y="0"/>
                    <a:pt x="1099" y="122"/>
                  </a:cubicBezTo>
                  <a:cubicBezTo>
                    <a:pt x="1122" y="160"/>
                    <a:pt x="1138" y="191"/>
                    <a:pt x="1161" y="229"/>
                  </a:cubicBezTo>
                  <a:lnTo>
                    <a:pt x="1161" y="229"/>
                  </a:lnTo>
                  <a:cubicBezTo>
                    <a:pt x="1031" y="313"/>
                    <a:pt x="1031" y="313"/>
                    <a:pt x="1031" y="313"/>
                  </a:cubicBezTo>
                  <a:lnTo>
                    <a:pt x="1031" y="313"/>
                  </a:lnTo>
                  <a:cubicBezTo>
                    <a:pt x="1016" y="313"/>
                    <a:pt x="993" y="305"/>
                    <a:pt x="993" y="321"/>
                  </a:cubicBezTo>
                  <a:cubicBezTo>
                    <a:pt x="970" y="359"/>
                    <a:pt x="993" y="427"/>
                    <a:pt x="955" y="450"/>
                  </a:cubicBezTo>
                  <a:cubicBezTo>
                    <a:pt x="901" y="473"/>
                    <a:pt x="840" y="420"/>
                    <a:pt x="786" y="427"/>
                  </a:cubicBezTo>
                  <a:cubicBezTo>
                    <a:pt x="756" y="435"/>
                    <a:pt x="702" y="458"/>
                    <a:pt x="710" y="496"/>
                  </a:cubicBezTo>
                  <a:cubicBezTo>
                    <a:pt x="718" y="527"/>
                    <a:pt x="771" y="489"/>
                    <a:pt x="802" y="496"/>
                  </a:cubicBezTo>
                  <a:cubicBezTo>
                    <a:pt x="824" y="512"/>
                    <a:pt x="870" y="534"/>
                    <a:pt x="855" y="557"/>
                  </a:cubicBezTo>
                  <a:cubicBezTo>
                    <a:pt x="817" y="588"/>
                    <a:pt x="756" y="557"/>
                    <a:pt x="718" y="588"/>
                  </a:cubicBezTo>
                  <a:cubicBezTo>
                    <a:pt x="695" y="603"/>
                    <a:pt x="748" y="657"/>
                    <a:pt x="718" y="672"/>
                  </a:cubicBezTo>
                  <a:cubicBezTo>
                    <a:pt x="664" y="710"/>
                    <a:pt x="580" y="756"/>
                    <a:pt x="511" y="733"/>
                  </a:cubicBezTo>
                  <a:cubicBezTo>
                    <a:pt x="466" y="710"/>
                    <a:pt x="534" y="618"/>
                    <a:pt x="504" y="588"/>
                  </a:cubicBezTo>
                  <a:cubicBezTo>
                    <a:pt x="473" y="550"/>
                    <a:pt x="405" y="527"/>
                    <a:pt x="359" y="550"/>
                  </a:cubicBezTo>
                  <a:cubicBezTo>
                    <a:pt x="290" y="588"/>
                    <a:pt x="267" y="672"/>
                    <a:pt x="221" y="733"/>
                  </a:cubicBezTo>
                  <a:lnTo>
                    <a:pt x="221" y="733"/>
                  </a:lnTo>
                  <a:cubicBezTo>
                    <a:pt x="198" y="725"/>
                    <a:pt x="168" y="710"/>
                    <a:pt x="137" y="710"/>
                  </a:cubicBezTo>
                  <a:cubicBezTo>
                    <a:pt x="107" y="702"/>
                    <a:pt x="76" y="718"/>
                    <a:pt x="46" y="710"/>
                  </a:cubicBezTo>
                  <a:cubicBezTo>
                    <a:pt x="38" y="702"/>
                    <a:pt x="61" y="687"/>
                    <a:pt x="61" y="679"/>
                  </a:cubicBezTo>
                  <a:cubicBezTo>
                    <a:pt x="53" y="657"/>
                    <a:pt x="30" y="634"/>
                    <a:pt x="23" y="61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3" name="Freeform 63"/>
            <p:cNvSpPr>
              <a:spLocks noChangeArrowheads="1"/>
            </p:cNvSpPr>
            <p:nvPr/>
          </p:nvSpPr>
          <p:spPr bwMode="auto">
            <a:xfrm>
              <a:off x="7797293" y="6996114"/>
              <a:ext cx="169852" cy="198437"/>
            </a:xfrm>
            <a:custGeom>
              <a:avLst/>
              <a:gdLst>
                <a:gd name="T0" fmla="*/ 130 w 474"/>
                <a:gd name="T1" fmla="*/ 0 h 551"/>
                <a:gd name="T2" fmla="*/ 130 w 474"/>
                <a:gd name="T3" fmla="*/ 0 h 551"/>
                <a:gd name="T4" fmla="*/ 0 w 474"/>
                <a:gd name="T5" fmla="*/ 84 h 551"/>
                <a:gd name="T6" fmla="*/ 0 w 474"/>
                <a:gd name="T7" fmla="*/ 84 h 551"/>
                <a:gd name="T8" fmla="*/ 130 w 474"/>
                <a:gd name="T9" fmla="*/ 214 h 551"/>
                <a:gd name="T10" fmla="*/ 107 w 474"/>
                <a:gd name="T11" fmla="*/ 313 h 551"/>
                <a:gd name="T12" fmla="*/ 183 w 474"/>
                <a:gd name="T13" fmla="*/ 450 h 551"/>
                <a:gd name="T14" fmla="*/ 244 w 474"/>
                <a:gd name="T15" fmla="*/ 542 h 551"/>
                <a:gd name="T16" fmla="*/ 305 w 474"/>
                <a:gd name="T17" fmla="*/ 496 h 551"/>
                <a:gd name="T18" fmla="*/ 267 w 474"/>
                <a:gd name="T19" fmla="*/ 450 h 551"/>
                <a:gd name="T20" fmla="*/ 328 w 474"/>
                <a:gd name="T21" fmla="*/ 389 h 551"/>
                <a:gd name="T22" fmla="*/ 351 w 474"/>
                <a:gd name="T23" fmla="*/ 328 h 551"/>
                <a:gd name="T24" fmla="*/ 473 w 474"/>
                <a:gd name="T25" fmla="*/ 260 h 551"/>
                <a:gd name="T26" fmla="*/ 473 w 474"/>
                <a:gd name="T27" fmla="*/ 260 h 551"/>
                <a:gd name="T28" fmla="*/ 435 w 474"/>
                <a:gd name="T29" fmla="*/ 221 h 551"/>
                <a:gd name="T30" fmla="*/ 290 w 474"/>
                <a:gd name="T31" fmla="*/ 145 h 551"/>
                <a:gd name="T32" fmla="*/ 145 w 474"/>
                <a:gd name="T33" fmla="*/ 30 h 551"/>
                <a:gd name="T34" fmla="*/ 130 w 474"/>
                <a:gd name="T3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4" h="551">
                  <a:moveTo>
                    <a:pt x="130" y="0"/>
                  </a:moveTo>
                  <a:lnTo>
                    <a:pt x="130" y="0"/>
                  </a:lnTo>
                  <a:cubicBezTo>
                    <a:pt x="0" y="84"/>
                    <a:pt x="0" y="84"/>
                    <a:pt x="0" y="84"/>
                  </a:cubicBezTo>
                  <a:lnTo>
                    <a:pt x="0" y="84"/>
                  </a:lnTo>
                  <a:cubicBezTo>
                    <a:pt x="46" y="130"/>
                    <a:pt x="107" y="160"/>
                    <a:pt x="130" y="214"/>
                  </a:cubicBezTo>
                  <a:cubicBezTo>
                    <a:pt x="145" y="244"/>
                    <a:pt x="91" y="283"/>
                    <a:pt x="107" y="313"/>
                  </a:cubicBezTo>
                  <a:cubicBezTo>
                    <a:pt x="114" y="367"/>
                    <a:pt x="160" y="405"/>
                    <a:pt x="183" y="450"/>
                  </a:cubicBezTo>
                  <a:cubicBezTo>
                    <a:pt x="206" y="481"/>
                    <a:pt x="214" y="527"/>
                    <a:pt x="244" y="542"/>
                  </a:cubicBezTo>
                  <a:cubicBezTo>
                    <a:pt x="267" y="550"/>
                    <a:pt x="298" y="519"/>
                    <a:pt x="305" y="496"/>
                  </a:cubicBezTo>
                  <a:cubicBezTo>
                    <a:pt x="305" y="473"/>
                    <a:pt x="267" y="466"/>
                    <a:pt x="267" y="450"/>
                  </a:cubicBezTo>
                  <a:cubicBezTo>
                    <a:pt x="275" y="428"/>
                    <a:pt x="313" y="412"/>
                    <a:pt x="328" y="389"/>
                  </a:cubicBezTo>
                  <a:cubicBezTo>
                    <a:pt x="336" y="374"/>
                    <a:pt x="328" y="344"/>
                    <a:pt x="351" y="328"/>
                  </a:cubicBezTo>
                  <a:cubicBezTo>
                    <a:pt x="389" y="290"/>
                    <a:pt x="427" y="290"/>
                    <a:pt x="473" y="260"/>
                  </a:cubicBezTo>
                  <a:lnTo>
                    <a:pt x="473" y="260"/>
                  </a:lnTo>
                  <a:cubicBezTo>
                    <a:pt x="466" y="252"/>
                    <a:pt x="450" y="237"/>
                    <a:pt x="435" y="221"/>
                  </a:cubicBezTo>
                  <a:cubicBezTo>
                    <a:pt x="397" y="183"/>
                    <a:pt x="336" y="183"/>
                    <a:pt x="290" y="145"/>
                  </a:cubicBezTo>
                  <a:cubicBezTo>
                    <a:pt x="275" y="145"/>
                    <a:pt x="160" y="46"/>
                    <a:pt x="145" y="30"/>
                  </a:cubicBezTo>
                  <a:cubicBezTo>
                    <a:pt x="137" y="23"/>
                    <a:pt x="130" y="8"/>
                    <a:pt x="130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4" name="Freeform 64"/>
            <p:cNvSpPr>
              <a:spLocks noChangeArrowheads="1"/>
            </p:cNvSpPr>
            <p:nvPr/>
          </p:nvSpPr>
          <p:spPr bwMode="auto">
            <a:xfrm>
              <a:off x="7462352" y="7791450"/>
              <a:ext cx="217473" cy="217488"/>
            </a:xfrm>
            <a:custGeom>
              <a:avLst/>
              <a:gdLst>
                <a:gd name="T0" fmla="*/ 221 w 604"/>
                <a:gd name="T1" fmla="*/ 8 h 605"/>
                <a:gd name="T2" fmla="*/ 221 w 604"/>
                <a:gd name="T3" fmla="*/ 8 h 605"/>
                <a:gd name="T4" fmla="*/ 397 w 604"/>
                <a:gd name="T5" fmla="*/ 31 h 605"/>
                <a:gd name="T6" fmla="*/ 466 w 604"/>
                <a:gd name="T7" fmla="*/ 123 h 605"/>
                <a:gd name="T8" fmla="*/ 588 w 604"/>
                <a:gd name="T9" fmla="*/ 123 h 605"/>
                <a:gd name="T10" fmla="*/ 596 w 604"/>
                <a:gd name="T11" fmla="*/ 168 h 605"/>
                <a:gd name="T12" fmla="*/ 450 w 604"/>
                <a:gd name="T13" fmla="*/ 237 h 605"/>
                <a:gd name="T14" fmla="*/ 504 w 604"/>
                <a:gd name="T15" fmla="*/ 290 h 605"/>
                <a:gd name="T16" fmla="*/ 504 w 604"/>
                <a:gd name="T17" fmla="*/ 290 h 605"/>
                <a:gd name="T18" fmla="*/ 435 w 604"/>
                <a:gd name="T19" fmla="*/ 336 h 605"/>
                <a:gd name="T20" fmla="*/ 420 w 604"/>
                <a:gd name="T21" fmla="*/ 421 h 605"/>
                <a:gd name="T22" fmla="*/ 275 w 604"/>
                <a:gd name="T23" fmla="*/ 474 h 605"/>
                <a:gd name="T24" fmla="*/ 183 w 604"/>
                <a:gd name="T25" fmla="*/ 604 h 605"/>
                <a:gd name="T26" fmla="*/ 183 w 604"/>
                <a:gd name="T27" fmla="*/ 604 h 605"/>
                <a:gd name="T28" fmla="*/ 122 w 604"/>
                <a:gd name="T29" fmla="*/ 535 h 605"/>
                <a:gd name="T30" fmla="*/ 61 w 604"/>
                <a:gd name="T31" fmla="*/ 436 h 605"/>
                <a:gd name="T32" fmla="*/ 15 w 604"/>
                <a:gd name="T33" fmla="*/ 421 h 605"/>
                <a:gd name="T34" fmla="*/ 38 w 604"/>
                <a:gd name="T35" fmla="*/ 313 h 605"/>
                <a:gd name="T36" fmla="*/ 53 w 604"/>
                <a:gd name="T37" fmla="*/ 199 h 605"/>
                <a:gd name="T38" fmla="*/ 0 w 604"/>
                <a:gd name="T39" fmla="*/ 115 h 605"/>
                <a:gd name="T40" fmla="*/ 38 w 604"/>
                <a:gd name="T41" fmla="*/ 61 h 605"/>
                <a:gd name="T42" fmla="*/ 99 w 604"/>
                <a:gd name="T43" fmla="*/ 77 h 605"/>
                <a:gd name="T44" fmla="*/ 221 w 604"/>
                <a:gd name="T45" fmla="*/ 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4" h="605">
                  <a:moveTo>
                    <a:pt x="221" y="8"/>
                  </a:moveTo>
                  <a:lnTo>
                    <a:pt x="221" y="8"/>
                  </a:lnTo>
                  <a:cubicBezTo>
                    <a:pt x="283" y="16"/>
                    <a:pt x="344" y="0"/>
                    <a:pt x="397" y="31"/>
                  </a:cubicBezTo>
                  <a:cubicBezTo>
                    <a:pt x="435" y="46"/>
                    <a:pt x="435" y="100"/>
                    <a:pt x="466" y="123"/>
                  </a:cubicBezTo>
                  <a:cubicBezTo>
                    <a:pt x="504" y="138"/>
                    <a:pt x="550" y="107"/>
                    <a:pt x="588" y="123"/>
                  </a:cubicBezTo>
                  <a:cubicBezTo>
                    <a:pt x="603" y="130"/>
                    <a:pt x="603" y="161"/>
                    <a:pt x="596" y="168"/>
                  </a:cubicBezTo>
                  <a:cubicBezTo>
                    <a:pt x="558" y="207"/>
                    <a:pt x="481" y="199"/>
                    <a:pt x="450" y="237"/>
                  </a:cubicBezTo>
                  <a:cubicBezTo>
                    <a:pt x="435" y="260"/>
                    <a:pt x="489" y="275"/>
                    <a:pt x="504" y="290"/>
                  </a:cubicBezTo>
                  <a:lnTo>
                    <a:pt x="504" y="290"/>
                  </a:lnTo>
                  <a:cubicBezTo>
                    <a:pt x="481" y="306"/>
                    <a:pt x="458" y="321"/>
                    <a:pt x="435" y="336"/>
                  </a:cubicBezTo>
                  <a:cubicBezTo>
                    <a:pt x="435" y="336"/>
                    <a:pt x="420" y="413"/>
                    <a:pt x="420" y="421"/>
                  </a:cubicBezTo>
                  <a:cubicBezTo>
                    <a:pt x="420" y="428"/>
                    <a:pt x="275" y="474"/>
                    <a:pt x="275" y="474"/>
                  </a:cubicBezTo>
                  <a:cubicBezTo>
                    <a:pt x="244" y="520"/>
                    <a:pt x="214" y="565"/>
                    <a:pt x="183" y="604"/>
                  </a:cubicBezTo>
                  <a:lnTo>
                    <a:pt x="183" y="604"/>
                  </a:lnTo>
                  <a:cubicBezTo>
                    <a:pt x="160" y="581"/>
                    <a:pt x="145" y="558"/>
                    <a:pt x="122" y="535"/>
                  </a:cubicBezTo>
                  <a:cubicBezTo>
                    <a:pt x="99" y="504"/>
                    <a:pt x="84" y="466"/>
                    <a:pt x="61" y="436"/>
                  </a:cubicBezTo>
                  <a:cubicBezTo>
                    <a:pt x="46" y="421"/>
                    <a:pt x="15" y="436"/>
                    <a:pt x="15" y="421"/>
                  </a:cubicBezTo>
                  <a:cubicBezTo>
                    <a:pt x="8" y="382"/>
                    <a:pt x="31" y="344"/>
                    <a:pt x="38" y="313"/>
                  </a:cubicBezTo>
                  <a:cubicBezTo>
                    <a:pt x="46" y="275"/>
                    <a:pt x="61" y="237"/>
                    <a:pt x="53" y="199"/>
                  </a:cubicBezTo>
                  <a:cubicBezTo>
                    <a:pt x="53" y="168"/>
                    <a:pt x="23" y="146"/>
                    <a:pt x="0" y="115"/>
                  </a:cubicBezTo>
                  <a:cubicBezTo>
                    <a:pt x="0" y="115"/>
                    <a:pt x="38" y="69"/>
                    <a:pt x="38" y="61"/>
                  </a:cubicBezTo>
                  <a:cubicBezTo>
                    <a:pt x="46" y="54"/>
                    <a:pt x="99" y="77"/>
                    <a:pt x="99" y="77"/>
                  </a:cubicBezTo>
                  <a:cubicBezTo>
                    <a:pt x="145" y="54"/>
                    <a:pt x="183" y="31"/>
                    <a:pt x="221" y="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5" name="Freeform 65"/>
            <p:cNvSpPr>
              <a:spLocks noChangeArrowheads="1"/>
            </p:cNvSpPr>
            <p:nvPr/>
          </p:nvSpPr>
          <p:spPr bwMode="auto">
            <a:xfrm>
              <a:off x="7200431" y="7896225"/>
              <a:ext cx="558764" cy="630238"/>
            </a:xfrm>
            <a:custGeom>
              <a:avLst/>
              <a:gdLst>
                <a:gd name="T0" fmla="*/ 909 w 1552"/>
                <a:gd name="T1" fmla="*/ 314 h 1751"/>
                <a:gd name="T2" fmla="*/ 1146 w 1552"/>
                <a:gd name="T3" fmla="*/ 131 h 1751"/>
                <a:gd name="T4" fmla="*/ 1230 w 1552"/>
                <a:gd name="T5" fmla="*/ 0 h 1751"/>
                <a:gd name="T6" fmla="*/ 1314 w 1552"/>
                <a:gd name="T7" fmla="*/ 85 h 1751"/>
                <a:gd name="T8" fmla="*/ 1322 w 1552"/>
                <a:gd name="T9" fmla="*/ 237 h 1751"/>
                <a:gd name="T10" fmla="*/ 1406 w 1552"/>
                <a:gd name="T11" fmla="*/ 222 h 1751"/>
                <a:gd name="T12" fmla="*/ 1536 w 1552"/>
                <a:gd name="T13" fmla="*/ 428 h 1751"/>
                <a:gd name="T14" fmla="*/ 1390 w 1552"/>
                <a:gd name="T15" fmla="*/ 696 h 1751"/>
                <a:gd name="T16" fmla="*/ 1352 w 1552"/>
                <a:gd name="T17" fmla="*/ 910 h 1751"/>
                <a:gd name="T18" fmla="*/ 1253 w 1552"/>
                <a:gd name="T19" fmla="*/ 955 h 1751"/>
                <a:gd name="T20" fmla="*/ 1138 w 1552"/>
                <a:gd name="T21" fmla="*/ 994 h 1751"/>
                <a:gd name="T22" fmla="*/ 1100 w 1552"/>
                <a:gd name="T23" fmla="*/ 1123 h 1751"/>
                <a:gd name="T24" fmla="*/ 1093 w 1552"/>
                <a:gd name="T25" fmla="*/ 1314 h 1751"/>
                <a:gd name="T26" fmla="*/ 940 w 1552"/>
                <a:gd name="T27" fmla="*/ 1368 h 1751"/>
                <a:gd name="T28" fmla="*/ 718 w 1552"/>
                <a:gd name="T29" fmla="*/ 1498 h 1751"/>
                <a:gd name="T30" fmla="*/ 718 w 1552"/>
                <a:gd name="T31" fmla="*/ 1567 h 1751"/>
                <a:gd name="T32" fmla="*/ 596 w 1552"/>
                <a:gd name="T33" fmla="*/ 1467 h 1751"/>
                <a:gd name="T34" fmla="*/ 474 w 1552"/>
                <a:gd name="T35" fmla="*/ 1521 h 1751"/>
                <a:gd name="T36" fmla="*/ 336 w 1552"/>
                <a:gd name="T37" fmla="*/ 1643 h 1751"/>
                <a:gd name="T38" fmla="*/ 313 w 1552"/>
                <a:gd name="T39" fmla="*/ 1681 h 1751"/>
                <a:gd name="T40" fmla="*/ 161 w 1552"/>
                <a:gd name="T41" fmla="*/ 1734 h 1751"/>
                <a:gd name="T42" fmla="*/ 92 w 1552"/>
                <a:gd name="T43" fmla="*/ 1689 h 1751"/>
                <a:gd name="T44" fmla="*/ 31 w 1552"/>
                <a:gd name="T45" fmla="*/ 1467 h 1751"/>
                <a:gd name="T46" fmla="*/ 0 w 1552"/>
                <a:gd name="T47" fmla="*/ 1269 h 1751"/>
                <a:gd name="T48" fmla="*/ 54 w 1552"/>
                <a:gd name="T49" fmla="*/ 1200 h 1751"/>
                <a:gd name="T50" fmla="*/ 77 w 1552"/>
                <a:gd name="T51" fmla="*/ 1085 h 1751"/>
                <a:gd name="T52" fmla="*/ 146 w 1552"/>
                <a:gd name="T53" fmla="*/ 932 h 1751"/>
                <a:gd name="T54" fmla="*/ 100 w 1552"/>
                <a:gd name="T55" fmla="*/ 833 h 1751"/>
                <a:gd name="T56" fmla="*/ 176 w 1552"/>
                <a:gd name="T57" fmla="*/ 680 h 1751"/>
                <a:gd name="T58" fmla="*/ 283 w 1552"/>
                <a:gd name="T59" fmla="*/ 658 h 1751"/>
                <a:gd name="T60" fmla="*/ 413 w 1552"/>
                <a:gd name="T61" fmla="*/ 596 h 1751"/>
                <a:gd name="T62" fmla="*/ 512 w 1552"/>
                <a:gd name="T63" fmla="*/ 459 h 1751"/>
                <a:gd name="T64" fmla="*/ 673 w 1552"/>
                <a:gd name="T65" fmla="*/ 314 h 1751"/>
                <a:gd name="T66" fmla="*/ 909 w 1552"/>
                <a:gd name="T67" fmla="*/ 31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2" h="1751">
                  <a:moveTo>
                    <a:pt x="909" y="314"/>
                  </a:moveTo>
                  <a:lnTo>
                    <a:pt x="909" y="314"/>
                  </a:lnTo>
                  <a:cubicBezTo>
                    <a:pt x="940" y="275"/>
                    <a:pt x="970" y="230"/>
                    <a:pt x="1001" y="184"/>
                  </a:cubicBezTo>
                  <a:cubicBezTo>
                    <a:pt x="1001" y="184"/>
                    <a:pt x="1146" y="138"/>
                    <a:pt x="1146" y="131"/>
                  </a:cubicBezTo>
                  <a:cubicBezTo>
                    <a:pt x="1146" y="123"/>
                    <a:pt x="1161" y="46"/>
                    <a:pt x="1161" y="46"/>
                  </a:cubicBezTo>
                  <a:cubicBezTo>
                    <a:pt x="1184" y="31"/>
                    <a:pt x="1207" y="16"/>
                    <a:pt x="1230" y="0"/>
                  </a:cubicBezTo>
                  <a:lnTo>
                    <a:pt x="1230" y="0"/>
                  </a:lnTo>
                  <a:cubicBezTo>
                    <a:pt x="1261" y="31"/>
                    <a:pt x="1307" y="46"/>
                    <a:pt x="1314" y="85"/>
                  </a:cubicBezTo>
                  <a:cubicBezTo>
                    <a:pt x="1322" y="115"/>
                    <a:pt x="1276" y="138"/>
                    <a:pt x="1276" y="169"/>
                  </a:cubicBezTo>
                  <a:cubicBezTo>
                    <a:pt x="1284" y="192"/>
                    <a:pt x="1291" y="230"/>
                    <a:pt x="1322" y="237"/>
                  </a:cubicBezTo>
                  <a:cubicBezTo>
                    <a:pt x="1345" y="253"/>
                    <a:pt x="1375" y="230"/>
                    <a:pt x="1406" y="222"/>
                  </a:cubicBezTo>
                  <a:lnTo>
                    <a:pt x="1406" y="222"/>
                  </a:lnTo>
                  <a:cubicBezTo>
                    <a:pt x="1429" y="268"/>
                    <a:pt x="1436" y="321"/>
                    <a:pt x="1459" y="360"/>
                  </a:cubicBezTo>
                  <a:cubicBezTo>
                    <a:pt x="1482" y="390"/>
                    <a:pt x="1528" y="398"/>
                    <a:pt x="1536" y="428"/>
                  </a:cubicBezTo>
                  <a:cubicBezTo>
                    <a:pt x="1551" y="482"/>
                    <a:pt x="1543" y="535"/>
                    <a:pt x="1520" y="581"/>
                  </a:cubicBezTo>
                  <a:cubicBezTo>
                    <a:pt x="1497" y="627"/>
                    <a:pt x="1436" y="658"/>
                    <a:pt x="1390" y="696"/>
                  </a:cubicBezTo>
                  <a:cubicBezTo>
                    <a:pt x="1368" y="719"/>
                    <a:pt x="1307" y="719"/>
                    <a:pt x="1307" y="749"/>
                  </a:cubicBezTo>
                  <a:cubicBezTo>
                    <a:pt x="1291" y="803"/>
                    <a:pt x="1337" y="856"/>
                    <a:pt x="1352" y="910"/>
                  </a:cubicBezTo>
                  <a:lnTo>
                    <a:pt x="1352" y="910"/>
                  </a:lnTo>
                  <a:cubicBezTo>
                    <a:pt x="1314" y="925"/>
                    <a:pt x="1276" y="925"/>
                    <a:pt x="1253" y="955"/>
                  </a:cubicBezTo>
                  <a:cubicBezTo>
                    <a:pt x="1238" y="978"/>
                    <a:pt x="1245" y="1017"/>
                    <a:pt x="1245" y="1047"/>
                  </a:cubicBezTo>
                  <a:cubicBezTo>
                    <a:pt x="1245" y="1047"/>
                    <a:pt x="1146" y="994"/>
                    <a:pt x="1138" y="994"/>
                  </a:cubicBezTo>
                  <a:cubicBezTo>
                    <a:pt x="1131" y="994"/>
                    <a:pt x="1085" y="1039"/>
                    <a:pt x="1085" y="1039"/>
                  </a:cubicBezTo>
                  <a:cubicBezTo>
                    <a:pt x="1093" y="1070"/>
                    <a:pt x="1108" y="1100"/>
                    <a:pt x="1100" y="1123"/>
                  </a:cubicBezTo>
                  <a:cubicBezTo>
                    <a:pt x="1093" y="1162"/>
                    <a:pt x="1047" y="1184"/>
                    <a:pt x="1047" y="1215"/>
                  </a:cubicBezTo>
                  <a:cubicBezTo>
                    <a:pt x="1047" y="1253"/>
                    <a:pt x="1077" y="1284"/>
                    <a:pt x="1093" y="1314"/>
                  </a:cubicBezTo>
                  <a:lnTo>
                    <a:pt x="1093" y="1314"/>
                  </a:lnTo>
                  <a:cubicBezTo>
                    <a:pt x="1093" y="1314"/>
                    <a:pt x="947" y="1368"/>
                    <a:pt x="940" y="1368"/>
                  </a:cubicBezTo>
                  <a:cubicBezTo>
                    <a:pt x="940" y="1375"/>
                    <a:pt x="909" y="1421"/>
                    <a:pt x="909" y="1421"/>
                  </a:cubicBezTo>
                  <a:cubicBezTo>
                    <a:pt x="848" y="1444"/>
                    <a:pt x="772" y="1452"/>
                    <a:pt x="718" y="1498"/>
                  </a:cubicBezTo>
                  <a:cubicBezTo>
                    <a:pt x="695" y="1505"/>
                    <a:pt x="718" y="1544"/>
                    <a:pt x="718" y="1567"/>
                  </a:cubicBezTo>
                  <a:lnTo>
                    <a:pt x="718" y="1567"/>
                  </a:lnTo>
                  <a:cubicBezTo>
                    <a:pt x="703" y="1582"/>
                    <a:pt x="680" y="1628"/>
                    <a:pt x="665" y="1612"/>
                  </a:cubicBezTo>
                  <a:cubicBezTo>
                    <a:pt x="619" y="1574"/>
                    <a:pt x="642" y="1490"/>
                    <a:pt x="596" y="1467"/>
                  </a:cubicBezTo>
                  <a:cubicBezTo>
                    <a:pt x="558" y="1444"/>
                    <a:pt x="512" y="1475"/>
                    <a:pt x="482" y="1498"/>
                  </a:cubicBezTo>
                  <a:cubicBezTo>
                    <a:pt x="474" y="1498"/>
                    <a:pt x="482" y="1521"/>
                    <a:pt x="474" y="1521"/>
                  </a:cubicBezTo>
                  <a:cubicBezTo>
                    <a:pt x="428" y="1544"/>
                    <a:pt x="375" y="1528"/>
                    <a:pt x="336" y="1559"/>
                  </a:cubicBezTo>
                  <a:cubicBezTo>
                    <a:pt x="313" y="1582"/>
                    <a:pt x="336" y="1620"/>
                    <a:pt x="336" y="1643"/>
                  </a:cubicBezTo>
                  <a:lnTo>
                    <a:pt x="336" y="1643"/>
                  </a:lnTo>
                  <a:cubicBezTo>
                    <a:pt x="329" y="1658"/>
                    <a:pt x="321" y="1673"/>
                    <a:pt x="313" y="1681"/>
                  </a:cubicBezTo>
                  <a:cubicBezTo>
                    <a:pt x="290" y="1704"/>
                    <a:pt x="275" y="1719"/>
                    <a:pt x="252" y="1727"/>
                  </a:cubicBezTo>
                  <a:cubicBezTo>
                    <a:pt x="229" y="1734"/>
                    <a:pt x="191" y="1734"/>
                    <a:pt x="161" y="1734"/>
                  </a:cubicBezTo>
                  <a:cubicBezTo>
                    <a:pt x="138" y="1734"/>
                    <a:pt x="107" y="1750"/>
                    <a:pt x="84" y="1734"/>
                  </a:cubicBezTo>
                  <a:cubicBezTo>
                    <a:pt x="69" y="1727"/>
                    <a:pt x="92" y="1704"/>
                    <a:pt x="92" y="1689"/>
                  </a:cubicBezTo>
                  <a:cubicBezTo>
                    <a:pt x="92" y="1658"/>
                    <a:pt x="84" y="1628"/>
                    <a:pt x="77" y="1597"/>
                  </a:cubicBezTo>
                  <a:cubicBezTo>
                    <a:pt x="61" y="1551"/>
                    <a:pt x="16" y="1513"/>
                    <a:pt x="31" y="1467"/>
                  </a:cubicBezTo>
                  <a:cubicBezTo>
                    <a:pt x="38" y="1437"/>
                    <a:pt x="138" y="1475"/>
                    <a:pt x="130" y="1437"/>
                  </a:cubicBezTo>
                  <a:cubicBezTo>
                    <a:pt x="123" y="1368"/>
                    <a:pt x="46" y="1322"/>
                    <a:pt x="0" y="1269"/>
                  </a:cubicBezTo>
                  <a:cubicBezTo>
                    <a:pt x="8" y="1269"/>
                    <a:pt x="8" y="1269"/>
                    <a:pt x="8" y="1269"/>
                  </a:cubicBezTo>
                  <a:cubicBezTo>
                    <a:pt x="23" y="1246"/>
                    <a:pt x="31" y="1223"/>
                    <a:pt x="54" y="1200"/>
                  </a:cubicBezTo>
                  <a:cubicBezTo>
                    <a:pt x="69" y="1184"/>
                    <a:pt x="115" y="1200"/>
                    <a:pt x="123" y="1177"/>
                  </a:cubicBezTo>
                  <a:cubicBezTo>
                    <a:pt x="130" y="1146"/>
                    <a:pt x="69" y="1116"/>
                    <a:pt x="77" y="1085"/>
                  </a:cubicBezTo>
                  <a:cubicBezTo>
                    <a:pt x="92" y="1047"/>
                    <a:pt x="153" y="1047"/>
                    <a:pt x="168" y="1009"/>
                  </a:cubicBezTo>
                  <a:cubicBezTo>
                    <a:pt x="184" y="986"/>
                    <a:pt x="146" y="963"/>
                    <a:pt x="146" y="932"/>
                  </a:cubicBezTo>
                  <a:cubicBezTo>
                    <a:pt x="146" y="910"/>
                    <a:pt x="184" y="894"/>
                    <a:pt x="168" y="879"/>
                  </a:cubicBezTo>
                  <a:cubicBezTo>
                    <a:pt x="161" y="856"/>
                    <a:pt x="84" y="864"/>
                    <a:pt x="100" y="833"/>
                  </a:cubicBezTo>
                  <a:cubicBezTo>
                    <a:pt x="115" y="795"/>
                    <a:pt x="191" y="818"/>
                    <a:pt x="214" y="780"/>
                  </a:cubicBezTo>
                  <a:cubicBezTo>
                    <a:pt x="229" y="749"/>
                    <a:pt x="191" y="711"/>
                    <a:pt x="176" y="680"/>
                  </a:cubicBezTo>
                  <a:lnTo>
                    <a:pt x="176" y="680"/>
                  </a:lnTo>
                  <a:cubicBezTo>
                    <a:pt x="214" y="673"/>
                    <a:pt x="252" y="680"/>
                    <a:pt x="283" y="658"/>
                  </a:cubicBezTo>
                  <a:cubicBezTo>
                    <a:pt x="313" y="642"/>
                    <a:pt x="313" y="589"/>
                    <a:pt x="352" y="573"/>
                  </a:cubicBezTo>
                  <a:cubicBezTo>
                    <a:pt x="367" y="566"/>
                    <a:pt x="398" y="612"/>
                    <a:pt x="413" y="596"/>
                  </a:cubicBezTo>
                  <a:cubicBezTo>
                    <a:pt x="436" y="581"/>
                    <a:pt x="413" y="543"/>
                    <a:pt x="421" y="520"/>
                  </a:cubicBezTo>
                  <a:cubicBezTo>
                    <a:pt x="443" y="489"/>
                    <a:pt x="482" y="467"/>
                    <a:pt x="512" y="459"/>
                  </a:cubicBezTo>
                  <a:cubicBezTo>
                    <a:pt x="558" y="451"/>
                    <a:pt x="611" y="505"/>
                    <a:pt x="642" y="474"/>
                  </a:cubicBezTo>
                  <a:cubicBezTo>
                    <a:pt x="680" y="436"/>
                    <a:pt x="627" y="337"/>
                    <a:pt x="673" y="314"/>
                  </a:cubicBezTo>
                  <a:cubicBezTo>
                    <a:pt x="718" y="283"/>
                    <a:pt x="772" y="352"/>
                    <a:pt x="833" y="352"/>
                  </a:cubicBezTo>
                  <a:cubicBezTo>
                    <a:pt x="856" y="360"/>
                    <a:pt x="879" y="329"/>
                    <a:pt x="909" y="31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6" name="Freeform 66"/>
            <p:cNvSpPr>
              <a:spLocks noChangeArrowheads="1"/>
            </p:cNvSpPr>
            <p:nvPr/>
          </p:nvSpPr>
          <p:spPr bwMode="auto">
            <a:xfrm>
              <a:off x="7643316" y="7889876"/>
              <a:ext cx="306367" cy="138113"/>
            </a:xfrm>
            <a:custGeom>
              <a:avLst/>
              <a:gdLst>
                <a:gd name="T0" fmla="*/ 0 w 849"/>
                <a:gd name="T1" fmla="*/ 15 h 383"/>
                <a:gd name="T2" fmla="*/ 0 w 849"/>
                <a:gd name="T3" fmla="*/ 15 h 383"/>
                <a:gd name="T4" fmla="*/ 130 w 849"/>
                <a:gd name="T5" fmla="*/ 31 h 383"/>
                <a:gd name="T6" fmla="*/ 229 w 849"/>
                <a:gd name="T7" fmla="*/ 84 h 383"/>
                <a:gd name="T8" fmla="*/ 329 w 849"/>
                <a:gd name="T9" fmla="*/ 15 h 383"/>
                <a:gd name="T10" fmla="*/ 435 w 849"/>
                <a:gd name="T11" fmla="*/ 69 h 383"/>
                <a:gd name="T12" fmla="*/ 496 w 849"/>
                <a:gd name="T13" fmla="*/ 38 h 383"/>
                <a:gd name="T14" fmla="*/ 588 w 849"/>
                <a:gd name="T15" fmla="*/ 77 h 383"/>
                <a:gd name="T16" fmla="*/ 688 w 849"/>
                <a:gd name="T17" fmla="*/ 8 h 383"/>
                <a:gd name="T18" fmla="*/ 802 w 849"/>
                <a:gd name="T19" fmla="*/ 31 h 383"/>
                <a:gd name="T20" fmla="*/ 802 w 849"/>
                <a:gd name="T21" fmla="*/ 31 h 383"/>
                <a:gd name="T22" fmla="*/ 802 w 849"/>
                <a:gd name="T23" fmla="*/ 115 h 383"/>
                <a:gd name="T24" fmla="*/ 825 w 849"/>
                <a:gd name="T25" fmla="*/ 222 h 383"/>
                <a:gd name="T26" fmla="*/ 565 w 849"/>
                <a:gd name="T27" fmla="*/ 283 h 383"/>
                <a:gd name="T28" fmla="*/ 550 w 849"/>
                <a:gd name="T29" fmla="*/ 359 h 383"/>
                <a:gd name="T30" fmla="*/ 428 w 849"/>
                <a:gd name="T31" fmla="*/ 375 h 383"/>
                <a:gd name="T32" fmla="*/ 420 w 849"/>
                <a:gd name="T33" fmla="*/ 344 h 383"/>
                <a:gd name="T34" fmla="*/ 352 w 849"/>
                <a:gd name="T35" fmla="*/ 367 h 383"/>
                <a:gd name="T36" fmla="*/ 313 w 849"/>
                <a:gd name="T37" fmla="*/ 290 h 383"/>
                <a:gd name="T38" fmla="*/ 252 w 849"/>
                <a:gd name="T39" fmla="*/ 245 h 383"/>
                <a:gd name="T40" fmla="*/ 176 w 849"/>
                <a:gd name="T41" fmla="*/ 237 h 383"/>
                <a:gd name="T42" fmla="*/ 176 w 849"/>
                <a:gd name="T43" fmla="*/ 237 h 383"/>
                <a:gd name="T44" fmla="*/ 92 w 849"/>
                <a:gd name="T45" fmla="*/ 252 h 383"/>
                <a:gd name="T46" fmla="*/ 46 w 849"/>
                <a:gd name="T47" fmla="*/ 184 h 383"/>
                <a:gd name="T48" fmla="*/ 84 w 849"/>
                <a:gd name="T49" fmla="*/ 100 h 383"/>
                <a:gd name="T50" fmla="*/ 0 w 849"/>
                <a:gd name="T51" fmla="*/ 1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9" h="383">
                  <a:moveTo>
                    <a:pt x="0" y="15"/>
                  </a:moveTo>
                  <a:lnTo>
                    <a:pt x="0" y="15"/>
                  </a:lnTo>
                  <a:cubicBezTo>
                    <a:pt x="46" y="23"/>
                    <a:pt x="92" y="15"/>
                    <a:pt x="130" y="31"/>
                  </a:cubicBezTo>
                  <a:cubicBezTo>
                    <a:pt x="168" y="38"/>
                    <a:pt x="191" y="84"/>
                    <a:pt x="229" y="84"/>
                  </a:cubicBezTo>
                  <a:cubicBezTo>
                    <a:pt x="275" y="84"/>
                    <a:pt x="290" y="23"/>
                    <a:pt x="329" y="15"/>
                  </a:cubicBezTo>
                  <a:cubicBezTo>
                    <a:pt x="367" y="15"/>
                    <a:pt x="397" y="61"/>
                    <a:pt x="435" y="69"/>
                  </a:cubicBezTo>
                  <a:cubicBezTo>
                    <a:pt x="458" y="69"/>
                    <a:pt x="474" y="31"/>
                    <a:pt x="496" y="38"/>
                  </a:cubicBezTo>
                  <a:cubicBezTo>
                    <a:pt x="535" y="38"/>
                    <a:pt x="558" y="77"/>
                    <a:pt x="588" y="77"/>
                  </a:cubicBezTo>
                  <a:cubicBezTo>
                    <a:pt x="626" y="69"/>
                    <a:pt x="649" y="15"/>
                    <a:pt x="688" y="8"/>
                  </a:cubicBezTo>
                  <a:cubicBezTo>
                    <a:pt x="726" y="0"/>
                    <a:pt x="764" y="23"/>
                    <a:pt x="802" y="31"/>
                  </a:cubicBezTo>
                  <a:lnTo>
                    <a:pt x="802" y="31"/>
                  </a:lnTo>
                  <a:cubicBezTo>
                    <a:pt x="802" y="61"/>
                    <a:pt x="802" y="84"/>
                    <a:pt x="802" y="115"/>
                  </a:cubicBezTo>
                  <a:cubicBezTo>
                    <a:pt x="810" y="146"/>
                    <a:pt x="848" y="199"/>
                    <a:pt x="825" y="222"/>
                  </a:cubicBezTo>
                  <a:cubicBezTo>
                    <a:pt x="749" y="268"/>
                    <a:pt x="649" y="245"/>
                    <a:pt x="565" y="283"/>
                  </a:cubicBezTo>
                  <a:cubicBezTo>
                    <a:pt x="542" y="290"/>
                    <a:pt x="573" y="344"/>
                    <a:pt x="550" y="359"/>
                  </a:cubicBezTo>
                  <a:cubicBezTo>
                    <a:pt x="519" y="382"/>
                    <a:pt x="474" y="382"/>
                    <a:pt x="428" y="375"/>
                  </a:cubicBezTo>
                  <a:cubicBezTo>
                    <a:pt x="420" y="375"/>
                    <a:pt x="435" y="352"/>
                    <a:pt x="420" y="344"/>
                  </a:cubicBezTo>
                  <a:cubicBezTo>
                    <a:pt x="397" y="344"/>
                    <a:pt x="374" y="375"/>
                    <a:pt x="352" y="367"/>
                  </a:cubicBezTo>
                  <a:cubicBezTo>
                    <a:pt x="329" y="352"/>
                    <a:pt x="329" y="313"/>
                    <a:pt x="313" y="290"/>
                  </a:cubicBezTo>
                  <a:cubicBezTo>
                    <a:pt x="298" y="275"/>
                    <a:pt x="275" y="252"/>
                    <a:pt x="252" y="245"/>
                  </a:cubicBezTo>
                  <a:cubicBezTo>
                    <a:pt x="229" y="229"/>
                    <a:pt x="206" y="237"/>
                    <a:pt x="176" y="237"/>
                  </a:cubicBezTo>
                  <a:lnTo>
                    <a:pt x="176" y="237"/>
                  </a:lnTo>
                  <a:cubicBezTo>
                    <a:pt x="145" y="245"/>
                    <a:pt x="115" y="268"/>
                    <a:pt x="92" y="252"/>
                  </a:cubicBezTo>
                  <a:cubicBezTo>
                    <a:pt x="61" y="245"/>
                    <a:pt x="54" y="207"/>
                    <a:pt x="46" y="184"/>
                  </a:cubicBezTo>
                  <a:cubicBezTo>
                    <a:pt x="46" y="153"/>
                    <a:pt x="92" y="130"/>
                    <a:pt x="84" y="100"/>
                  </a:cubicBezTo>
                  <a:cubicBezTo>
                    <a:pt x="77" y="61"/>
                    <a:pt x="31" y="46"/>
                    <a:pt x="0" y="1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7" name="Freeform 67"/>
            <p:cNvSpPr>
              <a:spLocks noChangeArrowheads="1"/>
            </p:cNvSpPr>
            <p:nvPr/>
          </p:nvSpPr>
          <p:spPr bwMode="auto">
            <a:xfrm>
              <a:off x="7665539" y="7840663"/>
              <a:ext cx="563525" cy="671512"/>
            </a:xfrm>
            <a:custGeom>
              <a:avLst/>
              <a:gdLst>
                <a:gd name="T0" fmla="*/ 741 w 1567"/>
                <a:gd name="T1" fmla="*/ 168 h 1864"/>
                <a:gd name="T2" fmla="*/ 856 w 1567"/>
                <a:gd name="T3" fmla="*/ 46 h 1864"/>
                <a:gd name="T4" fmla="*/ 1054 w 1567"/>
                <a:gd name="T5" fmla="*/ 30 h 1864"/>
                <a:gd name="T6" fmla="*/ 1031 w 1567"/>
                <a:gd name="T7" fmla="*/ 145 h 1864"/>
                <a:gd name="T8" fmla="*/ 1123 w 1567"/>
                <a:gd name="T9" fmla="*/ 298 h 1864"/>
                <a:gd name="T10" fmla="*/ 1108 w 1567"/>
                <a:gd name="T11" fmla="*/ 504 h 1864"/>
                <a:gd name="T12" fmla="*/ 1276 w 1567"/>
                <a:gd name="T13" fmla="*/ 550 h 1864"/>
                <a:gd name="T14" fmla="*/ 1451 w 1567"/>
                <a:gd name="T15" fmla="*/ 695 h 1864"/>
                <a:gd name="T16" fmla="*/ 1474 w 1567"/>
                <a:gd name="T17" fmla="*/ 771 h 1864"/>
                <a:gd name="T18" fmla="*/ 1398 w 1567"/>
                <a:gd name="T19" fmla="*/ 886 h 1864"/>
                <a:gd name="T20" fmla="*/ 1451 w 1567"/>
                <a:gd name="T21" fmla="*/ 1016 h 1864"/>
                <a:gd name="T22" fmla="*/ 1551 w 1567"/>
                <a:gd name="T23" fmla="*/ 1100 h 1864"/>
                <a:gd name="T24" fmla="*/ 1444 w 1567"/>
                <a:gd name="T25" fmla="*/ 1184 h 1864"/>
                <a:gd name="T26" fmla="*/ 1337 w 1567"/>
                <a:gd name="T27" fmla="*/ 1123 h 1864"/>
                <a:gd name="T28" fmla="*/ 1367 w 1567"/>
                <a:gd name="T29" fmla="*/ 1252 h 1864"/>
                <a:gd name="T30" fmla="*/ 1543 w 1567"/>
                <a:gd name="T31" fmla="*/ 1252 h 1864"/>
                <a:gd name="T32" fmla="*/ 1459 w 1567"/>
                <a:gd name="T33" fmla="*/ 1413 h 1864"/>
                <a:gd name="T34" fmla="*/ 1398 w 1567"/>
                <a:gd name="T35" fmla="*/ 1581 h 1864"/>
                <a:gd name="T36" fmla="*/ 1413 w 1567"/>
                <a:gd name="T37" fmla="*/ 1711 h 1864"/>
                <a:gd name="T38" fmla="*/ 1367 w 1567"/>
                <a:gd name="T39" fmla="*/ 1749 h 1864"/>
                <a:gd name="T40" fmla="*/ 1192 w 1567"/>
                <a:gd name="T41" fmla="*/ 1634 h 1864"/>
                <a:gd name="T42" fmla="*/ 1092 w 1567"/>
                <a:gd name="T43" fmla="*/ 1680 h 1864"/>
                <a:gd name="T44" fmla="*/ 963 w 1567"/>
                <a:gd name="T45" fmla="*/ 1703 h 1864"/>
                <a:gd name="T46" fmla="*/ 917 w 1567"/>
                <a:gd name="T47" fmla="*/ 1863 h 1864"/>
                <a:gd name="T48" fmla="*/ 848 w 1567"/>
                <a:gd name="T49" fmla="*/ 1703 h 1864"/>
                <a:gd name="T50" fmla="*/ 634 w 1567"/>
                <a:gd name="T51" fmla="*/ 1780 h 1864"/>
                <a:gd name="T52" fmla="*/ 581 w 1567"/>
                <a:gd name="T53" fmla="*/ 1680 h 1864"/>
                <a:gd name="T54" fmla="*/ 443 w 1567"/>
                <a:gd name="T55" fmla="*/ 1489 h 1864"/>
                <a:gd name="T56" fmla="*/ 413 w 1567"/>
                <a:gd name="T57" fmla="*/ 1398 h 1864"/>
                <a:gd name="T58" fmla="*/ 336 w 1567"/>
                <a:gd name="T59" fmla="*/ 1298 h 1864"/>
                <a:gd name="T60" fmla="*/ 252 w 1567"/>
                <a:gd name="T61" fmla="*/ 1252 h 1864"/>
                <a:gd name="T62" fmla="*/ 153 w 1567"/>
                <a:gd name="T63" fmla="*/ 1123 h 1864"/>
                <a:gd name="T64" fmla="*/ 61 w 1567"/>
                <a:gd name="T65" fmla="*/ 1062 h 1864"/>
                <a:gd name="T66" fmla="*/ 99 w 1567"/>
                <a:gd name="T67" fmla="*/ 848 h 1864"/>
                <a:gd name="T68" fmla="*/ 245 w 1567"/>
                <a:gd name="T69" fmla="*/ 580 h 1864"/>
                <a:gd name="T70" fmla="*/ 115 w 1567"/>
                <a:gd name="T71" fmla="*/ 374 h 1864"/>
                <a:gd name="T72" fmla="*/ 191 w 1567"/>
                <a:gd name="T73" fmla="*/ 382 h 1864"/>
                <a:gd name="T74" fmla="*/ 291 w 1567"/>
                <a:gd name="T75" fmla="*/ 504 h 1864"/>
                <a:gd name="T76" fmla="*/ 367 w 1567"/>
                <a:gd name="T77" fmla="*/ 512 h 1864"/>
                <a:gd name="T78" fmla="*/ 504 w 1567"/>
                <a:gd name="T79" fmla="*/ 420 h 1864"/>
                <a:gd name="T80" fmla="*/ 741 w 1567"/>
                <a:gd name="T81" fmla="*/ 25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7" h="1864">
                  <a:moveTo>
                    <a:pt x="741" y="168"/>
                  </a:moveTo>
                  <a:lnTo>
                    <a:pt x="741" y="168"/>
                  </a:lnTo>
                  <a:cubicBezTo>
                    <a:pt x="772" y="160"/>
                    <a:pt x="817" y="168"/>
                    <a:pt x="840" y="145"/>
                  </a:cubicBezTo>
                  <a:cubicBezTo>
                    <a:pt x="863" y="122"/>
                    <a:pt x="840" y="76"/>
                    <a:pt x="856" y="46"/>
                  </a:cubicBezTo>
                  <a:cubicBezTo>
                    <a:pt x="871" y="23"/>
                    <a:pt x="902" y="0"/>
                    <a:pt x="932" y="0"/>
                  </a:cubicBezTo>
                  <a:cubicBezTo>
                    <a:pt x="978" y="0"/>
                    <a:pt x="1016" y="23"/>
                    <a:pt x="1054" y="30"/>
                  </a:cubicBezTo>
                  <a:lnTo>
                    <a:pt x="1054" y="30"/>
                  </a:lnTo>
                  <a:cubicBezTo>
                    <a:pt x="1046" y="69"/>
                    <a:pt x="1024" y="107"/>
                    <a:pt x="1031" y="145"/>
                  </a:cubicBezTo>
                  <a:cubicBezTo>
                    <a:pt x="1039" y="183"/>
                    <a:pt x="1062" y="214"/>
                    <a:pt x="1077" y="244"/>
                  </a:cubicBezTo>
                  <a:cubicBezTo>
                    <a:pt x="1092" y="267"/>
                    <a:pt x="1115" y="275"/>
                    <a:pt x="1123" y="298"/>
                  </a:cubicBezTo>
                  <a:cubicBezTo>
                    <a:pt x="1123" y="328"/>
                    <a:pt x="1100" y="351"/>
                    <a:pt x="1100" y="382"/>
                  </a:cubicBezTo>
                  <a:cubicBezTo>
                    <a:pt x="1100" y="420"/>
                    <a:pt x="1092" y="466"/>
                    <a:pt x="1108" y="504"/>
                  </a:cubicBezTo>
                  <a:cubicBezTo>
                    <a:pt x="1115" y="527"/>
                    <a:pt x="1131" y="558"/>
                    <a:pt x="1154" y="565"/>
                  </a:cubicBezTo>
                  <a:cubicBezTo>
                    <a:pt x="1192" y="573"/>
                    <a:pt x="1238" y="542"/>
                    <a:pt x="1276" y="550"/>
                  </a:cubicBezTo>
                  <a:cubicBezTo>
                    <a:pt x="1321" y="558"/>
                    <a:pt x="1360" y="588"/>
                    <a:pt x="1398" y="611"/>
                  </a:cubicBezTo>
                  <a:cubicBezTo>
                    <a:pt x="1421" y="634"/>
                    <a:pt x="1436" y="664"/>
                    <a:pt x="1451" y="695"/>
                  </a:cubicBezTo>
                  <a:cubicBezTo>
                    <a:pt x="1459" y="718"/>
                    <a:pt x="1467" y="748"/>
                    <a:pt x="1474" y="771"/>
                  </a:cubicBezTo>
                  <a:lnTo>
                    <a:pt x="1474" y="771"/>
                  </a:lnTo>
                  <a:cubicBezTo>
                    <a:pt x="1444" y="794"/>
                    <a:pt x="1406" y="802"/>
                    <a:pt x="1383" y="825"/>
                  </a:cubicBezTo>
                  <a:cubicBezTo>
                    <a:pt x="1367" y="840"/>
                    <a:pt x="1383" y="871"/>
                    <a:pt x="1398" y="886"/>
                  </a:cubicBezTo>
                  <a:cubicBezTo>
                    <a:pt x="1413" y="909"/>
                    <a:pt x="1451" y="924"/>
                    <a:pt x="1459" y="955"/>
                  </a:cubicBezTo>
                  <a:cubicBezTo>
                    <a:pt x="1467" y="970"/>
                    <a:pt x="1444" y="1000"/>
                    <a:pt x="1451" y="1016"/>
                  </a:cubicBezTo>
                  <a:cubicBezTo>
                    <a:pt x="1459" y="1031"/>
                    <a:pt x="1482" y="1023"/>
                    <a:pt x="1497" y="1039"/>
                  </a:cubicBezTo>
                  <a:cubicBezTo>
                    <a:pt x="1520" y="1054"/>
                    <a:pt x="1535" y="1077"/>
                    <a:pt x="1551" y="1100"/>
                  </a:cubicBezTo>
                  <a:cubicBezTo>
                    <a:pt x="1551" y="1115"/>
                    <a:pt x="1558" y="1138"/>
                    <a:pt x="1551" y="1146"/>
                  </a:cubicBezTo>
                  <a:cubicBezTo>
                    <a:pt x="1520" y="1169"/>
                    <a:pt x="1482" y="1191"/>
                    <a:pt x="1444" y="1184"/>
                  </a:cubicBezTo>
                  <a:cubicBezTo>
                    <a:pt x="1406" y="1169"/>
                    <a:pt x="1390" y="1115"/>
                    <a:pt x="1344" y="1092"/>
                  </a:cubicBezTo>
                  <a:cubicBezTo>
                    <a:pt x="1337" y="1084"/>
                    <a:pt x="1337" y="1115"/>
                    <a:pt x="1337" y="1123"/>
                  </a:cubicBezTo>
                  <a:cubicBezTo>
                    <a:pt x="1329" y="1146"/>
                    <a:pt x="1314" y="1169"/>
                    <a:pt x="1314" y="1191"/>
                  </a:cubicBezTo>
                  <a:cubicBezTo>
                    <a:pt x="1321" y="1222"/>
                    <a:pt x="1344" y="1245"/>
                    <a:pt x="1367" y="1252"/>
                  </a:cubicBezTo>
                  <a:cubicBezTo>
                    <a:pt x="1406" y="1260"/>
                    <a:pt x="1436" y="1214"/>
                    <a:pt x="1467" y="1214"/>
                  </a:cubicBezTo>
                  <a:cubicBezTo>
                    <a:pt x="1497" y="1214"/>
                    <a:pt x="1528" y="1230"/>
                    <a:pt x="1543" y="1252"/>
                  </a:cubicBezTo>
                  <a:cubicBezTo>
                    <a:pt x="1558" y="1306"/>
                    <a:pt x="1566" y="1367"/>
                    <a:pt x="1543" y="1413"/>
                  </a:cubicBezTo>
                  <a:cubicBezTo>
                    <a:pt x="1528" y="1436"/>
                    <a:pt x="1482" y="1398"/>
                    <a:pt x="1459" y="1413"/>
                  </a:cubicBezTo>
                  <a:cubicBezTo>
                    <a:pt x="1436" y="1428"/>
                    <a:pt x="1436" y="1459"/>
                    <a:pt x="1429" y="1489"/>
                  </a:cubicBezTo>
                  <a:cubicBezTo>
                    <a:pt x="1413" y="1520"/>
                    <a:pt x="1406" y="1550"/>
                    <a:pt x="1398" y="1581"/>
                  </a:cubicBezTo>
                  <a:cubicBezTo>
                    <a:pt x="1398" y="1627"/>
                    <a:pt x="1406" y="1665"/>
                    <a:pt x="1413" y="1711"/>
                  </a:cubicBezTo>
                  <a:lnTo>
                    <a:pt x="1413" y="1711"/>
                  </a:lnTo>
                  <a:cubicBezTo>
                    <a:pt x="1413" y="1726"/>
                    <a:pt x="1413" y="1741"/>
                    <a:pt x="1406" y="1749"/>
                  </a:cubicBezTo>
                  <a:cubicBezTo>
                    <a:pt x="1398" y="1757"/>
                    <a:pt x="1375" y="1757"/>
                    <a:pt x="1367" y="1749"/>
                  </a:cubicBezTo>
                  <a:cubicBezTo>
                    <a:pt x="1321" y="1703"/>
                    <a:pt x="1291" y="1642"/>
                    <a:pt x="1238" y="1611"/>
                  </a:cubicBezTo>
                  <a:cubicBezTo>
                    <a:pt x="1222" y="1596"/>
                    <a:pt x="1207" y="1634"/>
                    <a:pt x="1192" y="1634"/>
                  </a:cubicBezTo>
                  <a:cubicBezTo>
                    <a:pt x="1161" y="1627"/>
                    <a:pt x="1146" y="1573"/>
                    <a:pt x="1123" y="1589"/>
                  </a:cubicBezTo>
                  <a:cubicBezTo>
                    <a:pt x="1092" y="1604"/>
                    <a:pt x="1108" y="1650"/>
                    <a:pt x="1092" y="1680"/>
                  </a:cubicBezTo>
                  <a:cubicBezTo>
                    <a:pt x="1077" y="1696"/>
                    <a:pt x="1054" y="1703"/>
                    <a:pt x="1031" y="1711"/>
                  </a:cubicBezTo>
                  <a:cubicBezTo>
                    <a:pt x="1008" y="1711"/>
                    <a:pt x="978" y="1680"/>
                    <a:pt x="963" y="1703"/>
                  </a:cubicBezTo>
                  <a:cubicBezTo>
                    <a:pt x="924" y="1749"/>
                    <a:pt x="932" y="1810"/>
                    <a:pt x="917" y="1863"/>
                  </a:cubicBezTo>
                  <a:lnTo>
                    <a:pt x="917" y="1863"/>
                  </a:lnTo>
                  <a:cubicBezTo>
                    <a:pt x="886" y="1841"/>
                    <a:pt x="840" y="1833"/>
                    <a:pt x="825" y="1802"/>
                  </a:cubicBezTo>
                  <a:cubicBezTo>
                    <a:pt x="817" y="1772"/>
                    <a:pt x="871" y="1726"/>
                    <a:pt x="848" y="1703"/>
                  </a:cubicBezTo>
                  <a:cubicBezTo>
                    <a:pt x="825" y="1673"/>
                    <a:pt x="772" y="1665"/>
                    <a:pt x="733" y="1680"/>
                  </a:cubicBezTo>
                  <a:cubicBezTo>
                    <a:pt x="695" y="1696"/>
                    <a:pt x="688" y="1780"/>
                    <a:pt x="634" y="1780"/>
                  </a:cubicBezTo>
                  <a:cubicBezTo>
                    <a:pt x="604" y="1780"/>
                    <a:pt x="604" y="1711"/>
                    <a:pt x="581" y="1680"/>
                  </a:cubicBezTo>
                  <a:lnTo>
                    <a:pt x="581" y="1680"/>
                  </a:lnTo>
                  <a:cubicBezTo>
                    <a:pt x="581" y="1619"/>
                    <a:pt x="611" y="1543"/>
                    <a:pt x="573" y="1489"/>
                  </a:cubicBezTo>
                  <a:cubicBezTo>
                    <a:pt x="550" y="1451"/>
                    <a:pt x="481" y="1505"/>
                    <a:pt x="443" y="1489"/>
                  </a:cubicBezTo>
                  <a:cubicBezTo>
                    <a:pt x="428" y="1482"/>
                    <a:pt x="466" y="1451"/>
                    <a:pt x="466" y="1436"/>
                  </a:cubicBezTo>
                  <a:cubicBezTo>
                    <a:pt x="458" y="1413"/>
                    <a:pt x="420" y="1413"/>
                    <a:pt x="413" y="1398"/>
                  </a:cubicBezTo>
                  <a:cubicBezTo>
                    <a:pt x="397" y="1375"/>
                    <a:pt x="405" y="1352"/>
                    <a:pt x="390" y="1329"/>
                  </a:cubicBezTo>
                  <a:cubicBezTo>
                    <a:pt x="374" y="1314"/>
                    <a:pt x="344" y="1321"/>
                    <a:pt x="336" y="1298"/>
                  </a:cubicBezTo>
                  <a:cubicBezTo>
                    <a:pt x="329" y="1283"/>
                    <a:pt x="367" y="1245"/>
                    <a:pt x="344" y="1230"/>
                  </a:cubicBezTo>
                  <a:cubicBezTo>
                    <a:pt x="313" y="1214"/>
                    <a:pt x="275" y="1275"/>
                    <a:pt x="252" y="1252"/>
                  </a:cubicBezTo>
                  <a:cubicBezTo>
                    <a:pt x="214" y="1230"/>
                    <a:pt x="237" y="1169"/>
                    <a:pt x="206" y="1130"/>
                  </a:cubicBezTo>
                  <a:cubicBezTo>
                    <a:pt x="199" y="1115"/>
                    <a:pt x="168" y="1130"/>
                    <a:pt x="153" y="1123"/>
                  </a:cubicBezTo>
                  <a:cubicBezTo>
                    <a:pt x="122" y="1107"/>
                    <a:pt x="92" y="1077"/>
                    <a:pt x="61" y="1062"/>
                  </a:cubicBezTo>
                  <a:lnTo>
                    <a:pt x="61" y="1062"/>
                  </a:lnTo>
                  <a:cubicBezTo>
                    <a:pt x="46" y="1008"/>
                    <a:pt x="0" y="955"/>
                    <a:pt x="16" y="901"/>
                  </a:cubicBezTo>
                  <a:cubicBezTo>
                    <a:pt x="16" y="871"/>
                    <a:pt x="77" y="871"/>
                    <a:pt x="99" y="848"/>
                  </a:cubicBezTo>
                  <a:cubicBezTo>
                    <a:pt x="145" y="810"/>
                    <a:pt x="206" y="779"/>
                    <a:pt x="229" y="733"/>
                  </a:cubicBezTo>
                  <a:cubicBezTo>
                    <a:pt x="252" y="687"/>
                    <a:pt x="260" y="634"/>
                    <a:pt x="245" y="580"/>
                  </a:cubicBezTo>
                  <a:cubicBezTo>
                    <a:pt x="237" y="550"/>
                    <a:pt x="191" y="542"/>
                    <a:pt x="168" y="512"/>
                  </a:cubicBezTo>
                  <a:cubicBezTo>
                    <a:pt x="145" y="473"/>
                    <a:pt x="138" y="420"/>
                    <a:pt x="115" y="374"/>
                  </a:cubicBezTo>
                  <a:lnTo>
                    <a:pt x="115" y="374"/>
                  </a:lnTo>
                  <a:cubicBezTo>
                    <a:pt x="145" y="374"/>
                    <a:pt x="168" y="366"/>
                    <a:pt x="191" y="382"/>
                  </a:cubicBezTo>
                  <a:cubicBezTo>
                    <a:pt x="214" y="389"/>
                    <a:pt x="237" y="412"/>
                    <a:pt x="252" y="427"/>
                  </a:cubicBezTo>
                  <a:cubicBezTo>
                    <a:pt x="268" y="450"/>
                    <a:pt x="268" y="489"/>
                    <a:pt x="291" y="504"/>
                  </a:cubicBezTo>
                  <a:cubicBezTo>
                    <a:pt x="313" y="512"/>
                    <a:pt x="336" y="481"/>
                    <a:pt x="359" y="481"/>
                  </a:cubicBezTo>
                  <a:cubicBezTo>
                    <a:pt x="374" y="489"/>
                    <a:pt x="359" y="512"/>
                    <a:pt x="367" y="512"/>
                  </a:cubicBezTo>
                  <a:cubicBezTo>
                    <a:pt x="413" y="519"/>
                    <a:pt x="458" y="519"/>
                    <a:pt x="489" y="496"/>
                  </a:cubicBezTo>
                  <a:cubicBezTo>
                    <a:pt x="512" y="481"/>
                    <a:pt x="481" y="427"/>
                    <a:pt x="504" y="420"/>
                  </a:cubicBezTo>
                  <a:cubicBezTo>
                    <a:pt x="588" y="382"/>
                    <a:pt x="688" y="405"/>
                    <a:pt x="764" y="359"/>
                  </a:cubicBezTo>
                  <a:cubicBezTo>
                    <a:pt x="787" y="336"/>
                    <a:pt x="749" y="283"/>
                    <a:pt x="741" y="252"/>
                  </a:cubicBezTo>
                  <a:cubicBezTo>
                    <a:pt x="741" y="221"/>
                    <a:pt x="741" y="198"/>
                    <a:pt x="741" y="16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8" name="Freeform 68"/>
            <p:cNvSpPr>
              <a:spLocks noChangeArrowheads="1"/>
            </p:cNvSpPr>
            <p:nvPr/>
          </p:nvSpPr>
          <p:spPr bwMode="auto">
            <a:xfrm>
              <a:off x="8033815" y="7631113"/>
              <a:ext cx="920690" cy="554037"/>
            </a:xfrm>
            <a:custGeom>
              <a:avLst/>
              <a:gdLst>
                <a:gd name="T0" fmla="*/ 214 w 2559"/>
                <a:gd name="T1" fmla="*/ 413 h 1537"/>
                <a:gd name="T2" fmla="*/ 214 w 2559"/>
                <a:gd name="T3" fmla="*/ 413 h 1537"/>
                <a:gd name="T4" fmla="*/ 183 w 2559"/>
                <a:gd name="T5" fmla="*/ 481 h 1537"/>
                <a:gd name="T6" fmla="*/ 206 w 2559"/>
                <a:gd name="T7" fmla="*/ 527 h 1537"/>
                <a:gd name="T8" fmla="*/ 122 w 2559"/>
                <a:gd name="T9" fmla="*/ 581 h 1537"/>
                <a:gd name="T10" fmla="*/ 30 w 2559"/>
                <a:gd name="T11" fmla="*/ 611 h 1537"/>
                <a:gd name="T12" fmla="*/ 30 w 2559"/>
                <a:gd name="T13" fmla="*/ 611 h 1537"/>
                <a:gd name="T14" fmla="*/ 7 w 2559"/>
                <a:gd name="T15" fmla="*/ 726 h 1537"/>
                <a:gd name="T16" fmla="*/ 53 w 2559"/>
                <a:gd name="T17" fmla="*/ 825 h 1537"/>
                <a:gd name="T18" fmla="*/ 99 w 2559"/>
                <a:gd name="T19" fmla="*/ 879 h 1537"/>
                <a:gd name="T20" fmla="*/ 76 w 2559"/>
                <a:gd name="T21" fmla="*/ 963 h 1537"/>
                <a:gd name="T22" fmla="*/ 84 w 2559"/>
                <a:gd name="T23" fmla="*/ 1085 h 1537"/>
                <a:gd name="T24" fmla="*/ 130 w 2559"/>
                <a:gd name="T25" fmla="*/ 1146 h 1537"/>
                <a:gd name="T26" fmla="*/ 252 w 2559"/>
                <a:gd name="T27" fmla="*/ 1131 h 1537"/>
                <a:gd name="T28" fmla="*/ 374 w 2559"/>
                <a:gd name="T29" fmla="*/ 1192 h 1537"/>
                <a:gd name="T30" fmla="*/ 427 w 2559"/>
                <a:gd name="T31" fmla="*/ 1276 h 1537"/>
                <a:gd name="T32" fmla="*/ 450 w 2559"/>
                <a:gd name="T33" fmla="*/ 1352 h 1537"/>
                <a:gd name="T34" fmla="*/ 450 w 2559"/>
                <a:gd name="T35" fmla="*/ 1360 h 1537"/>
                <a:gd name="T36" fmla="*/ 588 w 2559"/>
                <a:gd name="T37" fmla="*/ 1314 h 1537"/>
                <a:gd name="T38" fmla="*/ 779 w 2559"/>
                <a:gd name="T39" fmla="*/ 1283 h 1537"/>
                <a:gd name="T40" fmla="*/ 863 w 2559"/>
                <a:gd name="T41" fmla="*/ 1322 h 1537"/>
                <a:gd name="T42" fmla="*/ 825 w 2559"/>
                <a:gd name="T43" fmla="*/ 1436 h 1537"/>
                <a:gd name="T44" fmla="*/ 939 w 2559"/>
                <a:gd name="T45" fmla="*/ 1459 h 1537"/>
                <a:gd name="T46" fmla="*/ 1153 w 2559"/>
                <a:gd name="T47" fmla="*/ 1459 h 1537"/>
                <a:gd name="T48" fmla="*/ 1321 w 2559"/>
                <a:gd name="T49" fmla="*/ 1490 h 1537"/>
                <a:gd name="T50" fmla="*/ 1436 w 2559"/>
                <a:gd name="T51" fmla="*/ 1513 h 1537"/>
                <a:gd name="T52" fmla="*/ 1665 w 2559"/>
                <a:gd name="T53" fmla="*/ 1528 h 1537"/>
                <a:gd name="T54" fmla="*/ 1741 w 2559"/>
                <a:gd name="T55" fmla="*/ 1475 h 1537"/>
                <a:gd name="T56" fmla="*/ 1840 w 2559"/>
                <a:gd name="T57" fmla="*/ 1413 h 1537"/>
                <a:gd name="T58" fmla="*/ 1917 w 2559"/>
                <a:gd name="T59" fmla="*/ 1314 h 1537"/>
                <a:gd name="T60" fmla="*/ 1970 w 2559"/>
                <a:gd name="T61" fmla="*/ 1245 h 1537"/>
                <a:gd name="T62" fmla="*/ 2131 w 2559"/>
                <a:gd name="T63" fmla="*/ 1261 h 1537"/>
                <a:gd name="T64" fmla="*/ 2314 w 2559"/>
                <a:gd name="T65" fmla="*/ 1253 h 1537"/>
                <a:gd name="T66" fmla="*/ 2383 w 2559"/>
                <a:gd name="T67" fmla="*/ 1154 h 1537"/>
                <a:gd name="T68" fmla="*/ 2352 w 2559"/>
                <a:gd name="T69" fmla="*/ 1100 h 1537"/>
                <a:gd name="T70" fmla="*/ 2406 w 2559"/>
                <a:gd name="T71" fmla="*/ 1024 h 1537"/>
                <a:gd name="T72" fmla="*/ 2558 w 2559"/>
                <a:gd name="T73" fmla="*/ 1016 h 1537"/>
                <a:gd name="T74" fmla="*/ 2558 w 2559"/>
                <a:gd name="T75" fmla="*/ 1016 h 1537"/>
                <a:gd name="T76" fmla="*/ 2513 w 2559"/>
                <a:gd name="T77" fmla="*/ 802 h 1537"/>
                <a:gd name="T78" fmla="*/ 2497 w 2559"/>
                <a:gd name="T79" fmla="*/ 711 h 1537"/>
                <a:gd name="T80" fmla="*/ 2444 w 2559"/>
                <a:gd name="T81" fmla="*/ 596 h 1537"/>
                <a:gd name="T82" fmla="*/ 2047 w 2559"/>
                <a:gd name="T83" fmla="*/ 222 h 1537"/>
                <a:gd name="T84" fmla="*/ 1543 w 2559"/>
                <a:gd name="T85" fmla="*/ 69 h 1537"/>
                <a:gd name="T86" fmla="*/ 1199 w 2559"/>
                <a:gd name="T87" fmla="*/ 31 h 1537"/>
                <a:gd name="T88" fmla="*/ 962 w 2559"/>
                <a:gd name="T89" fmla="*/ 16 h 1537"/>
                <a:gd name="T90" fmla="*/ 710 w 2559"/>
                <a:gd name="T91" fmla="*/ 16 h 1537"/>
                <a:gd name="T92" fmla="*/ 519 w 2559"/>
                <a:gd name="T93" fmla="*/ 336 h 1537"/>
                <a:gd name="T94" fmla="*/ 397 w 2559"/>
                <a:gd name="T95" fmla="*/ 474 h 1537"/>
                <a:gd name="T96" fmla="*/ 214 w 2559"/>
                <a:gd name="T97" fmla="*/ 413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9" h="1537">
                  <a:moveTo>
                    <a:pt x="214" y="413"/>
                  </a:moveTo>
                  <a:lnTo>
                    <a:pt x="214" y="413"/>
                  </a:lnTo>
                  <a:cubicBezTo>
                    <a:pt x="206" y="436"/>
                    <a:pt x="183" y="459"/>
                    <a:pt x="183" y="481"/>
                  </a:cubicBezTo>
                  <a:cubicBezTo>
                    <a:pt x="183" y="497"/>
                    <a:pt x="214" y="512"/>
                    <a:pt x="206" y="527"/>
                  </a:cubicBezTo>
                  <a:cubicBezTo>
                    <a:pt x="191" y="558"/>
                    <a:pt x="153" y="566"/>
                    <a:pt x="122" y="581"/>
                  </a:cubicBezTo>
                  <a:cubicBezTo>
                    <a:pt x="91" y="596"/>
                    <a:pt x="61" y="596"/>
                    <a:pt x="30" y="611"/>
                  </a:cubicBezTo>
                  <a:lnTo>
                    <a:pt x="30" y="611"/>
                  </a:lnTo>
                  <a:cubicBezTo>
                    <a:pt x="22" y="650"/>
                    <a:pt x="0" y="688"/>
                    <a:pt x="7" y="726"/>
                  </a:cubicBezTo>
                  <a:cubicBezTo>
                    <a:pt x="15" y="764"/>
                    <a:pt x="38" y="795"/>
                    <a:pt x="53" y="825"/>
                  </a:cubicBezTo>
                  <a:cubicBezTo>
                    <a:pt x="68" y="848"/>
                    <a:pt x="91" y="856"/>
                    <a:pt x="99" y="879"/>
                  </a:cubicBezTo>
                  <a:cubicBezTo>
                    <a:pt x="99" y="909"/>
                    <a:pt x="76" y="932"/>
                    <a:pt x="76" y="963"/>
                  </a:cubicBezTo>
                  <a:cubicBezTo>
                    <a:pt x="76" y="1001"/>
                    <a:pt x="68" y="1047"/>
                    <a:pt x="84" y="1085"/>
                  </a:cubicBezTo>
                  <a:cubicBezTo>
                    <a:pt x="91" y="1108"/>
                    <a:pt x="107" y="1139"/>
                    <a:pt x="130" y="1146"/>
                  </a:cubicBezTo>
                  <a:cubicBezTo>
                    <a:pt x="168" y="1154"/>
                    <a:pt x="214" y="1123"/>
                    <a:pt x="252" y="1131"/>
                  </a:cubicBezTo>
                  <a:cubicBezTo>
                    <a:pt x="297" y="1139"/>
                    <a:pt x="336" y="1169"/>
                    <a:pt x="374" y="1192"/>
                  </a:cubicBezTo>
                  <a:cubicBezTo>
                    <a:pt x="397" y="1215"/>
                    <a:pt x="412" y="1245"/>
                    <a:pt x="427" y="1276"/>
                  </a:cubicBezTo>
                  <a:cubicBezTo>
                    <a:pt x="435" y="1299"/>
                    <a:pt x="443" y="1329"/>
                    <a:pt x="450" y="1352"/>
                  </a:cubicBezTo>
                  <a:cubicBezTo>
                    <a:pt x="450" y="1360"/>
                    <a:pt x="450" y="1360"/>
                    <a:pt x="450" y="1360"/>
                  </a:cubicBezTo>
                  <a:cubicBezTo>
                    <a:pt x="496" y="1345"/>
                    <a:pt x="542" y="1322"/>
                    <a:pt x="588" y="1314"/>
                  </a:cubicBezTo>
                  <a:cubicBezTo>
                    <a:pt x="649" y="1299"/>
                    <a:pt x="718" y="1283"/>
                    <a:pt x="779" y="1283"/>
                  </a:cubicBezTo>
                  <a:cubicBezTo>
                    <a:pt x="809" y="1283"/>
                    <a:pt x="855" y="1291"/>
                    <a:pt x="863" y="1322"/>
                  </a:cubicBezTo>
                  <a:cubicBezTo>
                    <a:pt x="870" y="1360"/>
                    <a:pt x="802" y="1398"/>
                    <a:pt x="825" y="1436"/>
                  </a:cubicBezTo>
                  <a:cubicBezTo>
                    <a:pt x="840" y="1475"/>
                    <a:pt x="901" y="1459"/>
                    <a:pt x="939" y="1459"/>
                  </a:cubicBezTo>
                  <a:cubicBezTo>
                    <a:pt x="1008" y="1467"/>
                    <a:pt x="1084" y="1452"/>
                    <a:pt x="1153" y="1459"/>
                  </a:cubicBezTo>
                  <a:cubicBezTo>
                    <a:pt x="1206" y="1459"/>
                    <a:pt x="1268" y="1482"/>
                    <a:pt x="1321" y="1490"/>
                  </a:cubicBezTo>
                  <a:cubicBezTo>
                    <a:pt x="1359" y="1497"/>
                    <a:pt x="1397" y="1505"/>
                    <a:pt x="1436" y="1513"/>
                  </a:cubicBezTo>
                  <a:cubicBezTo>
                    <a:pt x="1512" y="1520"/>
                    <a:pt x="1588" y="1536"/>
                    <a:pt x="1665" y="1528"/>
                  </a:cubicBezTo>
                  <a:cubicBezTo>
                    <a:pt x="1695" y="1528"/>
                    <a:pt x="1718" y="1490"/>
                    <a:pt x="1741" y="1475"/>
                  </a:cubicBezTo>
                  <a:cubicBezTo>
                    <a:pt x="1779" y="1452"/>
                    <a:pt x="1810" y="1436"/>
                    <a:pt x="1840" y="1413"/>
                  </a:cubicBezTo>
                  <a:cubicBezTo>
                    <a:pt x="1871" y="1383"/>
                    <a:pt x="1894" y="1345"/>
                    <a:pt x="1917" y="1314"/>
                  </a:cubicBezTo>
                  <a:cubicBezTo>
                    <a:pt x="1932" y="1291"/>
                    <a:pt x="1940" y="1253"/>
                    <a:pt x="1970" y="1245"/>
                  </a:cubicBezTo>
                  <a:cubicBezTo>
                    <a:pt x="2024" y="1238"/>
                    <a:pt x="2077" y="1261"/>
                    <a:pt x="2131" y="1261"/>
                  </a:cubicBezTo>
                  <a:cubicBezTo>
                    <a:pt x="2192" y="1261"/>
                    <a:pt x="2253" y="1276"/>
                    <a:pt x="2314" y="1253"/>
                  </a:cubicBezTo>
                  <a:cubicBezTo>
                    <a:pt x="2344" y="1238"/>
                    <a:pt x="2375" y="1192"/>
                    <a:pt x="2383" y="1154"/>
                  </a:cubicBezTo>
                  <a:cubicBezTo>
                    <a:pt x="2390" y="1139"/>
                    <a:pt x="2352" y="1123"/>
                    <a:pt x="2352" y="1100"/>
                  </a:cubicBezTo>
                  <a:cubicBezTo>
                    <a:pt x="2360" y="1070"/>
                    <a:pt x="2375" y="1039"/>
                    <a:pt x="2406" y="1024"/>
                  </a:cubicBezTo>
                  <a:cubicBezTo>
                    <a:pt x="2452" y="1008"/>
                    <a:pt x="2513" y="1016"/>
                    <a:pt x="2558" y="1016"/>
                  </a:cubicBezTo>
                  <a:lnTo>
                    <a:pt x="2558" y="1016"/>
                  </a:lnTo>
                  <a:cubicBezTo>
                    <a:pt x="2558" y="940"/>
                    <a:pt x="2558" y="879"/>
                    <a:pt x="2513" y="802"/>
                  </a:cubicBezTo>
                  <a:cubicBezTo>
                    <a:pt x="2497" y="772"/>
                    <a:pt x="2505" y="741"/>
                    <a:pt x="2497" y="711"/>
                  </a:cubicBezTo>
                  <a:cubicBezTo>
                    <a:pt x="2482" y="657"/>
                    <a:pt x="2467" y="634"/>
                    <a:pt x="2444" y="596"/>
                  </a:cubicBezTo>
                  <a:cubicBezTo>
                    <a:pt x="2352" y="459"/>
                    <a:pt x="2177" y="336"/>
                    <a:pt x="2047" y="222"/>
                  </a:cubicBezTo>
                  <a:cubicBezTo>
                    <a:pt x="1909" y="92"/>
                    <a:pt x="1711" y="138"/>
                    <a:pt x="1543" y="69"/>
                  </a:cubicBezTo>
                  <a:cubicBezTo>
                    <a:pt x="1443" y="31"/>
                    <a:pt x="1283" y="84"/>
                    <a:pt x="1199" y="31"/>
                  </a:cubicBezTo>
                  <a:cubicBezTo>
                    <a:pt x="1115" y="0"/>
                    <a:pt x="1054" y="0"/>
                    <a:pt x="962" y="16"/>
                  </a:cubicBezTo>
                  <a:cubicBezTo>
                    <a:pt x="886" y="23"/>
                    <a:pt x="794" y="0"/>
                    <a:pt x="710" y="16"/>
                  </a:cubicBezTo>
                  <a:cubicBezTo>
                    <a:pt x="557" y="39"/>
                    <a:pt x="534" y="207"/>
                    <a:pt x="519" y="336"/>
                  </a:cubicBezTo>
                  <a:cubicBezTo>
                    <a:pt x="511" y="375"/>
                    <a:pt x="412" y="405"/>
                    <a:pt x="397" y="474"/>
                  </a:cubicBezTo>
                  <a:cubicBezTo>
                    <a:pt x="366" y="474"/>
                    <a:pt x="275" y="443"/>
                    <a:pt x="214" y="41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49" name="Freeform 69"/>
            <p:cNvSpPr>
              <a:spLocks noChangeArrowheads="1"/>
            </p:cNvSpPr>
            <p:nvPr/>
          </p:nvSpPr>
          <p:spPr bwMode="auto">
            <a:xfrm>
              <a:off x="8138583" y="7994650"/>
              <a:ext cx="825446" cy="622300"/>
            </a:xfrm>
            <a:custGeom>
              <a:avLst/>
              <a:gdLst>
                <a:gd name="T0" fmla="*/ 99 w 2292"/>
                <a:gd name="T1" fmla="*/ 1284 h 1728"/>
                <a:gd name="T2" fmla="*/ 99 w 2292"/>
                <a:gd name="T3" fmla="*/ 1284 h 1728"/>
                <a:gd name="T4" fmla="*/ 84 w 2292"/>
                <a:gd name="T5" fmla="*/ 1154 h 1728"/>
                <a:gd name="T6" fmla="*/ 115 w 2292"/>
                <a:gd name="T7" fmla="*/ 1062 h 1728"/>
                <a:gd name="T8" fmla="*/ 145 w 2292"/>
                <a:gd name="T9" fmla="*/ 986 h 1728"/>
                <a:gd name="T10" fmla="*/ 229 w 2292"/>
                <a:gd name="T11" fmla="*/ 986 h 1728"/>
                <a:gd name="T12" fmla="*/ 229 w 2292"/>
                <a:gd name="T13" fmla="*/ 825 h 1728"/>
                <a:gd name="T14" fmla="*/ 153 w 2292"/>
                <a:gd name="T15" fmla="*/ 787 h 1728"/>
                <a:gd name="T16" fmla="*/ 53 w 2292"/>
                <a:gd name="T17" fmla="*/ 825 h 1728"/>
                <a:gd name="T18" fmla="*/ 0 w 2292"/>
                <a:gd name="T19" fmla="*/ 764 h 1728"/>
                <a:gd name="T20" fmla="*/ 23 w 2292"/>
                <a:gd name="T21" fmla="*/ 696 h 1728"/>
                <a:gd name="T22" fmla="*/ 30 w 2292"/>
                <a:gd name="T23" fmla="*/ 665 h 1728"/>
                <a:gd name="T24" fmla="*/ 130 w 2292"/>
                <a:gd name="T25" fmla="*/ 757 h 1728"/>
                <a:gd name="T26" fmla="*/ 237 w 2292"/>
                <a:gd name="T27" fmla="*/ 719 h 1728"/>
                <a:gd name="T28" fmla="*/ 237 w 2292"/>
                <a:gd name="T29" fmla="*/ 673 h 1728"/>
                <a:gd name="T30" fmla="*/ 183 w 2292"/>
                <a:gd name="T31" fmla="*/ 612 h 1728"/>
                <a:gd name="T32" fmla="*/ 137 w 2292"/>
                <a:gd name="T33" fmla="*/ 589 h 1728"/>
                <a:gd name="T34" fmla="*/ 145 w 2292"/>
                <a:gd name="T35" fmla="*/ 528 h 1728"/>
                <a:gd name="T36" fmla="*/ 84 w 2292"/>
                <a:gd name="T37" fmla="*/ 459 h 1728"/>
                <a:gd name="T38" fmla="*/ 69 w 2292"/>
                <a:gd name="T39" fmla="*/ 398 h 1728"/>
                <a:gd name="T40" fmla="*/ 160 w 2292"/>
                <a:gd name="T41" fmla="*/ 344 h 1728"/>
                <a:gd name="T42" fmla="*/ 160 w 2292"/>
                <a:gd name="T43" fmla="*/ 352 h 1728"/>
                <a:gd name="T44" fmla="*/ 298 w 2292"/>
                <a:gd name="T45" fmla="*/ 306 h 1728"/>
                <a:gd name="T46" fmla="*/ 489 w 2292"/>
                <a:gd name="T47" fmla="*/ 275 h 1728"/>
                <a:gd name="T48" fmla="*/ 573 w 2292"/>
                <a:gd name="T49" fmla="*/ 314 h 1728"/>
                <a:gd name="T50" fmla="*/ 535 w 2292"/>
                <a:gd name="T51" fmla="*/ 428 h 1728"/>
                <a:gd name="T52" fmla="*/ 649 w 2292"/>
                <a:gd name="T53" fmla="*/ 451 h 1728"/>
                <a:gd name="T54" fmla="*/ 863 w 2292"/>
                <a:gd name="T55" fmla="*/ 451 h 1728"/>
                <a:gd name="T56" fmla="*/ 1031 w 2292"/>
                <a:gd name="T57" fmla="*/ 482 h 1728"/>
                <a:gd name="T58" fmla="*/ 1146 w 2292"/>
                <a:gd name="T59" fmla="*/ 505 h 1728"/>
                <a:gd name="T60" fmla="*/ 1375 w 2292"/>
                <a:gd name="T61" fmla="*/ 520 h 1728"/>
                <a:gd name="T62" fmla="*/ 1451 w 2292"/>
                <a:gd name="T63" fmla="*/ 467 h 1728"/>
                <a:gd name="T64" fmla="*/ 1550 w 2292"/>
                <a:gd name="T65" fmla="*/ 405 h 1728"/>
                <a:gd name="T66" fmla="*/ 1627 w 2292"/>
                <a:gd name="T67" fmla="*/ 306 h 1728"/>
                <a:gd name="T68" fmla="*/ 1680 w 2292"/>
                <a:gd name="T69" fmla="*/ 237 h 1728"/>
                <a:gd name="T70" fmla="*/ 1841 w 2292"/>
                <a:gd name="T71" fmla="*/ 253 h 1728"/>
                <a:gd name="T72" fmla="*/ 2024 w 2292"/>
                <a:gd name="T73" fmla="*/ 245 h 1728"/>
                <a:gd name="T74" fmla="*/ 2093 w 2292"/>
                <a:gd name="T75" fmla="*/ 146 h 1728"/>
                <a:gd name="T76" fmla="*/ 2062 w 2292"/>
                <a:gd name="T77" fmla="*/ 92 h 1728"/>
                <a:gd name="T78" fmla="*/ 2116 w 2292"/>
                <a:gd name="T79" fmla="*/ 16 h 1728"/>
                <a:gd name="T80" fmla="*/ 2268 w 2292"/>
                <a:gd name="T81" fmla="*/ 8 h 1728"/>
                <a:gd name="T82" fmla="*/ 2268 w 2292"/>
                <a:gd name="T83" fmla="*/ 8 h 1728"/>
                <a:gd name="T84" fmla="*/ 2276 w 2292"/>
                <a:gd name="T85" fmla="*/ 123 h 1728"/>
                <a:gd name="T86" fmla="*/ 2253 w 2292"/>
                <a:gd name="T87" fmla="*/ 497 h 1728"/>
                <a:gd name="T88" fmla="*/ 2116 w 2292"/>
                <a:gd name="T89" fmla="*/ 772 h 1728"/>
                <a:gd name="T90" fmla="*/ 2085 w 2292"/>
                <a:gd name="T91" fmla="*/ 994 h 1728"/>
                <a:gd name="T92" fmla="*/ 2009 w 2292"/>
                <a:gd name="T93" fmla="*/ 1314 h 1728"/>
                <a:gd name="T94" fmla="*/ 1848 w 2292"/>
                <a:gd name="T95" fmla="*/ 1406 h 1728"/>
                <a:gd name="T96" fmla="*/ 1757 w 2292"/>
                <a:gd name="T97" fmla="*/ 1567 h 1728"/>
                <a:gd name="T98" fmla="*/ 1550 w 2292"/>
                <a:gd name="T99" fmla="*/ 1628 h 1728"/>
                <a:gd name="T100" fmla="*/ 1421 w 2292"/>
                <a:gd name="T101" fmla="*/ 1498 h 1728"/>
                <a:gd name="T102" fmla="*/ 1489 w 2292"/>
                <a:gd name="T103" fmla="*/ 1628 h 1728"/>
                <a:gd name="T104" fmla="*/ 1489 w 2292"/>
                <a:gd name="T105" fmla="*/ 1628 h 1728"/>
                <a:gd name="T106" fmla="*/ 1245 w 2292"/>
                <a:gd name="T107" fmla="*/ 1544 h 1728"/>
                <a:gd name="T108" fmla="*/ 1024 w 2292"/>
                <a:gd name="T109" fmla="*/ 1521 h 1728"/>
                <a:gd name="T110" fmla="*/ 978 w 2292"/>
                <a:gd name="T111" fmla="*/ 1505 h 1728"/>
                <a:gd name="T112" fmla="*/ 718 w 2292"/>
                <a:gd name="T113" fmla="*/ 1528 h 1728"/>
                <a:gd name="T114" fmla="*/ 657 w 2292"/>
                <a:gd name="T115" fmla="*/ 1391 h 1728"/>
                <a:gd name="T116" fmla="*/ 557 w 2292"/>
                <a:gd name="T117" fmla="*/ 1253 h 1728"/>
                <a:gd name="T118" fmla="*/ 313 w 2292"/>
                <a:gd name="T119" fmla="*/ 1299 h 1728"/>
                <a:gd name="T120" fmla="*/ 260 w 2292"/>
                <a:gd name="T121" fmla="*/ 1261 h 1728"/>
                <a:gd name="T122" fmla="*/ 99 w 2292"/>
                <a:gd name="T123" fmla="*/ 1284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2" h="1728">
                  <a:moveTo>
                    <a:pt x="99" y="1284"/>
                  </a:moveTo>
                  <a:lnTo>
                    <a:pt x="99" y="1284"/>
                  </a:lnTo>
                  <a:cubicBezTo>
                    <a:pt x="92" y="1238"/>
                    <a:pt x="84" y="1200"/>
                    <a:pt x="84" y="1154"/>
                  </a:cubicBezTo>
                  <a:cubicBezTo>
                    <a:pt x="92" y="1123"/>
                    <a:pt x="99" y="1093"/>
                    <a:pt x="115" y="1062"/>
                  </a:cubicBezTo>
                  <a:cubicBezTo>
                    <a:pt x="122" y="1032"/>
                    <a:pt x="122" y="1001"/>
                    <a:pt x="145" y="986"/>
                  </a:cubicBezTo>
                  <a:cubicBezTo>
                    <a:pt x="168" y="971"/>
                    <a:pt x="214" y="1009"/>
                    <a:pt x="229" y="986"/>
                  </a:cubicBezTo>
                  <a:cubicBezTo>
                    <a:pt x="252" y="940"/>
                    <a:pt x="244" y="879"/>
                    <a:pt x="229" y="825"/>
                  </a:cubicBezTo>
                  <a:cubicBezTo>
                    <a:pt x="214" y="803"/>
                    <a:pt x="183" y="787"/>
                    <a:pt x="153" y="787"/>
                  </a:cubicBezTo>
                  <a:cubicBezTo>
                    <a:pt x="122" y="787"/>
                    <a:pt x="92" y="833"/>
                    <a:pt x="53" y="825"/>
                  </a:cubicBezTo>
                  <a:cubicBezTo>
                    <a:pt x="30" y="818"/>
                    <a:pt x="7" y="795"/>
                    <a:pt x="0" y="764"/>
                  </a:cubicBezTo>
                  <a:cubicBezTo>
                    <a:pt x="0" y="742"/>
                    <a:pt x="15" y="719"/>
                    <a:pt x="23" y="696"/>
                  </a:cubicBezTo>
                  <a:cubicBezTo>
                    <a:pt x="23" y="688"/>
                    <a:pt x="23" y="657"/>
                    <a:pt x="30" y="665"/>
                  </a:cubicBezTo>
                  <a:cubicBezTo>
                    <a:pt x="76" y="688"/>
                    <a:pt x="92" y="742"/>
                    <a:pt x="130" y="757"/>
                  </a:cubicBezTo>
                  <a:cubicBezTo>
                    <a:pt x="168" y="764"/>
                    <a:pt x="206" y="742"/>
                    <a:pt x="237" y="719"/>
                  </a:cubicBezTo>
                  <a:cubicBezTo>
                    <a:pt x="244" y="711"/>
                    <a:pt x="237" y="688"/>
                    <a:pt x="237" y="673"/>
                  </a:cubicBezTo>
                  <a:cubicBezTo>
                    <a:pt x="221" y="650"/>
                    <a:pt x="206" y="627"/>
                    <a:pt x="183" y="612"/>
                  </a:cubicBezTo>
                  <a:cubicBezTo>
                    <a:pt x="168" y="596"/>
                    <a:pt x="145" y="604"/>
                    <a:pt x="137" y="589"/>
                  </a:cubicBezTo>
                  <a:cubicBezTo>
                    <a:pt x="130" y="573"/>
                    <a:pt x="153" y="543"/>
                    <a:pt x="145" y="528"/>
                  </a:cubicBezTo>
                  <a:cubicBezTo>
                    <a:pt x="137" y="497"/>
                    <a:pt x="99" y="482"/>
                    <a:pt x="84" y="459"/>
                  </a:cubicBezTo>
                  <a:cubicBezTo>
                    <a:pt x="69" y="444"/>
                    <a:pt x="53" y="413"/>
                    <a:pt x="69" y="398"/>
                  </a:cubicBezTo>
                  <a:cubicBezTo>
                    <a:pt x="92" y="375"/>
                    <a:pt x="130" y="367"/>
                    <a:pt x="160" y="344"/>
                  </a:cubicBezTo>
                  <a:cubicBezTo>
                    <a:pt x="160" y="352"/>
                    <a:pt x="160" y="352"/>
                    <a:pt x="160" y="352"/>
                  </a:cubicBezTo>
                  <a:cubicBezTo>
                    <a:pt x="206" y="337"/>
                    <a:pt x="252" y="314"/>
                    <a:pt x="298" y="306"/>
                  </a:cubicBezTo>
                  <a:cubicBezTo>
                    <a:pt x="359" y="291"/>
                    <a:pt x="428" y="275"/>
                    <a:pt x="489" y="275"/>
                  </a:cubicBezTo>
                  <a:cubicBezTo>
                    <a:pt x="519" y="275"/>
                    <a:pt x="565" y="283"/>
                    <a:pt x="573" y="314"/>
                  </a:cubicBezTo>
                  <a:cubicBezTo>
                    <a:pt x="580" y="352"/>
                    <a:pt x="512" y="390"/>
                    <a:pt x="535" y="428"/>
                  </a:cubicBezTo>
                  <a:cubicBezTo>
                    <a:pt x="550" y="467"/>
                    <a:pt x="611" y="451"/>
                    <a:pt x="649" y="451"/>
                  </a:cubicBezTo>
                  <a:cubicBezTo>
                    <a:pt x="718" y="459"/>
                    <a:pt x="794" y="444"/>
                    <a:pt x="863" y="451"/>
                  </a:cubicBezTo>
                  <a:cubicBezTo>
                    <a:pt x="916" y="451"/>
                    <a:pt x="978" y="474"/>
                    <a:pt x="1031" y="482"/>
                  </a:cubicBezTo>
                  <a:cubicBezTo>
                    <a:pt x="1069" y="489"/>
                    <a:pt x="1107" y="497"/>
                    <a:pt x="1146" y="505"/>
                  </a:cubicBezTo>
                  <a:cubicBezTo>
                    <a:pt x="1222" y="512"/>
                    <a:pt x="1298" y="528"/>
                    <a:pt x="1375" y="520"/>
                  </a:cubicBezTo>
                  <a:cubicBezTo>
                    <a:pt x="1405" y="520"/>
                    <a:pt x="1428" y="482"/>
                    <a:pt x="1451" y="467"/>
                  </a:cubicBezTo>
                  <a:cubicBezTo>
                    <a:pt x="1489" y="444"/>
                    <a:pt x="1520" y="428"/>
                    <a:pt x="1550" y="405"/>
                  </a:cubicBezTo>
                  <a:cubicBezTo>
                    <a:pt x="1581" y="375"/>
                    <a:pt x="1604" y="337"/>
                    <a:pt x="1627" y="306"/>
                  </a:cubicBezTo>
                  <a:cubicBezTo>
                    <a:pt x="1642" y="283"/>
                    <a:pt x="1650" y="245"/>
                    <a:pt x="1680" y="237"/>
                  </a:cubicBezTo>
                  <a:cubicBezTo>
                    <a:pt x="1734" y="230"/>
                    <a:pt x="1787" y="253"/>
                    <a:pt x="1841" y="253"/>
                  </a:cubicBezTo>
                  <a:cubicBezTo>
                    <a:pt x="1902" y="253"/>
                    <a:pt x="1963" y="268"/>
                    <a:pt x="2024" y="245"/>
                  </a:cubicBezTo>
                  <a:cubicBezTo>
                    <a:pt x="2054" y="230"/>
                    <a:pt x="2085" y="184"/>
                    <a:pt x="2093" y="146"/>
                  </a:cubicBezTo>
                  <a:cubicBezTo>
                    <a:pt x="2100" y="131"/>
                    <a:pt x="2062" y="115"/>
                    <a:pt x="2062" y="92"/>
                  </a:cubicBezTo>
                  <a:cubicBezTo>
                    <a:pt x="2070" y="62"/>
                    <a:pt x="2085" y="31"/>
                    <a:pt x="2116" y="16"/>
                  </a:cubicBezTo>
                  <a:cubicBezTo>
                    <a:pt x="2162" y="0"/>
                    <a:pt x="2223" y="8"/>
                    <a:pt x="2268" y="8"/>
                  </a:cubicBezTo>
                  <a:lnTo>
                    <a:pt x="2268" y="8"/>
                  </a:lnTo>
                  <a:cubicBezTo>
                    <a:pt x="2268" y="46"/>
                    <a:pt x="2261" y="85"/>
                    <a:pt x="2276" y="123"/>
                  </a:cubicBezTo>
                  <a:cubicBezTo>
                    <a:pt x="2291" y="237"/>
                    <a:pt x="2284" y="383"/>
                    <a:pt x="2253" y="497"/>
                  </a:cubicBezTo>
                  <a:cubicBezTo>
                    <a:pt x="2116" y="772"/>
                    <a:pt x="2116" y="772"/>
                    <a:pt x="2116" y="772"/>
                  </a:cubicBezTo>
                  <a:cubicBezTo>
                    <a:pt x="2093" y="825"/>
                    <a:pt x="2085" y="940"/>
                    <a:pt x="2085" y="994"/>
                  </a:cubicBezTo>
                  <a:cubicBezTo>
                    <a:pt x="2085" y="1039"/>
                    <a:pt x="2032" y="1299"/>
                    <a:pt x="2009" y="1314"/>
                  </a:cubicBezTo>
                  <a:cubicBezTo>
                    <a:pt x="1955" y="1345"/>
                    <a:pt x="1894" y="1368"/>
                    <a:pt x="1848" y="1406"/>
                  </a:cubicBezTo>
                  <a:cubicBezTo>
                    <a:pt x="1802" y="1436"/>
                    <a:pt x="1795" y="1521"/>
                    <a:pt x="1757" y="1567"/>
                  </a:cubicBezTo>
                  <a:cubicBezTo>
                    <a:pt x="1696" y="1605"/>
                    <a:pt x="1604" y="1727"/>
                    <a:pt x="1550" y="1628"/>
                  </a:cubicBezTo>
                  <a:cubicBezTo>
                    <a:pt x="1512" y="1551"/>
                    <a:pt x="1535" y="1528"/>
                    <a:pt x="1421" y="1498"/>
                  </a:cubicBezTo>
                  <a:cubicBezTo>
                    <a:pt x="1497" y="1498"/>
                    <a:pt x="1543" y="1597"/>
                    <a:pt x="1489" y="1628"/>
                  </a:cubicBezTo>
                  <a:lnTo>
                    <a:pt x="1489" y="1628"/>
                  </a:lnTo>
                  <a:cubicBezTo>
                    <a:pt x="1382" y="1589"/>
                    <a:pt x="1352" y="1567"/>
                    <a:pt x="1245" y="1544"/>
                  </a:cubicBezTo>
                  <a:cubicBezTo>
                    <a:pt x="1168" y="1528"/>
                    <a:pt x="1092" y="1536"/>
                    <a:pt x="1024" y="1521"/>
                  </a:cubicBezTo>
                  <a:cubicBezTo>
                    <a:pt x="1008" y="1521"/>
                    <a:pt x="993" y="1505"/>
                    <a:pt x="978" y="1505"/>
                  </a:cubicBezTo>
                  <a:cubicBezTo>
                    <a:pt x="893" y="1505"/>
                    <a:pt x="802" y="1559"/>
                    <a:pt x="718" y="1528"/>
                  </a:cubicBezTo>
                  <a:cubicBezTo>
                    <a:pt x="672" y="1513"/>
                    <a:pt x="680" y="1436"/>
                    <a:pt x="657" y="1391"/>
                  </a:cubicBezTo>
                  <a:cubicBezTo>
                    <a:pt x="626" y="1345"/>
                    <a:pt x="611" y="1269"/>
                    <a:pt x="557" y="1253"/>
                  </a:cubicBezTo>
                  <a:cubicBezTo>
                    <a:pt x="481" y="1230"/>
                    <a:pt x="397" y="1299"/>
                    <a:pt x="313" y="1299"/>
                  </a:cubicBezTo>
                  <a:cubicBezTo>
                    <a:pt x="298" y="1299"/>
                    <a:pt x="282" y="1269"/>
                    <a:pt x="260" y="1261"/>
                  </a:cubicBezTo>
                  <a:cubicBezTo>
                    <a:pt x="206" y="1261"/>
                    <a:pt x="153" y="1276"/>
                    <a:pt x="99" y="128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0" name="Freeform 70"/>
            <p:cNvSpPr>
              <a:spLocks noChangeArrowheads="1"/>
            </p:cNvSpPr>
            <p:nvPr/>
          </p:nvSpPr>
          <p:spPr bwMode="auto">
            <a:xfrm>
              <a:off x="7948096" y="8407400"/>
              <a:ext cx="769887" cy="585788"/>
            </a:xfrm>
            <a:custGeom>
              <a:avLst/>
              <a:gdLst>
                <a:gd name="T0" fmla="*/ 130 w 2140"/>
                <a:gd name="T1" fmla="*/ 290 h 1628"/>
                <a:gd name="T2" fmla="*/ 244 w 2140"/>
                <a:gd name="T3" fmla="*/ 138 h 1628"/>
                <a:gd name="T4" fmla="*/ 336 w 2140"/>
                <a:gd name="T5" fmla="*/ 16 h 1628"/>
                <a:gd name="T6" fmla="*/ 451 w 2140"/>
                <a:gd name="T7" fmla="*/ 38 h 1628"/>
                <a:gd name="T8" fmla="*/ 619 w 2140"/>
                <a:gd name="T9" fmla="*/ 176 h 1628"/>
                <a:gd name="T10" fmla="*/ 626 w 2140"/>
                <a:gd name="T11" fmla="*/ 138 h 1628"/>
                <a:gd name="T12" fmla="*/ 840 w 2140"/>
                <a:gd name="T13" fmla="*/ 153 h 1628"/>
                <a:gd name="T14" fmla="*/ 1184 w 2140"/>
                <a:gd name="T15" fmla="*/ 245 h 1628"/>
                <a:gd name="T16" fmla="*/ 1505 w 2140"/>
                <a:gd name="T17" fmla="*/ 359 h 1628"/>
                <a:gd name="T18" fmla="*/ 1772 w 2140"/>
                <a:gd name="T19" fmla="*/ 398 h 1628"/>
                <a:gd name="T20" fmla="*/ 2016 w 2140"/>
                <a:gd name="T21" fmla="*/ 482 h 1628"/>
                <a:gd name="T22" fmla="*/ 1787 w 2140"/>
                <a:gd name="T23" fmla="*/ 504 h 1628"/>
                <a:gd name="T24" fmla="*/ 1993 w 2140"/>
                <a:gd name="T25" fmla="*/ 619 h 1628"/>
                <a:gd name="T26" fmla="*/ 2055 w 2140"/>
                <a:gd name="T27" fmla="*/ 688 h 1628"/>
                <a:gd name="T28" fmla="*/ 1665 w 2140"/>
                <a:gd name="T29" fmla="*/ 894 h 1628"/>
                <a:gd name="T30" fmla="*/ 1451 w 2140"/>
                <a:gd name="T31" fmla="*/ 978 h 1628"/>
                <a:gd name="T32" fmla="*/ 1428 w 2140"/>
                <a:gd name="T33" fmla="*/ 1108 h 1628"/>
                <a:gd name="T34" fmla="*/ 1558 w 2140"/>
                <a:gd name="T35" fmla="*/ 1276 h 1628"/>
                <a:gd name="T36" fmla="*/ 1375 w 2140"/>
                <a:gd name="T37" fmla="*/ 1559 h 1628"/>
                <a:gd name="T38" fmla="*/ 1054 w 2140"/>
                <a:gd name="T39" fmla="*/ 1413 h 1628"/>
                <a:gd name="T40" fmla="*/ 1069 w 2140"/>
                <a:gd name="T41" fmla="*/ 1582 h 1628"/>
                <a:gd name="T42" fmla="*/ 955 w 2140"/>
                <a:gd name="T43" fmla="*/ 1627 h 1628"/>
                <a:gd name="T44" fmla="*/ 718 w 2140"/>
                <a:gd name="T45" fmla="*/ 1490 h 1628"/>
                <a:gd name="T46" fmla="*/ 550 w 2140"/>
                <a:gd name="T47" fmla="*/ 1467 h 1628"/>
                <a:gd name="T48" fmla="*/ 481 w 2140"/>
                <a:gd name="T49" fmla="*/ 1398 h 1628"/>
                <a:gd name="T50" fmla="*/ 435 w 2140"/>
                <a:gd name="T51" fmla="*/ 1291 h 1628"/>
                <a:gd name="T52" fmla="*/ 321 w 2140"/>
                <a:gd name="T53" fmla="*/ 1307 h 1628"/>
                <a:gd name="T54" fmla="*/ 107 w 2140"/>
                <a:gd name="T55" fmla="*/ 1268 h 1628"/>
                <a:gd name="T56" fmla="*/ 53 w 2140"/>
                <a:gd name="T57" fmla="*/ 1177 h 1628"/>
                <a:gd name="T58" fmla="*/ 7 w 2140"/>
                <a:gd name="T59" fmla="*/ 1039 h 1628"/>
                <a:gd name="T60" fmla="*/ 237 w 2140"/>
                <a:gd name="T61" fmla="*/ 833 h 1628"/>
                <a:gd name="T62" fmla="*/ 313 w 2140"/>
                <a:gd name="T63" fmla="*/ 611 h 1628"/>
                <a:gd name="T64" fmla="*/ 221 w 2140"/>
                <a:gd name="T65" fmla="*/ 474 h 1628"/>
                <a:gd name="T66" fmla="*/ 130 w 2140"/>
                <a:gd name="T67" fmla="*/ 29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0" h="1628">
                  <a:moveTo>
                    <a:pt x="130" y="290"/>
                  </a:moveTo>
                  <a:lnTo>
                    <a:pt x="130" y="290"/>
                  </a:lnTo>
                  <a:cubicBezTo>
                    <a:pt x="145" y="237"/>
                    <a:pt x="137" y="176"/>
                    <a:pt x="176" y="130"/>
                  </a:cubicBezTo>
                  <a:cubicBezTo>
                    <a:pt x="191" y="107"/>
                    <a:pt x="221" y="138"/>
                    <a:pt x="244" y="138"/>
                  </a:cubicBezTo>
                  <a:cubicBezTo>
                    <a:pt x="267" y="130"/>
                    <a:pt x="290" y="123"/>
                    <a:pt x="305" y="107"/>
                  </a:cubicBezTo>
                  <a:cubicBezTo>
                    <a:pt x="321" y="77"/>
                    <a:pt x="305" y="31"/>
                    <a:pt x="336" y="16"/>
                  </a:cubicBezTo>
                  <a:cubicBezTo>
                    <a:pt x="359" y="0"/>
                    <a:pt x="374" y="54"/>
                    <a:pt x="405" y="61"/>
                  </a:cubicBezTo>
                  <a:cubicBezTo>
                    <a:pt x="420" y="61"/>
                    <a:pt x="435" y="23"/>
                    <a:pt x="451" y="38"/>
                  </a:cubicBezTo>
                  <a:cubicBezTo>
                    <a:pt x="504" y="69"/>
                    <a:pt x="534" y="130"/>
                    <a:pt x="580" y="176"/>
                  </a:cubicBezTo>
                  <a:cubicBezTo>
                    <a:pt x="588" y="184"/>
                    <a:pt x="611" y="184"/>
                    <a:pt x="619" y="176"/>
                  </a:cubicBezTo>
                  <a:cubicBezTo>
                    <a:pt x="626" y="168"/>
                    <a:pt x="626" y="153"/>
                    <a:pt x="626" y="138"/>
                  </a:cubicBezTo>
                  <a:lnTo>
                    <a:pt x="626" y="138"/>
                  </a:lnTo>
                  <a:cubicBezTo>
                    <a:pt x="680" y="130"/>
                    <a:pt x="733" y="115"/>
                    <a:pt x="787" y="115"/>
                  </a:cubicBezTo>
                  <a:cubicBezTo>
                    <a:pt x="809" y="123"/>
                    <a:pt x="825" y="153"/>
                    <a:pt x="840" y="153"/>
                  </a:cubicBezTo>
                  <a:cubicBezTo>
                    <a:pt x="924" y="153"/>
                    <a:pt x="1008" y="84"/>
                    <a:pt x="1084" y="107"/>
                  </a:cubicBezTo>
                  <a:cubicBezTo>
                    <a:pt x="1138" y="123"/>
                    <a:pt x="1153" y="199"/>
                    <a:pt x="1184" y="245"/>
                  </a:cubicBezTo>
                  <a:cubicBezTo>
                    <a:pt x="1207" y="290"/>
                    <a:pt x="1199" y="367"/>
                    <a:pt x="1245" y="382"/>
                  </a:cubicBezTo>
                  <a:cubicBezTo>
                    <a:pt x="1329" y="413"/>
                    <a:pt x="1420" y="359"/>
                    <a:pt x="1505" y="359"/>
                  </a:cubicBezTo>
                  <a:cubicBezTo>
                    <a:pt x="1520" y="359"/>
                    <a:pt x="1535" y="375"/>
                    <a:pt x="1551" y="375"/>
                  </a:cubicBezTo>
                  <a:cubicBezTo>
                    <a:pt x="1619" y="390"/>
                    <a:pt x="1695" y="382"/>
                    <a:pt x="1772" y="398"/>
                  </a:cubicBezTo>
                  <a:cubicBezTo>
                    <a:pt x="1879" y="421"/>
                    <a:pt x="1909" y="443"/>
                    <a:pt x="2016" y="482"/>
                  </a:cubicBezTo>
                  <a:lnTo>
                    <a:pt x="2016" y="482"/>
                  </a:lnTo>
                  <a:cubicBezTo>
                    <a:pt x="1993" y="497"/>
                    <a:pt x="1963" y="497"/>
                    <a:pt x="1909" y="482"/>
                  </a:cubicBezTo>
                  <a:cubicBezTo>
                    <a:pt x="1887" y="474"/>
                    <a:pt x="1818" y="497"/>
                    <a:pt x="1787" y="504"/>
                  </a:cubicBezTo>
                  <a:cubicBezTo>
                    <a:pt x="1757" y="512"/>
                    <a:pt x="1894" y="520"/>
                    <a:pt x="1917" y="520"/>
                  </a:cubicBezTo>
                  <a:cubicBezTo>
                    <a:pt x="2016" y="520"/>
                    <a:pt x="2093" y="520"/>
                    <a:pt x="1993" y="619"/>
                  </a:cubicBezTo>
                  <a:cubicBezTo>
                    <a:pt x="1978" y="634"/>
                    <a:pt x="1948" y="688"/>
                    <a:pt x="1963" y="711"/>
                  </a:cubicBezTo>
                  <a:cubicBezTo>
                    <a:pt x="1986" y="749"/>
                    <a:pt x="2032" y="695"/>
                    <a:pt x="2055" y="688"/>
                  </a:cubicBezTo>
                  <a:cubicBezTo>
                    <a:pt x="2139" y="657"/>
                    <a:pt x="2039" y="795"/>
                    <a:pt x="2001" y="818"/>
                  </a:cubicBezTo>
                  <a:cubicBezTo>
                    <a:pt x="1909" y="894"/>
                    <a:pt x="1772" y="1016"/>
                    <a:pt x="1665" y="894"/>
                  </a:cubicBezTo>
                  <a:cubicBezTo>
                    <a:pt x="1657" y="879"/>
                    <a:pt x="1596" y="932"/>
                    <a:pt x="1573" y="947"/>
                  </a:cubicBezTo>
                  <a:cubicBezTo>
                    <a:pt x="1535" y="970"/>
                    <a:pt x="1489" y="947"/>
                    <a:pt x="1451" y="978"/>
                  </a:cubicBezTo>
                  <a:cubicBezTo>
                    <a:pt x="1390" y="1047"/>
                    <a:pt x="1375" y="1016"/>
                    <a:pt x="1298" y="1047"/>
                  </a:cubicBezTo>
                  <a:cubicBezTo>
                    <a:pt x="1107" y="1115"/>
                    <a:pt x="1375" y="1123"/>
                    <a:pt x="1428" y="1108"/>
                  </a:cubicBezTo>
                  <a:cubicBezTo>
                    <a:pt x="1451" y="1100"/>
                    <a:pt x="1551" y="1016"/>
                    <a:pt x="1566" y="1062"/>
                  </a:cubicBezTo>
                  <a:cubicBezTo>
                    <a:pt x="1573" y="1123"/>
                    <a:pt x="1558" y="1215"/>
                    <a:pt x="1558" y="1276"/>
                  </a:cubicBezTo>
                  <a:cubicBezTo>
                    <a:pt x="1543" y="1352"/>
                    <a:pt x="1466" y="1490"/>
                    <a:pt x="1375" y="1559"/>
                  </a:cubicBezTo>
                  <a:lnTo>
                    <a:pt x="1375" y="1559"/>
                  </a:lnTo>
                  <a:cubicBezTo>
                    <a:pt x="1344" y="1536"/>
                    <a:pt x="1291" y="1467"/>
                    <a:pt x="1253" y="1452"/>
                  </a:cubicBezTo>
                  <a:cubicBezTo>
                    <a:pt x="1191" y="1429"/>
                    <a:pt x="1123" y="1390"/>
                    <a:pt x="1054" y="1413"/>
                  </a:cubicBezTo>
                  <a:cubicBezTo>
                    <a:pt x="1023" y="1421"/>
                    <a:pt x="1069" y="1551"/>
                    <a:pt x="1069" y="1582"/>
                  </a:cubicBezTo>
                  <a:lnTo>
                    <a:pt x="1069" y="1582"/>
                  </a:lnTo>
                  <a:cubicBezTo>
                    <a:pt x="1031" y="1589"/>
                    <a:pt x="993" y="1612"/>
                    <a:pt x="955" y="1627"/>
                  </a:cubicBezTo>
                  <a:lnTo>
                    <a:pt x="955" y="1627"/>
                  </a:lnTo>
                  <a:cubicBezTo>
                    <a:pt x="909" y="1589"/>
                    <a:pt x="848" y="1505"/>
                    <a:pt x="794" y="1482"/>
                  </a:cubicBezTo>
                  <a:cubicBezTo>
                    <a:pt x="771" y="1474"/>
                    <a:pt x="748" y="1497"/>
                    <a:pt x="718" y="1490"/>
                  </a:cubicBezTo>
                  <a:cubicBezTo>
                    <a:pt x="703" y="1490"/>
                    <a:pt x="695" y="1459"/>
                    <a:pt x="680" y="1459"/>
                  </a:cubicBezTo>
                  <a:cubicBezTo>
                    <a:pt x="634" y="1452"/>
                    <a:pt x="596" y="1459"/>
                    <a:pt x="550" y="1467"/>
                  </a:cubicBezTo>
                  <a:cubicBezTo>
                    <a:pt x="557" y="1467"/>
                    <a:pt x="557" y="1467"/>
                    <a:pt x="557" y="1467"/>
                  </a:cubicBezTo>
                  <a:cubicBezTo>
                    <a:pt x="534" y="1444"/>
                    <a:pt x="504" y="1421"/>
                    <a:pt x="481" y="1398"/>
                  </a:cubicBezTo>
                  <a:cubicBezTo>
                    <a:pt x="473" y="1383"/>
                    <a:pt x="489" y="1375"/>
                    <a:pt x="481" y="1360"/>
                  </a:cubicBezTo>
                  <a:cubicBezTo>
                    <a:pt x="473" y="1337"/>
                    <a:pt x="458" y="1307"/>
                    <a:pt x="435" y="1291"/>
                  </a:cubicBezTo>
                  <a:cubicBezTo>
                    <a:pt x="420" y="1284"/>
                    <a:pt x="405" y="1307"/>
                    <a:pt x="390" y="1307"/>
                  </a:cubicBezTo>
                  <a:cubicBezTo>
                    <a:pt x="367" y="1314"/>
                    <a:pt x="344" y="1299"/>
                    <a:pt x="321" y="1307"/>
                  </a:cubicBezTo>
                  <a:cubicBezTo>
                    <a:pt x="275" y="1314"/>
                    <a:pt x="237" y="1368"/>
                    <a:pt x="191" y="1360"/>
                  </a:cubicBezTo>
                  <a:cubicBezTo>
                    <a:pt x="153" y="1352"/>
                    <a:pt x="137" y="1291"/>
                    <a:pt x="107" y="1268"/>
                  </a:cubicBezTo>
                  <a:cubicBezTo>
                    <a:pt x="92" y="1261"/>
                    <a:pt x="61" y="1276"/>
                    <a:pt x="53" y="1261"/>
                  </a:cubicBezTo>
                  <a:cubicBezTo>
                    <a:pt x="38" y="1238"/>
                    <a:pt x="53" y="1207"/>
                    <a:pt x="53" y="1177"/>
                  </a:cubicBezTo>
                  <a:lnTo>
                    <a:pt x="53" y="1177"/>
                  </a:lnTo>
                  <a:cubicBezTo>
                    <a:pt x="38" y="1131"/>
                    <a:pt x="0" y="1085"/>
                    <a:pt x="7" y="1039"/>
                  </a:cubicBezTo>
                  <a:cubicBezTo>
                    <a:pt x="7" y="978"/>
                    <a:pt x="30" y="917"/>
                    <a:pt x="76" y="879"/>
                  </a:cubicBezTo>
                  <a:cubicBezTo>
                    <a:pt x="115" y="840"/>
                    <a:pt x="191" y="856"/>
                    <a:pt x="237" y="833"/>
                  </a:cubicBezTo>
                  <a:cubicBezTo>
                    <a:pt x="267" y="825"/>
                    <a:pt x="290" y="795"/>
                    <a:pt x="298" y="772"/>
                  </a:cubicBezTo>
                  <a:cubicBezTo>
                    <a:pt x="313" y="718"/>
                    <a:pt x="336" y="657"/>
                    <a:pt x="313" y="611"/>
                  </a:cubicBezTo>
                  <a:cubicBezTo>
                    <a:pt x="305" y="588"/>
                    <a:pt x="252" y="619"/>
                    <a:pt x="237" y="596"/>
                  </a:cubicBezTo>
                  <a:cubicBezTo>
                    <a:pt x="214" y="565"/>
                    <a:pt x="229" y="512"/>
                    <a:pt x="221" y="474"/>
                  </a:cubicBezTo>
                  <a:cubicBezTo>
                    <a:pt x="214" y="428"/>
                    <a:pt x="206" y="390"/>
                    <a:pt x="183" y="352"/>
                  </a:cubicBezTo>
                  <a:cubicBezTo>
                    <a:pt x="176" y="329"/>
                    <a:pt x="145" y="306"/>
                    <a:pt x="130" y="29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1" name="Freeform 71"/>
            <p:cNvSpPr>
              <a:spLocks noChangeArrowheads="1"/>
            </p:cNvSpPr>
            <p:nvPr/>
          </p:nvSpPr>
          <p:spPr bwMode="auto">
            <a:xfrm>
              <a:off x="7451240" y="8369300"/>
              <a:ext cx="179376" cy="198438"/>
            </a:xfrm>
            <a:custGeom>
              <a:avLst/>
              <a:gdLst>
                <a:gd name="T0" fmla="*/ 23 w 498"/>
                <a:gd name="T1" fmla="*/ 253 h 551"/>
                <a:gd name="T2" fmla="*/ 23 w 498"/>
                <a:gd name="T3" fmla="*/ 253 h 551"/>
                <a:gd name="T4" fmla="*/ 23 w 498"/>
                <a:gd name="T5" fmla="*/ 184 h 551"/>
                <a:gd name="T6" fmla="*/ 214 w 498"/>
                <a:gd name="T7" fmla="*/ 107 h 551"/>
                <a:gd name="T8" fmla="*/ 245 w 498"/>
                <a:gd name="T9" fmla="*/ 54 h 551"/>
                <a:gd name="T10" fmla="*/ 398 w 498"/>
                <a:gd name="T11" fmla="*/ 0 h 551"/>
                <a:gd name="T12" fmla="*/ 398 w 498"/>
                <a:gd name="T13" fmla="*/ 0 h 551"/>
                <a:gd name="T14" fmla="*/ 443 w 498"/>
                <a:gd name="T15" fmla="*/ 100 h 551"/>
                <a:gd name="T16" fmla="*/ 436 w 498"/>
                <a:gd name="T17" fmla="*/ 161 h 551"/>
                <a:gd name="T18" fmla="*/ 497 w 498"/>
                <a:gd name="T19" fmla="*/ 222 h 551"/>
                <a:gd name="T20" fmla="*/ 420 w 498"/>
                <a:gd name="T21" fmla="*/ 314 h 551"/>
                <a:gd name="T22" fmla="*/ 398 w 498"/>
                <a:gd name="T23" fmla="*/ 390 h 551"/>
                <a:gd name="T24" fmla="*/ 390 w 498"/>
                <a:gd name="T25" fmla="*/ 550 h 551"/>
                <a:gd name="T26" fmla="*/ 390 w 498"/>
                <a:gd name="T27" fmla="*/ 550 h 551"/>
                <a:gd name="T28" fmla="*/ 298 w 498"/>
                <a:gd name="T29" fmla="*/ 497 h 551"/>
                <a:gd name="T30" fmla="*/ 222 w 498"/>
                <a:gd name="T31" fmla="*/ 535 h 551"/>
                <a:gd name="T32" fmla="*/ 100 w 498"/>
                <a:gd name="T33" fmla="*/ 436 h 551"/>
                <a:gd name="T34" fmla="*/ 62 w 498"/>
                <a:gd name="T35" fmla="*/ 344 h 551"/>
                <a:gd name="T36" fmla="*/ 23 w 498"/>
                <a:gd name="T37" fmla="*/ 25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551">
                  <a:moveTo>
                    <a:pt x="23" y="253"/>
                  </a:moveTo>
                  <a:lnTo>
                    <a:pt x="23" y="253"/>
                  </a:lnTo>
                  <a:cubicBezTo>
                    <a:pt x="23" y="230"/>
                    <a:pt x="0" y="191"/>
                    <a:pt x="23" y="184"/>
                  </a:cubicBezTo>
                  <a:cubicBezTo>
                    <a:pt x="77" y="138"/>
                    <a:pt x="153" y="130"/>
                    <a:pt x="214" y="107"/>
                  </a:cubicBezTo>
                  <a:cubicBezTo>
                    <a:pt x="214" y="107"/>
                    <a:pt x="245" y="61"/>
                    <a:pt x="245" y="54"/>
                  </a:cubicBezTo>
                  <a:cubicBezTo>
                    <a:pt x="252" y="54"/>
                    <a:pt x="398" y="0"/>
                    <a:pt x="398" y="0"/>
                  </a:cubicBezTo>
                  <a:lnTo>
                    <a:pt x="398" y="0"/>
                  </a:lnTo>
                  <a:cubicBezTo>
                    <a:pt x="413" y="31"/>
                    <a:pt x="428" y="61"/>
                    <a:pt x="443" y="100"/>
                  </a:cubicBezTo>
                  <a:cubicBezTo>
                    <a:pt x="443" y="123"/>
                    <a:pt x="428" y="145"/>
                    <a:pt x="436" y="161"/>
                  </a:cubicBezTo>
                  <a:cubicBezTo>
                    <a:pt x="451" y="191"/>
                    <a:pt x="497" y="191"/>
                    <a:pt x="497" y="222"/>
                  </a:cubicBezTo>
                  <a:cubicBezTo>
                    <a:pt x="497" y="260"/>
                    <a:pt x="443" y="283"/>
                    <a:pt x="420" y="314"/>
                  </a:cubicBezTo>
                  <a:cubicBezTo>
                    <a:pt x="413" y="336"/>
                    <a:pt x="398" y="367"/>
                    <a:pt x="398" y="390"/>
                  </a:cubicBezTo>
                  <a:cubicBezTo>
                    <a:pt x="390" y="443"/>
                    <a:pt x="390" y="497"/>
                    <a:pt x="390" y="550"/>
                  </a:cubicBezTo>
                  <a:lnTo>
                    <a:pt x="390" y="550"/>
                  </a:lnTo>
                  <a:cubicBezTo>
                    <a:pt x="359" y="535"/>
                    <a:pt x="329" y="505"/>
                    <a:pt x="298" y="497"/>
                  </a:cubicBezTo>
                  <a:cubicBezTo>
                    <a:pt x="268" y="497"/>
                    <a:pt x="245" y="543"/>
                    <a:pt x="222" y="535"/>
                  </a:cubicBezTo>
                  <a:cubicBezTo>
                    <a:pt x="168" y="520"/>
                    <a:pt x="130" y="474"/>
                    <a:pt x="100" y="436"/>
                  </a:cubicBezTo>
                  <a:cubicBezTo>
                    <a:pt x="77" y="413"/>
                    <a:pt x="69" y="375"/>
                    <a:pt x="62" y="344"/>
                  </a:cubicBezTo>
                  <a:cubicBezTo>
                    <a:pt x="46" y="314"/>
                    <a:pt x="39" y="283"/>
                    <a:pt x="23" y="25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2" name="Freeform 72"/>
            <p:cNvSpPr>
              <a:spLocks noChangeArrowheads="1"/>
            </p:cNvSpPr>
            <p:nvPr/>
          </p:nvSpPr>
          <p:spPr bwMode="auto">
            <a:xfrm>
              <a:off x="7563945" y="8223251"/>
              <a:ext cx="322241" cy="498475"/>
            </a:xfrm>
            <a:custGeom>
              <a:avLst/>
              <a:gdLst>
                <a:gd name="T0" fmla="*/ 343 w 894"/>
                <a:gd name="T1" fmla="*/ 0 h 1383"/>
                <a:gd name="T2" fmla="*/ 343 w 894"/>
                <a:gd name="T3" fmla="*/ 0 h 1383"/>
                <a:gd name="T4" fmla="*/ 435 w 894"/>
                <a:gd name="T5" fmla="*/ 61 h 1383"/>
                <a:gd name="T6" fmla="*/ 488 w 894"/>
                <a:gd name="T7" fmla="*/ 68 h 1383"/>
                <a:gd name="T8" fmla="*/ 534 w 894"/>
                <a:gd name="T9" fmla="*/ 190 h 1383"/>
                <a:gd name="T10" fmla="*/ 626 w 894"/>
                <a:gd name="T11" fmla="*/ 168 h 1383"/>
                <a:gd name="T12" fmla="*/ 618 w 894"/>
                <a:gd name="T13" fmla="*/ 236 h 1383"/>
                <a:gd name="T14" fmla="*/ 672 w 894"/>
                <a:gd name="T15" fmla="*/ 267 h 1383"/>
                <a:gd name="T16" fmla="*/ 695 w 894"/>
                <a:gd name="T17" fmla="*/ 336 h 1383"/>
                <a:gd name="T18" fmla="*/ 748 w 894"/>
                <a:gd name="T19" fmla="*/ 374 h 1383"/>
                <a:gd name="T20" fmla="*/ 725 w 894"/>
                <a:gd name="T21" fmla="*/ 427 h 1383"/>
                <a:gd name="T22" fmla="*/ 855 w 894"/>
                <a:gd name="T23" fmla="*/ 427 h 1383"/>
                <a:gd name="T24" fmla="*/ 863 w 894"/>
                <a:gd name="T25" fmla="*/ 618 h 1383"/>
                <a:gd name="T26" fmla="*/ 863 w 894"/>
                <a:gd name="T27" fmla="*/ 618 h 1383"/>
                <a:gd name="T28" fmla="*/ 809 w 894"/>
                <a:gd name="T29" fmla="*/ 725 h 1383"/>
                <a:gd name="T30" fmla="*/ 794 w 894"/>
                <a:gd name="T31" fmla="*/ 832 h 1383"/>
                <a:gd name="T32" fmla="*/ 626 w 894"/>
                <a:gd name="T33" fmla="*/ 847 h 1383"/>
                <a:gd name="T34" fmla="*/ 557 w 894"/>
                <a:gd name="T35" fmla="*/ 947 h 1383"/>
                <a:gd name="T36" fmla="*/ 481 w 894"/>
                <a:gd name="T37" fmla="*/ 909 h 1383"/>
                <a:gd name="T38" fmla="*/ 481 w 894"/>
                <a:gd name="T39" fmla="*/ 1000 h 1383"/>
                <a:gd name="T40" fmla="*/ 527 w 894"/>
                <a:gd name="T41" fmla="*/ 1115 h 1383"/>
                <a:gd name="T42" fmla="*/ 527 w 894"/>
                <a:gd name="T43" fmla="*/ 1115 h 1383"/>
                <a:gd name="T44" fmla="*/ 465 w 894"/>
                <a:gd name="T45" fmla="*/ 1122 h 1383"/>
                <a:gd name="T46" fmla="*/ 442 w 894"/>
                <a:gd name="T47" fmla="*/ 1069 h 1383"/>
                <a:gd name="T48" fmla="*/ 381 w 894"/>
                <a:gd name="T49" fmla="*/ 1084 h 1383"/>
                <a:gd name="T50" fmla="*/ 389 w 894"/>
                <a:gd name="T51" fmla="*/ 1122 h 1383"/>
                <a:gd name="T52" fmla="*/ 359 w 894"/>
                <a:gd name="T53" fmla="*/ 1153 h 1383"/>
                <a:gd name="T54" fmla="*/ 465 w 894"/>
                <a:gd name="T55" fmla="*/ 1237 h 1383"/>
                <a:gd name="T56" fmla="*/ 580 w 894"/>
                <a:gd name="T57" fmla="*/ 1191 h 1383"/>
                <a:gd name="T58" fmla="*/ 580 w 894"/>
                <a:gd name="T59" fmla="*/ 1191 h 1383"/>
                <a:gd name="T60" fmla="*/ 595 w 894"/>
                <a:gd name="T61" fmla="*/ 1283 h 1383"/>
                <a:gd name="T62" fmla="*/ 588 w 894"/>
                <a:gd name="T63" fmla="*/ 1321 h 1383"/>
                <a:gd name="T64" fmla="*/ 504 w 894"/>
                <a:gd name="T65" fmla="*/ 1306 h 1383"/>
                <a:gd name="T66" fmla="*/ 397 w 894"/>
                <a:gd name="T67" fmla="*/ 1268 h 1383"/>
                <a:gd name="T68" fmla="*/ 374 w 894"/>
                <a:gd name="T69" fmla="*/ 1290 h 1383"/>
                <a:gd name="T70" fmla="*/ 351 w 894"/>
                <a:gd name="T71" fmla="*/ 1359 h 1383"/>
                <a:gd name="T72" fmla="*/ 313 w 894"/>
                <a:gd name="T73" fmla="*/ 1382 h 1383"/>
                <a:gd name="T74" fmla="*/ 267 w 894"/>
                <a:gd name="T75" fmla="*/ 1336 h 1383"/>
                <a:gd name="T76" fmla="*/ 267 w 894"/>
                <a:gd name="T77" fmla="*/ 1336 h 1383"/>
                <a:gd name="T78" fmla="*/ 213 w 894"/>
                <a:gd name="T79" fmla="*/ 1206 h 1383"/>
                <a:gd name="T80" fmla="*/ 84 w 894"/>
                <a:gd name="T81" fmla="*/ 1145 h 1383"/>
                <a:gd name="T82" fmla="*/ 7 w 894"/>
                <a:gd name="T83" fmla="*/ 1099 h 1383"/>
                <a:gd name="T84" fmla="*/ 61 w 894"/>
                <a:gd name="T85" fmla="*/ 985 h 1383"/>
                <a:gd name="T86" fmla="*/ 76 w 894"/>
                <a:gd name="T87" fmla="*/ 954 h 1383"/>
                <a:gd name="T88" fmla="*/ 76 w 894"/>
                <a:gd name="T89" fmla="*/ 954 h 1383"/>
                <a:gd name="T90" fmla="*/ 84 w 894"/>
                <a:gd name="T91" fmla="*/ 794 h 1383"/>
                <a:gd name="T92" fmla="*/ 106 w 894"/>
                <a:gd name="T93" fmla="*/ 718 h 1383"/>
                <a:gd name="T94" fmla="*/ 183 w 894"/>
                <a:gd name="T95" fmla="*/ 626 h 1383"/>
                <a:gd name="T96" fmla="*/ 122 w 894"/>
                <a:gd name="T97" fmla="*/ 565 h 1383"/>
                <a:gd name="T98" fmla="*/ 129 w 894"/>
                <a:gd name="T99" fmla="*/ 504 h 1383"/>
                <a:gd name="T100" fmla="*/ 84 w 894"/>
                <a:gd name="T101" fmla="*/ 404 h 1383"/>
                <a:gd name="T102" fmla="*/ 84 w 894"/>
                <a:gd name="T103" fmla="*/ 404 h 1383"/>
                <a:gd name="T104" fmla="*/ 38 w 894"/>
                <a:gd name="T105" fmla="*/ 305 h 1383"/>
                <a:gd name="T106" fmla="*/ 91 w 894"/>
                <a:gd name="T107" fmla="*/ 213 h 1383"/>
                <a:gd name="T108" fmla="*/ 76 w 894"/>
                <a:gd name="T109" fmla="*/ 129 h 1383"/>
                <a:gd name="T110" fmla="*/ 129 w 894"/>
                <a:gd name="T111" fmla="*/ 84 h 1383"/>
                <a:gd name="T112" fmla="*/ 236 w 894"/>
                <a:gd name="T113" fmla="*/ 137 h 1383"/>
                <a:gd name="T114" fmla="*/ 244 w 894"/>
                <a:gd name="T115" fmla="*/ 45 h 1383"/>
                <a:gd name="T116" fmla="*/ 343 w 894"/>
                <a:gd name="T117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4" h="1383">
                  <a:moveTo>
                    <a:pt x="343" y="0"/>
                  </a:moveTo>
                  <a:lnTo>
                    <a:pt x="343" y="0"/>
                  </a:lnTo>
                  <a:cubicBezTo>
                    <a:pt x="374" y="15"/>
                    <a:pt x="404" y="45"/>
                    <a:pt x="435" y="61"/>
                  </a:cubicBezTo>
                  <a:cubicBezTo>
                    <a:pt x="450" y="68"/>
                    <a:pt x="481" y="53"/>
                    <a:pt x="488" y="68"/>
                  </a:cubicBezTo>
                  <a:cubicBezTo>
                    <a:pt x="519" y="107"/>
                    <a:pt x="496" y="168"/>
                    <a:pt x="534" y="190"/>
                  </a:cubicBezTo>
                  <a:cubicBezTo>
                    <a:pt x="557" y="213"/>
                    <a:pt x="595" y="152"/>
                    <a:pt x="626" y="168"/>
                  </a:cubicBezTo>
                  <a:cubicBezTo>
                    <a:pt x="649" y="183"/>
                    <a:pt x="611" y="221"/>
                    <a:pt x="618" y="236"/>
                  </a:cubicBezTo>
                  <a:cubicBezTo>
                    <a:pt x="626" y="259"/>
                    <a:pt x="656" y="252"/>
                    <a:pt x="672" y="267"/>
                  </a:cubicBezTo>
                  <a:cubicBezTo>
                    <a:pt x="687" y="290"/>
                    <a:pt x="679" y="313"/>
                    <a:pt x="695" y="336"/>
                  </a:cubicBezTo>
                  <a:cubicBezTo>
                    <a:pt x="702" y="351"/>
                    <a:pt x="740" y="351"/>
                    <a:pt x="748" y="374"/>
                  </a:cubicBezTo>
                  <a:cubicBezTo>
                    <a:pt x="748" y="389"/>
                    <a:pt x="710" y="420"/>
                    <a:pt x="725" y="427"/>
                  </a:cubicBezTo>
                  <a:cubicBezTo>
                    <a:pt x="763" y="443"/>
                    <a:pt x="832" y="389"/>
                    <a:pt x="855" y="427"/>
                  </a:cubicBezTo>
                  <a:cubicBezTo>
                    <a:pt x="893" y="481"/>
                    <a:pt x="863" y="557"/>
                    <a:pt x="863" y="618"/>
                  </a:cubicBezTo>
                  <a:lnTo>
                    <a:pt x="863" y="618"/>
                  </a:lnTo>
                  <a:cubicBezTo>
                    <a:pt x="847" y="657"/>
                    <a:pt x="824" y="687"/>
                    <a:pt x="809" y="725"/>
                  </a:cubicBezTo>
                  <a:cubicBezTo>
                    <a:pt x="802" y="763"/>
                    <a:pt x="824" y="817"/>
                    <a:pt x="794" y="832"/>
                  </a:cubicBezTo>
                  <a:cubicBezTo>
                    <a:pt x="748" y="863"/>
                    <a:pt x="679" y="824"/>
                    <a:pt x="626" y="847"/>
                  </a:cubicBezTo>
                  <a:cubicBezTo>
                    <a:pt x="588" y="863"/>
                    <a:pt x="588" y="924"/>
                    <a:pt x="557" y="947"/>
                  </a:cubicBezTo>
                  <a:cubicBezTo>
                    <a:pt x="527" y="954"/>
                    <a:pt x="504" y="893"/>
                    <a:pt x="481" y="909"/>
                  </a:cubicBezTo>
                  <a:cubicBezTo>
                    <a:pt x="458" y="924"/>
                    <a:pt x="473" y="970"/>
                    <a:pt x="481" y="1000"/>
                  </a:cubicBezTo>
                  <a:cubicBezTo>
                    <a:pt x="488" y="1038"/>
                    <a:pt x="511" y="1076"/>
                    <a:pt x="527" y="1115"/>
                  </a:cubicBezTo>
                  <a:lnTo>
                    <a:pt x="527" y="1115"/>
                  </a:lnTo>
                  <a:cubicBezTo>
                    <a:pt x="504" y="1115"/>
                    <a:pt x="481" y="1130"/>
                    <a:pt x="465" y="1122"/>
                  </a:cubicBezTo>
                  <a:cubicBezTo>
                    <a:pt x="450" y="1107"/>
                    <a:pt x="458" y="1076"/>
                    <a:pt x="442" y="1069"/>
                  </a:cubicBezTo>
                  <a:cubicBezTo>
                    <a:pt x="427" y="1061"/>
                    <a:pt x="397" y="1076"/>
                    <a:pt x="381" y="1084"/>
                  </a:cubicBezTo>
                  <a:cubicBezTo>
                    <a:pt x="374" y="1092"/>
                    <a:pt x="389" y="1107"/>
                    <a:pt x="389" y="1122"/>
                  </a:cubicBezTo>
                  <a:cubicBezTo>
                    <a:pt x="381" y="1138"/>
                    <a:pt x="351" y="1138"/>
                    <a:pt x="359" y="1153"/>
                  </a:cubicBezTo>
                  <a:cubicBezTo>
                    <a:pt x="381" y="1191"/>
                    <a:pt x="420" y="1229"/>
                    <a:pt x="465" y="1237"/>
                  </a:cubicBezTo>
                  <a:cubicBezTo>
                    <a:pt x="511" y="1237"/>
                    <a:pt x="542" y="1206"/>
                    <a:pt x="580" y="1191"/>
                  </a:cubicBezTo>
                  <a:lnTo>
                    <a:pt x="580" y="1191"/>
                  </a:lnTo>
                  <a:cubicBezTo>
                    <a:pt x="588" y="1222"/>
                    <a:pt x="595" y="1252"/>
                    <a:pt x="595" y="1283"/>
                  </a:cubicBezTo>
                  <a:cubicBezTo>
                    <a:pt x="595" y="1298"/>
                    <a:pt x="603" y="1321"/>
                    <a:pt x="588" y="1321"/>
                  </a:cubicBezTo>
                  <a:cubicBezTo>
                    <a:pt x="565" y="1329"/>
                    <a:pt x="534" y="1313"/>
                    <a:pt x="504" y="1306"/>
                  </a:cubicBezTo>
                  <a:cubicBezTo>
                    <a:pt x="465" y="1290"/>
                    <a:pt x="435" y="1268"/>
                    <a:pt x="397" y="1268"/>
                  </a:cubicBezTo>
                  <a:cubicBezTo>
                    <a:pt x="389" y="1268"/>
                    <a:pt x="381" y="1283"/>
                    <a:pt x="374" y="1290"/>
                  </a:cubicBezTo>
                  <a:cubicBezTo>
                    <a:pt x="366" y="1313"/>
                    <a:pt x="366" y="1344"/>
                    <a:pt x="351" y="1359"/>
                  </a:cubicBezTo>
                  <a:cubicBezTo>
                    <a:pt x="343" y="1374"/>
                    <a:pt x="328" y="1382"/>
                    <a:pt x="313" y="1382"/>
                  </a:cubicBezTo>
                  <a:cubicBezTo>
                    <a:pt x="290" y="1374"/>
                    <a:pt x="282" y="1351"/>
                    <a:pt x="267" y="1336"/>
                  </a:cubicBezTo>
                  <a:lnTo>
                    <a:pt x="267" y="1336"/>
                  </a:lnTo>
                  <a:cubicBezTo>
                    <a:pt x="252" y="1290"/>
                    <a:pt x="244" y="1237"/>
                    <a:pt x="213" y="1206"/>
                  </a:cubicBezTo>
                  <a:cubicBezTo>
                    <a:pt x="175" y="1176"/>
                    <a:pt x="122" y="1168"/>
                    <a:pt x="84" y="1145"/>
                  </a:cubicBezTo>
                  <a:cubicBezTo>
                    <a:pt x="53" y="1130"/>
                    <a:pt x="7" y="1130"/>
                    <a:pt x="7" y="1099"/>
                  </a:cubicBezTo>
                  <a:cubicBezTo>
                    <a:pt x="0" y="1054"/>
                    <a:pt x="45" y="1023"/>
                    <a:pt x="61" y="985"/>
                  </a:cubicBezTo>
                  <a:cubicBezTo>
                    <a:pt x="68" y="977"/>
                    <a:pt x="68" y="962"/>
                    <a:pt x="76" y="954"/>
                  </a:cubicBezTo>
                  <a:lnTo>
                    <a:pt x="76" y="954"/>
                  </a:lnTo>
                  <a:cubicBezTo>
                    <a:pt x="76" y="901"/>
                    <a:pt x="76" y="847"/>
                    <a:pt x="84" y="794"/>
                  </a:cubicBezTo>
                  <a:cubicBezTo>
                    <a:pt x="84" y="771"/>
                    <a:pt x="99" y="740"/>
                    <a:pt x="106" y="718"/>
                  </a:cubicBezTo>
                  <a:cubicBezTo>
                    <a:pt x="129" y="687"/>
                    <a:pt x="183" y="664"/>
                    <a:pt x="183" y="626"/>
                  </a:cubicBezTo>
                  <a:cubicBezTo>
                    <a:pt x="183" y="595"/>
                    <a:pt x="137" y="595"/>
                    <a:pt x="122" y="565"/>
                  </a:cubicBezTo>
                  <a:cubicBezTo>
                    <a:pt x="114" y="549"/>
                    <a:pt x="129" y="527"/>
                    <a:pt x="129" y="504"/>
                  </a:cubicBezTo>
                  <a:cubicBezTo>
                    <a:pt x="114" y="465"/>
                    <a:pt x="99" y="435"/>
                    <a:pt x="84" y="404"/>
                  </a:cubicBezTo>
                  <a:lnTo>
                    <a:pt x="84" y="404"/>
                  </a:lnTo>
                  <a:cubicBezTo>
                    <a:pt x="68" y="374"/>
                    <a:pt x="38" y="343"/>
                    <a:pt x="38" y="305"/>
                  </a:cubicBezTo>
                  <a:cubicBezTo>
                    <a:pt x="38" y="274"/>
                    <a:pt x="84" y="252"/>
                    <a:pt x="91" y="213"/>
                  </a:cubicBezTo>
                  <a:cubicBezTo>
                    <a:pt x="99" y="190"/>
                    <a:pt x="84" y="160"/>
                    <a:pt x="76" y="129"/>
                  </a:cubicBezTo>
                  <a:cubicBezTo>
                    <a:pt x="76" y="129"/>
                    <a:pt x="122" y="84"/>
                    <a:pt x="129" y="84"/>
                  </a:cubicBezTo>
                  <a:cubicBezTo>
                    <a:pt x="137" y="84"/>
                    <a:pt x="236" y="137"/>
                    <a:pt x="236" y="137"/>
                  </a:cubicBezTo>
                  <a:cubicBezTo>
                    <a:pt x="236" y="107"/>
                    <a:pt x="229" y="68"/>
                    <a:pt x="244" y="45"/>
                  </a:cubicBezTo>
                  <a:cubicBezTo>
                    <a:pt x="267" y="15"/>
                    <a:pt x="305" y="15"/>
                    <a:pt x="343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3" name="Freeform 73"/>
            <p:cNvSpPr>
              <a:spLocks noChangeArrowheads="1"/>
            </p:cNvSpPr>
            <p:nvPr/>
          </p:nvSpPr>
          <p:spPr bwMode="auto">
            <a:xfrm>
              <a:off x="7690937" y="8605838"/>
              <a:ext cx="82545" cy="63500"/>
            </a:xfrm>
            <a:custGeom>
              <a:avLst/>
              <a:gdLst>
                <a:gd name="T0" fmla="*/ 229 w 230"/>
                <a:gd name="T1" fmla="*/ 130 h 177"/>
                <a:gd name="T2" fmla="*/ 229 w 230"/>
                <a:gd name="T3" fmla="*/ 130 h 177"/>
                <a:gd name="T4" fmla="*/ 176 w 230"/>
                <a:gd name="T5" fmla="*/ 54 h 177"/>
                <a:gd name="T6" fmla="*/ 176 w 230"/>
                <a:gd name="T7" fmla="*/ 54 h 177"/>
                <a:gd name="T8" fmla="*/ 114 w 230"/>
                <a:gd name="T9" fmla="*/ 61 h 177"/>
                <a:gd name="T10" fmla="*/ 91 w 230"/>
                <a:gd name="T11" fmla="*/ 8 h 177"/>
                <a:gd name="T12" fmla="*/ 30 w 230"/>
                <a:gd name="T13" fmla="*/ 23 h 177"/>
                <a:gd name="T14" fmla="*/ 38 w 230"/>
                <a:gd name="T15" fmla="*/ 61 h 177"/>
                <a:gd name="T16" fmla="*/ 8 w 230"/>
                <a:gd name="T17" fmla="*/ 92 h 177"/>
                <a:gd name="T18" fmla="*/ 114 w 230"/>
                <a:gd name="T19" fmla="*/ 176 h 177"/>
                <a:gd name="T20" fmla="*/ 229 w 230"/>
                <a:gd name="T21" fmla="*/ 1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177">
                  <a:moveTo>
                    <a:pt x="229" y="130"/>
                  </a:moveTo>
                  <a:lnTo>
                    <a:pt x="229" y="130"/>
                  </a:lnTo>
                  <a:cubicBezTo>
                    <a:pt x="176" y="54"/>
                    <a:pt x="176" y="54"/>
                    <a:pt x="176" y="54"/>
                  </a:cubicBezTo>
                  <a:lnTo>
                    <a:pt x="176" y="54"/>
                  </a:lnTo>
                  <a:cubicBezTo>
                    <a:pt x="153" y="54"/>
                    <a:pt x="130" y="69"/>
                    <a:pt x="114" y="61"/>
                  </a:cubicBezTo>
                  <a:cubicBezTo>
                    <a:pt x="99" y="46"/>
                    <a:pt x="107" y="15"/>
                    <a:pt x="91" y="8"/>
                  </a:cubicBezTo>
                  <a:cubicBezTo>
                    <a:pt x="76" y="0"/>
                    <a:pt x="46" y="15"/>
                    <a:pt x="30" y="23"/>
                  </a:cubicBezTo>
                  <a:cubicBezTo>
                    <a:pt x="23" y="31"/>
                    <a:pt x="38" y="46"/>
                    <a:pt x="38" y="61"/>
                  </a:cubicBezTo>
                  <a:cubicBezTo>
                    <a:pt x="30" y="77"/>
                    <a:pt x="0" y="77"/>
                    <a:pt x="8" y="92"/>
                  </a:cubicBezTo>
                  <a:cubicBezTo>
                    <a:pt x="30" y="130"/>
                    <a:pt x="69" y="168"/>
                    <a:pt x="114" y="176"/>
                  </a:cubicBezTo>
                  <a:cubicBezTo>
                    <a:pt x="160" y="176"/>
                    <a:pt x="191" y="145"/>
                    <a:pt x="229" y="13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4" name="Freeform 74"/>
            <p:cNvSpPr>
              <a:spLocks noChangeArrowheads="1"/>
            </p:cNvSpPr>
            <p:nvPr/>
          </p:nvSpPr>
          <p:spPr bwMode="auto">
            <a:xfrm>
              <a:off x="7549658" y="8440738"/>
              <a:ext cx="520666" cy="468312"/>
            </a:xfrm>
            <a:custGeom>
              <a:avLst/>
              <a:gdLst>
                <a:gd name="T0" fmla="*/ 619 w 1445"/>
                <a:gd name="T1" fmla="*/ 588 h 1299"/>
                <a:gd name="T2" fmla="*/ 619 w 1445"/>
                <a:gd name="T3" fmla="*/ 588 h 1299"/>
                <a:gd name="T4" fmla="*/ 566 w 1445"/>
                <a:gd name="T5" fmla="*/ 512 h 1299"/>
                <a:gd name="T6" fmla="*/ 566 w 1445"/>
                <a:gd name="T7" fmla="*/ 512 h 1299"/>
                <a:gd name="T8" fmla="*/ 520 w 1445"/>
                <a:gd name="T9" fmla="*/ 397 h 1299"/>
                <a:gd name="T10" fmla="*/ 520 w 1445"/>
                <a:gd name="T11" fmla="*/ 306 h 1299"/>
                <a:gd name="T12" fmla="*/ 596 w 1445"/>
                <a:gd name="T13" fmla="*/ 344 h 1299"/>
                <a:gd name="T14" fmla="*/ 665 w 1445"/>
                <a:gd name="T15" fmla="*/ 244 h 1299"/>
                <a:gd name="T16" fmla="*/ 833 w 1445"/>
                <a:gd name="T17" fmla="*/ 229 h 1299"/>
                <a:gd name="T18" fmla="*/ 848 w 1445"/>
                <a:gd name="T19" fmla="*/ 122 h 1299"/>
                <a:gd name="T20" fmla="*/ 902 w 1445"/>
                <a:gd name="T21" fmla="*/ 15 h 1299"/>
                <a:gd name="T22" fmla="*/ 902 w 1445"/>
                <a:gd name="T23" fmla="*/ 15 h 1299"/>
                <a:gd name="T24" fmla="*/ 955 w 1445"/>
                <a:gd name="T25" fmla="*/ 115 h 1299"/>
                <a:gd name="T26" fmla="*/ 1054 w 1445"/>
                <a:gd name="T27" fmla="*/ 15 h 1299"/>
                <a:gd name="T28" fmla="*/ 1169 w 1445"/>
                <a:gd name="T29" fmla="*/ 38 h 1299"/>
                <a:gd name="T30" fmla="*/ 1146 w 1445"/>
                <a:gd name="T31" fmla="*/ 137 h 1299"/>
                <a:gd name="T32" fmla="*/ 1238 w 1445"/>
                <a:gd name="T33" fmla="*/ 198 h 1299"/>
                <a:gd name="T34" fmla="*/ 1238 w 1445"/>
                <a:gd name="T35" fmla="*/ 198 h 1299"/>
                <a:gd name="T36" fmla="*/ 1291 w 1445"/>
                <a:gd name="T37" fmla="*/ 260 h 1299"/>
                <a:gd name="T38" fmla="*/ 1329 w 1445"/>
                <a:gd name="T39" fmla="*/ 382 h 1299"/>
                <a:gd name="T40" fmla="*/ 1345 w 1445"/>
                <a:gd name="T41" fmla="*/ 504 h 1299"/>
                <a:gd name="T42" fmla="*/ 1421 w 1445"/>
                <a:gd name="T43" fmla="*/ 519 h 1299"/>
                <a:gd name="T44" fmla="*/ 1406 w 1445"/>
                <a:gd name="T45" fmla="*/ 680 h 1299"/>
                <a:gd name="T46" fmla="*/ 1345 w 1445"/>
                <a:gd name="T47" fmla="*/ 741 h 1299"/>
                <a:gd name="T48" fmla="*/ 1184 w 1445"/>
                <a:gd name="T49" fmla="*/ 787 h 1299"/>
                <a:gd name="T50" fmla="*/ 1115 w 1445"/>
                <a:gd name="T51" fmla="*/ 947 h 1299"/>
                <a:gd name="T52" fmla="*/ 1161 w 1445"/>
                <a:gd name="T53" fmla="*/ 1085 h 1299"/>
                <a:gd name="T54" fmla="*/ 1161 w 1445"/>
                <a:gd name="T55" fmla="*/ 1085 h 1299"/>
                <a:gd name="T56" fmla="*/ 1093 w 1445"/>
                <a:gd name="T57" fmla="*/ 1062 h 1299"/>
                <a:gd name="T58" fmla="*/ 932 w 1445"/>
                <a:gd name="T59" fmla="*/ 1069 h 1299"/>
                <a:gd name="T60" fmla="*/ 902 w 1445"/>
                <a:gd name="T61" fmla="*/ 1115 h 1299"/>
                <a:gd name="T62" fmla="*/ 795 w 1445"/>
                <a:gd name="T63" fmla="*/ 1184 h 1299"/>
                <a:gd name="T64" fmla="*/ 695 w 1445"/>
                <a:gd name="T65" fmla="*/ 1192 h 1299"/>
                <a:gd name="T66" fmla="*/ 581 w 1445"/>
                <a:gd name="T67" fmla="*/ 1245 h 1299"/>
                <a:gd name="T68" fmla="*/ 474 w 1445"/>
                <a:gd name="T69" fmla="*/ 1253 h 1299"/>
                <a:gd name="T70" fmla="*/ 436 w 1445"/>
                <a:gd name="T71" fmla="*/ 1215 h 1299"/>
                <a:gd name="T72" fmla="*/ 405 w 1445"/>
                <a:gd name="T73" fmla="*/ 1283 h 1299"/>
                <a:gd name="T74" fmla="*/ 405 w 1445"/>
                <a:gd name="T75" fmla="*/ 1283 h 1299"/>
                <a:gd name="T76" fmla="*/ 359 w 1445"/>
                <a:gd name="T77" fmla="*/ 1283 h 1299"/>
                <a:gd name="T78" fmla="*/ 329 w 1445"/>
                <a:gd name="T79" fmla="*/ 1146 h 1299"/>
                <a:gd name="T80" fmla="*/ 382 w 1445"/>
                <a:gd name="T81" fmla="*/ 1100 h 1299"/>
                <a:gd name="T82" fmla="*/ 314 w 1445"/>
                <a:gd name="T83" fmla="*/ 1069 h 1299"/>
                <a:gd name="T84" fmla="*/ 291 w 1445"/>
                <a:gd name="T85" fmla="*/ 955 h 1299"/>
                <a:gd name="T86" fmla="*/ 123 w 1445"/>
                <a:gd name="T87" fmla="*/ 886 h 1299"/>
                <a:gd name="T88" fmla="*/ 100 w 1445"/>
                <a:gd name="T89" fmla="*/ 787 h 1299"/>
                <a:gd name="T90" fmla="*/ 31 w 1445"/>
                <a:gd name="T91" fmla="*/ 726 h 1299"/>
                <a:gd name="T92" fmla="*/ 8 w 1445"/>
                <a:gd name="T93" fmla="*/ 680 h 1299"/>
                <a:gd name="T94" fmla="*/ 77 w 1445"/>
                <a:gd name="T95" fmla="*/ 649 h 1299"/>
                <a:gd name="T96" fmla="*/ 130 w 1445"/>
                <a:gd name="T97" fmla="*/ 741 h 1299"/>
                <a:gd name="T98" fmla="*/ 237 w 1445"/>
                <a:gd name="T99" fmla="*/ 771 h 1299"/>
                <a:gd name="T100" fmla="*/ 306 w 1445"/>
                <a:gd name="T101" fmla="*/ 733 h 1299"/>
                <a:gd name="T102" fmla="*/ 306 w 1445"/>
                <a:gd name="T103" fmla="*/ 733 h 1299"/>
                <a:gd name="T104" fmla="*/ 352 w 1445"/>
                <a:gd name="T105" fmla="*/ 779 h 1299"/>
                <a:gd name="T106" fmla="*/ 390 w 1445"/>
                <a:gd name="T107" fmla="*/ 756 h 1299"/>
                <a:gd name="T108" fmla="*/ 413 w 1445"/>
                <a:gd name="T109" fmla="*/ 687 h 1299"/>
                <a:gd name="T110" fmla="*/ 436 w 1445"/>
                <a:gd name="T111" fmla="*/ 665 h 1299"/>
                <a:gd name="T112" fmla="*/ 543 w 1445"/>
                <a:gd name="T113" fmla="*/ 703 h 1299"/>
                <a:gd name="T114" fmla="*/ 627 w 1445"/>
                <a:gd name="T115" fmla="*/ 718 h 1299"/>
                <a:gd name="T116" fmla="*/ 634 w 1445"/>
                <a:gd name="T117" fmla="*/ 680 h 1299"/>
                <a:gd name="T118" fmla="*/ 619 w 1445"/>
                <a:gd name="T119" fmla="*/ 58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5" h="1299">
                  <a:moveTo>
                    <a:pt x="619" y="588"/>
                  </a:moveTo>
                  <a:lnTo>
                    <a:pt x="619" y="588"/>
                  </a:lnTo>
                  <a:cubicBezTo>
                    <a:pt x="566" y="512"/>
                    <a:pt x="566" y="512"/>
                    <a:pt x="566" y="512"/>
                  </a:cubicBezTo>
                  <a:lnTo>
                    <a:pt x="566" y="512"/>
                  </a:lnTo>
                  <a:cubicBezTo>
                    <a:pt x="550" y="473"/>
                    <a:pt x="527" y="435"/>
                    <a:pt x="520" y="397"/>
                  </a:cubicBezTo>
                  <a:cubicBezTo>
                    <a:pt x="512" y="367"/>
                    <a:pt x="497" y="321"/>
                    <a:pt x="520" y="306"/>
                  </a:cubicBezTo>
                  <a:cubicBezTo>
                    <a:pt x="543" y="290"/>
                    <a:pt x="566" y="351"/>
                    <a:pt x="596" y="344"/>
                  </a:cubicBezTo>
                  <a:cubicBezTo>
                    <a:pt x="627" y="321"/>
                    <a:pt x="627" y="260"/>
                    <a:pt x="665" y="244"/>
                  </a:cubicBezTo>
                  <a:cubicBezTo>
                    <a:pt x="718" y="221"/>
                    <a:pt x="787" y="260"/>
                    <a:pt x="833" y="229"/>
                  </a:cubicBezTo>
                  <a:cubicBezTo>
                    <a:pt x="863" y="214"/>
                    <a:pt x="841" y="160"/>
                    <a:pt x="848" y="122"/>
                  </a:cubicBezTo>
                  <a:cubicBezTo>
                    <a:pt x="863" y="84"/>
                    <a:pt x="886" y="54"/>
                    <a:pt x="902" y="15"/>
                  </a:cubicBezTo>
                  <a:lnTo>
                    <a:pt x="902" y="15"/>
                  </a:lnTo>
                  <a:cubicBezTo>
                    <a:pt x="925" y="46"/>
                    <a:pt x="925" y="115"/>
                    <a:pt x="955" y="115"/>
                  </a:cubicBezTo>
                  <a:cubicBezTo>
                    <a:pt x="1009" y="115"/>
                    <a:pt x="1016" y="31"/>
                    <a:pt x="1054" y="15"/>
                  </a:cubicBezTo>
                  <a:cubicBezTo>
                    <a:pt x="1093" y="0"/>
                    <a:pt x="1146" y="8"/>
                    <a:pt x="1169" y="38"/>
                  </a:cubicBezTo>
                  <a:cubicBezTo>
                    <a:pt x="1192" y="61"/>
                    <a:pt x="1138" y="107"/>
                    <a:pt x="1146" y="137"/>
                  </a:cubicBezTo>
                  <a:cubicBezTo>
                    <a:pt x="1161" y="168"/>
                    <a:pt x="1207" y="176"/>
                    <a:pt x="1238" y="198"/>
                  </a:cubicBezTo>
                  <a:lnTo>
                    <a:pt x="1238" y="198"/>
                  </a:lnTo>
                  <a:cubicBezTo>
                    <a:pt x="1253" y="214"/>
                    <a:pt x="1284" y="237"/>
                    <a:pt x="1291" y="260"/>
                  </a:cubicBezTo>
                  <a:cubicBezTo>
                    <a:pt x="1314" y="298"/>
                    <a:pt x="1322" y="336"/>
                    <a:pt x="1329" y="382"/>
                  </a:cubicBezTo>
                  <a:cubicBezTo>
                    <a:pt x="1337" y="420"/>
                    <a:pt x="1322" y="473"/>
                    <a:pt x="1345" y="504"/>
                  </a:cubicBezTo>
                  <a:cubicBezTo>
                    <a:pt x="1360" y="527"/>
                    <a:pt x="1413" y="496"/>
                    <a:pt x="1421" y="519"/>
                  </a:cubicBezTo>
                  <a:cubicBezTo>
                    <a:pt x="1444" y="565"/>
                    <a:pt x="1421" y="626"/>
                    <a:pt x="1406" y="680"/>
                  </a:cubicBezTo>
                  <a:cubicBezTo>
                    <a:pt x="1398" y="703"/>
                    <a:pt x="1375" y="733"/>
                    <a:pt x="1345" y="741"/>
                  </a:cubicBezTo>
                  <a:cubicBezTo>
                    <a:pt x="1299" y="764"/>
                    <a:pt x="1223" y="748"/>
                    <a:pt x="1184" y="787"/>
                  </a:cubicBezTo>
                  <a:cubicBezTo>
                    <a:pt x="1138" y="825"/>
                    <a:pt x="1115" y="886"/>
                    <a:pt x="1115" y="947"/>
                  </a:cubicBezTo>
                  <a:cubicBezTo>
                    <a:pt x="1108" y="993"/>
                    <a:pt x="1146" y="1039"/>
                    <a:pt x="1161" y="1085"/>
                  </a:cubicBezTo>
                  <a:lnTo>
                    <a:pt x="1161" y="1085"/>
                  </a:lnTo>
                  <a:cubicBezTo>
                    <a:pt x="1138" y="1077"/>
                    <a:pt x="1115" y="1069"/>
                    <a:pt x="1093" y="1062"/>
                  </a:cubicBezTo>
                  <a:cubicBezTo>
                    <a:pt x="1093" y="1062"/>
                    <a:pt x="948" y="1069"/>
                    <a:pt x="932" y="1069"/>
                  </a:cubicBezTo>
                  <a:cubicBezTo>
                    <a:pt x="925" y="1069"/>
                    <a:pt x="902" y="1115"/>
                    <a:pt x="902" y="1115"/>
                  </a:cubicBezTo>
                  <a:cubicBezTo>
                    <a:pt x="863" y="1138"/>
                    <a:pt x="833" y="1169"/>
                    <a:pt x="795" y="1184"/>
                  </a:cubicBezTo>
                  <a:cubicBezTo>
                    <a:pt x="764" y="1192"/>
                    <a:pt x="734" y="1184"/>
                    <a:pt x="695" y="1192"/>
                  </a:cubicBezTo>
                  <a:cubicBezTo>
                    <a:pt x="657" y="1207"/>
                    <a:pt x="619" y="1237"/>
                    <a:pt x="581" y="1245"/>
                  </a:cubicBezTo>
                  <a:cubicBezTo>
                    <a:pt x="550" y="1253"/>
                    <a:pt x="512" y="1260"/>
                    <a:pt x="474" y="1253"/>
                  </a:cubicBezTo>
                  <a:cubicBezTo>
                    <a:pt x="459" y="1245"/>
                    <a:pt x="451" y="1207"/>
                    <a:pt x="436" y="1215"/>
                  </a:cubicBezTo>
                  <a:cubicBezTo>
                    <a:pt x="405" y="1222"/>
                    <a:pt x="413" y="1260"/>
                    <a:pt x="405" y="1283"/>
                  </a:cubicBezTo>
                  <a:lnTo>
                    <a:pt x="405" y="1283"/>
                  </a:lnTo>
                  <a:cubicBezTo>
                    <a:pt x="390" y="1283"/>
                    <a:pt x="367" y="1298"/>
                    <a:pt x="359" y="1283"/>
                  </a:cubicBezTo>
                  <a:cubicBezTo>
                    <a:pt x="329" y="1245"/>
                    <a:pt x="321" y="1192"/>
                    <a:pt x="329" y="1146"/>
                  </a:cubicBezTo>
                  <a:cubicBezTo>
                    <a:pt x="329" y="1123"/>
                    <a:pt x="390" y="1130"/>
                    <a:pt x="382" y="1100"/>
                  </a:cubicBezTo>
                  <a:cubicBezTo>
                    <a:pt x="382" y="1077"/>
                    <a:pt x="329" y="1092"/>
                    <a:pt x="314" y="1069"/>
                  </a:cubicBezTo>
                  <a:cubicBezTo>
                    <a:pt x="291" y="1039"/>
                    <a:pt x="321" y="985"/>
                    <a:pt x="291" y="955"/>
                  </a:cubicBezTo>
                  <a:cubicBezTo>
                    <a:pt x="252" y="917"/>
                    <a:pt x="168" y="924"/>
                    <a:pt x="123" y="886"/>
                  </a:cubicBezTo>
                  <a:cubicBezTo>
                    <a:pt x="100" y="863"/>
                    <a:pt x="115" y="817"/>
                    <a:pt x="100" y="787"/>
                  </a:cubicBezTo>
                  <a:cubicBezTo>
                    <a:pt x="84" y="764"/>
                    <a:pt x="54" y="748"/>
                    <a:pt x="31" y="726"/>
                  </a:cubicBezTo>
                  <a:cubicBezTo>
                    <a:pt x="23" y="710"/>
                    <a:pt x="0" y="695"/>
                    <a:pt x="8" y="680"/>
                  </a:cubicBezTo>
                  <a:cubicBezTo>
                    <a:pt x="16" y="657"/>
                    <a:pt x="54" y="634"/>
                    <a:pt x="77" y="649"/>
                  </a:cubicBezTo>
                  <a:cubicBezTo>
                    <a:pt x="107" y="665"/>
                    <a:pt x="100" y="718"/>
                    <a:pt x="130" y="741"/>
                  </a:cubicBezTo>
                  <a:cubicBezTo>
                    <a:pt x="161" y="764"/>
                    <a:pt x="199" y="779"/>
                    <a:pt x="237" y="771"/>
                  </a:cubicBezTo>
                  <a:cubicBezTo>
                    <a:pt x="268" y="771"/>
                    <a:pt x="283" y="748"/>
                    <a:pt x="306" y="733"/>
                  </a:cubicBezTo>
                  <a:lnTo>
                    <a:pt x="306" y="733"/>
                  </a:lnTo>
                  <a:cubicBezTo>
                    <a:pt x="321" y="748"/>
                    <a:pt x="329" y="771"/>
                    <a:pt x="352" y="779"/>
                  </a:cubicBezTo>
                  <a:cubicBezTo>
                    <a:pt x="367" y="779"/>
                    <a:pt x="382" y="771"/>
                    <a:pt x="390" y="756"/>
                  </a:cubicBezTo>
                  <a:cubicBezTo>
                    <a:pt x="405" y="741"/>
                    <a:pt x="405" y="710"/>
                    <a:pt x="413" y="687"/>
                  </a:cubicBezTo>
                  <a:cubicBezTo>
                    <a:pt x="420" y="680"/>
                    <a:pt x="428" y="665"/>
                    <a:pt x="436" y="665"/>
                  </a:cubicBezTo>
                  <a:cubicBezTo>
                    <a:pt x="474" y="665"/>
                    <a:pt x="504" y="687"/>
                    <a:pt x="543" y="703"/>
                  </a:cubicBezTo>
                  <a:cubicBezTo>
                    <a:pt x="573" y="710"/>
                    <a:pt x="604" y="726"/>
                    <a:pt x="627" y="718"/>
                  </a:cubicBezTo>
                  <a:cubicBezTo>
                    <a:pt x="642" y="718"/>
                    <a:pt x="634" y="695"/>
                    <a:pt x="634" y="680"/>
                  </a:cubicBezTo>
                  <a:cubicBezTo>
                    <a:pt x="634" y="649"/>
                    <a:pt x="627" y="619"/>
                    <a:pt x="619" y="58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5" name="Freeform 75"/>
            <p:cNvSpPr>
              <a:spLocks noChangeArrowheads="1"/>
            </p:cNvSpPr>
            <p:nvPr/>
          </p:nvSpPr>
          <p:spPr bwMode="auto">
            <a:xfrm>
              <a:off x="7313137" y="8415339"/>
              <a:ext cx="393674" cy="585787"/>
            </a:xfrm>
            <a:custGeom>
              <a:avLst/>
              <a:gdLst>
                <a:gd name="T0" fmla="*/ 23 w 1094"/>
                <a:gd name="T1" fmla="*/ 199 h 1628"/>
                <a:gd name="T2" fmla="*/ 161 w 1094"/>
                <a:gd name="T3" fmla="*/ 77 h 1628"/>
                <a:gd name="T4" fmla="*/ 283 w 1094"/>
                <a:gd name="T5" fmla="*/ 23 h 1628"/>
                <a:gd name="T6" fmla="*/ 405 w 1094"/>
                <a:gd name="T7" fmla="*/ 123 h 1628"/>
                <a:gd name="T8" fmla="*/ 444 w 1094"/>
                <a:gd name="T9" fmla="*/ 214 h 1628"/>
                <a:gd name="T10" fmla="*/ 604 w 1094"/>
                <a:gd name="T11" fmla="*/ 405 h 1628"/>
                <a:gd name="T12" fmla="*/ 772 w 1094"/>
                <a:gd name="T13" fmla="*/ 420 h 1628"/>
                <a:gd name="T14" fmla="*/ 757 w 1094"/>
                <a:gd name="T15" fmla="*/ 451 h 1628"/>
                <a:gd name="T16" fmla="*/ 780 w 1094"/>
                <a:gd name="T17" fmla="*/ 611 h 1628"/>
                <a:gd name="T18" fmla="*/ 963 w 1094"/>
                <a:gd name="T19" fmla="*/ 802 h 1628"/>
                <a:gd name="T20" fmla="*/ 894 w 1094"/>
                <a:gd name="T21" fmla="*/ 840 h 1628"/>
                <a:gd name="T22" fmla="*/ 734 w 1094"/>
                <a:gd name="T23" fmla="*/ 718 h 1628"/>
                <a:gd name="T24" fmla="*/ 688 w 1094"/>
                <a:gd name="T25" fmla="*/ 795 h 1628"/>
                <a:gd name="T26" fmla="*/ 780 w 1094"/>
                <a:gd name="T27" fmla="*/ 955 h 1628"/>
                <a:gd name="T28" fmla="*/ 971 w 1094"/>
                <a:gd name="T29" fmla="*/ 1138 h 1628"/>
                <a:gd name="T30" fmla="*/ 986 w 1094"/>
                <a:gd name="T31" fmla="*/ 1215 h 1628"/>
                <a:gd name="T32" fmla="*/ 1062 w 1094"/>
                <a:gd name="T33" fmla="*/ 1352 h 1628"/>
                <a:gd name="T34" fmla="*/ 1093 w 1094"/>
                <a:gd name="T35" fmla="*/ 1444 h 1628"/>
                <a:gd name="T36" fmla="*/ 1085 w 1094"/>
                <a:gd name="T37" fmla="*/ 1559 h 1628"/>
                <a:gd name="T38" fmla="*/ 1070 w 1094"/>
                <a:gd name="T39" fmla="*/ 1612 h 1628"/>
                <a:gd name="T40" fmla="*/ 1009 w 1094"/>
                <a:gd name="T41" fmla="*/ 1566 h 1628"/>
                <a:gd name="T42" fmla="*/ 917 w 1094"/>
                <a:gd name="T43" fmla="*/ 1528 h 1628"/>
                <a:gd name="T44" fmla="*/ 818 w 1094"/>
                <a:gd name="T45" fmla="*/ 1536 h 1628"/>
                <a:gd name="T46" fmla="*/ 841 w 1094"/>
                <a:gd name="T47" fmla="*/ 1597 h 1628"/>
                <a:gd name="T48" fmla="*/ 741 w 1094"/>
                <a:gd name="T49" fmla="*/ 1566 h 1628"/>
                <a:gd name="T50" fmla="*/ 719 w 1094"/>
                <a:gd name="T51" fmla="*/ 1406 h 1628"/>
                <a:gd name="T52" fmla="*/ 596 w 1094"/>
                <a:gd name="T53" fmla="*/ 1459 h 1628"/>
                <a:gd name="T54" fmla="*/ 527 w 1094"/>
                <a:gd name="T55" fmla="*/ 1490 h 1628"/>
                <a:gd name="T56" fmla="*/ 436 w 1094"/>
                <a:gd name="T57" fmla="*/ 1482 h 1628"/>
                <a:gd name="T58" fmla="*/ 352 w 1094"/>
                <a:gd name="T59" fmla="*/ 1314 h 1628"/>
                <a:gd name="T60" fmla="*/ 337 w 1094"/>
                <a:gd name="T61" fmla="*/ 1245 h 1628"/>
                <a:gd name="T62" fmla="*/ 413 w 1094"/>
                <a:gd name="T63" fmla="*/ 1062 h 1628"/>
                <a:gd name="T64" fmla="*/ 298 w 1094"/>
                <a:gd name="T65" fmla="*/ 863 h 1628"/>
                <a:gd name="T66" fmla="*/ 46 w 1094"/>
                <a:gd name="T67" fmla="*/ 795 h 1628"/>
                <a:gd name="T68" fmla="*/ 146 w 1094"/>
                <a:gd name="T69" fmla="*/ 657 h 1628"/>
                <a:gd name="T70" fmla="*/ 123 w 1094"/>
                <a:gd name="T71" fmla="*/ 375 h 1628"/>
                <a:gd name="T72" fmla="*/ 123 w 1094"/>
                <a:gd name="T73" fmla="*/ 229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4" h="1628">
                  <a:moveTo>
                    <a:pt x="23" y="199"/>
                  </a:moveTo>
                  <a:lnTo>
                    <a:pt x="23" y="199"/>
                  </a:lnTo>
                  <a:cubicBezTo>
                    <a:pt x="23" y="176"/>
                    <a:pt x="0" y="138"/>
                    <a:pt x="23" y="115"/>
                  </a:cubicBezTo>
                  <a:cubicBezTo>
                    <a:pt x="62" y="84"/>
                    <a:pt x="115" y="100"/>
                    <a:pt x="161" y="77"/>
                  </a:cubicBezTo>
                  <a:cubicBezTo>
                    <a:pt x="169" y="77"/>
                    <a:pt x="161" y="54"/>
                    <a:pt x="169" y="54"/>
                  </a:cubicBezTo>
                  <a:cubicBezTo>
                    <a:pt x="199" y="31"/>
                    <a:pt x="245" y="0"/>
                    <a:pt x="283" y="23"/>
                  </a:cubicBezTo>
                  <a:cubicBezTo>
                    <a:pt x="329" y="46"/>
                    <a:pt x="306" y="130"/>
                    <a:pt x="352" y="168"/>
                  </a:cubicBezTo>
                  <a:cubicBezTo>
                    <a:pt x="367" y="184"/>
                    <a:pt x="390" y="138"/>
                    <a:pt x="405" y="123"/>
                  </a:cubicBezTo>
                  <a:lnTo>
                    <a:pt x="405" y="123"/>
                  </a:lnTo>
                  <a:cubicBezTo>
                    <a:pt x="421" y="153"/>
                    <a:pt x="428" y="184"/>
                    <a:pt x="444" y="214"/>
                  </a:cubicBezTo>
                  <a:cubicBezTo>
                    <a:pt x="451" y="245"/>
                    <a:pt x="459" y="283"/>
                    <a:pt x="482" y="306"/>
                  </a:cubicBezTo>
                  <a:cubicBezTo>
                    <a:pt x="512" y="344"/>
                    <a:pt x="550" y="390"/>
                    <a:pt x="604" y="405"/>
                  </a:cubicBezTo>
                  <a:cubicBezTo>
                    <a:pt x="627" y="413"/>
                    <a:pt x="650" y="367"/>
                    <a:pt x="680" y="367"/>
                  </a:cubicBezTo>
                  <a:cubicBezTo>
                    <a:pt x="711" y="375"/>
                    <a:pt x="741" y="405"/>
                    <a:pt x="772" y="420"/>
                  </a:cubicBezTo>
                  <a:lnTo>
                    <a:pt x="772" y="420"/>
                  </a:lnTo>
                  <a:cubicBezTo>
                    <a:pt x="764" y="428"/>
                    <a:pt x="764" y="443"/>
                    <a:pt x="757" y="451"/>
                  </a:cubicBezTo>
                  <a:cubicBezTo>
                    <a:pt x="741" y="489"/>
                    <a:pt x="696" y="520"/>
                    <a:pt x="703" y="565"/>
                  </a:cubicBezTo>
                  <a:cubicBezTo>
                    <a:pt x="703" y="596"/>
                    <a:pt x="749" y="596"/>
                    <a:pt x="780" y="611"/>
                  </a:cubicBezTo>
                  <a:cubicBezTo>
                    <a:pt x="818" y="634"/>
                    <a:pt x="871" y="642"/>
                    <a:pt x="909" y="672"/>
                  </a:cubicBezTo>
                  <a:cubicBezTo>
                    <a:pt x="940" y="703"/>
                    <a:pt x="948" y="756"/>
                    <a:pt x="963" y="802"/>
                  </a:cubicBezTo>
                  <a:lnTo>
                    <a:pt x="963" y="802"/>
                  </a:lnTo>
                  <a:cubicBezTo>
                    <a:pt x="940" y="817"/>
                    <a:pt x="925" y="840"/>
                    <a:pt x="894" y="840"/>
                  </a:cubicBezTo>
                  <a:cubicBezTo>
                    <a:pt x="856" y="848"/>
                    <a:pt x="818" y="833"/>
                    <a:pt x="787" y="810"/>
                  </a:cubicBezTo>
                  <a:cubicBezTo>
                    <a:pt x="757" y="787"/>
                    <a:pt x="764" y="734"/>
                    <a:pt x="734" y="718"/>
                  </a:cubicBezTo>
                  <a:cubicBezTo>
                    <a:pt x="711" y="703"/>
                    <a:pt x="673" y="726"/>
                    <a:pt x="665" y="749"/>
                  </a:cubicBezTo>
                  <a:cubicBezTo>
                    <a:pt x="657" y="764"/>
                    <a:pt x="680" y="779"/>
                    <a:pt x="688" y="795"/>
                  </a:cubicBezTo>
                  <a:cubicBezTo>
                    <a:pt x="711" y="817"/>
                    <a:pt x="741" y="833"/>
                    <a:pt x="757" y="856"/>
                  </a:cubicBezTo>
                  <a:cubicBezTo>
                    <a:pt x="772" y="886"/>
                    <a:pt x="757" y="932"/>
                    <a:pt x="780" y="955"/>
                  </a:cubicBezTo>
                  <a:cubicBezTo>
                    <a:pt x="825" y="993"/>
                    <a:pt x="909" y="986"/>
                    <a:pt x="948" y="1024"/>
                  </a:cubicBezTo>
                  <a:cubicBezTo>
                    <a:pt x="978" y="1054"/>
                    <a:pt x="948" y="1108"/>
                    <a:pt x="971" y="1138"/>
                  </a:cubicBezTo>
                  <a:cubicBezTo>
                    <a:pt x="986" y="1161"/>
                    <a:pt x="1039" y="1146"/>
                    <a:pt x="1039" y="1169"/>
                  </a:cubicBezTo>
                  <a:cubicBezTo>
                    <a:pt x="1047" y="1199"/>
                    <a:pt x="986" y="1192"/>
                    <a:pt x="986" y="1215"/>
                  </a:cubicBezTo>
                  <a:cubicBezTo>
                    <a:pt x="978" y="1261"/>
                    <a:pt x="986" y="1314"/>
                    <a:pt x="1016" y="1352"/>
                  </a:cubicBezTo>
                  <a:cubicBezTo>
                    <a:pt x="1024" y="1367"/>
                    <a:pt x="1047" y="1352"/>
                    <a:pt x="1062" y="1352"/>
                  </a:cubicBezTo>
                  <a:lnTo>
                    <a:pt x="1062" y="1352"/>
                  </a:lnTo>
                  <a:cubicBezTo>
                    <a:pt x="1070" y="1383"/>
                    <a:pt x="1093" y="1413"/>
                    <a:pt x="1093" y="1444"/>
                  </a:cubicBezTo>
                  <a:cubicBezTo>
                    <a:pt x="1093" y="1459"/>
                    <a:pt x="1070" y="1474"/>
                    <a:pt x="1070" y="1490"/>
                  </a:cubicBezTo>
                  <a:cubicBezTo>
                    <a:pt x="1070" y="1513"/>
                    <a:pt x="1085" y="1536"/>
                    <a:pt x="1085" y="1559"/>
                  </a:cubicBezTo>
                  <a:cubicBezTo>
                    <a:pt x="1085" y="1574"/>
                    <a:pt x="1077" y="1597"/>
                    <a:pt x="1070" y="1612"/>
                  </a:cubicBezTo>
                  <a:lnTo>
                    <a:pt x="1070" y="1612"/>
                  </a:lnTo>
                  <a:cubicBezTo>
                    <a:pt x="1047" y="1612"/>
                    <a:pt x="1032" y="1620"/>
                    <a:pt x="1016" y="1604"/>
                  </a:cubicBezTo>
                  <a:cubicBezTo>
                    <a:pt x="1001" y="1597"/>
                    <a:pt x="1016" y="1574"/>
                    <a:pt x="1009" y="1566"/>
                  </a:cubicBezTo>
                  <a:cubicBezTo>
                    <a:pt x="994" y="1543"/>
                    <a:pt x="971" y="1528"/>
                    <a:pt x="948" y="1520"/>
                  </a:cubicBezTo>
                  <a:cubicBezTo>
                    <a:pt x="940" y="1520"/>
                    <a:pt x="925" y="1528"/>
                    <a:pt x="917" y="1528"/>
                  </a:cubicBezTo>
                  <a:cubicBezTo>
                    <a:pt x="894" y="1528"/>
                    <a:pt x="871" y="1505"/>
                    <a:pt x="848" y="1505"/>
                  </a:cubicBezTo>
                  <a:cubicBezTo>
                    <a:pt x="833" y="1505"/>
                    <a:pt x="818" y="1520"/>
                    <a:pt x="818" y="1536"/>
                  </a:cubicBezTo>
                  <a:cubicBezTo>
                    <a:pt x="810" y="1559"/>
                    <a:pt x="833" y="1581"/>
                    <a:pt x="841" y="1597"/>
                  </a:cubicBezTo>
                  <a:lnTo>
                    <a:pt x="841" y="1597"/>
                  </a:lnTo>
                  <a:cubicBezTo>
                    <a:pt x="833" y="1604"/>
                    <a:pt x="833" y="1627"/>
                    <a:pt x="825" y="1627"/>
                  </a:cubicBezTo>
                  <a:cubicBezTo>
                    <a:pt x="795" y="1612"/>
                    <a:pt x="757" y="1597"/>
                    <a:pt x="741" y="1566"/>
                  </a:cubicBezTo>
                  <a:cubicBezTo>
                    <a:pt x="726" y="1528"/>
                    <a:pt x="764" y="1482"/>
                    <a:pt x="764" y="1436"/>
                  </a:cubicBezTo>
                  <a:cubicBezTo>
                    <a:pt x="757" y="1421"/>
                    <a:pt x="741" y="1406"/>
                    <a:pt x="719" y="1406"/>
                  </a:cubicBezTo>
                  <a:cubicBezTo>
                    <a:pt x="696" y="1406"/>
                    <a:pt x="673" y="1421"/>
                    <a:pt x="642" y="1436"/>
                  </a:cubicBezTo>
                  <a:cubicBezTo>
                    <a:pt x="627" y="1436"/>
                    <a:pt x="612" y="1451"/>
                    <a:pt x="596" y="1459"/>
                  </a:cubicBezTo>
                  <a:cubicBezTo>
                    <a:pt x="573" y="1467"/>
                    <a:pt x="550" y="1482"/>
                    <a:pt x="527" y="1490"/>
                  </a:cubicBezTo>
                  <a:lnTo>
                    <a:pt x="527" y="1490"/>
                  </a:lnTo>
                  <a:cubicBezTo>
                    <a:pt x="512" y="1474"/>
                    <a:pt x="505" y="1436"/>
                    <a:pt x="482" y="1436"/>
                  </a:cubicBezTo>
                  <a:cubicBezTo>
                    <a:pt x="459" y="1436"/>
                    <a:pt x="451" y="1467"/>
                    <a:pt x="436" y="1482"/>
                  </a:cubicBezTo>
                  <a:lnTo>
                    <a:pt x="436" y="1482"/>
                  </a:lnTo>
                  <a:cubicBezTo>
                    <a:pt x="405" y="1429"/>
                    <a:pt x="367" y="1375"/>
                    <a:pt x="352" y="1314"/>
                  </a:cubicBezTo>
                  <a:cubicBezTo>
                    <a:pt x="344" y="1291"/>
                    <a:pt x="390" y="1276"/>
                    <a:pt x="382" y="1253"/>
                  </a:cubicBezTo>
                  <a:cubicBezTo>
                    <a:pt x="375" y="1238"/>
                    <a:pt x="337" y="1261"/>
                    <a:pt x="337" y="1245"/>
                  </a:cubicBezTo>
                  <a:cubicBezTo>
                    <a:pt x="321" y="1215"/>
                    <a:pt x="321" y="1169"/>
                    <a:pt x="337" y="1138"/>
                  </a:cubicBezTo>
                  <a:cubicBezTo>
                    <a:pt x="352" y="1108"/>
                    <a:pt x="398" y="1100"/>
                    <a:pt x="413" y="1062"/>
                  </a:cubicBezTo>
                  <a:cubicBezTo>
                    <a:pt x="428" y="1024"/>
                    <a:pt x="436" y="978"/>
                    <a:pt x="413" y="940"/>
                  </a:cubicBezTo>
                  <a:cubicBezTo>
                    <a:pt x="390" y="902"/>
                    <a:pt x="344" y="879"/>
                    <a:pt x="298" y="863"/>
                  </a:cubicBezTo>
                  <a:cubicBezTo>
                    <a:pt x="260" y="856"/>
                    <a:pt x="214" y="894"/>
                    <a:pt x="176" y="879"/>
                  </a:cubicBezTo>
                  <a:cubicBezTo>
                    <a:pt x="130" y="863"/>
                    <a:pt x="77" y="840"/>
                    <a:pt x="46" y="795"/>
                  </a:cubicBezTo>
                  <a:cubicBezTo>
                    <a:pt x="23" y="756"/>
                    <a:pt x="8" y="688"/>
                    <a:pt x="31" y="650"/>
                  </a:cubicBezTo>
                  <a:cubicBezTo>
                    <a:pt x="54" y="619"/>
                    <a:pt x="130" y="688"/>
                    <a:pt x="146" y="657"/>
                  </a:cubicBezTo>
                  <a:cubicBezTo>
                    <a:pt x="161" y="611"/>
                    <a:pt x="92" y="565"/>
                    <a:pt x="92" y="520"/>
                  </a:cubicBezTo>
                  <a:cubicBezTo>
                    <a:pt x="85" y="466"/>
                    <a:pt x="123" y="428"/>
                    <a:pt x="123" y="375"/>
                  </a:cubicBezTo>
                  <a:cubicBezTo>
                    <a:pt x="123" y="359"/>
                    <a:pt x="85" y="382"/>
                    <a:pt x="85" y="367"/>
                  </a:cubicBezTo>
                  <a:cubicBezTo>
                    <a:pt x="85" y="321"/>
                    <a:pt x="138" y="275"/>
                    <a:pt x="123" y="229"/>
                  </a:cubicBezTo>
                  <a:cubicBezTo>
                    <a:pt x="108" y="199"/>
                    <a:pt x="54" y="206"/>
                    <a:pt x="23" y="19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6" name="Freeform 76"/>
            <p:cNvSpPr>
              <a:spLocks noChangeArrowheads="1"/>
            </p:cNvSpPr>
            <p:nvPr/>
          </p:nvSpPr>
          <p:spPr bwMode="auto">
            <a:xfrm>
              <a:off x="7011532" y="8351839"/>
              <a:ext cx="473044" cy="674687"/>
            </a:xfrm>
            <a:custGeom>
              <a:avLst/>
              <a:gdLst>
                <a:gd name="T0" fmla="*/ 527 w 1315"/>
                <a:gd name="T1" fmla="*/ 0 h 1872"/>
                <a:gd name="T2" fmla="*/ 558 w 1315"/>
                <a:gd name="T3" fmla="*/ 198 h 1872"/>
                <a:gd name="T4" fmla="*/ 619 w 1315"/>
                <a:gd name="T5" fmla="*/ 420 h 1872"/>
                <a:gd name="T6" fmla="*/ 688 w 1315"/>
                <a:gd name="T7" fmla="*/ 465 h 1872"/>
                <a:gd name="T8" fmla="*/ 840 w 1315"/>
                <a:gd name="T9" fmla="*/ 412 h 1872"/>
                <a:gd name="T10" fmla="*/ 863 w 1315"/>
                <a:gd name="T11" fmla="*/ 374 h 1872"/>
                <a:gd name="T12" fmla="*/ 925 w 1315"/>
                <a:gd name="T13" fmla="*/ 542 h 1872"/>
                <a:gd name="T14" fmla="*/ 932 w 1315"/>
                <a:gd name="T15" fmla="*/ 695 h 1872"/>
                <a:gd name="T16" fmla="*/ 871 w 1315"/>
                <a:gd name="T17" fmla="*/ 825 h 1872"/>
                <a:gd name="T18" fmla="*/ 1016 w 1315"/>
                <a:gd name="T19" fmla="*/ 1054 h 1872"/>
                <a:gd name="T20" fmla="*/ 1253 w 1315"/>
                <a:gd name="T21" fmla="*/ 1115 h 1872"/>
                <a:gd name="T22" fmla="*/ 1177 w 1315"/>
                <a:gd name="T23" fmla="*/ 1313 h 1872"/>
                <a:gd name="T24" fmla="*/ 1222 w 1315"/>
                <a:gd name="T25" fmla="*/ 1428 h 1872"/>
                <a:gd name="T26" fmla="*/ 1276 w 1315"/>
                <a:gd name="T27" fmla="*/ 1657 h 1872"/>
                <a:gd name="T28" fmla="*/ 1314 w 1315"/>
                <a:gd name="T29" fmla="*/ 1764 h 1872"/>
                <a:gd name="T30" fmla="*/ 1230 w 1315"/>
                <a:gd name="T31" fmla="*/ 1871 h 1872"/>
                <a:gd name="T32" fmla="*/ 1200 w 1315"/>
                <a:gd name="T33" fmla="*/ 1825 h 1872"/>
                <a:gd name="T34" fmla="*/ 1131 w 1315"/>
                <a:gd name="T35" fmla="*/ 1810 h 1872"/>
                <a:gd name="T36" fmla="*/ 1070 w 1315"/>
                <a:gd name="T37" fmla="*/ 1833 h 1872"/>
                <a:gd name="T38" fmla="*/ 1047 w 1315"/>
                <a:gd name="T39" fmla="*/ 1787 h 1872"/>
                <a:gd name="T40" fmla="*/ 909 w 1315"/>
                <a:gd name="T41" fmla="*/ 1718 h 1872"/>
                <a:gd name="T42" fmla="*/ 817 w 1315"/>
                <a:gd name="T43" fmla="*/ 1695 h 1872"/>
                <a:gd name="T44" fmla="*/ 619 w 1315"/>
                <a:gd name="T45" fmla="*/ 1611 h 1872"/>
                <a:gd name="T46" fmla="*/ 581 w 1315"/>
                <a:gd name="T47" fmla="*/ 1634 h 1872"/>
                <a:gd name="T48" fmla="*/ 413 w 1315"/>
                <a:gd name="T49" fmla="*/ 1680 h 1872"/>
                <a:gd name="T50" fmla="*/ 260 w 1315"/>
                <a:gd name="T51" fmla="*/ 1626 h 1872"/>
                <a:gd name="T52" fmla="*/ 222 w 1315"/>
                <a:gd name="T53" fmla="*/ 1695 h 1872"/>
                <a:gd name="T54" fmla="*/ 184 w 1315"/>
                <a:gd name="T55" fmla="*/ 1711 h 1872"/>
                <a:gd name="T56" fmla="*/ 69 w 1315"/>
                <a:gd name="T57" fmla="*/ 1573 h 1872"/>
                <a:gd name="T58" fmla="*/ 107 w 1315"/>
                <a:gd name="T59" fmla="*/ 1428 h 1872"/>
                <a:gd name="T60" fmla="*/ 69 w 1315"/>
                <a:gd name="T61" fmla="*/ 1306 h 1872"/>
                <a:gd name="T62" fmla="*/ 84 w 1315"/>
                <a:gd name="T63" fmla="*/ 1275 h 1872"/>
                <a:gd name="T64" fmla="*/ 46 w 1315"/>
                <a:gd name="T65" fmla="*/ 1145 h 1872"/>
                <a:gd name="T66" fmla="*/ 31 w 1315"/>
                <a:gd name="T67" fmla="*/ 924 h 1872"/>
                <a:gd name="T68" fmla="*/ 31 w 1315"/>
                <a:gd name="T69" fmla="*/ 702 h 1872"/>
                <a:gd name="T70" fmla="*/ 77 w 1315"/>
                <a:gd name="T71" fmla="*/ 649 h 1872"/>
                <a:gd name="T72" fmla="*/ 46 w 1315"/>
                <a:gd name="T73" fmla="*/ 550 h 1872"/>
                <a:gd name="T74" fmla="*/ 23 w 1315"/>
                <a:gd name="T75" fmla="*/ 488 h 1872"/>
                <a:gd name="T76" fmla="*/ 222 w 1315"/>
                <a:gd name="T77" fmla="*/ 465 h 1872"/>
                <a:gd name="T78" fmla="*/ 436 w 1315"/>
                <a:gd name="T79" fmla="*/ 183 h 1872"/>
                <a:gd name="T80" fmla="*/ 489 w 1315"/>
                <a:gd name="T81" fmla="*/ 76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15" h="1872">
                  <a:moveTo>
                    <a:pt x="527" y="0"/>
                  </a:moveTo>
                  <a:lnTo>
                    <a:pt x="527" y="0"/>
                  </a:lnTo>
                  <a:cubicBezTo>
                    <a:pt x="573" y="53"/>
                    <a:pt x="650" y="99"/>
                    <a:pt x="657" y="168"/>
                  </a:cubicBezTo>
                  <a:cubicBezTo>
                    <a:pt x="665" y="206"/>
                    <a:pt x="565" y="168"/>
                    <a:pt x="558" y="198"/>
                  </a:cubicBezTo>
                  <a:cubicBezTo>
                    <a:pt x="543" y="244"/>
                    <a:pt x="588" y="282"/>
                    <a:pt x="604" y="328"/>
                  </a:cubicBezTo>
                  <a:cubicBezTo>
                    <a:pt x="611" y="359"/>
                    <a:pt x="619" y="389"/>
                    <a:pt x="619" y="420"/>
                  </a:cubicBezTo>
                  <a:cubicBezTo>
                    <a:pt x="619" y="435"/>
                    <a:pt x="596" y="458"/>
                    <a:pt x="611" y="465"/>
                  </a:cubicBezTo>
                  <a:cubicBezTo>
                    <a:pt x="634" y="481"/>
                    <a:pt x="665" y="465"/>
                    <a:pt x="688" y="465"/>
                  </a:cubicBezTo>
                  <a:cubicBezTo>
                    <a:pt x="718" y="465"/>
                    <a:pt x="756" y="465"/>
                    <a:pt x="779" y="458"/>
                  </a:cubicBezTo>
                  <a:cubicBezTo>
                    <a:pt x="802" y="450"/>
                    <a:pt x="817" y="435"/>
                    <a:pt x="840" y="412"/>
                  </a:cubicBezTo>
                  <a:cubicBezTo>
                    <a:pt x="848" y="404"/>
                    <a:pt x="856" y="389"/>
                    <a:pt x="863" y="374"/>
                  </a:cubicBezTo>
                  <a:lnTo>
                    <a:pt x="863" y="374"/>
                  </a:lnTo>
                  <a:cubicBezTo>
                    <a:pt x="894" y="381"/>
                    <a:pt x="948" y="374"/>
                    <a:pt x="963" y="404"/>
                  </a:cubicBezTo>
                  <a:cubicBezTo>
                    <a:pt x="978" y="450"/>
                    <a:pt x="925" y="496"/>
                    <a:pt x="925" y="542"/>
                  </a:cubicBezTo>
                  <a:cubicBezTo>
                    <a:pt x="925" y="557"/>
                    <a:pt x="963" y="534"/>
                    <a:pt x="963" y="550"/>
                  </a:cubicBezTo>
                  <a:cubicBezTo>
                    <a:pt x="963" y="603"/>
                    <a:pt x="925" y="641"/>
                    <a:pt x="932" y="695"/>
                  </a:cubicBezTo>
                  <a:cubicBezTo>
                    <a:pt x="932" y="740"/>
                    <a:pt x="1001" y="786"/>
                    <a:pt x="986" y="832"/>
                  </a:cubicBezTo>
                  <a:cubicBezTo>
                    <a:pt x="970" y="863"/>
                    <a:pt x="894" y="794"/>
                    <a:pt x="871" y="825"/>
                  </a:cubicBezTo>
                  <a:cubicBezTo>
                    <a:pt x="848" y="863"/>
                    <a:pt x="863" y="931"/>
                    <a:pt x="886" y="970"/>
                  </a:cubicBezTo>
                  <a:cubicBezTo>
                    <a:pt x="917" y="1015"/>
                    <a:pt x="970" y="1038"/>
                    <a:pt x="1016" y="1054"/>
                  </a:cubicBezTo>
                  <a:cubicBezTo>
                    <a:pt x="1054" y="1069"/>
                    <a:pt x="1100" y="1031"/>
                    <a:pt x="1138" y="1038"/>
                  </a:cubicBezTo>
                  <a:cubicBezTo>
                    <a:pt x="1184" y="1054"/>
                    <a:pt x="1230" y="1077"/>
                    <a:pt x="1253" y="1115"/>
                  </a:cubicBezTo>
                  <a:cubicBezTo>
                    <a:pt x="1276" y="1153"/>
                    <a:pt x="1268" y="1199"/>
                    <a:pt x="1253" y="1237"/>
                  </a:cubicBezTo>
                  <a:cubicBezTo>
                    <a:pt x="1238" y="1275"/>
                    <a:pt x="1192" y="1283"/>
                    <a:pt x="1177" y="1313"/>
                  </a:cubicBezTo>
                  <a:cubicBezTo>
                    <a:pt x="1161" y="1344"/>
                    <a:pt x="1161" y="1390"/>
                    <a:pt x="1177" y="1420"/>
                  </a:cubicBezTo>
                  <a:cubicBezTo>
                    <a:pt x="1177" y="1436"/>
                    <a:pt x="1215" y="1413"/>
                    <a:pt x="1222" y="1428"/>
                  </a:cubicBezTo>
                  <a:cubicBezTo>
                    <a:pt x="1230" y="1451"/>
                    <a:pt x="1184" y="1466"/>
                    <a:pt x="1192" y="1489"/>
                  </a:cubicBezTo>
                  <a:cubicBezTo>
                    <a:pt x="1207" y="1550"/>
                    <a:pt x="1245" y="1604"/>
                    <a:pt x="1276" y="1657"/>
                  </a:cubicBezTo>
                  <a:lnTo>
                    <a:pt x="1276" y="1657"/>
                  </a:lnTo>
                  <a:cubicBezTo>
                    <a:pt x="1291" y="1695"/>
                    <a:pt x="1314" y="1726"/>
                    <a:pt x="1314" y="1764"/>
                  </a:cubicBezTo>
                  <a:cubicBezTo>
                    <a:pt x="1314" y="1779"/>
                    <a:pt x="1284" y="1795"/>
                    <a:pt x="1268" y="1810"/>
                  </a:cubicBezTo>
                  <a:cubicBezTo>
                    <a:pt x="1253" y="1833"/>
                    <a:pt x="1245" y="1848"/>
                    <a:pt x="1230" y="1871"/>
                  </a:cubicBezTo>
                  <a:lnTo>
                    <a:pt x="1230" y="1871"/>
                  </a:lnTo>
                  <a:cubicBezTo>
                    <a:pt x="1215" y="1856"/>
                    <a:pt x="1207" y="1848"/>
                    <a:pt x="1200" y="1825"/>
                  </a:cubicBezTo>
                  <a:cubicBezTo>
                    <a:pt x="1192" y="1817"/>
                    <a:pt x="1207" y="1787"/>
                    <a:pt x="1192" y="1787"/>
                  </a:cubicBezTo>
                  <a:cubicBezTo>
                    <a:pt x="1169" y="1779"/>
                    <a:pt x="1146" y="1795"/>
                    <a:pt x="1131" y="1810"/>
                  </a:cubicBezTo>
                  <a:cubicBezTo>
                    <a:pt x="1115" y="1817"/>
                    <a:pt x="1131" y="1840"/>
                    <a:pt x="1115" y="1848"/>
                  </a:cubicBezTo>
                  <a:cubicBezTo>
                    <a:pt x="1100" y="1856"/>
                    <a:pt x="1085" y="1840"/>
                    <a:pt x="1070" y="1833"/>
                  </a:cubicBezTo>
                  <a:lnTo>
                    <a:pt x="1070" y="1833"/>
                  </a:lnTo>
                  <a:cubicBezTo>
                    <a:pt x="1062" y="1817"/>
                    <a:pt x="1062" y="1795"/>
                    <a:pt x="1047" y="1787"/>
                  </a:cubicBezTo>
                  <a:cubicBezTo>
                    <a:pt x="1024" y="1779"/>
                    <a:pt x="993" y="1810"/>
                    <a:pt x="970" y="1802"/>
                  </a:cubicBezTo>
                  <a:cubicBezTo>
                    <a:pt x="940" y="1787"/>
                    <a:pt x="917" y="1749"/>
                    <a:pt x="909" y="1718"/>
                  </a:cubicBezTo>
                  <a:cubicBezTo>
                    <a:pt x="902" y="1703"/>
                    <a:pt x="932" y="1665"/>
                    <a:pt x="909" y="1657"/>
                  </a:cubicBezTo>
                  <a:cubicBezTo>
                    <a:pt x="879" y="1649"/>
                    <a:pt x="848" y="1688"/>
                    <a:pt x="817" y="1695"/>
                  </a:cubicBezTo>
                  <a:cubicBezTo>
                    <a:pt x="795" y="1695"/>
                    <a:pt x="772" y="1680"/>
                    <a:pt x="756" y="1672"/>
                  </a:cubicBezTo>
                  <a:cubicBezTo>
                    <a:pt x="711" y="1649"/>
                    <a:pt x="665" y="1619"/>
                    <a:pt x="619" y="1611"/>
                  </a:cubicBezTo>
                  <a:cubicBezTo>
                    <a:pt x="604" y="1611"/>
                    <a:pt x="604" y="1634"/>
                    <a:pt x="596" y="1642"/>
                  </a:cubicBezTo>
                  <a:cubicBezTo>
                    <a:pt x="588" y="1642"/>
                    <a:pt x="581" y="1634"/>
                    <a:pt x="581" y="1634"/>
                  </a:cubicBezTo>
                  <a:cubicBezTo>
                    <a:pt x="558" y="1634"/>
                    <a:pt x="535" y="1649"/>
                    <a:pt x="512" y="1649"/>
                  </a:cubicBezTo>
                  <a:cubicBezTo>
                    <a:pt x="481" y="1665"/>
                    <a:pt x="443" y="1680"/>
                    <a:pt x="413" y="1680"/>
                  </a:cubicBezTo>
                  <a:cubicBezTo>
                    <a:pt x="382" y="1680"/>
                    <a:pt x="367" y="1649"/>
                    <a:pt x="336" y="1642"/>
                  </a:cubicBezTo>
                  <a:cubicBezTo>
                    <a:pt x="313" y="1634"/>
                    <a:pt x="291" y="1619"/>
                    <a:pt x="260" y="1626"/>
                  </a:cubicBezTo>
                  <a:cubicBezTo>
                    <a:pt x="237" y="1634"/>
                    <a:pt x="237" y="1672"/>
                    <a:pt x="222" y="1695"/>
                  </a:cubicBezTo>
                  <a:lnTo>
                    <a:pt x="222" y="1695"/>
                  </a:lnTo>
                  <a:cubicBezTo>
                    <a:pt x="184" y="1711"/>
                    <a:pt x="184" y="1711"/>
                    <a:pt x="184" y="1711"/>
                  </a:cubicBezTo>
                  <a:lnTo>
                    <a:pt x="184" y="1711"/>
                  </a:lnTo>
                  <a:cubicBezTo>
                    <a:pt x="168" y="1680"/>
                    <a:pt x="161" y="1634"/>
                    <a:pt x="138" y="1611"/>
                  </a:cubicBezTo>
                  <a:cubicBezTo>
                    <a:pt x="115" y="1588"/>
                    <a:pt x="84" y="1596"/>
                    <a:pt x="69" y="1573"/>
                  </a:cubicBezTo>
                  <a:cubicBezTo>
                    <a:pt x="46" y="1550"/>
                    <a:pt x="46" y="1520"/>
                    <a:pt x="46" y="1489"/>
                  </a:cubicBezTo>
                  <a:cubicBezTo>
                    <a:pt x="54" y="1466"/>
                    <a:pt x="100" y="1459"/>
                    <a:pt x="107" y="1428"/>
                  </a:cubicBezTo>
                  <a:cubicBezTo>
                    <a:pt x="107" y="1405"/>
                    <a:pt x="69" y="1390"/>
                    <a:pt x="61" y="1367"/>
                  </a:cubicBezTo>
                  <a:cubicBezTo>
                    <a:pt x="61" y="1352"/>
                    <a:pt x="61" y="1329"/>
                    <a:pt x="69" y="1306"/>
                  </a:cubicBezTo>
                  <a:cubicBezTo>
                    <a:pt x="69" y="1298"/>
                    <a:pt x="77" y="1283"/>
                    <a:pt x="84" y="1275"/>
                  </a:cubicBezTo>
                  <a:lnTo>
                    <a:pt x="84" y="1275"/>
                  </a:lnTo>
                  <a:cubicBezTo>
                    <a:pt x="92" y="1260"/>
                    <a:pt x="123" y="1252"/>
                    <a:pt x="115" y="1237"/>
                  </a:cubicBezTo>
                  <a:cubicBezTo>
                    <a:pt x="107" y="1199"/>
                    <a:pt x="61" y="1176"/>
                    <a:pt x="46" y="1145"/>
                  </a:cubicBezTo>
                  <a:cubicBezTo>
                    <a:pt x="23" y="1107"/>
                    <a:pt x="8" y="1069"/>
                    <a:pt x="8" y="1023"/>
                  </a:cubicBezTo>
                  <a:cubicBezTo>
                    <a:pt x="8" y="992"/>
                    <a:pt x="31" y="954"/>
                    <a:pt x="31" y="924"/>
                  </a:cubicBezTo>
                  <a:cubicBezTo>
                    <a:pt x="31" y="886"/>
                    <a:pt x="0" y="847"/>
                    <a:pt x="8" y="817"/>
                  </a:cubicBezTo>
                  <a:cubicBezTo>
                    <a:pt x="8" y="771"/>
                    <a:pt x="8" y="733"/>
                    <a:pt x="31" y="702"/>
                  </a:cubicBezTo>
                  <a:cubicBezTo>
                    <a:pt x="46" y="687"/>
                    <a:pt x="77" y="717"/>
                    <a:pt x="92" y="702"/>
                  </a:cubicBezTo>
                  <a:cubicBezTo>
                    <a:pt x="107" y="687"/>
                    <a:pt x="77" y="664"/>
                    <a:pt x="77" y="649"/>
                  </a:cubicBezTo>
                  <a:cubicBezTo>
                    <a:pt x="77" y="626"/>
                    <a:pt x="100" y="611"/>
                    <a:pt x="92" y="595"/>
                  </a:cubicBezTo>
                  <a:cubicBezTo>
                    <a:pt x="92" y="573"/>
                    <a:pt x="61" y="565"/>
                    <a:pt x="46" y="550"/>
                  </a:cubicBezTo>
                  <a:cubicBezTo>
                    <a:pt x="31" y="527"/>
                    <a:pt x="31" y="504"/>
                    <a:pt x="23" y="481"/>
                  </a:cubicBezTo>
                  <a:cubicBezTo>
                    <a:pt x="23" y="488"/>
                    <a:pt x="23" y="488"/>
                    <a:pt x="23" y="488"/>
                  </a:cubicBezTo>
                  <a:cubicBezTo>
                    <a:pt x="54" y="504"/>
                    <a:pt x="84" y="542"/>
                    <a:pt x="123" y="534"/>
                  </a:cubicBezTo>
                  <a:cubicBezTo>
                    <a:pt x="161" y="534"/>
                    <a:pt x="206" y="504"/>
                    <a:pt x="222" y="465"/>
                  </a:cubicBezTo>
                  <a:cubicBezTo>
                    <a:pt x="268" y="374"/>
                    <a:pt x="237" y="252"/>
                    <a:pt x="298" y="168"/>
                  </a:cubicBezTo>
                  <a:cubicBezTo>
                    <a:pt x="329" y="129"/>
                    <a:pt x="390" y="198"/>
                    <a:pt x="436" y="183"/>
                  </a:cubicBezTo>
                  <a:cubicBezTo>
                    <a:pt x="451" y="175"/>
                    <a:pt x="443" y="145"/>
                    <a:pt x="451" y="122"/>
                  </a:cubicBezTo>
                  <a:cubicBezTo>
                    <a:pt x="451" y="122"/>
                    <a:pt x="489" y="84"/>
                    <a:pt x="489" y="76"/>
                  </a:cubicBezTo>
                  <a:cubicBezTo>
                    <a:pt x="489" y="68"/>
                    <a:pt x="527" y="0"/>
                    <a:pt x="527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7" name="Freeform 77"/>
            <p:cNvSpPr>
              <a:spLocks noChangeArrowheads="1"/>
            </p:cNvSpPr>
            <p:nvPr/>
          </p:nvSpPr>
          <p:spPr bwMode="auto">
            <a:xfrm>
              <a:off x="6446418" y="8410576"/>
              <a:ext cx="607972" cy="511175"/>
            </a:xfrm>
            <a:custGeom>
              <a:avLst/>
              <a:gdLst>
                <a:gd name="T0" fmla="*/ 39 w 1690"/>
                <a:gd name="T1" fmla="*/ 1344 h 1422"/>
                <a:gd name="T2" fmla="*/ 31 w 1690"/>
                <a:gd name="T3" fmla="*/ 1283 h 1422"/>
                <a:gd name="T4" fmla="*/ 31 w 1690"/>
                <a:gd name="T5" fmla="*/ 1253 h 1422"/>
                <a:gd name="T6" fmla="*/ 23 w 1690"/>
                <a:gd name="T7" fmla="*/ 1192 h 1422"/>
                <a:gd name="T8" fmla="*/ 31 w 1690"/>
                <a:gd name="T9" fmla="*/ 1169 h 1422"/>
                <a:gd name="T10" fmla="*/ 31 w 1690"/>
                <a:gd name="T11" fmla="*/ 1161 h 1422"/>
                <a:gd name="T12" fmla="*/ 8 w 1690"/>
                <a:gd name="T13" fmla="*/ 1062 h 1422"/>
                <a:gd name="T14" fmla="*/ 16 w 1690"/>
                <a:gd name="T15" fmla="*/ 924 h 1422"/>
                <a:gd name="T16" fmla="*/ 8 w 1690"/>
                <a:gd name="T17" fmla="*/ 840 h 1422"/>
                <a:gd name="T18" fmla="*/ 54 w 1690"/>
                <a:gd name="T19" fmla="*/ 764 h 1422"/>
                <a:gd name="T20" fmla="*/ 367 w 1690"/>
                <a:gd name="T21" fmla="*/ 573 h 1422"/>
                <a:gd name="T22" fmla="*/ 306 w 1690"/>
                <a:gd name="T23" fmla="*/ 260 h 1422"/>
                <a:gd name="T24" fmla="*/ 528 w 1690"/>
                <a:gd name="T25" fmla="*/ 260 h 1422"/>
                <a:gd name="T26" fmla="*/ 566 w 1690"/>
                <a:gd name="T27" fmla="*/ 382 h 1422"/>
                <a:gd name="T28" fmla="*/ 711 w 1690"/>
                <a:gd name="T29" fmla="*/ 321 h 1422"/>
                <a:gd name="T30" fmla="*/ 749 w 1690"/>
                <a:gd name="T31" fmla="*/ 244 h 1422"/>
                <a:gd name="T32" fmla="*/ 864 w 1690"/>
                <a:gd name="T33" fmla="*/ 191 h 1422"/>
                <a:gd name="T34" fmla="*/ 978 w 1690"/>
                <a:gd name="T35" fmla="*/ 275 h 1422"/>
                <a:gd name="T36" fmla="*/ 1184 w 1690"/>
                <a:gd name="T37" fmla="*/ 191 h 1422"/>
                <a:gd name="T38" fmla="*/ 1337 w 1690"/>
                <a:gd name="T39" fmla="*/ 206 h 1422"/>
                <a:gd name="T40" fmla="*/ 1421 w 1690"/>
                <a:gd name="T41" fmla="*/ 0 h 1422"/>
                <a:gd name="T42" fmla="*/ 1490 w 1690"/>
                <a:gd name="T43" fmla="*/ 69 h 1422"/>
                <a:gd name="T44" fmla="*/ 1658 w 1690"/>
                <a:gd name="T45" fmla="*/ 191 h 1422"/>
                <a:gd name="T46" fmla="*/ 1589 w 1690"/>
                <a:gd name="T47" fmla="*/ 321 h 1422"/>
                <a:gd name="T48" fmla="*/ 1658 w 1690"/>
                <a:gd name="T49" fmla="*/ 435 h 1422"/>
                <a:gd name="T50" fmla="*/ 1658 w 1690"/>
                <a:gd name="T51" fmla="*/ 542 h 1422"/>
                <a:gd name="T52" fmla="*/ 1574 w 1690"/>
                <a:gd name="T53" fmla="*/ 657 h 1422"/>
                <a:gd name="T54" fmla="*/ 1574 w 1690"/>
                <a:gd name="T55" fmla="*/ 863 h 1422"/>
                <a:gd name="T56" fmla="*/ 1681 w 1690"/>
                <a:gd name="T57" fmla="*/ 1077 h 1422"/>
                <a:gd name="T58" fmla="*/ 1650 w 1690"/>
                <a:gd name="T59" fmla="*/ 1115 h 1422"/>
                <a:gd name="T60" fmla="*/ 1589 w 1690"/>
                <a:gd name="T61" fmla="*/ 1169 h 1422"/>
                <a:gd name="T62" fmla="*/ 1482 w 1690"/>
                <a:gd name="T63" fmla="*/ 1169 h 1422"/>
                <a:gd name="T64" fmla="*/ 1429 w 1690"/>
                <a:gd name="T65" fmla="*/ 1100 h 1422"/>
                <a:gd name="T66" fmla="*/ 1253 w 1690"/>
                <a:gd name="T67" fmla="*/ 1138 h 1422"/>
                <a:gd name="T68" fmla="*/ 1154 w 1690"/>
                <a:gd name="T69" fmla="*/ 1161 h 1422"/>
                <a:gd name="T70" fmla="*/ 978 w 1690"/>
                <a:gd name="T71" fmla="*/ 1146 h 1422"/>
                <a:gd name="T72" fmla="*/ 757 w 1690"/>
                <a:gd name="T73" fmla="*/ 1337 h 1422"/>
                <a:gd name="T74" fmla="*/ 634 w 1690"/>
                <a:gd name="T75" fmla="*/ 1421 h 1422"/>
                <a:gd name="T76" fmla="*/ 428 w 1690"/>
                <a:gd name="T77" fmla="*/ 1260 h 1422"/>
                <a:gd name="T78" fmla="*/ 306 w 1690"/>
                <a:gd name="T79" fmla="*/ 1222 h 1422"/>
                <a:gd name="T80" fmla="*/ 245 w 1690"/>
                <a:gd name="T81" fmla="*/ 1199 h 1422"/>
                <a:gd name="T82" fmla="*/ 459 w 1690"/>
                <a:gd name="T83" fmla="*/ 947 h 1422"/>
                <a:gd name="T84" fmla="*/ 39 w 1690"/>
                <a:gd name="T85" fmla="*/ 1344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0" h="1422">
                  <a:moveTo>
                    <a:pt x="39" y="1344"/>
                  </a:moveTo>
                  <a:lnTo>
                    <a:pt x="39" y="1344"/>
                  </a:lnTo>
                  <a:cubicBezTo>
                    <a:pt x="31" y="1306"/>
                    <a:pt x="31" y="1306"/>
                    <a:pt x="31" y="1306"/>
                  </a:cubicBezTo>
                  <a:cubicBezTo>
                    <a:pt x="31" y="1299"/>
                    <a:pt x="31" y="1283"/>
                    <a:pt x="31" y="1283"/>
                  </a:cubicBezTo>
                  <a:cubicBezTo>
                    <a:pt x="31" y="1276"/>
                    <a:pt x="31" y="1276"/>
                    <a:pt x="31" y="1276"/>
                  </a:cubicBezTo>
                  <a:cubicBezTo>
                    <a:pt x="39" y="1276"/>
                    <a:pt x="39" y="1260"/>
                    <a:pt x="31" y="1253"/>
                  </a:cubicBezTo>
                  <a:cubicBezTo>
                    <a:pt x="31" y="1245"/>
                    <a:pt x="31" y="1245"/>
                    <a:pt x="23" y="1237"/>
                  </a:cubicBezTo>
                  <a:cubicBezTo>
                    <a:pt x="16" y="1222"/>
                    <a:pt x="8" y="1199"/>
                    <a:pt x="23" y="1192"/>
                  </a:cubicBezTo>
                  <a:lnTo>
                    <a:pt x="31" y="1184"/>
                  </a:lnTo>
                  <a:cubicBezTo>
                    <a:pt x="31" y="1176"/>
                    <a:pt x="31" y="1176"/>
                    <a:pt x="31" y="1169"/>
                  </a:cubicBezTo>
                  <a:lnTo>
                    <a:pt x="31" y="1169"/>
                  </a:lnTo>
                  <a:lnTo>
                    <a:pt x="31" y="1161"/>
                  </a:lnTo>
                  <a:cubicBezTo>
                    <a:pt x="16" y="1092"/>
                    <a:pt x="16" y="1092"/>
                    <a:pt x="16" y="1092"/>
                  </a:cubicBezTo>
                  <a:cubicBezTo>
                    <a:pt x="16" y="1085"/>
                    <a:pt x="23" y="1062"/>
                    <a:pt x="8" y="1062"/>
                  </a:cubicBezTo>
                  <a:cubicBezTo>
                    <a:pt x="8" y="1024"/>
                    <a:pt x="0" y="1024"/>
                    <a:pt x="23" y="993"/>
                  </a:cubicBezTo>
                  <a:cubicBezTo>
                    <a:pt x="46" y="970"/>
                    <a:pt x="46" y="947"/>
                    <a:pt x="16" y="924"/>
                  </a:cubicBezTo>
                  <a:cubicBezTo>
                    <a:pt x="16" y="909"/>
                    <a:pt x="23" y="901"/>
                    <a:pt x="23" y="878"/>
                  </a:cubicBezTo>
                  <a:cubicBezTo>
                    <a:pt x="23" y="863"/>
                    <a:pt x="8" y="855"/>
                    <a:pt x="8" y="840"/>
                  </a:cubicBezTo>
                  <a:cubicBezTo>
                    <a:pt x="8" y="817"/>
                    <a:pt x="54" y="802"/>
                    <a:pt x="54" y="764"/>
                  </a:cubicBezTo>
                  <a:lnTo>
                    <a:pt x="54" y="764"/>
                  </a:lnTo>
                  <a:cubicBezTo>
                    <a:pt x="107" y="733"/>
                    <a:pt x="153" y="703"/>
                    <a:pt x="207" y="672"/>
                  </a:cubicBezTo>
                  <a:cubicBezTo>
                    <a:pt x="260" y="642"/>
                    <a:pt x="344" y="634"/>
                    <a:pt x="367" y="573"/>
                  </a:cubicBezTo>
                  <a:cubicBezTo>
                    <a:pt x="382" y="519"/>
                    <a:pt x="306" y="466"/>
                    <a:pt x="298" y="405"/>
                  </a:cubicBezTo>
                  <a:cubicBezTo>
                    <a:pt x="291" y="359"/>
                    <a:pt x="268" y="290"/>
                    <a:pt x="306" y="260"/>
                  </a:cubicBezTo>
                  <a:cubicBezTo>
                    <a:pt x="336" y="237"/>
                    <a:pt x="367" y="321"/>
                    <a:pt x="405" y="321"/>
                  </a:cubicBezTo>
                  <a:cubicBezTo>
                    <a:pt x="451" y="321"/>
                    <a:pt x="482" y="282"/>
                    <a:pt x="528" y="260"/>
                  </a:cubicBezTo>
                  <a:lnTo>
                    <a:pt x="528" y="260"/>
                  </a:lnTo>
                  <a:cubicBezTo>
                    <a:pt x="535" y="298"/>
                    <a:pt x="550" y="336"/>
                    <a:pt x="566" y="382"/>
                  </a:cubicBezTo>
                  <a:cubicBezTo>
                    <a:pt x="566" y="382"/>
                    <a:pt x="650" y="397"/>
                    <a:pt x="657" y="390"/>
                  </a:cubicBezTo>
                  <a:cubicBezTo>
                    <a:pt x="657" y="382"/>
                    <a:pt x="711" y="321"/>
                    <a:pt x="711" y="321"/>
                  </a:cubicBezTo>
                  <a:cubicBezTo>
                    <a:pt x="741" y="313"/>
                    <a:pt x="787" y="344"/>
                    <a:pt x="795" y="313"/>
                  </a:cubicBezTo>
                  <a:cubicBezTo>
                    <a:pt x="810" y="290"/>
                    <a:pt x="757" y="267"/>
                    <a:pt x="749" y="244"/>
                  </a:cubicBezTo>
                  <a:cubicBezTo>
                    <a:pt x="749" y="221"/>
                    <a:pt x="772" y="191"/>
                    <a:pt x="795" y="183"/>
                  </a:cubicBezTo>
                  <a:cubicBezTo>
                    <a:pt x="810" y="176"/>
                    <a:pt x="856" y="168"/>
                    <a:pt x="864" y="191"/>
                  </a:cubicBezTo>
                  <a:cubicBezTo>
                    <a:pt x="879" y="221"/>
                    <a:pt x="825" y="267"/>
                    <a:pt x="848" y="290"/>
                  </a:cubicBezTo>
                  <a:cubicBezTo>
                    <a:pt x="886" y="321"/>
                    <a:pt x="940" y="290"/>
                    <a:pt x="978" y="275"/>
                  </a:cubicBezTo>
                  <a:cubicBezTo>
                    <a:pt x="1024" y="260"/>
                    <a:pt x="1062" y="229"/>
                    <a:pt x="1108" y="206"/>
                  </a:cubicBezTo>
                  <a:cubicBezTo>
                    <a:pt x="1131" y="199"/>
                    <a:pt x="1161" y="199"/>
                    <a:pt x="1184" y="191"/>
                  </a:cubicBezTo>
                  <a:cubicBezTo>
                    <a:pt x="1184" y="191"/>
                    <a:pt x="1307" y="282"/>
                    <a:pt x="1307" y="275"/>
                  </a:cubicBezTo>
                  <a:cubicBezTo>
                    <a:pt x="1307" y="267"/>
                    <a:pt x="1337" y="206"/>
                    <a:pt x="1337" y="206"/>
                  </a:cubicBezTo>
                  <a:cubicBezTo>
                    <a:pt x="1322" y="176"/>
                    <a:pt x="1284" y="145"/>
                    <a:pt x="1299" y="115"/>
                  </a:cubicBezTo>
                  <a:cubicBezTo>
                    <a:pt x="1322" y="61"/>
                    <a:pt x="1383" y="38"/>
                    <a:pt x="1421" y="0"/>
                  </a:cubicBezTo>
                  <a:lnTo>
                    <a:pt x="1421" y="0"/>
                  </a:lnTo>
                  <a:cubicBezTo>
                    <a:pt x="1444" y="23"/>
                    <a:pt x="1467" y="38"/>
                    <a:pt x="1490" y="69"/>
                  </a:cubicBezTo>
                  <a:cubicBezTo>
                    <a:pt x="1513" y="99"/>
                    <a:pt x="1513" y="153"/>
                    <a:pt x="1543" y="176"/>
                  </a:cubicBezTo>
                  <a:cubicBezTo>
                    <a:pt x="1574" y="199"/>
                    <a:pt x="1650" y="153"/>
                    <a:pt x="1658" y="191"/>
                  </a:cubicBezTo>
                  <a:cubicBezTo>
                    <a:pt x="1673" y="237"/>
                    <a:pt x="1612" y="275"/>
                    <a:pt x="1589" y="321"/>
                  </a:cubicBezTo>
                  <a:lnTo>
                    <a:pt x="1589" y="321"/>
                  </a:lnTo>
                  <a:cubicBezTo>
                    <a:pt x="1597" y="344"/>
                    <a:pt x="1597" y="367"/>
                    <a:pt x="1612" y="390"/>
                  </a:cubicBezTo>
                  <a:cubicBezTo>
                    <a:pt x="1627" y="405"/>
                    <a:pt x="1658" y="413"/>
                    <a:pt x="1658" y="435"/>
                  </a:cubicBezTo>
                  <a:cubicBezTo>
                    <a:pt x="1666" y="451"/>
                    <a:pt x="1643" y="466"/>
                    <a:pt x="1643" y="489"/>
                  </a:cubicBezTo>
                  <a:cubicBezTo>
                    <a:pt x="1643" y="504"/>
                    <a:pt x="1673" y="527"/>
                    <a:pt x="1658" y="542"/>
                  </a:cubicBezTo>
                  <a:cubicBezTo>
                    <a:pt x="1643" y="557"/>
                    <a:pt x="1612" y="527"/>
                    <a:pt x="1597" y="542"/>
                  </a:cubicBezTo>
                  <a:cubicBezTo>
                    <a:pt x="1574" y="573"/>
                    <a:pt x="1574" y="611"/>
                    <a:pt x="1574" y="657"/>
                  </a:cubicBezTo>
                  <a:cubicBezTo>
                    <a:pt x="1566" y="687"/>
                    <a:pt x="1597" y="726"/>
                    <a:pt x="1597" y="764"/>
                  </a:cubicBezTo>
                  <a:cubicBezTo>
                    <a:pt x="1597" y="794"/>
                    <a:pt x="1574" y="832"/>
                    <a:pt x="1574" y="863"/>
                  </a:cubicBezTo>
                  <a:cubicBezTo>
                    <a:pt x="1574" y="909"/>
                    <a:pt x="1589" y="947"/>
                    <a:pt x="1612" y="985"/>
                  </a:cubicBezTo>
                  <a:cubicBezTo>
                    <a:pt x="1627" y="1016"/>
                    <a:pt x="1673" y="1039"/>
                    <a:pt x="1681" y="1077"/>
                  </a:cubicBezTo>
                  <a:cubicBezTo>
                    <a:pt x="1689" y="1092"/>
                    <a:pt x="1658" y="1100"/>
                    <a:pt x="1650" y="1115"/>
                  </a:cubicBezTo>
                  <a:lnTo>
                    <a:pt x="1650" y="1115"/>
                  </a:lnTo>
                  <a:cubicBezTo>
                    <a:pt x="1635" y="1115"/>
                    <a:pt x="1627" y="1115"/>
                    <a:pt x="1612" y="1123"/>
                  </a:cubicBezTo>
                  <a:cubicBezTo>
                    <a:pt x="1605" y="1130"/>
                    <a:pt x="1605" y="1161"/>
                    <a:pt x="1589" y="1169"/>
                  </a:cubicBezTo>
                  <a:cubicBezTo>
                    <a:pt x="1574" y="1184"/>
                    <a:pt x="1551" y="1184"/>
                    <a:pt x="1528" y="1184"/>
                  </a:cubicBezTo>
                  <a:cubicBezTo>
                    <a:pt x="1513" y="1184"/>
                    <a:pt x="1497" y="1176"/>
                    <a:pt x="1482" y="1169"/>
                  </a:cubicBezTo>
                  <a:lnTo>
                    <a:pt x="1482" y="1169"/>
                  </a:lnTo>
                  <a:cubicBezTo>
                    <a:pt x="1467" y="1146"/>
                    <a:pt x="1459" y="1100"/>
                    <a:pt x="1429" y="1100"/>
                  </a:cubicBezTo>
                  <a:cubicBezTo>
                    <a:pt x="1391" y="1100"/>
                    <a:pt x="1375" y="1161"/>
                    <a:pt x="1330" y="1169"/>
                  </a:cubicBezTo>
                  <a:cubicBezTo>
                    <a:pt x="1307" y="1176"/>
                    <a:pt x="1284" y="1123"/>
                    <a:pt x="1253" y="1138"/>
                  </a:cubicBezTo>
                  <a:cubicBezTo>
                    <a:pt x="1238" y="1146"/>
                    <a:pt x="1268" y="1199"/>
                    <a:pt x="1245" y="1199"/>
                  </a:cubicBezTo>
                  <a:cubicBezTo>
                    <a:pt x="1215" y="1207"/>
                    <a:pt x="1184" y="1153"/>
                    <a:pt x="1154" y="1161"/>
                  </a:cubicBezTo>
                  <a:cubicBezTo>
                    <a:pt x="1131" y="1169"/>
                    <a:pt x="1154" y="1230"/>
                    <a:pt x="1131" y="1230"/>
                  </a:cubicBezTo>
                  <a:cubicBezTo>
                    <a:pt x="1078" y="1222"/>
                    <a:pt x="1032" y="1123"/>
                    <a:pt x="978" y="1146"/>
                  </a:cubicBezTo>
                  <a:cubicBezTo>
                    <a:pt x="902" y="1176"/>
                    <a:pt x="894" y="1299"/>
                    <a:pt x="825" y="1352"/>
                  </a:cubicBezTo>
                  <a:cubicBezTo>
                    <a:pt x="810" y="1367"/>
                    <a:pt x="780" y="1329"/>
                    <a:pt x="757" y="1337"/>
                  </a:cubicBezTo>
                  <a:cubicBezTo>
                    <a:pt x="711" y="1352"/>
                    <a:pt x="673" y="1390"/>
                    <a:pt x="634" y="1421"/>
                  </a:cubicBezTo>
                  <a:lnTo>
                    <a:pt x="634" y="1421"/>
                  </a:lnTo>
                  <a:cubicBezTo>
                    <a:pt x="573" y="1405"/>
                    <a:pt x="505" y="1413"/>
                    <a:pt x="459" y="1375"/>
                  </a:cubicBezTo>
                  <a:cubicBezTo>
                    <a:pt x="428" y="1352"/>
                    <a:pt x="459" y="1283"/>
                    <a:pt x="428" y="1260"/>
                  </a:cubicBezTo>
                  <a:cubicBezTo>
                    <a:pt x="398" y="1237"/>
                    <a:pt x="344" y="1268"/>
                    <a:pt x="306" y="1253"/>
                  </a:cubicBezTo>
                  <a:cubicBezTo>
                    <a:pt x="291" y="1253"/>
                    <a:pt x="314" y="1230"/>
                    <a:pt x="306" y="1222"/>
                  </a:cubicBezTo>
                  <a:cubicBezTo>
                    <a:pt x="268" y="1199"/>
                    <a:pt x="283" y="1214"/>
                    <a:pt x="245" y="1199"/>
                  </a:cubicBezTo>
                  <a:lnTo>
                    <a:pt x="245" y="1199"/>
                  </a:lnTo>
                  <a:cubicBezTo>
                    <a:pt x="268" y="1176"/>
                    <a:pt x="291" y="1161"/>
                    <a:pt x="298" y="1130"/>
                  </a:cubicBezTo>
                  <a:cubicBezTo>
                    <a:pt x="321" y="1069"/>
                    <a:pt x="459" y="1024"/>
                    <a:pt x="459" y="947"/>
                  </a:cubicBezTo>
                  <a:cubicBezTo>
                    <a:pt x="336" y="1039"/>
                    <a:pt x="253" y="1146"/>
                    <a:pt x="107" y="1214"/>
                  </a:cubicBezTo>
                  <a:cubicBezTo>
                    <a:pt x="69" y="1253"/>
                    <a:pt x="54" y="1299"/>
                    <a:pt x="39" y="134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8" name="Freeform 78"/>
            <p:cNvSpPr>
              <a:spLocks noChangeArrowheads="1"/>
            </p:cNvSpPr>
            <p:nvPr/>
          </p:nvSpPr>
          <p:spPr bwMode="auto">
            <a:xfrm>
              <a:off x="6181323" y="8543925"/>
              <a:ext cx="285731" cy="407988"/>
            </a:xfrm>
            <a:custGeom>
              <a:avLst/>
              <a:gdLst>
                <a:gd name="T0" fmla="*/ 794 w 795"/>
                <a:gd name="T1" fmla="*/ 390 h 1132"/>
                <a:gd name="T2" fmla="*/ 794 w 795"/>
                <a:gd name="T3" fmla="*/ 390 h 1132"/>
                <a:gd name="T4" fmla="*/ 718 w 795"/>
                <a:gd name="T5" fmla="*/ 367 h 1132"/>
                <a:gd name="T6" fmla="*/ 664 w 795"/>
                <a:gd name="T7" fmla="*/ 367 h 1132"/>
                <a:gd name="T8" fmla="*/ 626 w 795"/>
                <a:gd name="T9" fmla="*/ 344 h 1132"/>
                <a:gd name="T10" fmla="*/ 595 w 795"/>
                <a:gd name="T11" fmla="*/ 268 h 1132"/>
                <a:gd name="T12" fmla="*/ 534 w 795"/>
                <a:gd name="T13" fmla="*/ 214 h 1132"/>
                <a:gd name="T14" fmla="*/ 481 w 795"/>
                <a:gd name="T15" fmla="*/ 176 h 1132"/>
                <a:gd name="T16" fmla="*/ 435 w 795"/>
                <a:gd name="T17" fmla="*/ 122 h 1132"/>
                <a:gd name="T18" fmla="*/ 366 w 795"/>
                <a:gd name="T19" fmla="*/ 176 h 1132"/>
                <a:gd name="T20" fmla="*/ 297 w 795"/>
                <a:gd name="T21" fmla="*/ 206 h 1132"/>
                <a:gd name="T22" fmla="*/ 290 w 795"/>
                <a:gd name="T23" fmla="*/ 153 h 1132"/>
                <a:gd name="T24" fmla="*/ 236 w 795"/>
                <a:gd name="T25" fmla="*/ 153 h 1132"/>
                <a:gd name="T26" fmla="*/ 213 w 795"/>
                <a:gd name="T27" fmla="*/ 69 h 1132"/>
                <a:gd name="T28" fmla="*/ 137 w 795"/>
                <a:gd name="T29" fmla="*/ 0 h 1132"/>
                <a:gd name="T30" fmla="*/ 137 w 795"/>
                <a:gd name="T31" fmla="*/ 0 h 1132"/>
                <a:gd name="T32" fmla="*/ 91 w 795"/>
                <a:gd name="T33" fmla="*/ 54 h 1132"/>
                <a:gd name="T34" fmla="*/ 114 w 795"/>
                <a:gd name="T35" fmla="*/ 145 h 1132"/>
                <a:gd name="T36" fmla="*/ 183 w 795"/>
                <a:gd name="T37" fmla="*/ 237 h 1132"/>
                <a:gd name="T38" fmla="*/ 129 w 795"/>
                <a:gd name="T39" fmla="*/ 275 h 1132"/>
                <a:gd name="T40" fmla="*/ 91 w 795"/>
                <a:gd name="T41" fmla="*/ 359 h 1132"/>
                <a:gd name="T42" fmla="*/ 0 w 795"/>
                <a:gd name="T43" fmla="*/ 428 h 1132"/>
                <a:gd name="T44" fmla="*/ 0 w 795"/>
                <a:gd name="T45" fmla="*/ 428 h 1132"/>
                <a:gd name="T46" fmla="*/ 7 w 795"/>
                <a:gd name="T47" fmla="*/ 481 h 1132"/>
                <a:gd name="T48" fmla="*/ 30 w 795"/>
                <a:gd name="T49" fmla="*/ 489 h 1132"/>
                <a:gd name="T50" fmla="*/ 30 w 795"/>
                <a:gd name="T51" fmla="*/ 489 h 1132"/>
                <a:gd name="T52" fmla="*/ 114 w 795"/>
                <a:gd name="T53" fmla="*/ 497 h 1132"/>
                <a:gd name="T54" fmla="*/ 168 w 795"/>
                <a:gd name="T55" fmla="*/ 535 h 1132"/>
                <a:gd name="T56" fmla="*/ 175 w 795"/>
                <a:gd name="T57" fmla="*/ 573 h 1132"/>
                <a:gd name="T58" fmla="*/ 198 w 795"/>
                <a:gd name="T59" fmla="*/ 672 h 1132"/>
                <a:gd name="T60" fmla="*/ 252 w 795"/>
                <a:gd name="T61" fmla="*/ 688 h 1132"/>
                <a:gd name="T62" fmla="*/ 252 w 795"/>
                <a:gd name="T63" fmla="*/ 733 h 1132"/>
                <a:gd name="T64" fmla="*/ 290 w 795"/>
                <a:gd name="T65" fmla="*/ 749 h 1132"/>
                <a:gd name="T66" fmla="*/ 244 w 795"/>
                <a:gd name="T67" fmla="*/ 802 h 1132"/>
                <a:gd name="T68" fmla="*/ 313 w 795"/>
                <a:gd name="T69" fmla="*/ 909 h 1132"/>
                <a:gd name="T70" fmla="*/ 313 w 795"/>
                <a:gd name="T71" fmla="*/ 909 h 1132"/>
                <a:gd name="T72" fmla="*/ 359 w 795"/>
                <a:gd name="T73" fmla="*/ 932 h 1132"/>
                <a:gd name="T74" fmla="*/ 511 w 795"/>
                <a:gd name="T75" fmla="*/ 863 h 1132"/>
                <a:gd name="T76" fmla="*/ 557 w 795"/>
                <a:gd name="T77" fmla="*/ 925 h 1132"/>
                <a:gd name="T78" fmla="*/ 481 w 795"/>
                <a:gd name="T79" fmla="*/ 1031 h 1132"/>
                <a:gd name="T80" fmla="*/ 572 w 795"/>
                <a:gd name="T81" fmla="*/ 1131 h 1132"/>
                <a:gd name="T82" fmla="*/ 572 w 795"/>
                <a:gd name="T83" fmla="*/ 1131 h 1132"/>
                <a:gd name="T84" fmla="*/ 702 w 795"/>
                <a:gd name="T85" fmla="*/ 1047 h 1132"/>
                <a:gd name="T86" fmla="*/ 779 w 795"/>
                <a:gd name="T87" fmla="*/ 970 h 1132"/>
                <a:gd name="T88" fmla="*/ 779 w 795"/>
                <a:gd name="T89" fmla="*/ 970 h 1132"/>
                <a:gd name="T90" fmla="*/ 771 w 795"/>
                <a:gd name="T91" fmla="*/ 932 h 1132"/>
                <a:gd name="T92" fmla="*/ 771 w 795"/>
                <a:gd name="T93" fmla="*/ 909 h 1132"/>
                <a:gd name="T94" fmla="*/ 771 w 795"/>
                <a:gd name="T95" fmla="*/ 902 h 1132"/>
                <a:gd name="T96" fmla="*/ 771 w 795"/>
                <a:gd name="T97" fmla="*/ 879 h 1132"/>
                <a:gd name="T98" fmla="*/ 763 w 795"/>
                <a:gd name="T99" fmla="*/ 863 h 1132"/>
                <a:gd name="T100" fmla="*/ 763 w 795"/>
                <a:gd name="T101" fmla="*/ 818 h 1132"/>
                <a:gd name="T102" fmla="*/ 771 w 795"/>
                <a:gd name="T103" fmla="*/ 810 h 1132"/>
                <a:gd name="T104" fmla="*/ 771 w 795"/>
                <a:gd name="T105" fmla="*/ 795 h 1132"/>
                <a:gd name="T106" fmla="*/ 771 w 795"/>
                <a:gd name="T107" fmla="*/ 795 h 1132"/>
                <a:gd name="T108" fmla="*/ 771 w 795"/>
                <a:gd name="T109" fmla="*/ 787 h 1132"/>
                <a:gd name="T110" fmla="*/ 756 w 795"/>
                <a:gd name="T111" fmla="*/ 718 h 1132"/>
                <a:gd name="T112" fmla="*/ 748 w 795"/>
                <a:gd name="T113" fmla="*/ 688 h 1132"/>
                <a:gd name="T114" fmla="*/ 763 w 795"/>
                <a:gd name="T115" fmla="*/ 619 h 1132"/>
                <a:gd name="T116" fmla="*/ 756 w 795"/>
                <a:gd name="T117" fmla="*/ 550 h 1132"/>
                <a:gd name="T118" fmla="*/ 763 w 795"/>
                <a:gd name="T119" fmla="*/ 504 h 1132"/>
                <a:gd name="T120" fmla="*/ 748 w 795"/>
                <a:gd name="T121" fmla="*/ 466 h 1132"/>
                <a:gd name="T122" fmla="*/ 794 w 795"/>
                <a:gd name="T123" fmla="*/ 39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5" h="1132">
                  <a:moveTo>
                    <a:pt x="794" y="390"/>
                  </a:moveTo>
                  <a:lnTo>
                    <a:pt x="794" y="390"/>
                  </a:lnTo>
                  <a:cubicBezTo>
                    <a:pt x="779" y="375"/>
                    <a:pt x="740" y="375"/>
                    <a:pt x="718" y="367"/>
                  </a:cubicBezTo>
                  <a:cubicBezTo>
                    <a:pt x="687" y="359"/>
                    <a:pt x="702" y="344"/>
                    <a:pt x="664" y="367"/>
                  </a:cubicBezTo>
                  <a:cubicBezTo>
                    <a:pt x="641" y="375"/>
                    <a:pt x="641" y="352"/>
                    <a:pt x="626" y="344"/>
                  </a:cubicBezTo>
                  <a:cubicBezTo>
                    <a:pt x="626" y="321"/>
                    <a:pt x="603" y="291"/>
                    <a:pt x="595" y="268"/>
                  </a:cubicBezTo>
                  <a:cubicBezTo>
                    <a:pt x="580" y="245"/>
                    <a:pt x="557" y="229"/>
                    <a:pt x="534" y="214"/>
                  </a:cubicBezTo>
                  <a:cubicBezTo>
                    <a:pt x="519" y="206"/>
                    <a:pt x="496" y="191"/>
                    <a:pt x="481" y="176"/>
                  </a:cubicBezTo>
                  <a:cubicBezTo>
                    <a:pt x="473" y="161"/>
                    <a:pt x="435" y="130"/>
                    <a:pt x="435" y="122"/>
                  </a:cubicBezTo>
                  <a:cubicBezTo>
                    <a:pt x="420" y="122"/>
                    <a:pt x="382" y="168"/>
                    <a:pt x="366" y="176"/>
                  </a:cubicBezTo>
                  <a:cubicBezTo>
                    <a:pt x="351" y="183"/>
                    <a:pt x="305" y="222"/>
                    <a:pt x="297" y="206"/>
                  </a:cubicBezTo>
                  <a:cubicBezTo>
                    <a:pt x="290" y="191"/>
                    <a:pt x="290" y="176"/>
                    <a:pt x="290" y="153"/>
                  </a:cubicBezTo>
                  <a:cubicBezTo>
                    <a:pt x="290" y="145"/>
                    <a:pt x="244" y="153"/>
                    <a:pt x="236" y="153"/>
                  </a:cubicBezTo>
                  <a:cubicBezTo>
                    <a:pt x="229" y="153"/>
                    <a:pt x="221" y="77"/>
                    <a:pt x="213" y="69"/>
                  </a:cubicBezTo>
                  <a:cubicBezTo>
                    <a:pt x="190" y="39"/>
                    <a:pt x="160" y="23"/>
                    <a:pt x="137" y="0"/>
                  </a:cubicBezTo>
                  <a:lnTo>
                    <a:pt x="137" y="0"/>
                  </a:lnTo>
                  <a:cubicBezTo>
                    <a:pt x="122" y="16"/>
                    <a:pt x="99" y="31"/>
                    <a:pt x="91" y="54"/>
                  </a:cubicBezTo>
                  <a:cubicBezTo>
                    <a:pt x="91" y="84"/>
                    <a:pt x="99" y="115"/>
                    <a:pt x="114" y="145"/>
                  </a:cubicBezTo>
                  <a:cubicBezTo>
                    <a:pt x="129" y="176"/>
                    <a:pt x="175" y="199"/>
                    <a:pt x="183" y="237"/>
                  </a:cubicBezTo>
                  <a:cubicBezTo>
                    <a:pt x="183" y="260"/>
                    <a:pt x="137" y="260"/>
                    <a:pt x="129" y="275"/>
                  </a:cubicBezTo>
                  <a:cubicBezTo>
                    <a:pt x="107" y="298"/>
                    <a:pt x="114" y="336"/>
                    <a:pt x="91" y="359"/>
                  </a:cubicBezTo>
                  <a:cubicBezTo>
                    <a:pt x="68" y="390"/>
                    <a:pt x="30" y="405"/>
                    <a:pt x="0" y="428"/>
                  </a:cubicBezTo>
                  <a:lnTo>
                    <a:pt x="0" y="428"/>
                  </a:lnTo>
                  <a:cubicBezTo>
                    <a:pt x="7" y="451"/>
                    <a:pt x="0" y="466"/>
                    <a:pt x="7" y="481"/>
                  </a:cubicBezTo>
                  <a:cubicBezTo>
                    <a:pt x="15" y="489"/>
                    <a:pt x="23" y="489"/>
                    <a:pt x="30" y="489"/>
                  </a:cubicBezTo>
                  <a:lnTo>
                    <a:pt x="30" y="489"/>
                  </a:lnTo>
                  <a:cubicBezTo>
                    <a:pt x="61" y="497"/>
                    <a:pt x="91" y="489"/>
                    <a:pt x="114" y="497"/>
                  </a:cubicBezTo>
                  <a:cubicBezTo>
                    <a:pt x="137" y="504"/>
                    <a:pt x="152" y="520"/>
                    <a:pt x="168" y="535"/>
                  </a:cubicBezTo>
                  <a:cubicBezTo>
                    <a:pt x="175" y="543"/>
                    <a:pt x="168" y="558"/>
                    <a:pt x="175" y="573"/>
                  </a:cubicBezTo>
                  <a:cubicBezTo>
                    <a:pt x="175" y="573"/>
                    <a:pt x="190" y="665"/>
                    <a:pt x="198" y="672"/>
                  </a:cubicBezTo>
                  <a:cubicBezTo>
                    <a:pt x="206" y="672"/>
                    <a:pt x="252" y="688"/>
                    <a:pt x="252" y="688"/>
                  </a:cubicBezTo>
                  <a:cubicBezTo>
                    <a:pt x="252" y="703"/>
                    <a:pt x="244" y="718"/>
                    <a:pt x="252" y="733"/>
                  </a:cubicBezTo>
                  <a:cubicBezTo>
                    <a:pt x="259" y="741"/>
                    <a:pt x="290" y="733"/>
                    <a:pt x="290" y="749"/>
                  </a:cubicBezTo>
                  <a:cubicBezTo>
                    <a:pt x="290" y="772"/>
                    <a:pt x="244" y="779"/>
                    <a:pt x="244" y="802"/>
                  </a:cubicBezTo>
                  <a:cubicBezTo>
                    <a:pt x="252" y="840"/>
                    <a:pt x="290" y="871"/>
                    <a:pt x="313" y="909"/>
                  </a:cubicBezTo>
                  <a:lnTo>
                    <a:pt x="313" y="909"/>
                  </a:lnTo>
                  <a:cubicBezTo>
                    <a:pt x="328" y="917"/>
                    <a:pt x="343" y="932"/>
                    <a:pt x="359" y="932"/>
                  </a:cubicBezTo>
                  <a:cubicBezTo>
                    <a:pt x="412" y="917"/>
                    <a:pt x="458" y="863"/>
                    <a:pt x="511" y="863"/>
                  </a:cubicBezTo>
                  <a:cubicBezTo>
                    <a:pt x="542" y="863"/>
                    <a:pt x="565" y="902"/>
                    <a:pt x="557" y="925"/>
                  </a:cubicBezTo>
                  <a:cubicBezTo>
                    <a:pt x="549" y="970"/>
                    <a:pt x="488" y="986"/>
                    <a:pt x="481" y="1031"/>
                  </a:cubicBezTo>
                  <a:cubicBezTo>
                    <a:pt x="473" y="1047"/>
                    <a:pt x="557" y="1115"/>
                    <a:pt x="572" y="1131"/>
                  </a:cubicBezTo>
                  <a:lnTo>
                    <a:pt x="572" y="1131"/>
                  </a:lnTo>
                  <a:cubicBezTo>
                    <a:pt x="611" y="1100"/>
                    <a:pt x="657" y="1070"/>
                    <a:pt x="702" y="1047"/>
                  </a:cubicBezTo>
                  <a:cubicBezTo>
                    <a:pt x="740" y="1031"/>
                    <a:pt x="763" y="1001"/>
                    <a:pt x="779" y="970"/>
                  </a:cubicBezTo>
                  <a:lnTo>
                    <a:pt x="779" y="970"/>
                  </a:lnTo>
                  <a:cubicBezTo>
                    <a:pt x="771" y="932"/>
                    <a:pt x="771" y="932"/>
                    <a:pt x="771" y="932"/>
                  </a:cubicBezTo>
                  <a:cubicBezTo>
                    <a:pt x="771" y="925"/>
                    <a:pt x="771" y="909"/>
                    <a:pt x="771" y="909"/>
                  </a:cubicBezTo>
                  <a:cubicBezTo>
                    <a:pt x="771" y="902"/>
                    <a:pt x="771" y="902"/>
                    <a:pt x="771" y="902"/>
                  </a:cubicBezTo>
                  <a:cubicBezTo>
                    <a:pt x="779" y="902"/>
                    <a:pt x="779" y="886"/>
                    <a:pt x="771" y="879"/>
                  </a:cubicBezTo>
                  <a:cubicBezTo>
                    <a:pt x="771" y="871"/>
                    <a:pt x="771" y="871"/>
                    <a:pt x="763" y="863"/>
                  </a:cubicBezTo>
                  <a:cubicBezTo>
                    <a:pt x="756" y="848"/>
                    <a:pt x="748" y="825"/>
                    <a:pt x="763" y="818"/>
                  </a:cubicBezTo>
                  <a:lnTo>
                    <a:pt x="771" y="810"/>
                  </a:lnTo>
                  <a:cubicBezTo>
                    <a:pt x="771" y="802"/>
                    <a:pt x="771" y="802"/>
                    <a:pt x="771" y="795"/>
                  </a:cubicBezTo>
                  <a:lnTo>
                    <a:pt x="771" y="795"/>
                  </a:lnTo>
                  <a:lnTo>
                    <a:pt x="771" y="787"/>
                  </a:lnTo>
                  <a:cubicBezTo>
                    <a:pt x="756" y="718"/>
                    <a:pt x="756" y="718"/>
                    <a:pt x="756" y="718"/>
                  </a:cubicBezTo>
                  <a:cubicBezTo>
                    <a:pt x="756" y="711"/>
                    <a:pt x="763" y="688"/>
                    <a:pt x="748" y="688"/>
                  </a:cubicBezTo>
                  <a:cubicBezTo>
                    <a:pt x="748" y="650"/>
                    <a:pt x="740" y="650"/>
                    <a:pt x="763" y="619"/>
                  </a:cubicBezTo>
                  <a:cubicBezTo>
                    <a:pt x="786" y="596"/>
                    <a:pt x="786" y="573"/>
                    <a:pt x="756" y="550"/>
                  </a:cubicBezTo>
                  <a:cubicBezTo>
                    <a:pt x="756" y="535"/>
                    <a:pt x="763" y="527"/>
                    <a:pt x="763" y="504"/>
                  </a:cubicBezTo>
                  <a:cubicBezTo>
                    <a:pt x="763" y="489"/>
                    <a:pt x="748" y="481"/>
                    <a:pt x="748" y="466"/>
                  </a:cubicBezTo>
                  <a:cubicBezTo>
                    <a:pt x="748" y="443"/>
                    <a:pt x="794" y="428"/>
                    <a:pt x="794" y="39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59" name="Freeform 79"/>
            <p:cNvSpPr>
              <a:spLocks noChangeArrowheads="1"/>
            </p:cNvSpPr>
            <p:nvPr/>
          </p:nvSpPr>
          <p:spPr bwMode="auto">
            <a:xfrm>
              <a:off x="6016233" y="8685214"/>
              <a:ext cx="96832" cy="173037"/>
            </a:xfrm>
            <a:custGeom>
              <a:avLst/>
              <a:gdLst>
                <a:gd name="T0" fmla="*/ 0 w 269"/>
                <a:gd name="T1" fmla="*/ 46 h 482"/>
                <a:gd name="T2" fmla="*/ 0 w 269"/>
                <a:gd name="T3" fmla="*/ 46 h 482"/>
                <a:gd name="T4" fmla="*/ 54 w 269"/>
                <a:gd name="T5" fmla="*/ 0 h 482"/>
                <a:gd name="T6" fmla="*/ 69 w 269"/>
                <a:gd name="T7" fmla="*/ 46 h 482"/>
                <a:gd name="T8" fmla="*/ 122 w 269"/>
                <a:gd name="T9" fmla="*/ 53 h 482"/>
                <a:gd name="T10" fmla="*/ 130 w 269"/>
                <a:gd name="T11" fmla="*/ 107 h 482"/>
                <a:gd name="T12" fmla="*/ 176 w 269"/>
                <a:gd name="T13" fmla="*/ 114 h 482"/>
                <a:gd name="T14" fmla="*/ 176 w 269"/>
                <a:gd name="T15" fmla="*/ 114 h 482"/>
                <a:gd name="T16" fmla="*/ 191 w 269"/>
                <a:gd name="T17" fmla="*/ 206 h 482"/>
                <a:gd name="T18" fmla="*/ 268 w 269"/>
                <a:gd name="T19" fmla="*/ 397 h 482"/>
                <a:gd name="T20" fmla="*/ 214 w 269"/>
                <a:gd name="T21" fmla="*/ 481 h 482"/>
                <a:gd name="T22" fmla="*/ 214 w 269"/>
                <a:gd name="T23" fmla="*/ 481 h 482"/>
                <a:gd name="T24" fmla="*/ 176 w 269"/>
                <a:gd name="T25" fmla="*/ 428 h 482"/>
                <a:gd name="T26" fmla="*/ 107 w 269"/>
                <a:gd name="T27" fmla="*/ 351 h 482"/>
                <a:gd name="T28" fmla="*/ 0 w 269"/>
                <a:gd name="T29" fmla="*/ 183 h 482"/>
                <a:gd name="T30" fmla="*/ 31 w 269"/>
                <a:gd name="T31" fmla="*/ 145 h 482"/>
                <a:gd name="T32" fmla="*/ 0 w 269"/>
                <a:gd name="T33" fmla="*/ 46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482">
                  <a:moveTo>
                    <a:pt x="0" y="46"/>
                  </a:moveTo>
                  <a:lnTo>
                    <a:pt x="0" y="46"/>
                  </a:lnTo>
                  <a:cubicBezTo>
                    <a:pt x="16" y="30"/>
                    <a:pt x="31" y="0"/>
                    <a:pt x="54" y="0"/>
                  </a:cubicBezTo>
                  <a:cubicBezTo>
                    <a:pt x="69" y="0"/>
                    <a:pt x="61" y="30"/>
                    <a:pt x="69" y="46"/>
                  </a:cubicBezTo>
                  <a:cubicBezTo>
                    <a:pt x="84" y="53"/>
                    <a:pt x="107" y="46"/>
                    <a:pt x="122" y="53"/>
                  </a:cubicBezTo>
                  <a:cubicBezTo>
                    <a:pt x="130" y="68"/>
                    <a:pt x="122" y="91"/>
                    <a:pt x="130" y="107"/>
                  </a:cubicBezTo>
                  <a:cubicBezTo>
                    <a:pt x="145" y="114"/>
                    <a:pt x="161" y="114"/>
                    <a:pt x="176" y="114"/>
                  </a:cubicBezTo>
                  <a:lnTo>
                    <a:pt x="176" y="114"/>
                  </a:lnTo>
                  <a:cubicBezTo>
                    <a:pt x="184" y="145"/>
                    <a:pt x="176" y="175"/>
                    <a:pt x="191" y="206"/>
                  </a:cubicBezTo>
                  <a:cubicBezTo>
                    <a:pt x="207" y="267"/>
                    <a:pt x="260" y="328"/>
                    <a:pt x="268" y="397"/>
                  </a:cubicBezTo>
                  <a:cubicBezTo>
                    <a:pt x="268" y="428"/>
                    <a:pt x="230" y="450"/>
                    <a:pt x="214" y="481"/>
                  </a:cubicBezTo>
                  <a:lnTo>
                    <a:pt x="214" y="481"/>
                  </a:lnTo>
                  <a:cubicBezTo>
                    <a:pt x="207" y="466"/>
                    <a:pt x="191" y="443"/>
                    <a:pt x="176" y="428"/>
                  </a:cubicBezTo>
                  <a:cubicBezTo>
                    <a:pt x="153" y="397"/>
                    <a:pt x="122" y="374"/>
                    <a:pt x="107" y="351"/>
                  </a:cubicBezTo>
                  <a:cubicBezTo>
                    <a:pt x="69" y="298"/>
                    <a:pt x="23" y="244"/>
                    <a:pt x="0" y="183"/>
                  </a:cubicBezTo>
                  <a:cubicBezTo>
                    <a:pt x="0" y="168"/>
                    <a:pt x="31" y="160"/>
                    <a:pt x="31" y="145"/>
                  </a:cubicBezTo>
                  <a:cubicBezTo>
                    <a:pt x="31" y="107"/>
                    <a:pt x="8" y="76"/>
                    <a:pt x="0" y="4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0" name="Freeform 80"/>
            <p:cNvSpPr>
              <a:spLocks noChangeArrowheads="1"/>
            </p:cNvSpPr>
            <p:nvPr/>
          </p:nvSpPr>
          <p:spPr bwMode="auto">
            <a:xfrm>
              <a:off x="6095603" y="8689976"/>
              <a:ext cx="112706" cy="138113"/>
            </a:xfrm>
            <a:custGeom>
              <a:avLst/>
              <a:gdLst>
                <a:gd name="T0" fmla="*/ 236 w 313"/>
                <a:gd name="T1" fmla="*/ 23 h 383"/>
                <a:gd name="T2" fmla="*/ 236 w 313"/>
                <a:gd name="T3" fmla="*/ 23 h 383"/>
                <a:gd name="T4" fmla="*/ 243 w 313"/>
                <a:gd name="T5" fmla="*/ 76 h 383"/>
                <a:gd name="T6" fmla="*/ 266 w 313"/>
                <a:gd name="T7" fmla="*/ 84 h 383"/>
                <a:gd name="T8" fmla="*/ 266 w 313"/>
                <a:gd name="T9" fmla="*/ 84 h 383"/>
                <a:gd name="T10" fmla="*/ 304 w 313"/>
                <a:gd name="T11" fmla="*/ 168 h 383"/>
                <a:gd name="T12" fmla="*/ 304 w 313"/>
                <a:gd name="T13" fmla="*/ 367 h 383"/>
                <a:gd name="T14" fmla="*/ 304 w 313"/>
                <a:gd name="T15" fmla="*/ 367 h 383"/>
                <a:gd name="T16" fmla="*/ 259 w 313"/>
                <a:gd name="T17" fmla="*/ 367 h 383"/>
                <a:gd name="T18" fmla="*/ 281 w 313"/>
                <a:gd name="T19" fmla="*/ 336 h 383"/>
                <a:gd name="T20" fmla="*/ 251 w 313"/>
                <a:gd name="T21" fmla="*/ 306 h 383"/>
                <a:gd name="T22" fmla="*/ 151 w 313"/>
                <a:gd name="T23" fmla="*/ 199 h 383"/>
                <a:gd name="T24" fmla="*/ 137 w 313"/>
                <a:gd name="T25" fmla="*/ 252 h 383"/>
                <a:gd name="T26" fmla="*/ 76 w 313"/>
                <a:gd name="T27" fmla="*/ 183 h 383"/>
                <a:gd name="T28" fmla="*/ 0 w 313"/>
                <a:gd name="T29" fmla="*/ 76 h 383"/>
                <a:gd name="T30" fmla="*/ 0 w 313"/>
                <a:gd name="T31" fmla="*/ 76 h 383"/>
                <a:gd name="T32" fmla="*/ 30 w 313"/>
                <a:gd name="T33" fmla="*/ 8 h 383"/>
                <a:gd name="T34" fmla="*/ 122 w 313"/>
                <a:gd name="T35" fmla="*/ 38 h 383"/>
                <a:gd name="T36" fmla="*/ 236 w 313"/>
                <a:gd name="T37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3" h="383">
                  <a:moveTo>
                    <a:pt x="236" y="23"/>
                  </a:moveTo>
                  <a:lnTo>
                    <a:pt x="236" y="23"/>
                  </a:lnTo>
                  <a:cubicBezTo>
                    <a:pt x="243" y="46"/>
                    <a:pt x="236" y="61"/>
                    <a:pt x="243" y="76"/>
                  </a:cubicBezTo>
                  <a:cubicBezTo>
                    <a:pt x="251" y="84"/>
                    <a:pt x="259" y="84"/>
                    <a:pt x="266" y="84"/>
                  </a:cubicBezTo>
                  <a:lnTo>
                    <a:pt x="266" y="84"/>
                  </a:lnTo>
                  <a:cubicBezTo>
                    <a:pt x="281" y="115"/>
                    <a:pt x="297" y="138"/>
                    <a:pt x="304" y="168"/>
                  </a:cubicBezTo>
                  <a:cubicBezTo>
                    <a:pt x="312" y="237"/>
                    <a:pt x="304" y="298"/>
                    <a:pt x="304" y="367"/>
                  </a:cubicBezTo>
                  <a:lnTo>
                    <a:pt x="304" y="367"/>
                  </a:lnTo>
                  <a:cubicBezTo>
                    <a:pt x="289" y="367"/>
                    <a:pt x="274" y="382"/>
                    <a:pt x="259" y="367"/>
                  </a:cubicBezTo>
                  <a:cubicBezTo>
                    <a:pt x="251" y="359"/>
                    <a:pt x="281" y="351"/>
                    <a:pt x="281" y="336"/>
                  </a:cubicBezTo>
                  <a:cubicBezTo>
                    <a:pt x="274" y="328"/>
                    <a:pt x="259" y="321"/>
                    <a:pt x="251" y="306"/>
                  </a:cubicBezTo>
                  <a:cubicBezTo>
                    <a:pt x="220" y="275"/>
                    <a:pt x="197" y="222"/>
                    <a:pt x="151" y="199"/>
                  </a:cubicBezTo>
                  <a:cubicBezTo>
                    <a:pt x="137" y="191"/>
                    <a:pt x="159" y="260"/>
                    <a:pt x="137" y="252"/>
                  </a:cubicBezTo>
                  <a:cubicBezTo>
                    <a:pt x="107" y="245"/>
                    <a:pt x="99" y="206"/>
                    <a:pt x="76" y="183"/>
                  </a:cubicBezTo>
                  <a:cubicBezTo>
                    <a:pt x="46" y="153"/>
                    <a:pt x="23" y="115"/>
                    <a:pt x="0" y="76"/>
                  </a:cubicBezTo>
                  <a:lnTo>
                    <a:pt x="0" y="76"/>
                  </a:lnTo>
                  <a:cubicBezTo>
                    <a:pt x="8" y="53"/>
                    <a:pt x="8" y="15"/>
                    <a:pt x="30" y="8"/>
                  </a:cubicBezTo>
                  <a:cubicBezTo>
                    <a:pt x="61" y="0"/>
                    <a:pt x="91" y="38"/>
                    <a:pt x="122" y="38"/>
                  </a:cubicBezTo>
                  <a:cubicBezTo>
                    <a:pt x="159" y="46"/>
                    <a:pt x="197" y="31"/>
                    <a:pt x="236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1" name="Freeform 81"/>
            <p:cNvSpPr>
              <a:spLocks noChangeArrowheads="1"/>
            </p:cNvSpPr>
            <p:nvPr/>
          </p:nvSpPr>
          <p:spPr bwMode="auto">
            <a:xfrm>
              <a:off x="6190847" y="8720138"/>
              <a:ext cx="101593" cy="163512"/>
            </a:xfrm>
            <a:custGeom>
              <a:avLst/>
              <a:gdLst>
                <a:gd name="T0" fmla="*/ 0 w 284"/>
                <a:gd name="T1" fmla="*/ 0 h 452"/>
                <a:gd name="T2" fmla="*/ 0 w 284"/>
                <a:gd name="T3" fmla="*/ 0 h 452"/>
                <a:gd name="T4" fmla="*/ 84 w 284"/>
                <a:gd name="T5" fmla="*/ 8 h 452"/>
                <a:gd name="T6" fmla="*/ 138 w 284"/>
                <a:gd name="T7" fmla="*/ 46 h 452"/>
                <a:gd name="T8" fmla="*/ 145 w 284"/>
                <a:gd name="T9" fmla="*/ 84 h 452"/>
                <a:gd name="T10" fmla="*/ 168 w 284"/>
                <a:gd name="T11" fmla="*/ 183 h 452"/>
                <a:gd name="T12" fmla="*/ 222 w 284"/>
                <a:gd name="T13" fmla="*/ 199 h 452"/>
                <a:gd name="T14" fmla="*/ 222 w 284"/>
                <a:gd name="T15" fmla="*/ 244 h 452"/>
                <a:gd name="T16" fmla="*/ 260 w 284"/>
                <a:gd name="T17" fmla="*/ 260 h 452"/>
                <a:gd name="T18" fmla="*/ 214 w 284"/>
                <a:gd name="T19" fmla="*/ 313 h 452"/>
                <a:gd name="T20" fmla="*/ 283 w 284"/>
                <a:gd name="T21" fmla="*/ 420 h 452"/>
                <a:gd name="T22" fmla="*/ 283 w 284"/>
                <a:gd name="T23" fmla="*/ 420 h 452"/>
                <a:gd name="T24" fmla="*/ 183 w 284"/>
                <a:gd name="T25" fmla="*/ 451 h 452"/>
                <a:gd name="T26" fmla="*/ 92 w 284"/>
                <a:gd name="T27" fmla="*/ 451 h 452"/>
                <a:gd name="T28" fmla="*/ 92 w 284"/>
                <a:gd name="T29" fmla="*/ 451 h 452"/>
                <a:gd name="T30" fmla="*/ 61 w 284"/>
                <a:gd name="T31" fmla="*/ 405 h 452"/>
                <a:gd name="T32" fmla="*/ 99 w 284"/>
                <a:gd name="T33" fmla="*/ 351 h 452"/>
                <a:gd name="T34" fmla="*/ 92 w 284"/>
                <a:gd name="T35" fmla="*/ 275 h 452"/>
                <a:gd name="T36" fmla="*/ 38 w 284"/>
                <a:gd name="T37" fmla="*/ 283 h 452"/>
                <a:gd name="T38" fmla="*/ 38 w 284"/>
                <a:gd name="T39" fmla="*/ 283 h 452"/>
                <a:gd name="T40" fmla="*/ 38 w 284"/>
                <a:gd name="T41" fmla="*/ 84 h 452"/>
                <a:gd name="T42" fmla="*/ 0 w 284"/>
                <a:gd name="T4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4" h="452">
                  <a:moveTo>
                    <a:pt x="0" y="0"/>
                  </a:moveTo>
                  <a:lnTo>
                    <a:pt x="0" y="0"/>
                  </a:lnTo>
                  <a:cubicBezTo>
                    <a:pt x="31" y="8"/>
                    <a:pt x="61" y="0"/>
                    <a:pt x="84" y="8"/>
                  </a:cubicBezTo>
                  <a:cubicBezTo>
                    <a:pt x="107" y="15"/>
                    <a:pt x="122" y="31"/>
                    <a:pt x="138" y="46"/>
                  </a:cubicBezTo>
                  <a:cubicBezTo>
                    <a:pt x="145" y="54"/>
                    <a:pt x="138" y="69"/>
                    <a:pt x="145" y="84"/>
                  </a:cubicBezTo>
                  <a:cubicBezTo>
                    <a:pt x="145" y="84"/>
                    <a:pt x="160" y="176"/>
                    <a:pt x="168" y="183"/>
                  </a:cubicBezTo>
                  <a:cubicBezTo>
                    <a:pt x="176" y="183"/>
                    <a:pt x="222" y="199"/>
                    <a:pt x="222" y="199"/>
                  </a:cubicBezTo>
                  <a:cubicBezTo>
                    <a:pt x="222" y="214"/>
                    <a:pt x="214" y="229"/>
                    <a:pt x="222" y="244"/>
                  </a:cubicBezTo>
                  <a:cubicBezTo>
                    <a:pt x="229" y="252"/>
                    <a:pt x="260" y="244"/>
                    <a:pt x="260" y="260"/>
                  </a:cubicBezTo>
                  <a:cubicBezTo>
                    <a:pt x="260" y="283"/>
                    <a:pt x="214" y="290"/>
                    <a:pt x="214" y="313"/>
                  </a:cubicBezTo>
                  <a:cubicBezTo>
                    <a:pt x="222" y="351"/>
                    <a:pt x="260" y="382"/>
                    <a:pt x="283" y="420"/>
                  </a:cubicBezTo>
                  <a:lnTo>
                    <a:pt x="283" y="420"/>
                  </a:lnTo>
                  <a:cubicBezTo>
                    <a:pt x="252" y="428"/>
                    <a:pt x="222" y="443"/>
                    <a:pt x="183" y="451"/>
                  </a:cubicBezTo>
                  <a:cubicBezTo>
                    <a:pt x="153" y="451"/>
                    <a:pt x="122" y="451"/>
                    <a:pt x="92" y="451"/>
                  </a:cubicBezTo>
                  <a:lnTo>
                    <a:pt x="92" y="451"/>
                  </a:lnTo>
                  <a:cubicBezTo>
                    <a:pt x="77" y="436"/>
                    <a:pt x="61" y="420"/>
                    <a:pt x="61" y="405"/>
                  </a:cubicBezTo>
                  <a:cubicBezTo>
                    <a:pt x="61" y="382"/>
                    <a:pt x="92" y="374"/>
                    <a:pt x="99" y="351"/>
                  </a:cubicBezTo>
                  <a:cubicBezTo>
                    <a:pt x="99" y="321"/>
                    <a:pt x="107" y="290"/>
                    <a:pt x="92" y="275"/>
                  </a:cubicBezTo>
                  <a:cubicBezTo>
                    <a:pt x="77" y="260"/>
                    <a:pt x="54" y="275"/>
                    <a:pt x="38" y="283"/>
                  </a:cubicBezTo>
                  <a:lnTo>
                    <a:pt x="38" y="283"/>
                  </a:lnTo>
                  <a:cubicBezTo>
                    <a:pt x="38" y="214"/>
                    <a:pt x="46" y="153"/>
                    <a:pt x="38" y="84"/>
                  </a:cubicBezTo>
                  <a:cubicBezTo>
                    <a:pt x="31" y="54"/>
                    <a:pt x="15" y="31"/>
                    <a:pt x="0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2" name="Freeform 82"/>
            <p:cNvSpPr>
              <a:spLocks noChangeArrowheads="1"/>
            </p:cNvSpPr>
            <p:nvPr/>
          </p:nvSpPr>
          <p:spPr bwMode="auto">
            <a:xfrm>
              <a:off x="6079730" y="8718551"/>
              <a:ext cx="150803" cy="231775"/>
            </a:xfrm>
            <a:custGeom>
              <a:avLst/>
              <a:gdLst>
                <a:gd name="T0" fmla="*/ 0 w 420"/>
                <a:gd name="T1" fmla="*/ 23 h 643"/>
                <a:gd name="T2" fmla="*/ 0 w 420"/>
                <a:gd name="T3" fmla="*/ 23 h 643"/>
                <a:gd name="T4" fmla="*/ 46 w 420"/>
                <a:gd name="T5" fmla="*/ 0 h 643"/>
                <a:gd name="T6" fmla="*/ 46 w 420"/>
                <a:gd name="T7" fmla="*/ 0 h 643"/>
                <a:gd name="T8" fmla="*/ 122 w 420"/>
                <a:gd name="T9" fmla="*/ 107 h 643"/>
                <a:gd name="T10" fmla="*/ 183 w 420"/>
                <a:gd name="T11" fmla="*/ 176 h 643"/>
                <a:gd name="T12" fmla="*/ 197 w 420"/>
                <a:gd name="T13" fmla="*/ 123 h 643"/>
                <a:gd name="T14" fmla="*/ 297 w 420"/>
                <a:gd name="T15" fmla="*/ 230 h 643"/>
                <a:gd name="T16" fmla="*/ 327 w 420"/>
                <a:gd name="T17" fmla="*/ 260 h 643"/>
                <a:gd name="T18" fmla="*/ 305 w 420"/>
                <a:gd name="T19" fmla="*/ 291 h 643"/>
                <a:gd name="T20" fmla="*/ 350 w 420"/>
                <a:gd name="T21" fmla="*/ 291 h 643"/>
                <a:gd name="T22" fmla="*/ 350 w 420"/>
                <a:gd name="T23" fmla="*/ 291 h 643"/>
                <a:gd name="T24" fmla="*/ 404 w 420"/>
                <a:gd name="T25" fmla="*/ 283 h 643"/>
                <a:gd name="T26" fmla="*/ 411 w 420"/>
                <a:gd name="T27" fmla="*/ 359 h 643"/>
                <a:gd name="T28" fmla="*/ 373 w 420"/>
                <a:gd name="T29" fmla="*/ 413 h 643"/>
                <a:gd name="T30" fmla="*/ 404 w 420"/>
                <a:gd name="T31" fmla="*/ 459 h 643"/>
                <a:gd name="T32" fmla="*/ 404 w 420"/>
                <a:gd name="T33" fmla="*/ 459 h 643"/>
                <a:gd name="T34" fmla="*/ 343 w 420"/>
                <a:gd name="T35" fmla="*/ 535 h 643"/>
                <a:gd name="T36" fmla="*/ 389 w 420"/>
                <a:gd name="T37" fmla="*/ 581 h 643"/>
                <a:gd name="T38" fmla="*/ 350 w 420"/>
                <a:gd name="T39" fmla="*/ 642 h 643"/>
                <a:gd name="T40" fmla="*/ 350 w 420"/>
                <a:gd name="T41" fmla="*/ 642 h 643"/>
                <a:gd name="T42" fmla="*/ 274 w 420"/>
                <a:gd name="T43" fmla="*/ 611 h 643"/>
                <a:gd name="T44" fmla="*/ 160 w 420"/>
                <a:gd name="T45" fmla="*/ 627 h 643"/>
                <a:gd name="T46" fmla="*/ 160 w 420"/>
                <a:gd name="T47" fmla="*/ 627 h 643"/>
                <a:gd name="T48" fmla="*/ 69 w 420"/>
                <a:gd name="T49" fmla="*/ 535 h 643"/>
                <a:gd name="T50" fmla="*/ 38 w 420"/>
                <a:gd name="T51" fmla="*/ 390 h 643"/>
                <a:gd name="T52" fmla="*/ 38 w 420"/>
                <a:gd name="T53" fmla="*/ 390 h 643"/>
                <a:gd name="T54" fmla="*/ 92 w 420"/>
                <a:gd name="T55" fmla="*/ 306 h 643"/>
                <a:gd name="T56" fmla="*/ 15 w 420"/>
                <a:gd name="T57" fmla="*/ 115 h 643"/>
                <a:gd name="T58" fmla="*/ 0 w 420"/>
                <a:gd name="T59" fmla="*/ 2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0" h="643">
                  <a:moveTo>
                    <a:pt x="0" y="23"/>
                  </a:moveTo>
                  <a:lnTo>
                    <a:pt x="0" y="23"/>
                  </a:lnTo>
                  <a:cubicBezTo>
                    <a:pt x="46" y="0"/>
                    <a:pt x="46" y="0"/>
                    <a:pt x="46" y="0"/>
                  </a:cubicBezTo>
                  <a:lnTo>
                    <a:pt x="46" y="0"/>
                  </a:lnTo>
                  <a:cubicBezTo>
                    <a:pt x="69" y="39"/>
                    <a:pt x="92" y="77"/>
                    <a:pt x="122" y="107"/>
                  </a:cubicBezTo>
                  <a:cubicBezTo>
                    <a:pt x="145" y="130"/>
                    <a:pt x="153" y="169"/>
                    <a:pt x="183" y="176"/>
                  </a:cubicBezTo>
                  <a:cubicBezTo>
                    <a:pt x="205" y="184"/>
                    <a:pt x="183" y="115"/>
                    <a:pt x="197" y="123"/>
                  </a:cubicBezTo>
                  <a:cubicBezTo>
                    <a:pt x="243" y="146"/>
                    <a:pt x="266" y="199"/>
                    <a:pt x="297" y="230"/>
                  </a:cubicBezTo>
                  <a:cubicBezTo>
                    <a:pt x="305" y="245"/>
                    <a:pt x="320" y="252"/>
                    <a:pt x="327" y="260"/>
                  </a:cubicBezTo>
                  <a:cubicBezTo>
                    <a:pt x="327" y="275"/>
                    <a:pt x="297" y="283"/>
                    <a:pt x="305" y="291"/>
                  </a:cubicBezTo>
                  <a:cubicBezTo>
                    <a:pt x="320" y="306"/>
                    <a:pt x="335" y="291"/>
                    <a:pt x="350" y="291"/>
                  </a:cubicBezTo>
                  <a:lnTo>
                    <a:pt x="350" y="291"/>
                  </a:lnTo>
                  <a:cubicBezTo>
                    <a:pt x="366" y="283"/>
                    <a:pt x="389" y="268"/>
                    <a:pt x="404" y="283"/>
                  </a:cubicBezTo>
                  <a:cubicBezTo>
                    <a:pt x="419" y="298"/>
                    <a:pt x="411" y="329"/>
                    <a:pt x="411" y="359"/>
                  </a:cubicBezTo>
                  <a:cubicBezTo>
                    <a:pt x="404" y="382"/>
                    <a:pt x="373" y="390"/>
                    <a:pt x="373" y="413"/>
                  </a:cubicBezTo>
                  <a:cubicBezTo>
                    <a:pt x="373" y="428"/>
                    <a:pt x="389" y="444"/>
                    <a:pt x="404" y="459"/>
                  </a:cubicBezTo>
                  <a:lnTo>
                    <a:pt x="404" y="459"/>
                  </a:lnTo>
                  <a:cubicBezTo>
                    <a:pt x="381" y="482"/>
                    <a:pt x="350" y="505"/>
                    <a:pt x="343" y="535"/>
                  </a:cubicBezTo>
                  <a:cubicBezTo>
                    <a:pt x="343" y="550"/>
                    <a:pt x="389" y="558"/>
                    <a:pt x="389" y="581"/>
                  </a:cubicBezTo>
                  <a:cubicBezTo>
                    <a:pt x="389" y="604"/>
                    <a:pt x="366" y="627"/>
                    <a:pt x="350" y="642"/>
                  </a:cubicBezTo>
                  <a:lnTo>
                    <a:pt x="350" y="642"/>
                  </a:lnTo>
                  <a:cubicBezTo>
                    <a:pt x="320" y="634"/>
                    <a:pt x="297" y="611"/>
                    <a:pt x="274" y="611"/>
                  </a:cubicBezTo>
                  <a:cubicBezTo>
                    <a:pt x="236" y="604"/>
                    <a:pt x="197" y="619"/>
                    <a:pt x="160" y="627"/>
                  </a:cubicBezTo>
                  <a:lnTo>
                    <a:pt x="160" y="627"/>
                  </a:lnTo>
                  <a:cubicBezTo>
                    <a:pt x="130" y="596"/>
                    <a:pt x="92" y="566"/>
                    <a:pt x="69" y="535"/>
                  </a:cubicBezTo>
                  <a:cubicBezTo>
                    <a:pt x="54" y="489"/>
                    <a:pt x="54" y="436"/>
                    <a:pt x="38" y="390"/>
                  </a:cubicBezTo>
                  <a:lnTo>
                    <a:pt x="38" y="390"/>
                  </a:lnTo>
                  <a:cubicBezTo>
                    <a:pt x="54" y="359"/>
                    <a:pt x="92" y="337"/>
                    <a:pt x="92" y="306"/>
                  </a:cubicBezTo>
                  <a:cubicBezTo>
                    <a:pt x="84" y="237"/>
                    <a:pt x="31" y="176"/>
                    <a:pt x="15" y="115"/>
                  </a:cubicBezTo>
                  <a:cubicBezTo>
                    <a:pt x="0" y="84"/>
                    <a:pt x="8" y="54"/>
                    <a:pt x="0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3" name="Freeform 83"/>
            <p:cNvSpPr>
              <a:spLocks noChangeArrowheads="1"/>
            </p:cNvSpPr>
            <p:nvPr/>
          </p:nvSpPr>
          <p:spPr bwMode="auto">
            <a:xfrm>
              <a:off x="6203546" y="8855076"/>
              <a:ext cx="184138" cy="138113"/>
            </a:xfrm>
            <a:custGeom>
              <a:avLst/>
              <a:gdLst>
                <a:gd name="T0" fmla="*/ 61 w 512"/>
                <a:gd name="T1" fmla="*/ 77 h 383"/>
                <a:gd name="T2" fmla="*/ 61 w 512"/>
                <a:gd name="T3" fmla="*/ 77 h 383"/>
                <a:gd name="T4" fmla="*/ 152 w 512"/>
                <a:gd name="T5" fmla="*/ 77 h 383"/>
                <a:gd name="T6" fmla="*/ 252 w 512"/>
                <a:gd name="T7" fmla="*/ 46 h 383"/>
                <a:gd name="T8" fmla="*/ 252 w 512"/>
                <a:gd name="T9" fmla="*/ 46 h 383"/>
                <a:gd name="T10" fmla="*/ 298 w 512"/>
                <a:gd name="T11" fmla="*/ 69 h 383"/>
                <a:gd name="T12" fmla="*/ 450 w 512"/>
                <a:gd name="T13" fmla="*/ 0 h 383"/>
                <a:gd name="T14" fmla="*/ 496 w 512"/>
                <a:gd name="T15" fmla="*/ 62 h 383"/>
                <a:gd name="T16" fmla="*/ 420 w 512"/>
                <a:gd name="T17" fmla="*/ 168 h 383"/>
                <a:gd name="T18" fmla="*/ 511 w 512"/>
                <a:gd name="T19" fmla="*/ 268 h 383"/>
                <a:gd name="T20" fmla="*/ 511 w 512"/>
                <a:gd name="T21" fmla="*/ 268 h 383"/>
                <a:gd name="T22" fmla="*/ 397 w 512"/>
                <a:gd name="T23" fmla="*/ 329 h 383"/>
                <a:gd name="T24" fmla="*/ 68 w 512"/>
                <a:gd name="T25" fmla="*/ 382 h 383"/>
                <a:gd name="T26" fmla="*/ 68 w 512"/>
                <a:gd name="T27" fmla="*/ 382 h 383"/>
                <a:gd name="T28" fmla="*/ 53 w 512"/>
                <a:gd name="T29" fmla="*/ 275 h 383"/>
                <a:gd name="T30" fmla="*/ 7 w 512"/>
                <a:gd name="T31" fmla="*/ 260 h 383"/>
                <a:gd name="T32" fmla="*/ 7 w 512"/>
                <a:gd name="T33" fmla="*/ 260 h 383"/>
                <a:gd name="T34" fmla="*/ 46 w 512"/>
                <a:gd name="T35" fmla="*/ 199 h 383"/>
                <a:gd name="T36" fmla="*/ 0 w 512"/>
                <a:gd name="T37" fmla="*/ 153 h 383"/>
                <a:gd name="T38" fmla="*/ 61 w 512"/>
                <a:gd name="T39" fmla="*/ 7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2" h="383">
                  <a:moveTo>
                    <a:pt x="61" y="77"/>
                  </a:moveTo>
                  <a:lnTo>
                    <a:pt x="61" y="77"/>
                  </a:lnTo>
                  <a:cubicBezTo>
                    <a:pt x="91" y="77"/>
                    <a:pt x="122" y="77"/>
                    <a:pt x="152" y="77"/>
                  </a:cubicBezTo>
                  <a:cubicBezTo>
                    <a:pt x="191" y="69"/>
                    <a:pt x="221" y="54"/>
                    <a:pt x="252" y="46"/>
                  </a:cubicBezTo>
                  <a:lnTo>
                    <a:pt x="252" y="46"/>
                  </a:lnTo>
                  <a:cubicBezTo>
                    <a:pt x="267" y="54"/>
                    <a:pt x="282" y="69"/>
                    <a:pt x="298" y="69"/>
                  </a:cubicBezTo>
                  <a:cubicBezTo>
                    <a:pt x="351" y="54"/>
                    <a:pt x="397" y="0"/>
                    <a:pt x="450" y="0"/>
                  </a:cubicBezTo>
                  <a:cubicBezTo>
                    <a:pt x="481" y="0"/>
                    <a:pt x="504" y="39"/>
                    <a:pt x="496" y="62"/>
                  </a:cubicBezTo>
                  <a:cubicBezTo>
                    <a:pt x="488" y="107"/>
                    <a:pt x="427" y="123"/>
                    <a:pt x="420" y="168"/>
                  </a:cubicBezTo>
                  <a:cubicBezTo>
                    <a:pt x="412" y="184"/>
                    <a:pt x="496" y="252"/>
                    <a:pt x="511" y="268"/>
                  </a:cubicBezTo>
                  <a:lnTo>
                    <a:pt x="511" y="268"/>
                  </a:lnTo>
                  <a:cubicBezTo>
                    <a:pt x="473" y="291"/>
                    <a:pt x="435" y="314"/>
                    <a:pt x="397" y="329"/>
                  </a:cubicBezTo>
                  <a:cubicBezTo>
                    <a:pt x="282" y="367"/>
                    <a:pt x="160" y="344"/>
                    <a:pt x="68" y="382"/>
                  </a:cubicBezTo>
                  <a:lnTo>
                    <a:pt x="68" y="382"/>
                  </a:lnTo>
                  <a:cubicBezTo>
                    <a:pt x="61" y="344"/>
                    <a:pt x="68" y="306"/>
                    <a:pt x="53" y="275"/>
                  </a:cubicBezTo>
                  <a:cubicBezTo>
                    <a:pt x="46" y="260"/>
                    <a:pt x="23" y="268"/>
                    <a:pt x="7" y="260"/>
                  </a:cubicBezTo>
                  <a:lnTo>
                    <a:pt x="7" y="260"/>
                  </a:lnTo>
                  <a:cubicBezTo>
                    <a:pt x="23" y="245"/>
                    <a:pt x="46" y="222"/>
                    <a:pt x="46" y="199"/>
                  </a:cubicBezTo>
                  <a:cubicBezTo>
                    <a:pt x="46" y="176"/>
                    <a:pt x="0" y="168"/>
                    <a:pt x="0" y="153"/>
                  </a:cubicBezTo>
                  <a:cubicBezTo>
                    <a:pt x="7" y="123"/>
                    <a:pt x="38" y="100"/>
                    <a:pt x="61" y="7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4" name="Freeform 84"/>
            <p:cNvSpPr>
              <a:spLocks noChangeArrowheads="1"/>
            </p:cNvSpPr>
            <p:nvPr/>
          </p:nvSpPr>
          <p:spPr bwMode="auto">
            <a:xfrm>
              <a:off x="5825746" y="8858251"/>
              <a:ext cx="174614" cy="176213"/>
            </a:xfrm>
            <a:custGeom>
              <a:avLst/>
              <a:gdLst>
                <a:gd name="T0" fmla="*/ 352 w 483"/>
                <a:gd name="T1" fmla="*/ 8 h 490"/>
                <a:gd name="T2" fmla="*/ 352 w 483"/>
                <a:gd name="T3" fmla="*/ 8 h 490"/>
                <a:gd name="T4" fmla="*/ 451 w 483"/>
                <a:gd name="T5" fmla="*/ 84 h 490"/>
                <a:gd name="T6" fmla="*/ 474 w 483"/>
                <a:gd name="T7" fmla="*/ 160 h 490"/>
                <a:gd name="T8" fmla="*/ 474 w 483"/>
                <a:gd name="T9" fmla="*/ 221 h 490"/>
                <a:gd name="T10" fmla="*/ 474 w 483"/>
                <a:gd name="T11" fmla="*/ 329 h 490"/>
                <a:gd name="T12" fmla="*/ 474 w 483"/>
                <a:gd name="T13" fmla="*/ 329 h 490"/>
                <a:gd name="T14" fmla="*/ 390 w 483"/>
                <a:gd name="T15" fmla="*/ 405 h 490"/>
                <a:gd name="T16" fmla="*/ 336 w 483"/>
                <a:gd name="T17" fmla="*/ 390 h 490"/>
                <a:gd name="T18" fmla="*/ 191 w 483"/>
                <a:gd name="T19" fmla="*/ 489 h 490"/>
                <a:gd name="T20" fmla="*/ 191 w 483"/>
                <a:gd name="T21" fmla="*/ 489 h 490"/>
                <a:gd name="T22" fmla="*/ 31 w 483"/>
                <a:gd name="T23" fmla="*/ 390 h 490"/>
                <a:gd name="T24" fmla="*/ 0 w 483"/>
                <a:gd name="T25" fmla="*/ 290 h 490"/>
                <a:gd name="T26" fmla="*/ 0 w 483"/>
                <a:gd name="T27" fmla="*/ 290 h 490"/>
                <a:gd name="T28" fmla="*/ 184 w 483"/>
                <a:gd name="T29" fmla="*/ 283 h 490"/>
                <a:gd name="T30" fmla="*/ 199 w 483"/>
                <a:gd name="T31" fmla="*/ 221 h 490"/>
                <a:gd name="T32" fmla="*/ 145 w 483"/>
                <a:gd name="T33" fmla="*/ 99 h 490"/>
                <a:gd name="T34" fmla="*/ 184 w 483"/>
                <a:gd name="T35" fmla="*/ 15 h 490"/>
                <a:gd name="T36" fmla="*/ 275 w 483"/>
                <a:gd name="T37" fmla="*/ 23 h 490"/>
                <a:gd name="T38" fmla="*/ 352 w 483"/>
                <a:gd name="T39" fmla="*/ 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490">
                  <a:moveTo>
                    <a:pt x="352" y="8"/>
                  </a:moveTo>
                  <a:lnTo>
                    <a:pt x="352" y="8"/>
                  </a:lnTo>
                  <a:cubicBezTo>
                    <a:pt x="382" y="31"/>
                    <a:pt x="420" y="54"/>
                    <a:pt x="451" y="84"/>
                  </a:cubicBezTo>
                  <a:cubicBezTo>
                    <a:pt x="466" y="107"/>
                    <a:pt x="474" y="137"/>
                    <a:pt x="474" y="160"/>
                  </a:cubicBezTo>
                  <a:cubicBezTo>
                    <a:pt x="482" y="183"/>
                    <a:pt x="474" y="199"/>
                    <a:pt x="474" y="221"/>
                  </a:cubicBezTo>
                  <a:cubicBezTo>
                    <a:pt x="474" y="260"/>
                    <a:pt x="474" y="290"/>
                    <a:pt x="474" y="329"/>
                  </a:cubicBezTo>
                  <a:lnTo>
                    <a:pt x="474" y="329"/>
                  </a:lnTo>
                  <a:cubicBezTo>
                    <a:pt x="443" y="351"/>
                    <a:pt x="420" y="390"/>
                    <a:pt x="390" y="405"/>
                  </a:cubicBezTo>
                  <a:cubicBezTo>
                    <a:pt x="374" y="412"/>
                    <a:pt x="352" y="382"/>
                    <a:pt x="336" y="390"/>
                  </a:cubicBezTo>
                  <a:cubicBezTo>
                    <a:pt x="290" y="405"/>
                    <a:pt x="229" y="466"/>
                    <a:pt x="191" y="489"/>
                  </a:cubicBezTo>
                  <a:lnTo>
                    <a:pt x="191" y="489"/>
                  </a:lnTo>
                  <a:cubicBezTo>
                    <a:pt x="130" y="466"/>
                    <a:pt x="61" y="481"/>
                    <a:pt x="31" y="390"/>
                  </a:cubicBezTo>
                  <a:cubicBezTo>
                    <a:pt x="23" y="367"/>
                    <a:pt x="15" y="336"/>
                    <a:pt x="0" y="290"/>
                  </a:cubicBezTo>
                  <a:lnTo>
                    <a:pt x="0" y="290"/>
                  </a:lnTo>
                  <a:cubicBezTo>
                    <a:pt x="46" y="290"/>
                    <a:pt x="138" y="298"/>
                    <a:pt x="184" y="283"/>
                  </a:cubicBezTo>
                  <a:cubicBezTo>
                    <a:pt x="199" y="275"/>
                    <a:pt x="207" y="244"/>
                    <a:pt x="199" y="221"/>
                  </a:cubicBezTo>
                  <a:cubicBezTo>
                    <a:pt x="191" y="176"/>
                    <a:pt x="153" y="145"/>
                    <a:pt x="145" y="99"/>
                  </a:cubicBezTo>
                  <a:cubicBezTo>
                    <a:pt x="145" y="69"/>
                    <a:pt x="153" y="31"/>
                    <a:pt x="184" y="15"/>
                  </a:cubicBezTo>
                  <a:cubicBezTo>
                    <a:pt x="207" y="0"/>
                    <a:pt x="245" y="23"/>
                    <a:pt x="275" y="23"/>
                  </a:cubicBezTo>
                  <a:cubicBezTo>
                    <a:pt x="306" y="23"/>
                    <a:pt x="329" y="8"/>
                    <a:pt x="352" y="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5" name="Freeform 85"/>
            <p:cNvSpPr>
              <a:spLocks noChangeArrowheads="1"/>
            </p:cNvSpPr>
            <p:nvPr/>
          </p:nvSpPr>
          <p:spPr bwMode="auto">
            <a:xfrm>
              <a:off x="5930514" y="8686800"/>
              <a:ext cx="206362" cy="300038"/>
            </a:xfrm>
            <a:custGeom>
              <a:avLst/>
              <a:gdLst>
                <a:gd name="T0" fmla="*/ 237 w 574"/>
                <a:gd name="T1" fmla="*/ 39 h 834"/>
                <a:gd name="T2" fmla="*/ 237 w 574"/>
                <a:gd name="T3" fmla="*/ 39 h 834"/>
                <a:gd name="T4" fmla="*/ 268 w 574"/>
                <a:gd name="T5" fmla="*/ 138 h 834"/>
                <a:gd name="T6" fmla="*/ 237 w 574"/>
                <a:gd name="T7" fmla="*/ 176 h 834"/>
                <a:gd name="T8" fmla="*/ 344 w 574"/>
                <a:gd name="T9" fmla="*/ 344 h 834"/>
                <a:gd name="T10" fmla="*/ 413 w 574"/>
                <a:gd name="T11" fmla="*/ 421 h 834"/>
                <a:gd name="T12" fmla="*/ 451 w 574"/>
                <a:gd name="T13" fmla="*/ 474 h 834"/>
                <a:gd name="T14" fmla="*/ 451 w 574"/>
                <a:gd name="T15" fmla="*/ 474 h 834"/>
                <a:gd name="T16" fmla="*/ 482 w 574"/>
                <a:gd name="T17" fmla="*/ 619 h 834"/>
                <a:gd name="T18" fmla="*/ 573 w 574"/>
                <a:gd name="T19" fmla="*/ 711 h 834"/>
                <a:gd name="T20" fmla="*/ 573 w 574"/>
                <a:gd name="T21" fmla="*/ 711 h 834"/>
                <a:gd name="T22" fmla="*/ 535 w 574"/>
                <a:gd name="T23" fmla="*/ 749 h 834"/>
                <a:gd name="T24" fmla="*/ 482 w 574"/>
                <a:gd name="T25" fmla="*/ 718 h 834"/>
                <a:gd name="T26" fmla="*/ 413 w 574"/>
                <a:gd name="T27" fmla="*/ 749 h 834"/>
                <a:gd name="T28" fmla="*/ 413 w 574"/>
                <a:gd name="T29" fmla="*/ 818 h 834"/>
                <a:gd name="T30" fmla="*/ 413 w 574"/>
                <a:gd name="T31" fmla="*/ 818 h 834"/>
                <a:gd name="T32" fmla="*/ 291 w 574"/>
                <a:gd name="T33" fmla="*/ 833 h 834"/>
                <a:gd name="T34" fmla="*/ 184 w 574"/>
                <a:gd name="T35" fmla="*/ 803 h 834"/>
                <a:gd name="T36" fmla="*/ 184 w 574"/>
                <a:gd name="T37" fmla="*/ 803 h 834"/>
                <a:gd name="T38" fmla="*/ 184 w 574"/>
                <a:gd name="T39" fmla="*/ 695 h 834"/>
                <a:gd name="T40" fmla="*/ 184 w 574"/>
                <a:gd name="T41" fmla="*/ 634 h 834"/>
                <a:gd name="T42" fmla="*/ 161 w 574"/>
                <a:gd name="T43" fmla="*/ 558 h 834"/>
                <a:gd name="T44" fmla="*/ 62 w 574"/>
                <a:gd name="T45" fmla="*/ 482 h 834"/>
                <a:gd name="T46" fmla="*/ 62 w 574"/>
                <a:gd name="T47" fmla="*/ 482 h 834"/>
                <a:gd name="T48" fmla="*/ 0 w 574"/>
                <a:gd name="T49" fmla="*/ 344 h 834"/>
                <a:gd name="T50" fmla="*/ 0 w 574"/>
                <a:gd name="T51" fmla="*/ 184 h 834"/>
                <a:gd name="T52" fmla="*/ 0 w 574"/>
                <a:gd name="T53" fmla="*/ 184 h 834"/>
                <a:gd name="T54" fmla="*/ 84 w 574"/>
                <a:gd name="T55" fmla="*/ 123 h 834"/>
                <a:gd name="T56" fmla="*/ 207 w 574"/>
                <a:gd name="T57" fmla="*/ 8 h 834"/>
                <a:gd name="T58" fmla="*/ 237 w 574"/>
                <a:gd name="T59" fmla="*/ 3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4" h="834">
                  <a:moveTo>
                    <a:pt x="237" y="39"/>
                  </a:moveTo>
                  <a:lnTo>
                    <a:pt x="237" y="39"/>
                  </a:lnTo>
                  <a:cubicBezTo>
                    <a:pt x="245" y="69"/>
                    <a:pt x="268" y="100"/>
                    <a:pt x="268" y="138"/>
                  </a:cubicBezTo>
                  <a:cubicBezTo>
                    <a:pt x="268" y="153"/>
                    <a:pt x="237" y="161"/>
                    <a:pt x="237" y="176"/>
                  </a:cubicBezTo>
                  <a:cubicBezTo>
                    <a:pt x="260" y="237"/>
                    <a:pt x="306" y="291"/>
                    <a:pt x="344" y="344"/>
                  </a:cubicBezTo>
                  <a:cubicBezTo>
                    <a:pt x="359" y="367"/>
                    <a:pt x="390" y="390"/>
                    <a:pt x="413" y="421"/>
                  </a:cubicBezTo>
                  <a:cubicBezTo>
                    <a:pt x="428" y="436"/>
                    <a:pt x="444" y="459"/>
                    <a:pt x="451" y="474"/>
                  </a:cubicBezTo>
                  <a:lnTo>
                    <a:pt x="451" y="474"/>
                  </a:lnTo>
                  <a:cubicBezTo>
                    <a:pt x="467" y="520"/>
                    <a:pt x="467" y="573"/>
                    <a:pt x="482" y="619"/>
                  </a:cubicBezTo>
                  <a:cubicBezTo>
                    <a:pt x="505" y="650"/>
                    <a:pt x="543" y="680"/>
                    <a:pt x="573" y="711"/>
                  </a:cubicBezTo>
                  <a:lnTo>
                    <a:pt x="573" y="711"/>
                  </a:lnTo>
                  <a:cubicBezTo>
                    <a:pt x="558" y="718"/>
                    <a:pt x="558" y="749"/>
                    <a:pt x="535" y="749"/>
                  </a:cubicBezTo>
                  <a:cubicBezTo>
                    <a:pt x="520" y="749"/>
                    <a:pt x="505" y="718"/>
                    <a:pt x="482" y="718"/>
                  </a:cubicBezTo>
                  <a:cubicBezTo>
                    <a:pt x="459" y="718"/>
                    <a:pt x="428" y="726"/>
                    <a:pt x="413" y="749"/>
                  </a:cubicBezTo>
                  <a:cubicBezTo>
                    <a:pt x="405" y="772"/>
                    <a:pt x="413" y="795"/>
                    <a:pt x="413" y="818"/>
                  </a:cubicBezTo>
                  <a:lnTo>
                    <a:pt x="413" y="818"/>
                  </a:lnTo>
                  <a:cubicBezTo>
                    <a:pt x="375" y="825"/>
                    <a:pt x="329" y="833"/>
                    <a:pt x="291" y="833"/>
                  </a:cubicBezTo>
                  <a:cubicBezTo>
                    <a:pt x="253" y="833"/>
                    <a:pt x="214" y="810"/>
                    <a:pt x="184" y="803"/>
                  </a:cubicBezTo>
                  <a:lnTo>
                    <a:pt x="184" y="803"/>
                  </a:lnTo>
                  <a:cubicBezTo>
                    <a:pt x="184" y="764"/>
                    <a:pt x="184" y="734"/>
                    <a:pt x="184" y="695"/>
                  </a:cubicBezTo>
                  <a:cubicBezTo>
                    <a:pt x="184" y="673"/>
                    <a:pt x="192" y="657"/>
                    <a:pt x="184" y="634"/>
                  </a:cubicBezTo>
                  <a:cubicBezTo>
                    <a:pt x="184" y="611"/>
                    <a:pt x="176" y="581"/>
                    <a:pt x="161" y="558"/>
                  </a:cubicBezTo>
                  <a:cubicBezTo>
                    <a:pt x="130" y="528"/>
                    <a:pt x="92" y="505"/>
                    <a:pt x="62" y="482"/>
                  </a:cubicBezTo>
                  <a:lnTo>
                    <a:pt x="62" y="482"/>
                  </a:lnTo>
                  <a:cubicBezTo>
                    <a:pt x="0" y="344"/>
                    <a:pt x="0" y="344"/>
                    <a:pt x="0" y="344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0" y="184"/>
                  </a:lnTo>
                  <a:cubicBezTo>
                    <a:pt x="31" y="161"/>
                    <a:pt x="62" y="146"/>
                    <a:pt x="84" y="123"/>
                  </a:cubicBezTo>
                  <a:cubicBezTo>
                    <a:pt x="123" y="84"/>
                    <a:pt x="161" y="31"/>
                    <a:pt x="207" y="8"/>
                  </a:cubicBezTo>
                  <a:cubicBezTo>
                    <a:pt x="222" y="0"/>
                    <a:pt x="230" y="23"/>
                    <a:pt x="237" y="3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6" name="Freeform 86"/>
            <p:cNvSpPr>
              <a:spLocks noChangeArrowheads="1"/>
            </p:cNvSpPr>
            <p:nvPr/>
          </p:nvSpPr>
          <p:spPr bwMode="auto">
            <a:xfrm>
              <a:off x="5524140" y="8734425"/>
              <a:ext cx="266683" cy="234950"/>
            </a:xfrm>
            <a:custGeom>
              <a:avLst/>
              <a:gdLst>
                <a:gd name="T0" fmla="*/ 657 w 742"/>
                <a:gd name="T1" fmla="*/ 451 h 651"/>
                <a:gd name="T2" fmla="*/ 657 w 742"/>
                <a:gd name="T3" fmla="*/ 451 h 651"/>
                <a:gd name="T4" fmla="*/ 741 w 742"/>
                <a:gd name="T5" fmla="*/ 229 h 651"/>
                <a:gd name="T6" fmla="*/ 680 w 742"/>
                <a:gd name="T7" fmla="*/ 161 h 651"/>
                <a:gd name="T8" fmla="*/ 603 w 742"/>
                <a:gd name="T9" fmla="*/ 23 h 651"/>
                <a:gd name="T10" fmla="*/ 603 w 742"/>
                <a:gd name="T11" fmla="*/ 23 h 651"/>
                <a:gd name="T12" fmla="*/ 558 w 742"/>
                <a:gd name="T13" fmla="*/ 38 h 651"/>
                <a:gd name="T14" fmla="*/ 497 w 742"/>
                <a:gd name="T15" fmla="*/ 8 h 651"/>
                <a:gd name="T16" fmla="*/ 451 w 742"/>
                <a:gd name="T17" fmla="*/ 84 h 651"/>
                <a:gd name="T18" fmla="*/ 397 w 742"/>
                <a:gd name="T19" fmla="*/ 214 h 651"/>
                <a:gd name="T20" fmla="*/ 321 w 742"/>
                <a:gd name="T21" fmla="*/ 306 h 651"/>
                <a:gd name="T22" fmla="*/ 99 w 742"/>
                <a:gd name="T23" fmla="*/ 298 h 651"/>
                <a:gd name="T24" fmla="*/ 99 w 742"/>
                <a:gd name="T25" fmla="*/ 298 h 651"/>
                <a:gd name="T26" fmla="*/ 69 w 742"/>
                <a:gd name="T27" fmla="*/ 405 h 651"/>
                <a:gd name="T28" fmla="*/ 0 w 742"/>
                <a:gd name="T29" fmla="*/ 466 h 651"/>
                <a:gd name="T30" fmla="*/ 76 w 742"/>
                <a:gd name="T31" fmla="*/ 604 h 651"/>
                <a:gd name="T32" fmla="*/ 252 w 742"/>
                <a:gd name="T33" fmla="*/ 650 h 651"/>
                <a:gd name="T34" fmla="*/ 527 w 742"/>
                <a:gd name="T35" fmla="*/ 581 h 651"/>
                <a:gd name="T36" fmla="*/ 657 w 742"/>
                <a:gd name="T37" fmla="*/ 4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2" h="651">
                  <a:moveTo>
                    <a:pt x="657" y="451"/>
                  </a:moveTo>
                  <a:lnTo>
                    <a:pt x="657" y="451"/>
                  </a:lnTo>
                  <a:cubicBezTo>
                    <a:pt x="680" y="390"/>
                    <a:pt x="733" y="298"/>
                    <a:pt x="741" y="229"/>
                  </a:cubicBezTo>
                  <a:cubicBezTo>
                    <a:pt x="741" y="199"/>
                    <a:pt x="695" y="184"/>
                    <a:pt x="680" y="161"/>
                  </a:cubicBezTo>
                  <a:cubicBezTo>
                    <a:pt x="649" y="115"/>
                    <a:pt x="634" y="69"/>
                    <a:pt x="603" y="23"/>
                  </a:cubicBezTo>
                  <a:lnTo>
                    <a:pt x="603" y="23"/>
                  </a:lnTo>
                  <a:cubicBezTo>
                    <a:pt x="588" y="31"/>
                    <a:pt x="573" y="46"/>
                    <a:pt x="558" y="38"/>
                  </a:cubicBezTo>
                  <a:cubicBezTo>
                    <a:pt x="535" y="38"/>
                    <a:pt x="519" y="0"/>
                    <a:pt x="497" y="8"/>
                  </a:cubicBezTo>
                  <a:cubicBezTo>
                    <a:pt x="466" y="16"/>
                    <a:pt x="466" y="54"/>
                    <a:pt x="451" y="84"/>
                  </a:cubicBezTo>
                  <a:cubicBezTo>
                    <a:pt x="428" y="130"/>
                    <a:pt x="420" y="176"/>
                    <a:pt x="397" y="214"/>
                  </a:cubicBezTo>
                  <a:cubicBezTo>
                    <a:pt x="374" y="252"/>
                    <a:pt x="344" y="275"/>
                    <a:pt x="321" y="306"/>
                  </a:cubicBezTo>
                  <a:cubicBezTo>
                    <a:pt x="99" y="298"/>
                    <a:pt x="99" y="298"/>
                    <a:pt x="99" y="298"/>
                  </a:cubicBezTo>
                  <a:lnTo>
                    <a:pt x="99" y="298"/>
                  </a:lnTo>
                  <a:cubicBezTo>
                    <a:pt x="99" y="344"/>
                    <a:pt x="107" y="359"/>
                    <a:pt x="69" y="405"/>
                  </a:cubicBezTo>
                  <a:cubicBezTo>
                    <a:pt x="61" y="420"/>
                    <a:pt x="0" y="459"/>
                    <a:pt x="0" y="466"/>
                  </a:cubicBezTo>
                  <a:cubicBezTo>
                    <a:pt x="0" y="512"/>
                    <a:pt x="38" y="581"/>
                    <a:pt x="76" y="604"/>
                  </a:cubicBezTo>
                  <a:cubicBezTo>
                    <a:pt x="145" y="642"/>
                    <a:pt x="168" y="627"/>
                    <a:pt x="252" y="650"/>
                  </a:cubicBezTo>
                  <a:cubicBezTo>
                    <a:pt x="252" y="527"/>
                    <a:pt x="443" y="581"/>
                    <a:pt x="527" y="581"/>
                  </a:cubicBezTo>
                  <a:cubicBezTo>
                    <a:pt x="497" y="489"/>
                    <a:pt x="573" y="459"/>
                    <a:pt x="657" y="45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7" name="Freeform 87"/>
            <p:cNvSpPr>
              <a:spLocks noChangeArrowheads="1"/>
            </p:cNvSpPr>
            <p:nvPr/>
          </p:nvSpPr>
          <p:spPr bwMode="auto">
            <a:xfrm>
              <a:off x="5741615" y="8701089"/>
              <a:ext cx="212711" cy="263525"/>
            </a:xfrm>
            <a:custGeom>
              <a:avLst/>
              <a:gdLst>
                <a:gd name="T0" fmla="*/ 0 w 590"/>
                <a:gd name="T1" fmla="*/ 114 h 734"/>
                <a:gd name="T2" fmla="*/ 0 w 590"/>
                <a:gd name="T3" fmla="*/ 114 h 734"/>
                <a:gd name="T4" fmla="*/ 62 w 590"/>
                <a:gd name="T5" fmla="*/ 114 h 734"/>
                <a:gd name="T6" fmla="*/ 46 w 590"/>
                <a:gd name="T7" fmla="*/ 22 h 734"/>
                <a:gd name="T8" fmla="*/ 123 w 590"/>
                <a:gd name="T9" fmla="*/ 15 h 734"/>
                <a:gd name="T10" fmla="*/ 191 w 590"/>
                <a:gd name="T11" fmla="*/ 61 h 734"/>
                <a:gd name="T12" fmla="*/ 191 w 590"/>
                <a:gd name="T13" fmla="*/ 61 h 734"/>
                <a:gd name="T14" fmla="*/ 230 w 590"/>
                <a:gd name="T15" fmla="*/ 114 h 734"/>
                <a:gd name="T16" fmla="*/ 275 w 590"/>
                <a:gd name="T17" fmla="*/ 160 h 734"/>
                <a:gd name="T18" fmla="*/ 314 w 590"/>
                <a:gd name="T19" fmla="*/ 107 h 734"/>
                <a:gd name="T20" fmla="*/ 421 w 590"/>
                <a:gd name="T21" fmla="*/ 76 h 734"/>
                <a:gd name="T22" fmla="*/ 527 w 590"/>
                <a:gd name="T23" fmla="*/ 107 h 734"/>
                <a:gd name="T24" fmla="*/ 527 w 590"/>
                <a:gd name="T25" fmla="*/ 145 h 734"/>
                <a:gd name="T26" fmla="*/ 527 w 590"/>
                <a:gd name="T27" fmla="*/ 145 h 734"/>
                <a:gd name="T28" fmla="*/ 527 w 590"/>
                <a:gd name="T29" fmla="*/ 305 h 734"/>
                <a:gd name="T30" fmla="*/ 589 w 590"/>
                <a:gd name="T31" fmla="*/ 443 h 734"/>
                <a:gd name="T32" fmla="*/ 589 w 590"/>
                <a:gd name="T33" fmla="*/ 443 h 734"/>
                <a:gd name="T34" fmla="*/ 512 w 590"/>
                <a:gd name="T35" fmla="*/ 458 h 734"/>
                <a:gd name="T36" fmla="*/ 421 w 590"/>
                <a:gd name="T37" fmla="*/ 450 h 734"/>
                <a:gd name="T38" fmla="*/ 382 w 590"/>
                <a:gd name="T39" fmla="*/ 534 h 734"/>
                <a:gd name="T40" fmla="*/ 436 w 590"/>
                <a:gd name="T41" fmla="*/ 656 h 734"/>
                <a:gd name="T42" fmla="*/ 421 w 590"/>
                <a:gd name="T43" fmla="*/ 718 h 734"/>
                <a:gd name="T44" fmla="*/ 237 w 590"/>
                <a:gd name="T45" fmla="*/ 725 h 734"/>
                <a:gd name="T46" fmla="*/ 237 w 590"/>
                <a:gd name="T47" fmla="*/ 725 h 734"/>
                <a:gd name="T48" fmla="*/ 77 w 590"/>
                <a:gd name="T49" fmla="*/ 542 h 734"/>
                <a:gd name="T50" fmla="*/ 54 w 590"/>
                <a:gd name="T51" fmla="*/ 542 h 734"/>
                <a:gd name="T52" fmla="*/ 54 w 590"/>
                <a:gd name="T53" fmla="*/ 542 h 734"/>
                <a:gd name="T54" fmla="*/ 138 w 590"/>
                <a:gd name="T55" fmla="*/ 320 h 734"/>
                <a:gd name="T56" fmla="*/ 77 w 590"/>
                <a:gd name="T57" fmla="*/ 252 h 734"/>
                <a:gd name="T58" fmla="*/ 0 w 590"/>
                <a:gd name="T59" fmla="*/ 11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734">
                  <a:moveTo>
                    <a:pt x="0" y="114"/>
                  </a:moveTo>
                  <a:lnTo>
                    <a:pt x="0" y="114"/>
                  </a:lnTo>
                  <a:cubicBezTo>
                    <a:pt x="23" y="114"/>
                    <a:pt x="54" y="129"/>
                    <a:pt x="62" y="114"/>
                  </a:cubicBezTo>
                  <a:cubicBezTo>
                    <a:pt x="77" y="84"/>
                    <a:pt x="31" y="45"/>
                    <a:pt x="46" y="22"/>
                  </a:cubicBezTo>
                  <a:cubicBezTo>
                    <a:pt x="62" y="0"/>
                    <a:pt x="100" y="7"/>
                    <a:pt x="123" y="15"/>
                  </a:cubicBezTo>
                  <a:cubicBezTo>
                    <a:pt x="153" y="22"/>
                    <a:pt x="169" y="45"/>
                    <a:pt x="191" y="61"/>
                  </a:cubicBezTo>
                  <a:lnTo>
                    <a:pt x="191" y="61"/>
                  </a:lnTo>
                  <a:cubicBezTo>
                    <a:pt x="207" y="76"/>
                    <a:pt x="214" y="99"/>
                    <a:pt x="230" y="114"/>
                  </a:cubicBezTo>
                  <a:cubicBezTo>
                    <a:pt x="245" y="129"/>
                    <a:pt x="252" y="160"/>
                    <a:pt x="275" y="160"/>
                  </a:cubicBezTo>
                  <a:cubicBezTo>
                    <a:pt x="298" y="160"/>
                    <a:pt x="291" y="114"/>
                    <a:pt x="314" y="107"/>
                  </a:cubicBezTo>
                  <a:cubicBezTo>
                    <a:pt x="344" y="84"/>
                    <a:pt x="382" y="76"/>
                    <a:pt x="421" y="76"/>
                  </a:cubicBezTo>
                  <a:cubicBezTo>
                    <a:pt x="459" y="76"/>
                    <a:pt x="497" y="91"/>
                    <a:pt x="527" y="107"/>
                  </a:cubicBezTo>
                  <a:cubicBezTo>
                    <a:pt x="535" y="114"/>
                    <a:pt x="527" y="129"/>
                    <a:pt x="527" y="145"/>
                  </a:cubicBezTo>
                  <a:lnTo>
                    <a:pt x="527" y="145"/>
                  </a:lnTo>
                  <a:cubicBezTo>
                    <a:pt x="527" y="305"/>
                    <a:pt x="527" y="305"/>
                    <a:pt x="527" y="305"/>
                  </a:cubicBezTo>
                  <a:cubicBezTo>
                    <a:pt x="589" y="443"/>
                    <a:pt x="589" y="443"/>
                    <a:pt x="589" y="443"/>
                  </a:cubicBezTo>
                  <a:lnTo>
                    <a:pt x="589" y="443"/>
                  </a:lnTo>
                  <a:cubicBezTo>
                    <a:pt x="566" y="443"/>
                    <a:pt x="543" y="458"/>
                    <a:pt x="512" y="458"/>
                  </a:cubicBezTo>
                  <a:cubicBezTo>
                    <a:pt x="482" y="458"/>
                    <a:pt x="444" y="435"/>
                    <a:pt x="421" y="450"/>
                  </a:cubicBezTo>
                  <a:cubicBezTo>
                    <a:pt x="390" y="466"/>
                    <a:pt x="382" y="504"/>
                    <a:pt x="382" y="534"/>
                  </a:cubicBezTo>
                  <a:cubicBezTo>
                    <a:pt x="390" y="580"/>
                    <a:pt x="428" y="611"/>
                    <a:pt x="436" y="656"/>
                  </a:cubicBezTo>
                  <a:cubicBezTo>
                    <a:pt x="444" y="679"/>
                    <a:pt x="436" y="710"/>
                    <a:pt x="421" y="718"/>
                  </a:cubicBezTo>
                  <a:cubicBezTo>
                    <a:pt x="375" y="733"/>
                    <a:pt x="283" y="725"/>
                    <a:pt x="237" y="725"/>
                  </a:cubicBezTo>
                  <a:lnTo>
                    <a:pt x="237" y="725"/>
                  </a:lnTo>
                  <a:cubicBezTo>
                    <a:pt x="199" y="641"/>
                    <a:pt x="146" y="542"/>
                    <a:pt x="77" y="542"/>
                  </a:cubicBezTo>
                  <a:cubicBezTo>
                    <a:pt x="69" y="542"/>
                    <a:pt x="62" y="542"/>
                    <a:pt x="54" y="542"/>
                  </a:cubicBezTo>
                  <a:lnTo>
                    <a:pt x="54" y="542"/>
                  </a:lnTo>
                  <a:cubicBezTo>
                    <a:pt x="77" y="481"/>
                    <a:pt x="130" y="389"/>
                    <a:pt x="138" y="320"/>
                  </a:cubicBezTo>
                  <a:cubicBezTo>
                    <a:pt x="138" y="290"/>
                    <a:pt x="92" y="275"/>
                    <a:pt x="77" y="252"/>
                  </a:cubicBezTo>
                  <a:cubicBezTo>
                    <a:pt x="46" y="206"/>
                    <a:pt x="31" y="160"/>
                    <a:pt x="0" y="11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8" name="Freeform 88"/>
            <p:cNvSpPr>
              <a:spLocks noChangeArrowheads="1"/>
            </p:cNvSpPr>
            <p:nvPr/>
          </p:nvSpPr>
          <p:spPr bwMode="auto">
            <a:xfrm>
              <a:off x="4951090" y="8429625"/>
              <a:ext cx="480981" cy="490538"/>
            </a:xfrm>
            <a:custGeom>
              <a:avLst/>
              <a:gdLst>
                <a:gd name="T0" fmla="*/ 1100 w 1338"/>
                <a:gd name="T1" fmla="*/ 993 h 1361"/>
                <a:gd name="T2" fmla="*/ 1100 w 1338"/>
                <a:gd name="T3" fmla="*/ 993 h 1361"/>
                <a:gd name="T4" fmla="*/ 1085 w 1338"/>
                <a:gd name="T5" fmla="*/ 856 h 1361"/>
                <a:gd name="T6" fmla="*/ 1085 w 1338"/>
                <a:gd name="T7" fmla="*/ 848 h 1361"/>
                <a:gd name="T8" fmla="*/ 1100 w 1338"/>
                <a:gd name="T9" fmla="*/ 741 h 1361"/>
                <a:gd name="T10" fmla="*/ 894 w 1338"/>
                <a:gd name="T11" fmla="*/ 696 h 1361"/>
                <a:gd name="T12" fmla="*/ 963 w 1338"/>
                <a:gd name="T13" fmla="*/ 642 h 1361"/>
                <a:gd name="T14" fmla="*/ 925 w 1338"/>
                <a:gd name="T15" fmla="*/ 566 h 1361"/>
                <a:gd name="T16" fmla="*/ 1039 w 1338"/>
                <a:gd name="T17" fmla="*/ 451 h 1361"/>
                <a:gd name="T18" fmla="*/ 1093 w 1338"/>
                <a:gd name="T19" fmla="*/ 474 h 1361"/>
                <a:gd name="T20" fmla="*/ 1238 w 1338"/>
                <a:gd name="T21" fmla="*/ 382 h 1361"/>
                <a:gd name="T22" fmla="*/ 1337 w 1338"/>
                <a:gd name="T23" fmla="*/ 352 h 1361"/>
                <a:gd name="T24" fmla="*/ 1253 w 1338"/>
                <a:gd name="T25" fmla="*/ 214 h 1361"/>
                <a:gd name="T26" fmla="*/ 1222 w 1338"/>
                <a:gd name="T27" fmla="*/ 168 h 1361"/>
                <a:gd name="T28" fmla="*/ 1222 w 1338"/>
                <a:gd name="T29" fmla="*/ 168 h 1361"/>
                <a:gd name="T30" fmla="*/ 1207 w 1338"/>
                <a:gd name="T31" fmla="*/ 130 h 1361"/>
                <a:gd name="T32" fmla="*/ 1108 w 1338"/>
                <a:gd name="T33" fmla="*/ 130 h 1361"/>
                <a:gd name="T34" fmla="*/ 1077 w 1338"/>
                <a:gd name="T35" fmla="*/ 85 h 1361"/>
                <a:gd name="T36" fmla="*/ 1039 w 1338"/>
                <a:gd name="T37" fmla="*/ 123 h 1361"/>
                <a:gd name="T38" fmla="*/ 1001 w 1338"/>
                <a:gd name="T39" fmla="*/ 92 h 1361"/>
                <a:gd name="T40" fmla="*/ 1024 w 1338"/>
                <a:gd name="T41" fmla="*/ 62 h 1361"/>
                <a:gd name="T42" fmla="*/ 1008 w 1338"/>
                <a:gd name="T43" fmla="*/ 0 h 1361"/>
                <a:gd name="T44" fmla="*/ 1008 w 1338"/>
                <a:gd name="T45" fmla="*/ 0 h 1361"/>
                <a:gd name="T46" fmla="*/ 940 w 1338"/>
                <a:gd name="T47" fmla="*/ 16 h 1361"/>
                <a:gd name="T48" fmla="*/ 818 w 1338"/>
                <a:gd name="T49" fmla="*/ 168 h 1361"/>
                <a:gd name="T50" fmla="*/ 749 w 1338"/>
                <a:gd name="T51" fmla="*/ 229 h 1361"/>
                <a:gd name="T52" fmla="*/ 688 w 1338"/>
                <a:gd name="T53" fmla="*/ 245 h 1361"/>
                <a:gd name="T54" fmla="*/ 680 w 1338"/>
                <a:gd name="T55" fmla="*/ 237 h 1361"/>
                <a:gd name="T56" fmla="*/ 672 w 1338"/>
                <a:gd name="T57" fmla="*/ 237 h 1361"/>
                <a:gd name="T58" fmla="*/ 665 w 1338"/>
                <a:gd name="T59" fmla="*/ 245 h 1361"/>
                <a:gd name="T60" fmla="*/ 543 w 1338"/>
                <a:gd name="T61" fmla="*/ 260 h 1361"/>
                <a:gd name="T62" fmla="*/ 367 w 1338"/>
                <a:gd name="T63" fmla="*/ 260 h 1361"/>
                <a:gd name="T64" fmla="*/ 344 w 1338"/>
                <a:gd name="T65" fmla="*/ 413 h 1361"/>
                <a:gd name="T66" fmla="*/ 107 w 1338"/>
                <a:gd name="T67" fmla="*/ 520 h 1361"/>
                <a:gd name="T68" fmla="*/ 0 w 1338"/>
                <a:gd name="T69" fmla="*/ 665 h 1361"/>
                <a:gd name="T70" fmla="*/ 298 w 1338"/>
                <a:gd name="T71" fmla="*/ 734 h 1361"/>
                <a:gd name="T72" fmla="*/ 291 w 1338"/>
                <a:gd name="T73" fmla="*/ 902 h 1361"/>
                <a:gd name="T74" fmla="*/ 191 w 1338"/>
                <a:gd name="T75" fmla="*/ 963 h 1361"/>
                <a:gd name="T76" fmla="*/ 184 w 1338"/>
                <a:gd name="T77" fmla="*/ 1032 h 1361"/>
                <a:gd name="T78" fmla="*/ 229 w 1338"/>
                <a:gd name="T79" fmla="*/ 1108 h 1361"/>
                <a:gd name="T80" fmla="*/ 306 w 1338"/>
                <a:gd name="T81" fmla="*/ 1024 h 1361"/>
                <a:gd name="T82" fmla="*/ 604 w 1338"/>
                <a:gd name="T83" fmla="*/ 1062 h 1361"/>
                <a:gd name="T84" fmla="*/ 336 w 1338"/>
                <a:gd name="T85" fmla="*/ 1108 h 1361"/>
                <a:gd name="T86" fmla="*/ 390 w 1338"/>
                <a:gd name="T87" fmla="*/ 1161 h 1361"/>
                <a:gd name="T88" fmla="*/ 459 w 1338"/>
                <a:gd name="T89" fmla="*/ 1291 h 1361"/>
                <a:gd name="T90" fmla="*/ 596 w 1338"/>
                <a:gd name="T91" fmla="*/ 1337 h 1361"/>
                <a:gd name="T92" fmla="*/ 795 w 1338"/>
                <a:gd name="T93" fmla="*/ 1230 h 1361"/>
                <a:gd name="T94" fmla="*/ 1008 w 1338"/>
                <a:gd name="T95" fmla="*/ 1177 h 1361"/>
                <a:gd name="T96" fmla="*/ 1100 w 1338"/>
                <a:gd name="T97" fmla="*/ 993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8" h="1361">
                  <a:moveTo>
                    <a:pt x="1100" y="993"/>
                  </a:moveTo>
                  <a:lnTo>
                    <a:pt x="1100" y="993"/>
                  </a:lnTo>
                  <a:cubicBezTo>
                    <a:pt x="1093" y="955"/>
                    <a:pt x="1093" y="894"/>
                    <a:pt x="1085" y="856"/>
                  </a:cubicBezTo>
                  <a:lnTo>
                    <a:pt x="1085" y="848"/>
                  </a:lnTo>
                  <a:cubicBezTo>
                    <a:pt x="1093" y="810"/>
                    <a:pt x="1131" y="764"/>
                    <a:pt x="1100" y="741"/>
                  </a:cubicBezTo>
                  <a:cubicBezTo>
                    <a:pt x="1047" y="696"/>
                    <a:pt x="955" y="734"/>
                    <a:pt x="894" y="696"/>
                  </a:cubicBezTo>
                  <a:cubicBezTo>
                    <a:pt x="871" y="680"/>
                    <a:pt x="955" y="673"/>
                    <a:pt x="963" y="642"/>
                  </a:cubicBezTo>
                  <a:cubicBezTo>
                    <a:pt x="970" y="619"/>
                    <a:pt x="917" y="596"/>
                    <a:pt x="925" y="566"/>
                  </a:cubicBezTo>
                  <a:cubicBezTo>
                    <a:pt x="947" y="520"/>
                    <a:pt x="993" y="482"/>
                    <a:pt x="1039" y="451"/>
                  </a:cubicBezTo>
                  <a:cubicBezTo>
                    <a:pt x="1054" y="443"/>
                    <a:pt x="1077" y="482"/>
                    <a:pt x="1093" y="474"/>
                  </a:cubicBezTo>
                  <a:cubicBezTo>
                    <a:pt x="1146" y="459"/>
                    <a:pt x="1192" y="405"/>
                    <a:pt x="1238" y="382"/>
                  </a:cubicBezTo>
                  <a:cubicBezTo>
                    <a:pt x="1268" y="367"/>
                    <a:pt x="1337" y="382"/>
                    <a:pt x="1337" y="352"/>
                  </a:cubicBezTo>
                  <a:cubicBezTo>
                    <a:pt x="1337" y="298"/>
                    <a:pt x="1276" y="260"/>
                    <a:pt x="1253" y="214"/>
                  </a:cubicBezTo>
                  <a:cubicBezTo>
                    <a:pt x="1238" y="199"/>
                    <a:pt x="1230" y="184"/>
                    <a:pt x="1222" y="168"/>
                  </a:cubicBezTo>
                  <a:lnTo>
                    <a:pt x="1222" y="168"/>
                  </a:lnTo>
                  <a:cubicBezTo>
                    <a:pt x="1215" y="153"/>
                    <a:pt x="1222" y="130"/>
                    <a:pt x="1207" y="130"/>
                  </a:cubicBezTo>
                  <a:cubicBezTo>
                    <a:pt x="1177" y="115"/>
                    <a:pt x="1138" y="138"/>
                    <a:pt x="1108" y="130"/>
                  </a:cubicBezTo>
                  <a:cubicBezTo>
                    <a:pt x="1093" y="123"/>
                    <a:pt x="1093" y="85"/>
                    <a:pt x="1077" y="85"/>
                  </a:cubicBezTo>
                  <a:cubicBezTo>
                    <a:pt x="1054" y="77"/>
                    <a:pt x="1054" y="115"/>
                    <a:pt x="1039" y="123"/>
                  </a:cubicBezTo>
                  <a:cubicBezTo>
                    <a:pt x="1024" y="123"/>
                    <a:pt x="1001" y="107"/>
                    <a:pt x="1001" y="92"/>
                  </a:cubicBezTo>
                  <a:cubicBezTo>
                    <a:pt x="993" y="85"/>
                    <a:pt x="1024" y="77"/>
                    <a:pt x="1024" y="62"/>
                  </a:cubicBezTo>
                  <a:cubicBezTo>
                    <a:pt x="1024" y="39"/>
                    <a:pt x="1008" y="23"/>
                    <a:pt x="1008" y="0"/>
                  </a:cubicBezTo>
                  <a:lnTo>
                    <a:pt x="1008" y="0"/>
                  </a:lnTo>
                  <a:cubicBezTo>
                    <a:pt x="940" y="16"/>
                    <a:pt x="940" y="16"/>
                    <a:pt x="940" y="16"/>
                  </a:cubicBezTo>
                  <a:cubicBezTo>
                    <a:pt x="917" y="16"/>
                    <a:pt x="864" y="146"/>
                    <a:pt x="818" y="168"/>
                  </a:cubicBezTo>
                  <a:cubicBezTo>
                    <a:pt x="772" y="184"/>
                    <a:pt x="733" y="168"/>
                    <a:pt x="749" y="229"/>
                  </a:cubicBezTo>
                  <a:cubicBezTo>
                    <a:pt x="756" y="268"/>
                    <a:pt x="695" y="260"/>
                    <a:pt x="688" y="245"/>
                  </a:cubicBezTo>
                  <a:cubicBezTo>
                    <a:pt x="680" y="245"/>
                    <a:pt x="680" y="237"/>
                    <a:pt x="680" y="237"/>
                  </a:cubicBezTo>
                  <a:cubicBezTo>
                    <a:pt x="680" y="237"/>
                    <a:pt x="680" y="237"/>
                    <a:pt x="672" y="237"/>
                  </a:cubicBezTo>
                  <a:lnTo>
                    <a:pt x="665" y="245"/>
                  </a:lnTo>
                  <a:cubicBezTo>
                    <a:pt x="642" y="314"/>
                    <a:pt x="543" y="382"/>
                    <a:pt x="543" y="260"/>
                  </a:cubicBezTo>
                  <a:cubicBezTo>
                    <a:pt x="512" y="252"/>
                    <a:pt x="397" y="252"/>
                    <a:pt x="367" y="260"/>
                  </a:cubicBezTo>
                  <a:cubicBezTo>
                    <a:pt x="367" y="306"/>
                    <a:pt x="413" y="382"/>
                    <a:pt x="344" y="413"/>
                  </a:cubicBezTo>
                  <a:cubicBezTo>
                    <a:pt x="260" y="443"/>
                    <a:pt x="191" y="466"/>
                    <a:pt x="107" y="520"/>
                  </a:cubicBezTo>
                  <a:cubicBezTo>
                    <a:pt x="23" y="566"/>
                    <a:pt x="0" y="550"/>
                    <a:pt x="0" y="665"/>
                  </a:cubicBezTo>
                  <a:cubicBezTo>
                    <a:pt x="138" y="665"/>
                    <a:pt x="191" y="604"/>
                    <a:pt x="298" y="734"/>
                  </a:cubicBezTo>
                  <a:cubicBezTo>
                    <a:pt x="329" y="764"/>
                    <a:pt x="359" y="902"/>
                    <a:pt x="291" y="902"/>
                  </a:cubicBezTo>
                  <a:cubicBezTo>
                    <a:pt x="184" y="902"/>
                    <a:pt x="260" y="894"/>
                    <a:pt x="191" y="963"/>
                  </a:cubicBezTo>
                  <a:cubicBezTo>
                    <a:pt x="107" y="1039"/>
                    <a:pt x="69" y="948"/>
                    <a:pt x="184" y="1032"/>
                  </a:cubicBezTo>
                  <a:cubicBezTo>
                    <a:pt x="207" y="1047"/>
                    <a:pt x="199" y="1108"/>
                    <a:pt x="229" y="1108"/>
                  </a:cubicBezTo>
                  <a:cubicBezTo>
                    <a:pt x="237" y="1108"/>
                    <a:pt x="268" y="1032"/>
                    <a:pt x="306" y="1024"/>
                  </a:cubicBezTo>
                  <a:cubicBezTo>
                    <a:pt x="428" y="1047"/>
                    <a:pt x="481" y="1062"/>
                    <a:pt x="604" y="1062"/>
                  </a:cubicBezTo>
                  <a:cubicBezTo>
                    <a:pt x="604" y="1100"/>
                    <a:pt x="367" y="1108"/>
                    <a:pt x="336" y="1108"/>
                  </a:cubicBezTo>
                  <a:cubicBezTo>
                    <a:pt x="260" y="1123"/>
                    <a:pt x="375" y="1154"/>
                    <a:pt x="390" y="1161"/>
                  </a:cubicBezTo>
                  <a:cubicBezTo>
                    <a:pt x="451" y="1192"/>
                    <a:pt x="367" y="1261"/>
                    <a:pt x="459" y="1291"/>
                  </a:cubicBezTo>
                  <a:cubicBezTo>
                    <a:pt x="596" y="1337"/>
                    <a:pt x="596" y="1337"/>
                    <a:pt x="596" y="1337"/>
                  </a:cubicBezTo>
                  <a:cubicBezTo>
                    <a:pt x="665" y="1360"/>
                    <a:pt x="711" y="1223"/>
                    <a:pt x="795" y="1230"/>
                  </a:cubicBezTo>
                  <a:cubicBezTo>
                    <a:pt x="894" y="1230"/>
                    <a:pt x="917" y="1200"/>
                    <a:pt x="1008" y="1177"/>
                  </a:cubicBezTo>
                  <a:cubicBezTo>
                    <a:pt x="1008" y="1077"/>
                    <a:pt x="1024" y="1009"/>
                    <a:pt x="1100" y="99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69" name="Freeform 89"/>
            <p:cNvSpPr>
              <a:spLocks noChangeArrowheads="1"/>
            </p:cNvSpPr>
            <p:nvPr/>
          </p:nvSpPr>
          <p:spPr bwMode="auto">
            <a:xfrm>
              <a:off x="5265395" y="8399463"/>
              <a:ext cx="633371" cy="457200"/>
            </a:xfrm>
            <a:custGeom>
              <a:avLst/>
              <a:gdLst>
                <a:gd name="T0" fmla="*/ 229 w 1758"/>
                <a:gd name="T1" fmla="*/ 1077 h 1269"/>
                <a:gd name="T2" fmla="*/ 229 w 1758"/>
                <a:gd name="T3" fmla="*/ 1077 h 1269"/>
                <a:gd name="T4" fmla="*/ 214 w 1758"/>
                <a:gd name="T5" fmla="*/ 940 h 1269"/>
                <a:gd name="T6" fmla="*/ 214 w 1758"/>
                <a:gd name="T7" fmla="*/ 932 h 1269"/>
                <a:gd name="T8" fmla="*/ 229 w 1758"/>
                <a:gd name="T9" fmla="*/ 825 h 1269"/>
                <a:gd name="T10" fmla="*/ 23 w 1758"/>
                <a:gd name="T11" fmla="*/ 780 h 1269"/>
                <a:gd name="T12" fmla="*/ 92 w 1758"/>
                <a:gd name="T13" fmla="*/ 726 h 1269"/>
                <a:gd name="T14" fmla="*/ 54 w 1758"/>
                <a:gd name="T15" fmla="*/ 650 h 1269"/>
                <a:gd name="T16" fmla="*/ 168 w 1758"/>
                <a:gd name="T17" fmla="*/ 535 h 1269"/>
                <a:gd name="T18" fmla="*/ 222 w 1758"/>
                <a:gd name="T19" fmla="*/ 558 h 1269"/>
                <a:gd name="T20" fmla="*/ 367 w 1758"/>
                <a:gd name="T21" fmla="*/ 466 h 1269"/>
                <a:gd name="T22" fmla="*/ 466 w 1758"/>
                <a:gd name="T23" fmla="*/ 436 h 1269"/>
                <a:gd name="T24" fmla="*/ 382 w 1758"/>
                <a:gd name="T25" fmla="*/ 298 h 1269"/>
                <a:gd name="T26" fmla="*/ 351 w 1758"/>
                <a:gd name="T27" fmla="*/ 252 h 1269"/>
                <a:gd name="T28" fmla="*/ 351 w 1758"/>
                <a:gd name="T29" fmla="*/ 252 h 1269"/>
                <a:gd name="T30" fmla="*/ 550 w 1758"/>
                <a:gd name="T31" fmla="*/ 260 h 1269"/>
                <a:gd name="T32" fmla="*/ 642 w 1758"/>
                <a:gd name="T33" fmla="*/ 291 h 1269"/>
                <a:gd name="T34" fmla="*/ 741 w 1758"/>
                <a:gd name="T35" fmla="*/ 230 h 1269"/>
                <a:gd name="T36" fmla="*/ 848 w 1758"/>
                <a:gd name="T37" fmla="*/ 260 h 1269"/>
                <a:gd name="T38" fmla="*/ 1100 w 1758"/>
                <a:gd name="T39" fmla="*/ 77 h 1269"/>
                <a:gd name="T40" fmla="*/ 1192 w 1758"/>
                <a:gd name="T41" fmla="*/ 107 h 1269"/>
                <a:gd name="T42" fmla="*/ 1298 w 1758"/>
                <a:gd name="T43" fmla="*/ 16 h 1269"/>
                <a:gd name="T44" fmla="*/ 1360 w 1758"/>
                <a:gd name="T45" fmla="*/ 54 h 1269"/>
                <a:gd name="T46" fmla="*/ 1413 w 1758"/>
                <a:gd name="T47" fmla="*/ 0 h 1269"/>
                <a:gd name="T48" fmla="*/ 1558 w 1758"/>
                <a:gd name="T49" fmla="*/ 92 h 1269"/>
                <a:gd name="T50" fmla="*/ 1589 w 1758"/>
                <a:gd name="T51" fmla="*/ 39 h 1269"/>
                <a:gd name="T52" fmla="*/ 1589 w 1758"/>
                <a:gd name="T53" fmla="*/ 39 h 1269"/>
                <a:gd name="T54" fmla="*/ 1650 w 1758"/>
                <a:gd name="T55" fmla="*/ 61 h 1269"/>
                <a:gd name="T56" fmla="*/ 1642 w 1758"/>
                <a:gd name="T57" fmla="*/ 138 h 1269"/>
                <a:gd name="T58" fmla="*/ 1719 w 1758"/>
                <a:gd name="T59" fmla="*/ 169 h 1269"/>
                <a:gd name="T60" fmla="*/ 1757 w 1758"/>
                <a:gd name="T61" fmla="*/ 283 h 1269"/>
                <a:gd name="T62" fmla="*/ 1673 w 1758"/>
                <a:gd name="T63" fmla="*/ 505 h 1269"/>
                <a:gd name="T64" fmla="*/ 1658 w 1758"/>
                <a:gd name="T65" fmla="*/ 665 h 1269"/>
                <a:gd name="T66" fmla="*/ 1581 w 1758"/>
                <a:gd name="T67" fmla="*/ 749 h 1269"/>
                <a:gd name="T68" fmla="*/ 1512 w 1758"/>
                <a:gd name="T69" fmla="*/ 902 h 1269"/>
                <a:gd name="T70" fmla="*/ 1512 w 1758"/>
                <a:gd name="T71" fmla="*/ 902 h 1269"/>
                <a:gd name="T72" fmla="*/ 1444 w 1758"/>
                <a:gd name="T73" fmla="*/ 856 h 1269"/>
                <a:gd name="T74" fmla="*/ 1367 w 1758"/>
                <a:gd name="T75" fmla="*/ 863 h 1269"/>
                <a:gd name="T76" fmla="*/ 1383 w 1758"/>
                <a:gd name="T77" fmla="*/ 955 h 1269"/>
                <a:gd name="T78" fmla="*/ 1321 w 1758"/>
                <a:gd name="T79" fmla="*/ 955 h 1269"/>
                <a:gd name="T80" fmla="*/ 1321 w 1758"/>
                <a:gd name="T81" fmla="*/ 955 h 1269"/>
                <a:gd name="T82" fmla="*/ 1276 w 1758"/>
                <a:gd name="T83" fmla="*/ 970 h 1269"/>
                <a:gd name="T84" fmla="*/ 1215 w 1758"/>
                <a:gd name="T85" fmla="*/ 940 h 1269"/>
                <a:gd name="T86" fmla="*/ 1169 w 1758"/>
                <a:gd name="T87" fmla="*/ 1016 h 1269"/>
                <a:gd name="T88" fmla="*/ 1115 w 1758"/>
                <a:gd name="T89" fmla="*/ 1146 h 1269"/>
                <a:gd name="T90" fmla="*/ 1039 w 1758"/>
                <a:gd name="T91" fmla="*/ 1238 h 1269"/>
                <a:gd name="T92" fmla="*/ 817 w 1758"/>
                <a:gd name="T93" fmla="*/ 1230 h 1269"/>
                <a:gd name="T94" fmla="*/ 817 w 1758"/>
                <a:gd name="T95" fmla="*/ 1230 h 1269"/>
                <a:gd name="T96" fmla="*/ 665 w 1758"/>
                <a:gd name="T97" fmla="*/ 1177 h 1269"/>
                <a:gd name="T98" fmla="*/ 573 w 1758"/>
                <a:gd name="T99" fmla="*/ 1062 h 1269"/>
                <a:gd name="T100" fmla="*/ 466 w 1758"/>
                <a:gd name="T101" fmla="*/ 1108 h 1269"/>
                <a:gd name="T102" fmla="*/ 336 w 1758"/>
                <a:gd name="T103" fmla="*/ 1077 h 1269"/>
                <a:gd name="T104" fmla="*/ 229 w 1758"/>
                <a:gd name="T105" fmla="*/ 1077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8" h="1269">
                  <a:moveTo>
                    <a:pt x="229" y="1077"/>
                  </a:moveTo>
                  <a:lnTo>
                    <a:pt x="229" y="1077"/>
                  </a:lnTo>
                  <a:cubicBezTo>
                    <a:pt x="222" y="1039"/>
                    <a:pt x="222" y="978"/>
                    <a:pt x="214" y="940"/>
                  </a:cubicBezTo>
                  <a:lnTo>
                    <a:pt x="214" y="932"/>
                  </a:lnTo>
                  <a:cubicBezTo>
                    <a:pt x="222" y="894"/>
                    <a:pt x="260" y="848"/>
                    <a:pt x="229" y="825"/>
                  </a:cubicBezTo>
                  <a:cubicBezTo>
                    <a:pt x="176" y="780"/>
                    <a:pt x="84" y="818"/>
                    <a:pt x="23" y="780"/>
                  </a:cubicBezTo>
                  <a:cubicBezTo>
                    <a:pt x="0" y="764"/>
                    <a:pt x="84" y="757"/>
                    <a:pt x="92" y="726"/>
                  </a:cubicBezTo>
                  <a:cubicBezTo>
                    <a:pt x="99" y="703"/>
                    <a:pt x="46" y="680"/>
                    <a:pt x="54" y="650"/>
                  </a:cubicBezTo>
                  <a:cubicBezTo>
                    <a:pt x="76" y="604"/>
                    <a:pt x="122" y="566"/>
                    <a:pt x="168" y="535"/>
                  </a:cubicBezTo>
                  <a:cubicBezTo>
                    <a:pt x="183" y="527"/>
                    <a:pt x="206" y="566"/>
                    <a:pt x="222" y="558"/>
                  </a:cubicBezTo>
                  <a:cubicBezTo>
                    <a:pt x="275" y="543"/>
                    <a:pt x="321" y="489"/>
                    <a:pt x="367" y="466"/>
                  </a:cubicBezTo>
                  <a:cubicBezTo>
                    <a:pt x="397" y="451"/>
                    <a:pt x="466" y="466"/>
                    <a:pt x="466" y="436"/>
                  </a:cubicBezTo>
                  <a:cubicBezTo>
                    <a:pt x="466" y="382"/>
                    <a:pt x="405" y="344"/>
                    <a:pt x="382" y="298"/>
                  </a:cubicBezTo>
                  <a:cubicBezTo>
                    <a:pt x="367" y="283"/>
                    <a:pt x="359" y="268"/>
                    <a:pt x="351" y="252"/>
                  </a:cubicBezTo>
                  <a:lnTo>
                    <a:pt x="351" y="252"/>
                  </a:lnTo>
                  <a:cubicBezTo>
                    <a:pt x="412" y="252"/>
                    <a:pt x="481" y="252"/>
                    <a:pt x="550" y="260"/>
                  </a:cubicBezTo>
                  <a:cubicBezTo>
                    <a:pt x="581" y="268"/>
                    <a:pt x="611" y="298"/>
                    <a:pt x="642" y="291"/>
                  </a:cubicBezTo>
                  <a:cubicBezTo>
                    <a:pt x="680" y="283"/>
                    <a:pt x="703" y="230"/>
                    <a:pt x="741" y="230"/>
                  </a:cubicBezTo>
                  <a:cubicBezTo>
                    <a:pt x="779" y="222"/>
                    <a:pt x="817" y="275"/>
                    <a:pt x="848" y="260"/>
                  </a:cubicBezTo>
                  <a:cubicBezTo>
                    <a:pt x="947" y="222"/>
                    <a:pt x="1008" y="123"/>
                    <a:pt x="1100" y="77"/>
                  </a:cubicBezTo>
                  <a:cubicBezTo>
                    <a:pt x="1131" y="61"/>
                    <a:pt x="1161" y="115"/>
                    <a:pt x="1192" y="107"/>
                  </a:cubicBezTo>
                  <a:cubicBezTo>
                    <a:pt x="1237" y="92"/>
                    <a:pt x="1253" y="31"/>
                    <a:pt x="1298" y="16"/>
                  </a:cubicBezTo>
                  <a:cubicBezTo>
                    <a:pt x="1321" y="8"/>
                    <a:pt x="1337" y="54"/>
                    <a:pt x="1360" y="54"/>
                  </a:cubicBezTo>
                  <a:cubicBezTo>
                    <a:pt x="1383" y="46"/>
                    <a:pt x="1390" y="0"/>
                    <a:pt x="1413" y="0"/>
                  </a:cubicBezTo>
                  <a:cubicBezTo>
                    <a:pt x="1474" y="16"/>
                    <a:pt x="1505" y="84"/>
                    <a:pt x="1558" y="92"/>
                  </a:cubicBezTo>
                  <a:cubicBezTo>
                    <a:pt x="1581" y="100"/>
                    <a:pt x="1581" y="54"/>
                    <a:pt x="1589" y="39"/>
                  </a:cubicBezTo>
                  <a:lnTo>
                    <a:pt x="1589" y="39"/>
                  </a:lnTo>
                  <a:cubicBezTo>
                    <a:pt x="1612" y="46"/>
                    <a:pt x="1635" y="46"/>
                    <a:pt x="1650" y="61"/>
                  </a:cubicBezTo>
                  <a:cubicBezTo>
                    <a:pt x="1658" y="84"/>
                    <a:pt x="1635" y="115"/>
                    <a:pt x="1642" y="138"/>
                  </a:cubicBezTo>
                  <a:cubicBezTo>
                    <a:pt x="1658" y="161"/>
                    <a:pt x="1703" y="146"/>
                    <a:pt x="1719" y="169"/>
                  </a:cubicBezTo>
                  <a:cubicBezTo>
                    <a:pt x="1742" y="199"/>
                    <a:pt x="1757" y="245"/>
                    <a:pt x="1757" y="283"/>
                  </a:cubicBezTo>
                  <a:cubicBezTo>
                    <a:pt x="1742" y="359"/>
                    <a:pt x="1696" y="428"/>
                    <a:pt x="1673" y="505"/>
                  </a:cubicBezTo>
                  <a:cubicBezTo>
                    <a:pt x="1658" y="558"/>
                    <a:pt x="1673" y="619"/>
                    <a:pt x="1658" y="665"/>
                  </a:cubicBezTo>
                  <a:cubicBezTo>
                    <a:pt x="1642" y="703"/>
                    <a:pt x="1596" y="711"/>
                    <a:pt x="1581" y="749"/>
                  </a:cubicBezTo>
                  <a:cubicBezTo>
                    <a:pt x="1551" y="795"/>
                    <a:pt x="1535" y="848"/>
                    <a:pt x="1512" y="902"/>
                  </a:cubicBezTo>
                  <a:lnTo>
                    <a:pt x="1512" y="902"/>
                  </a:lnTo>
                  <a:cubicBezTo>
                    <a:pt x="1490" y="886"/>
                    <a:pt x="1474" y="863"/>
                    <a:pt x="1444" y="856"/>
                  </a:cubicBezTo>
                  <a:cubicBezTo>
                    <a:pt x="1421" y="848"/>
                    <a:pt x="1383" y="841"/>
                    <a:pt x="1367" y="863"/>
                  </a:cubicBezTo>
                  <a:cubicBezTo>
                    <a:pt x="1352" y="886"/>
                    <a:pt x="1398" y="925"/>
                    <a:pt x="1383" y="955"/>
                  </a:cubicBezTo>
                  <a:cubicBezTo>
                    <a:pt x="1375" y="970"/>
                    <a:pt x="1344" y="955"/>
                    <a:pt x="1321" y="955"/>
                  </a:cubicBezTo>
                  <a:lnTo>
                    <a:pt x="1321" y="955"/>
                  </a:lnTo>
                  <a:cubicBezTo>
                    <a:pt x="1306" y="963"/>
                    <a:pt x="1291" y="978"/>
                    <a:pt x="1276" y="970"/>
                  </a:cubicBezTo>
                  <a:cubicBezTo>
                    <a:pt x="1253" y="970"/>
                    <a:pt x="1237" y="932"/>
                    <a:pt x="1215" y="940"/>
                  </a:cubicBezTo>
                  <a:cubicBezTo>
                    <a:pt x="1184" y="948"/>
                    <a:pt x="1184" y="986"/>
                    <a:pt x="1169" y="1016"/>
                  </a:cubicBezTo>
                  <a:cubicBezTo>
                    <a:pt x="1146" y="1062"/>
                    <a:pt x="1138" y="1108"/>
                    <a:pt x="1115" y="1146"/>
                  </a:cubicBezTo>
                  <a:cubicBezTo>
                    <a:pt x="1092" y="1184"/>
                    <a:pt x="1062" y="1207"/>
                    <a:pt x="1039" y="1238"/>
                  </a:cubicBezTo>
                  <a:cubicBezTo>
                    <a:pt x="817" y="1230"/>
                    <a:pt x="817" y="1230"/>
                    <a:pt x="817" y="1230"/>
                  </a:cubicBezTo>
                  <a:lnTo>
                    <a:pt x="817" y="1230"/>
                  </a:lnTo>
                  <a:cubicBezTo>
                    <a:pt x="756" y="1230"/>
                    <a:pt x="710" y="1268"/>
                    <a:pt x="665" y="1177"/>
                  </a:cubicBezTo>
                  <a:cubicBezTo>
                    <a:pt x="642" y="1161"/>
                    <a:pt x="581" y="1093"/>
                    <a:pt x="573" y="1062"/>
                  </a:cubicBezTo>
                  <a:cubicBezTo>
                    <a:pt x="542" y="1062"/>
                    <a:pt x="497" y="1100"/>
                    <a:pt x="466" y="1108"/>
                  </a:cubicBezTo>
                  <a:cubicBezTo>
                    <a:pt x="412" y="1123"/>
                    <a:pt x="374" y="1085"/>
                    <a:pt x="336" y="1077"/>
                  </a:cubicBezTo>
                  <a:cubicBezTo>
                    <a:pt x="290" y="1070"/>
                    <a:pt x="252" y="1070"/>
                    <a:pt x="229" y="107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0" name="Freeform 90"/>
            <p:cNvSpPr>
              <a:spLocks noChangeArrowheads="1"/>
            </p:cNvSpPr>
            <p:nvPr/>
          </p:nvSpPr>
          <p:spPr bwMode="auto">
            <a:xfrm>
              <a:off x="5309843" y="8005763"/>
              <a:ext cx="585749" cy="500062"/>
            </a:xfrm>
            <a:custGeom>
              <a:avLst/>
              <a:gdLst>
                <a:gd name="T0" fmla="*/ 963 w 1628"/>
                <a:gd name="T1" fmla="*/ 84 h 1391"/>
                <a:gd name="T2" fmla="*/ 963 w 1628"/>
                <a:gd name="T3" fmla="*/ 84 h 1391"/>
                <a:gd name="T4" fmla="*/ 1215 w 1628"/>
                <a:gd name="T5" fmla="*/ 8 h 1391"/>
                <a:gd name="T6" fmla="*/ 1215 w 1628"/>
                <a:gd name="T7" fmla="*/ 8 h 1391"/>
                <a:gd name="T8" fmla="*/ 1345 w 1628"/>
                <a:gd name="T9" fmla="*/ 31 h 1391"/>
                <a:gd name="T10" fmla="*/ 1337 w 1628"/>
                <a:gd name="T11" fmla="*/ 122 h 1391"/>
                <a:gd name="T12" fmla="*/ 1375 w 1628"/>
                <a:gd name="T13" fmla="*/ 222 h 1391"/>
                <a:gd name="T14" fmla="*/ 1497 w 1628"/>
                <a:gd name="T15" fmla="*/ 145 h 1391"/>
                <a:gd name="T16" fmla="*/ 1505 w 1628"/>
                <a:gd name="T17" fmla="*/ 206 h 1391"/>
                <a:gd name="T18" fmla="*/ 1474 w 1628"/>
                <a:gd name="T19" fmla="*/ 252 h 1391"/>
                <a:gd name="T20" fmla="*/ 1467 w 1628"/>
                <a:gd name="T21" fmla="*/ 313 h 1391"/>
                <a:gd name="T22" fmla="*/ 1520 w 1628"/>
                <a:gd name="T23" fmla="*/ 374 h 1391"/>
                <a:gd name="T24" fmla="*/ 1574 w 1628"/>
                <a:gd name="T25" fmla="*/ 497 h 1391"/>
                <a:gd name="T26" fmla="*/ 1620 w 1628"/>
                <a:gd name="T27" fmla="*/ 550 h 1391"/>
                <a:gd name="T28" fmla="*/ 1528 w 1628"/>
                <a:gd name="T29" fmla="*/ 611 h 1391"/>
                <a:gd name="T30" fmla="*/ 1482 w 1628"/>
                <a:gd name="T31" fmla="*/ 649 h 1391"/>
                <a:gd name="T32" fmla="*/ 1551 w 1628"/>
                <a:gd name="T33" fmla="*/ 741 h 1391"/>
                <a:gd name="T34" fmla="*/ 1490 w 1628"/>
                <a:gd name="T35" fmla="*/ 779 h 1391"/>
                <a:gd name="T36" fmla="*/ 1490 w 1628"/>
                <a:gd name="T37" fmla="*/ 894 h 1391"/>
                <a:gd name="T38" fmla="*/ 1513 w 1628"/>
                <a:gd name="T39" fmla="*/ 1062 h 1391"/>
                <a:gd name="T40" fmla="*/ 1467 w 1628"/>
                <a:gd name="T41" fmla="*/ 1131 h 1391"/>
                <a:gd name="T42" fmla="*/ 1467 w 1628"/>
                <a:gd name="T43" fmla="*/ 1131 h 1391"/>
                <a:gd name="T44" fmla="*/ 1436 w 1628"/>
                <a:gd name="T45" fmla="*/ 1184 h 1391"/>
                <a:gd name="T46" fmla="*/ 1291 w 1628"/>
                <a:gd name="T47" fmla="*/ 1092 h 1391"/>
                <a:gd name="T48" fmla="*/ 1238 w 1628"/>
                <a:gd name="T49" fmla="*/ 1146 h 1391"/>
                <a:gd name="T50" fmla="*/ 1176 w 1628"/>
                <a:gd name="T51" fmla="*/ 1108 h 1391"/>
                <a:gd name="T52" fmla="*/ 1070 w 1628"/>
                <a:gd name="T53" fmla="*/ 1199 h 1391"/>
                <a:gd name="T54" fmla="*/ 978 w 1628"/>
                <a:gd name="T55" fmla="*/ 1169 h 1391"/>
                <a:gd name="T56" fmla="*/ 726 w 1628"/>
                <a:gd name="T57" fmla="*/ 1352 h 1391"/>
                <a:gd name="T58" fmla="*/ 619 w 1628"/>
                <a:gd name="T59" fmla="*/ 1322 h 1391"/>
                <a:gd name="T60" fmla="*/ 520 w 1628"/>
                <a:gd name="T61" fmla="*/ 1383 h 1391"/>
                <a:gd name="T62" fmla="*/ 428 w 1628"/>
                <a:gd name="T63" fmla="*/ 1352 h 1391"/>
                <a:gd name="T64" fmla="*/ 229 w 1628"/>
                <a:gd name="T65" fmla="*/ 1344 h 1391"/>
                <a:gd name="T66" fmla="*/ 229 w 1628"/>
                <a:gd name="T67" fmla="*/ 1344 h 1391"/>
                <a:gd name="T68" fmla="*/ 214 w 1628"/>
                <a:gd name="T69" fmla="*/ 1306 h 1391"/>
                <a:gd name="T70" fmla="*/ 115 w 1628"/>
                <a:gd name="T71" fmla="*/ 1306 h 1391"/>
                <a:gd name="T72" fmla="*/ 84 w 1628"/>
                <a:gd name="T73" fmla="*/ 1261 h 1391"/>
                <a:gd name="T74" fmla="*/ 46 w 1628"/>
                <a:gd name="T75" fmla="*/ 1299 h 1391"/>
                <a:gd name="T76" fmla="*/ 8 w 1628"/>
                <a:gd name="T77" fmla="*/ 1268 h 1391"/>
                <a:gd name="T78" fmla="*/ 31 w 1628"/>
                <a:gd name="T79" fmla="*/ 1238 h 1391"/>
                <a:gd name="T80" fmla="*/ 15 w 1628"/>
                <a:gd name="T81" fmla="*/ 1176 h 1391"/>
                <a:gd name="T82" fmla="*/ 15 w 1628"/>
                <a:gd name="T83" fmla="*/ 1176 h 1391"/>
                <a:gd name="T84" fmla="*/ 176 w 1628"/>
                <a:gd name="T85" fmla="*/ 1138 h 1391"/>
                <a:gd name="T86" fmla="*/ 290 w 1628"/>
                <a:gd name="T87" fmla="*/ 1131 h 1391"/>
                <a:gd name="T88" fmla="*/ 436 w 1628"/>
                <a:gd name="T89" fmla="*/ 1016 h 1391"/>
                <a:gd name="T90" fmla="*/ 504 w 1628"/>
                <a:gd name="T91" fmla="*/ 932 h 1391"/>
                <a:gd name="T92" fmla="*/ 627 w 1628"/>
                <a:gd name="T93" fmla="*/ 901 h 1391"/>
                <a:gd name="T94" fmla="*/ 734 w 1628"/>
                <a:gd name="T95" fmla="*/ 787 h 1391"/>
                <a:gd name="T96" fmla="*/ 932 w 1628"/>
                <a:gd name="T97" fmla="*/ 443 h 1391"/>
                <a:gd name="T98" fmla="*/ 947 w 1628"/>
                <a:gd name="T99" fmla="*/ 336 h 1391"/>
                <a:gd name="T100" fmla="*/ 986 w 1628"/>
                <a:gd name="T101" fmla="*/ 275 h 1391"/>
                <a:gd name="T102" fmla="*/ 986 w 1628"/>
                <a:gd name="T103" fmla="*/ 122 h 1391"/>
                <a:gd name="T104" fmla="*/ 1077 w 1628"/>
                <a:gd name="T105" fmla="*/ 107 h 1391"/>
                <a:gd name="T106" fmla="*/ 1077 w 1628"/>
                <a:gd name="T107" fmla="*/ 100 h 1391"/>
                <a:gd name="T108" fmla="*/ 963 w 1628"/>
                <a:gd name="T109" fmla="*/ 84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8" h="1391">
                  <a:moveTo>
                    <a:pt x="963" y="84"/>
                  </a:moveTo>
                  <a:lnTo>
                    <a:pt x="963" y="84"/>
                  </a:lnTo>
                  <a:cubicBezTo>
                    <a:pt x="1215" y="8"/>
                    <a:pt x="1215" y="8"/>
                    <a:pt x="1215" y="8"/>
                  </a:cubicBezTo>
                  <a:lnTo>
                    <a:pt x="1215" y="8"/>
                  </a:lnTo>
                  <a:cubicBezTo>
                    <a:pt x="1261" y="15"/>
                    <a:pt x="1314" y="0"/>
                    <a:pt x="1345" y="31"/>
                  </a:cubicBezTo>
                  <a:cubicBezTo>
                    <a:pt x="1368" y="54"/>
                    <a:pt x="1337" y="92"/>
                    <a:pt x="1337" y="122"/>
                  </a:cubicBezTo>
                  <a:cubicBezTo>
                    <a:pt x="1345" y="153"/>
                    <a:pt x="1337" y="214"/>
                    <a:pt x="1375" y="222"/>
                  </a:cubicBezTo>
                  <a:cubicBezTo>
                    <a:pt x="1421" y="229"/>
                    <a:pt x="1459" y="176"/>
                    <a:pt x="1497" y="145"/>
                  </a:cubicBezTo>
                  <a:lnTo>
                    <a:pt x="1505" y="206"/>
                  </a:lnTo>
                  <a:cubicBezTo>
                    <a:pt x="1497" y="214"/>
                    <a:pt x="1474" y="252"/>
                    <a:pt x="1474" y="252"/>
                  </a:cubicBezTo>
                  <a:cubicBezTo>
                    <a:pt x="1474" y="252"/>
                    <a:pt x="1467" y="306"/>
                    <a:pt x="1467" y="313"/>
                  </a:cubicBezTo>
                  <a:lnTo>
                    <a:pt x="1520" y="374"/>
                  </a:lnTo>
                  <a:cubicBezTo>
                    <a:pt x="1543" y="413"/>
                    <a:pt x="1558" y="458"/>
                    <a:pt x="1574" y="497"/>
                  </a:cubicBezTo>
                  <a:cubicBezTo>
                    <a:pt x="1574" y="497"/>
                    <a:pt x="1627" y="550"/>
                    <a:pt x="1620" y="550"/>
                  </a:cubicBezTo>
                  <a:cubicBezTo>
                    <a:pt x="1612" y="558"/>
                    <a:pt x="1528" y="611"/>
                    <a:pt x="1528" y="611"/>
                  </a:cubicBezTo>
                  <a:cubicBezTo>
                    <a:pt x="1513" y="626"/>
                    <a:pt x="1482" y="634"/>
                    <a:pt x="1482" y="649"/>
                  </a:cubicBezTo>
                  <a:cubicBezTo>
                    <a:pt x="1490" y="688"/>
                    <a:pt x="1551" y="703"/>
                    <a:pt x="1551" y="741"/>
                  </a:cubicBezTo>
                  <a:cubicBezTo>
                    <a:pt x="1551" y="764"/>
                    <a:pt x="1497" y="756"/>
                    <a:pt x="1490" y="779"/>
                  </a:cubicBezTo>
                  <a:cubicBezTo>
                    <a:pt x="1474" y="817"/>
                    <a:pt x="1490" y="856"/>
                    <a:pt x="1490" y="894"/>
                  </a:cubicBezTo>
                  <a:cubicBezTo>
                    <a:pt x="1497" y="947"/>
                    <a:pt x="1513" y="1008"/>
                    <a:pt x="1513" y="1062"/>
                  </a:cubicBezTo>
                  <a:cubicBezTo>
                    <a:pt x="1505" y="1092"/>
                    <a:pt x="1482" y="1108"/>
                    <a:pt x="1467" y="1131"/>
                  </a:cubicBezTo>
                  <a:lnTo>
                    <a:pt x="1467" y="1131"/>
                  </a:lnTo>
                  <a:cubicBezTo>
                    <a:pt x="1459" y="1146"/>
                    <a:pt x="1459" y="1192"/>
                    <a:pt x="1436" y="1184"/>
                  </a:cubicBezTo>
                  <a:cubicBezTo>
                    <a:pt x="1383" y="1176"/>
                    <a:pt x="1352" y="1108"/>
                    <a:pt x="1291" y="1092"/>
                  </a:cubicBezTo>
                  <a:cubicBezTo>
                    <a:pt x="1268" y="1092"/>
                    <a:pt x="1261" y="1138"/>
                    <a:pt x="1238" y="1146"/>
                  </a:cubicBezTo>
                  <a:cubicBezTo>
                    <a:pt x="1215" y="1146"/>
                    <a:pt x="1199" y="1100"/>
                    <a:pt x="1176" y="1108"/>
                  </a:cubicBezTo>
                  <a:cubicBezTo>
                    <a:pt x="1131" y="1123"/>
                    <a:pt x="1115" y="1184"/>
                    <a:pt x="1070" y="1199"/>
                  </a:cubicBezTo>
                  <a:cubicBezTo>
                    <a:pt x="1039" y="1207"/>
                    <a:pt x="1009" y="1153"/>
                    <a:pt x="978" y="1169"/>
                  </a:cubicBezTo>
                  <a:cubicBezTo>
                    <a:pt x="886" y="1215"/>
                    <a:pt x="825" y="1314"/>
                    <a:pt x="726" y="1352"/>
                  </a:cubicBezTo>
                  <a:cubicBezTo>
                    <a:pt x="695" y="1367"/>
                    <a:pt x="657" y="1314"/>
                    <a:pt x="619" y="1322"/>
                  </a:cubicBezTo>
                  <a:cubicBezTo>
                    <a:pt x="581" y="1322"/>
                    <a:pt x="558" y="1375"/>
                    <a:pt x="520" y="1383"/>
                  </a:cubicBezTo>
                  <a:cubicBezTo>
                    <a:pt x="489" y="1390"/>
                    <a:pt x="459" y="1360"/>
                    <a:pt x="428" y="1352"/>
                  </a:cubicBezTo>
                  <a:cubicBezTo>
                    <a:pt x="359" y="1344"/>
                    <a:pt x="290" y="1344"/>
                    <a:pt x="229" y="1344"/>
                  </a:cubicBezTo>
                  <a:lnTo>
                    <a:pt x="229" y="1344"/>
                  </a:lnTo>
                  <a:cubicBezTo>
                    <a:pt x="222" y="1329"/>
                    <a:pt x="229" y="1306"/>
                    <a:pt x="214" y="1306"/>
                  </a:cubicBezTo>
                  <a:cubicBezTo>
                    <a:pt x="184" y="1291"/>
                    <a:pt x="145" y="1314"/>
                    <a:pt x="115" y="1306"/>
                  </a:cubicBezTo>
                  <a:cubicBezTo>
                    <a:pt x="100" y="1299"/>
                    <a:pt x="100" y="1261"/>
                    <a:pt x="84" y="1261"/>
                  </a:cubicBezTo>
                  <a:cubicBezTo>
                    <a:pt x="61" y="1253"/>
                    <a:pt x="61" y="1291"/>
                    <a:pt x="46" y="1299"/>
                  </a:cubicBezTo>
                  <a:cubicBezTo>
                    <a:pt x="31" y="1299"/>
                    <a:pt x="8" y="1283"/>
                    <a:pt x="8" y="1268"/>
                  </a:cubicBezTo>
                  <a:cubicBezTo>
                    <a:pt x="0" y="1261"/>
                    <a:pt x="31" y="1253"/>
                    <a:pt x="31" y="1238"/>
                  </a:cubicBezTo>
                  <a:cubicBezTo>
                    <a:pt x="31" y="1215"/>
                    <a:pt x="15" y="1199"/>
                    <a:pt x="15" y="1176"/>
                  </a:cubicBezTo>
                  <a:lnTo>
                    <a:pt x="15" y="1176"/>
                  </a:lnTo>
                  <a:cubicBezTo>
                    <a:pt x="176" y="1138"/>
                    <a:pt x="176" y="1138"/>
                    <a:pt x="176" y="1138"/>
                  </a:cubicBezTo>
                  <a:cubicBezTo>
                    <a:pt x="214" y="1131"/>
                    <a:pt x="245" y="1176"/>
                    <a:pt x="290" y="1131"/>
                  </a:cubicBezTo>
                  <a:cubicBezTo>
                    <a:pt x="336" y="1092"/>
                    <a:pt x="405" y="1054"/>
                    <a:pt x="436" y="1016"/>
                  </a:cubicBezTo>
                  <a:cubicBezTo>
                    <a:pt x="459" y="986"/>
                    <a:pt x="466" y="947"/>
                    <a:pt x="504" y="932"/>
                  </a:cubicBezTo>
                  <a:cubicBezTo>
                    <a:pt x="550" y="917"/>
                    <a:pt x="588" y="932"/>
                    <a:pt x="627" y="901"/>
                  </a:cubicBezTo>
                  <a:cubicBezTo>
                    <a:pt x="657" y="863"/>
                    <a:pt x="703" y="825"/>
                    <a:pt x="734" y="787"/>
                  </a:cubicBezTo>
                  <a:cubicBezTo>
                    <a:pt x="825" y="665"/>
                    <a:pt x="871" y="588"/>
                    <a:pt x="932" y="443"/>
                  </a:cubicBezTo>
                  <a:cubicBezTo>
                    <a:pt x="940" y="420"/>
                    <a:pt x="940" y="367"/>
                    <a:pt x="947" y="336"/>
                  </a:cubicBezTo>
                  <a:cubicBezTo>
                    <a:pt x="955" y="306"/>
                    <a:pt x="970" y="306"/>
                    <a:pt x="986" y="275"/>
                  </a:cubicBezTo>
                  <a:cubicBezTo>
                    <a:pt x="1009" y="244"/>
                    <a:pt x="986" y="161"/>
                    <a:pt x="986" y="122"/>
                  </a:cubicBezTo>
                  <a:cubicBezTo>
                    <a:pt x="1016" y="115"/>
                    <a:pt x="1047" y="115"/>
                    <a:pt x="1077" y="107"/>
                  </a:cubicBezTo>
                  <a:cubicBezTo>
                    <a:pt x="1077" y="100"/>
                    <a:pt x="1077" y="100"/>
                    <a:pt x="1077" y="100"/>
                  </a:cubicBezTo>
                  <a:cubicBezTo>
                    <a:pt x="1054" y="100"/>
                    <a:pt x="970" y="92"/>
                    <a:pt x="963" y="8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1" name="Freeform 91"/>
            <p:cNvSpPr>
              <a:spLocks noChangeArrowheads="1"/>
            </p:cNvSpPr>
            <p:nvPr/>
          </p:nvSpPr>
          <p:spPr bwMode="auto">
            <a:xfrm>
              <a:off x="6076555" y="8934450"/>
              <a:ext cx="150803" cy="109538"/>
            </a:xfrm>
            <a:custGeom>
              <a:avLst/>
              <a:gdLst>
                <a:gd name="T0" fmla="*/ 168 w 420"/>
                <a:gd name="T1" fmla="*/ 23 h 306"/>
                <a:gd name="T2" fmla="*/ 168 w 420"/>
                <a:gd name="T3" fmla="*/ 23 h 306"/>
                <a:gd name="T4" fmla="*/ 282 w 420"/>
                <a:gd name="T5" fmla="*/ 7 h 306"/>
                <a:gd name="T6" fmla="*/ 358 w 420"/>
                <a:gd name="T7" fmla="*/ 38 h 306"/>
                <a:gd name="T8" fmla="*/ 358 w 420"/>
                <a:gd name="T9" fmla="*/ 38 h 306"/>
                <a:gd name="T10" fmla="*/ 404 w 420"/>
                <a:gd name="T11" fmla="*/ 53 h 306"/>
                <a:gd name="T12" fmla="*/ 419 w 420"/>
                <a:gd name="T13" fmla="*/ 160 h 306"/>
                <a:gd name="T14" fmla="*/ 419 w 420"/>
                <a:gd name="T15" fmla="*/ 160 h 306"/>
                <a:gd name="T16" fmla="*/ 274 w 420"/>
                <a:gd name="T17" fmla="*/ 305 h 306"/>
                <a:gd name="T18" fmla="*/ 274 w 420"/>
                <a:gd name="T19" fmla="*/ 305 h 306"/>
                <a:gd name="T20" fmla="*/ 191 w 420"/>
                <a:gd name="T21" fmla="*/ 214 h 306"/>
                <a:gd name="T22" fmla="*/ 115 w 420"/>
                <a:gd name="T23" fmla="*/ 244 h 306"/>
                <a:gd name="T24" fmla="*/ 77 w 420"/>
                <a:gd name="T25" fmla="*/ 168 h 306"/>
                <a:gd name="T26" fmla="*/ 8 w 420"/>
                <a:gd name="T27" fmla="*/ 130 h 306"/>
                <a:gd name="T28" fmla="*/ 8 w 420"/>
                <a:gd name="T29" fmla="*/ 130 h 306"/>
                <a:gd name="T30" fmla="*/ 8 w 420"/>
                <a:gd name="T31" fmla="*/ 61 h 306"/>
                <a:gd name="T32" fmla="*/ 77 w 420"/>
                <a:gd name="T33" fmla="*/ 30 h 306"/>
                <a:gd name="T34" fmla="*/ 130 w 420"/>
                <a:gd name="T35" fmla="*/ 61 h 306"/>
                <a:gd name="T36" fmla="*/ 168 w 420"/>
                <a:gd name="T37" fmla="*/ 2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0" h="306">
                  <a:moveTo>
                    <a:pt x="168" y="23"/>
                  </a:moveTo>
                  <a:lnTo>
                    <a:pt x="168" y="23"/>
                  </a:lnTo>
                  <a:cubicBezTo>
                    <a:pt x="205" y="15"/>
                    <a:pt x="244" y="0"/>
                    <a:pt x="282" y="7"/>
                  </a:cubicBezTo>
                  <a:cubicBezTo>
                    <a:pt x="305" y="7"/>
                    <a:pt x="328" y="30"/>
                    <a:pt x="358" y="38"/>
                  </a:cubicBezTo>
                  <a:lnTo>
                    <a:pt x="358" y="38"/>
                  </a:lnTo>
                  <a:cubicBezTo>
                    <a:pt x="374" y="46"/>
                    <a:pt x="397" y="38"/>
                    <a:pt x="404" y="53"/>
                  </a:cubicBezTo>
                  <a:cubicBezTo>
                    <a:pt x="419" y="84"/>
                    <a:pt x="412" y="122"/>
                    <a:pt x="419" y="160"/>
                  </a:cubicBezTo>
                  <a:lnTo>
                    <a:pt x="419" y="160"/>
                  </a:lnTo>
                  <a:cubicBezTo>
                    <a:pt x="358" y="183"/>
                    <a:pt x="313" y="221"/>
                    <a:pt x="274" y="305"/>
                  </a:cubicBezTo>
                  <a:lnTo>
                    <a:pt x="274" y="305"/>
                  </a:lnTo>
                  <a:cubicBezTo>
                    <a:pt x="244" y="275"/>
                    <a:pt x="228" y="229"/>
                    <a:pt x="191" y="214"/>
                  </a:cubicBezTo>
                  <a:cubicBezTo>
                    <a:pt x="161" y="206"/>
                    <a:pt x="138" y="252"/>
                    <a:pt x="115" y="244"/>
                  </a:cubicBezTo>
                  <a:cubicBezTo>
                    <a:pt x="84" y="229"/>
                    <a:pt x="92" y="183"/>
                    <a:pt x="77" y="168"/>
                  </a:cubicBezTo>
                  <a:cubicBezTo>
                    <a:pt x="62" y="145"/>
                    <a:pt x="31" y="145"/>
                    <a:pt x="8" y="130"/>
                  </a:cubicBezTo>
                  <a:lnTo>
                    <a:pt x="8" y="130"/>
                  </a:lnTo>
                  <a:cubicBezTo>
                    <a:pt x="8" y="107"/>
                    <a:pt x="0" y="84"/>
                    <a:pt x="8" y="61"/>
                  </a:cubicBezTo>
                  <a:cubicBezTo>
                    <a:pt x="23" y="38"/>
                    <a:pt x="54" y="30"/>
                    <a:pt x="77" y="30"/>
                  </a:cubicBezTo>
                  <a:cubicBezTo>
                    <a:pt x="100" y="30"/>
                    <a:pt x="115" y="61"/>
                    <a:pt x="130" y="61"/>
                  </a:cubicBezTo>
                  <a:cubicBezTo>
                    <a:pt x="153" y="61"/>
                    <a:pt x="153" y="30"/>
                    <a:pt x="168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2" name="Freeform 92"/>
            <p:cNvSpPr>
              <a:spLocks noChangeArrowheads="1"/>
            </p:cNvSpPr>
            <p:nvPr/>
          </p:nvSpPr>
          <p:spPr bwMode="auto">
            <a:xfrm>
              <a:off x="5895591" y="8977313"/>
              <a:ext cx="280970" cy="139700"/>
            </a:xfrm>
            <a:custGeom>
              <a:avLst/>
              <a:gdLst>
                <a:gd name="T0" fmla="*/ 283 w 779"/>
                <a:gd name="T1" fmla="*/ 0 h 390"/>
                <a:gd name="T2" fmla="*/ 283 w 779"/>
                <a:gd name="T3" fmla="*/ 0 h 390"/>
                <a:gd name="T4" fmla="*/ 390 w 779"/>
                <a:gd name="T5" fmla="*/ 30 h 390"/>
                <a:gd name="T6" fmla="*/ 512 w 779"/>
                <a:gd name="T7" fmla="*/ 15 h 390"/>
                <a:gd name="T8" fmla="*/ 512 w 779"/>
                <a:gd name="T9" fmla="*/ 15 h 390"/>
                <a:gd name="T10" fmla="*/ 581 w 779"/>
                <a:gd name="T11" fmla="*/ 53 h 390"/>
                <a:gd name="T12" fmla="*/ 619 w 779"/>
                <a:gd name="T13" fmla="*/ 129 h 390"/>
                <a:gd name="T14" fmla="*/ 695 w 779"/>
                <a:gd name="T15" fmla="*/ 99 h 390"/>
                <a:gd name="T16" fmla="*/ 778 w 779"/>
                <a:gd name="T17" fmla="*/ 190 h 390"/>
                <a:gd name="T18" fmla="*/ 778 w 779"/>
                <a:gd name="T19" fmla="*/ 190 h 390"/>
                <a:gd name="T20" fmla="*/ 771 w 779"/>
                <a:gd name="T21" fmla="*/ 213 h 390"/>
                <a:gd name="T22" fmla="*/ 535 w 779"/>
                <a:gd name="T23" fmla="*/ 366 h 390"/>
                <a:gd name="T24" fmla="*/ 84 w 779"/>
                <a:gd name="T25" fmla="*/ 236 h 390"/>
                <a:gd name="T26" fmla="*/ 0 w 779"/>
                <a:gd name="T27" fmla="*/ 160 h 390"/>
                <a:gd name="T28" fmla="*/ 0 w 779"/>
                <a:gd name="T29" fmla="*/ 160 h 390"/>
                <a:gd name="T30" fmla="*/ 145 w 779"/>
                <a:gd name="T31" fmla="*/ 61 h 390"/>
                <a:gd name="T32" fmla="*/ 199 w 779"/>
                <a:gd name="T33" fmla="*/ 76 h 390"/>
                <a:gd name="T34" fmla="*/ 283 w 779"/>
                <a:gd name="T3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9" h="390">
                  <a:moveTo>
                    <a:pt x="283" y="0"/>
                  </a:moveTo>
                  <a:lnTo>
                    <a:pt x="283" y="0"/>
                  </a:lnTo>
                  <a:cubicBezTo>
                    <a:pt x="313" y="7"/>
                    <a:pt x="352" y="30"/>
                    <a:pt x="390" y="30"/>
                  </a:cubicBezTo>
                  <a:cubicBezTo>
                    <a:pt x="428" y="30"/>
                    <a:pt x="474" y="22"/>
                    <a:pt x="512" y="15"/>
                  </a:cubicBezTo>
                  <a:lnTo>
                    <a:pt x="512" y="15"/>
                  </a:lnTo>
                  <a:cubicBezTo>
                    <a:pt x="535" y="30"/>
                    <a:pt x="566" y="30"/>
                    <a:pt x="581" y="53"/>
                  </a:cubicBezTo>
                  <a:cubicBezTo>
                    <a:pt x="596" y="68"/>
                    <a:pt x="588" y="114"/>
                    <a:pt x="619" y="129"/>
                  </a:cubicBezTo>
                  <a:cubicBezTo>
                    <a:pt x="642" y="137"/>
                    <a:pt x="665" y="91"/>
                    <a:pt x="695" y="99"/>
                  </a:cubicBezTo>
                  <a:cubicBezTo>
                    <a:pt x="732" y="114"/>
                    <a:pt x="748" y="160"/>
                    <a:pt x="778" y="190"/>
                  </a:cubicBezTo>
                  <a:lnTo>
                    <a:pt x="778" y="190"/>
                  </a:lnTo>
                  <a:cubicBezTo>
                    <a:pt x="778" y="198"/>
                    <a:pt x="778" y="206"/>
                    <a:pt x="771" y="213"/>
                  </a:cubicBezTo>
                  <a:cubicBezTo>
                    <a:pt x="709" y="389"/>
                    <a:pt x="732" y="328"/>
                    <a:pt x="535" y="366"/>
                  </a:cubicBezTo>
                  <a:cubicBezTo>
                    <a:pt x="413" y="389"/>
                    <a:pt x="130" y="381"/>
                    <a:pt x="84" y="236"/>
                  </a:cubicBezTo>
                  <a:cubicBezTo>
                    <a:pt x="61" y="190"/>
                    <a:pt x="31" y="175"/>
                    <a:pt x="0" y="160"/>
                  </a:cubicBezTo>
                  <a:lnTo>
                    <a:pt x="0" y="160"/>
                  </a:lnTo>
                  <a:cubicBezTo>
                    <a:pt x="38" y="137"/>
                    <a:pt x="99" y="76"/>
                    <a:pt x="145" y="61"/>
                  </a:cubicBezTo>
                  <a:cubicBezTo>
                    <a:pt x="161" y="53"/>
                    <a:pt x="183" y="83"/>
                    <a:pt x="199" y="76"/>
                  </a:cubicBezTo>
                  <a:cubicBezTo>
                    <a:pt x="229" y="61"/>
                    <a:pt x="252" y="22"/>
                    <a:pt x="283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3" name="Freeform 93"/>
            <p:cNvSpPr>
              <a:spLocks noChangeArrowheads="1"/>
            </p:cNvSpPr>
            <p:nvPr/>
          </p:nvSpPr>
          <p:spPr bwMode="auto">
            <a:xfrm>
              <a:off x="6452768" y="8842375"/>
              <a:ext cx="236522" cy="223838"/>
            </a:xfrm>
            <a:custGeom>
              <a:avLst/>
              <a:gdLst>
                <a:gd name="T0" fmla="*/ 229 w 658"/>
                <a:gd name="T1" fmla="*/ 0 h 620"/>
                <a:gd name="T2" fmla="*/ 229 w 658"/>
                <a:gd name="T3" fmla="*/ 0 h 620"/>
                <a:gd name="T4" fmla="*/ 160 w 658"/>
                <a:gd name="T5" fmla="*/ 100 h 620"/>
                <a:gd name="T6" fmla="*/ 53 w 658"/>
                <a:gd name="T7" fmla="*/ 222 h 620"/>
                <a:gd name="T8" fmla="*/ 7 w 658"/>
                <a:gd name="T9" fmla="*/ 344 h 620"/>
                <a:gd name="T10" fmla="*/ 7 w 658"/>
                <a:gd name="T11" fmla="*/ 344 h 620"/>
                <a:gd name="T12" fmla="*/ 30 w 658"/>
                <a:gd name="T13" fmla="*/ 382 h 620"/>
                <a:gd name="T14" fmla="*/ 122 w 658"/>
                <a:gd name="T15" fmla="*/ 382 h 620"/>
                <a:gd name="T16" fmla="*/ 168 w 658"/>
                <a:gd name="T17" fmla="*/ 428 h 620"/>
                <a:gd name="T18" fmla="*/ 229 w 658"/>
                <a:gd name="T19" fmla="*/ 436 h 620"/>
                <a:gd name="T20" fmla="*/ 244 w 658"/>
                <a:gd name="T21" fmla="*/ 497 h 620"/>
                <a:gd name="T22" fmla="*/ 221 w 658"/>
                <a:gd name="T23" fmla="*/ 527 h 620"/>
                <a:gd name="T24" fmla="*/ 229 w 658"/>
                <a:gd name="T25" fmla="*/ 596 h 620"/>
                <a:gd name="T26" fmla="*/ 229 w 658"/>
                <a:gd name="T27" fmla="*/ 596 h 620"/>
                <a:gd name="T28" fmla="*/ 343 w 658"/>
                <a:gd name="T29" fmla="*/ 619 h 620"/>
                <a:gd name="T30" fmla="*/ 489 w 658"/>
                <a:gd name="T31" fmla="*/ 581 h 620"/>
                <a:gd name="T32" fmla="*/ 580 w 658"/>
                <a:gd name="T33" fmla="*/ 604 h 620"/>
                <a:gd name="T34" fmla="*/ 580 w 658"/>
                <a:gd name="T35" fmla="*/ 604 h 620"/>
                <a:gd name="T36" fmla="*/ 588 w 658"/>
                <a:gd name="T37" fmla="*/ 481 h 620"/>
                <a:gd name="T38" fmla="*/ 534 w 658"/>
                <a:gd name="T39" fmla="*/ 420 h 620"/>
                <a:gd name="T40" fmla="*/ 634 w 658"/>
                <a:gd name="T41" fmla="*/ 352 h 620"/>
                <a:gd name="T42" fmla="*/ 618 w 658"/>
                <a:gd name="T43" fmla="*/ 222 h 620"/>
                <a:gd name="T44" fmla="*/ 618 w 658"/>
                <a:gd name="T45" fmla="*/ 222 h 620"/>
                <a:gd name="T46" fmla="*/ 443 w 658"/>
                <a:gd name="T47" fmla="*/ 176 h 620"/>
                <a:gd name="T48" fmla="*/ 412 w 658"/>
                <a:gd name="T49" fmla="*/ 61 h 620"/>
                <a:gd name="T50" fmla="*/ 290 w 658"/>
                <a:gd name="T51" fmla="*/ 54 h 620"/>
                <a:gd name="T52" fmla="*/ 290 w 658"/>
                <a:gd name="T53" fmla="*/ 23 h 620"/>
                <a:gd name="T54" fmla="*/ 229 w 658"/>
                <a:gd name="T5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8" h="620">
                  <a:moveTo>
                    <a:pt x="229" y="0"/>
                  </a:moveTo>
                  <a:lnTo>
                    <a:pt x="229" y="0"/>
                  </a:lnTo>
                  <a:cubicBezTo>
                    <a:pt x="206" y="31"/>
                    <a:pt x="176" y="61"/>
                    <a:pt x="160" y="100"/>
                  </a:cubicBezTo>
                  <a:cubicBezTo>
                    <a:pt x="145" y="153"/>
                    <a:pt x="76" y="168"/>
                    <a:pt x="53" y="222"/>
                  </a:cubicBezTo>
                  <a:cubicBezTo>
                    <a:pt x="38" y="260"/>
                    <a:pt x="23" y="306"/>
                    <a:pt x="7" y="344"/>
                  </a:cubicBezTo>
                  <a:lnTo>
                    <a:pt x="7" y="344"/>
                  </a:lnTo>
                  <a:cubicBezTo>
                    <a:pt x="23" y="382"/>
                    <a:pt x="0" y="359"/>
                    <a:pt x="30" y="382"/>
                  </a:cubicBezTo>
                  <a:cubicBezTo>
                    <a:pt x="61" y="397"/>
                    <a:pt x="91" y="375"/>
                    <a:pt x="122" y="382"/>
                  </a:cubicBezTo>
                  <a:cubicBezTo>
                    <a:pt x="145" y="390"/>
                    <a:pt x="145" y="420"/>
                    <a:pt x="168" y="428"/>
                  </a:cubicBezTo>
                  <a:cubicBezTo>
                    <a:pt x="183" y="436"/>
                    <a:pt x="214" y="420"/>
                    <a:pt x="229" y="436"/>
                  </a:cubicBezTo>
                  <a:cubicBezTo>
                    <a:pt x="244" y="451"/>
                    <a:pt x="244" y="474"/>
                    <a:pt x="244" y="497"/>
                  </a:cubicBezTo>
                  <a:cubicBezTo>
                    <a:pt x="244" y="512"/>
                    <a:pt x="221" y="512"/>
                    <a:pt x="221" y="527"/>
                  </a:cubicBezTo>
                  <a:cubicBezTo>
                    <a:pt x="214" y="550"/>
                    <a:pt x="221" y="573"/>
                    <a:pt x="229" y="596"/>
                  </a:cubicBezTo>
                  <a:lnTo>
                    <a:pt x="229" y="596"/>
                  </a:lnTo>
                  <a:cubicBezTo>
                    <a:pt x="267" y="604"/>
                    <a:pt x="298" y="619"/>
                    <a:pt x="343" y="619"/>
                  </a:cubicBezTo>
                  <a:cubicBezTo>
                    <a:pt x="389" y="619"/>
                    <a:pt x="435" y="581"/>
                    <a:pt x="489" y="581"/>
                  </a:cubicBezTo>
                  <a:cubicBezTo>
                    <a:pt x="519" y="581"/>
                    <a:pt x="550" y="596"/>
                    <a:pt x="580" y="604"/>
                  </a:cubicBezTo>
                  <a:lnTo>
                    <a:pt x="580" y="604"/>
                  </a:lnTo>
                  <a:cubicBezTo>
                    <a:pt x="580" y="565"/>
                    <a:pt x="595" y="519"/>
                    <a:pt x="588" y="481"/>
                  </a:cubicBezTo>
                  <a:cubicBezTo>
                    <a:pt x="580" y="451"/>
                    <a:pt x="527" y="443"/>
                    <a:pt x="534" y="420"/>
                  </a:cubicBezTo>
                  <a:cubicBezTo>
                    <a:pt x="550" y="382"/>
                    <a:pt x="618" y="390"/>
                    <a:pt x="634" y="352"/>
                  </a:cubicBezTo>
                  <a:cubicBezTo>
                    <a:pt x="657" y="306"/>
                    <a:pt x="626" y="267"/>
                    <a:pt x="618" y="222"/>
                  </a:cubicBezTo>
                  <a:lnTo>
                    <a:pt x="618" y="222"/>
                  </a:lnTo>
                  <a:cubicBezTo>
                    <a:pt x="557" y="206"/>
                    <a:pt x="489" y="214"/>
                    <a:pt x="443" y="176"/>
                  </a:cubicBezTo>
                  <a:cubicBezTo>
                    <a:pt x="412" y="153"/>
                    <a:pt x="443" y="84"/>
                    <a:pt x="412" y="61"/>
                  </a:cubicBezTo>
                  <a:cubicBezTo>
                    <a:pt x="382" y="38"/>
                    <a:pt x="328" y="69"/>
                    <a:pt x="290" y="54"/>
                  </a:cubicBezTo>
                  <a:cubicBezTo>
                    <a:pt x="275" y="54"/>
                    <a:pt x="298" y="31"/>
                    <a:pt x="290" y="23"/>
                  </a:cubicBezTo>
                  <a:cubicBezTo>
                    <a:pt x="252" y="0"/>
                    <a:pt x="267" y="15"/>
                    <a:pt x="229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4" name="Freeform 94"/>
            <p:cNvSpPr>
              <a:spLocks noChangeArrowheads="1"/>
            </p:cNvSpPr>
            <p:nvPr/>
          </p:nvSpPr>
          <p:spPr bwMode="auto">
            <a:xfrm>
              <a:off x="6436894" y="8966201"/>
              <a:ext cx="104768" cy="119063"/>
            </a:xfrm>
            <a:custGeom>
              <a:avLst/>
              <a:gdLst>
                <a:gd name="T0" fmla="*/ 53 w 291"/>
                <a:gd name="T1" fmla="*/ 0 h 329"/>
                <a:gd name="T2" fmla="*/ 53 w 291"/>
                <a:gd name="T3" fmla="*/ 0 h 329"/>
                <a:gd name="T4" fmla="*/ 76 w 291"/>
                <a:gd name="T5" fmla="*/ 38 h 329"/>
                <a:gd name="T6" fmla="*/ 168 w 291"/>
                <a:gd name="T7" fmla="*/ 38 h 329"/>
                <a:gd name="T8" fmla="*/ 214 w 291"/>
                <a:gd name="T9" fmla="*/ 84 h 329"/>
                <a:gd name="T10" fmla="*/ 275 w 291"/>
                <a:gd name="T11" fmla="*/ 92 h 329"/>
                <a:gd name="T12" fmla="*/ 290 w 291"/>
                <a:gd name="T13" fmla="*/ 153 h 329"/>
                <a:gd name="T14" fmla="*/ 267 w 291"/>
                <a:gd name="T15" fmla="*/ 183 h 329"/>
                <a:gd name="T16" fmla="*/ 275 w 291"/>
                <a:gd name="T17" fmla="*/ 252 h 329"/>
                <a:gd name="T18" fmla="*/ 275 w 291"/>
                <a:gd name="T19" fmla="*/ 252 h 329"/>
                <a:gd name="T20" fmla="*/ 252 w 291"/>
                <a:gd name="T21" fmla="*/ 298 h 329"/>
                <a:gd name="T22" fmla="*/ 214 w 291"/>
                <a:gd name="T23" fmla="*/ 298 h 329"/>
                <a:gd name="T24" fmla="*/ 183 w 291"/>
                <a:gd name="T25" fmla="*/ 328 h 329"/>
                <a:gd name="T26" fmla="*/ 183 w 291"/>
                <a:gd name="T27" fmla="*/ 328 h 329"/>
                <a:gd name="T28" fmla="*/ 99 w 291"/>
                <a:gd name="T29" fmla="*/ 290 h 329"/>
                <a:gd name="T30" fmla="*/ 107 w 291"/>
                <a:gd name="T31" fmla="*/ 229 h 329"/>
                <a:gd name="T32" fmla="*/ 99 w 291"/>
                <a:gd name="T33" fmla="*/ 153 h 329"/>
                <a:gd name="T34" fmla="*/ 46 w 291"/>
                <a:gd name="T35" fmla="*/ 122 h 329"/>
                <a:gd name="T36" fmla="*/ 0 w 291"/>
                <a:gd name="T37" fmla="*/ 76 h 329"/>
                <a:gd name="T38" fmla="*/ 0 w 291"/>
                <a:gd name="T39" fmla="*/ 76 h 329"/>
                <a:gd name="T40" fmla="*/ 53 w 291"/>
                <a:gd name="T4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329">
                  <a:moveTo>
                    <a:pt x="53" y="0"/>
                  </a:moveTo>
                  <a:lnTo>
                    <a:pt x="53" y="0"/>
                  </a:lnTo>
                  <a:cubicBezTo>
                    <a:pt x="69" y="38"/>
                    <a:pt x="46" y="15"/>
                    <a:pt x="76" y="38"/>
                  </a:cubicBezTo>
                  <a:cubicBezTo>
                    <a:pt x="107" y="53"/>
                    <a:pt x="137" y="31"/>
                    <a:pt x="168" y="38"/>
                  </a:cubicBezTo>
                  <a:cubicBezTo>
                    <a:pt x="191" y="46"/>
                    <a:pt x="191" y="76"/>
                    <a:pt x="214" y="84"/>
                  </a:cubicBezTo>
                  <a:cubicBezTo>
                    <a:pt x="229" y="92"/>
                    <a:pt x="260" y="76"/>
                    <a:pt x="275" y="92"/>
                  </a:cubicBezTo>
                  <a:cubicBezTo>
                    <a:pt x="290" y="107"/>
                    <a:pt x="290" y="130"/>
                    <a:pt x="290" y="153"/>
                  </a:cubicBezTo>
                  <a:cubicBezTo>
                    <a:pt x="290" y="168"/>
                    <a:pt x="267" y="168"/>
                    <a:pt x="267" y="183"/>
                  </a:cubicBezTo>
                  <a:cubicBezTo>
                    <a:pt x="260" y="206"/>
                    <a:pt x="267" y="229"/>
                    <a:pt x="275" y="252"/>
                  </a:cubicBezTo>
                  <a:lnTo>
                    <a:pt x="275" y="252"/>
                  </a:lnTo>
                  <a:cubicBezTo>
                    <a:pt x="267" y="267"/>
                    <a:pt x="267" y="290"/>
                    <a:pt x="252" y="298"/>
                  </a:cubicBezTo>
                  <a:cubicBezTo>
                    <a:pt x="244" y="306"/>
                    <a:pt x="229" y="290"/>
                    <a:pt x="214" y="298"/>
                  </a:cubicBezTo>
                  <a:cubicBezTo>
                    <a:pt x="199" y="298"/>
                    <a:pt x="191" y="313"/>
                    <a:pt x="183" y="328"/>
                  </a:cubicBezTo>
                  <a:lnTo>
                    <a:pt x="183" y="328"/>
                  </a:lnTo>
                  <a:cubicBezTo>
                    <a:pt x="153" y="313"/>
                    <a:pt x="114" y="321"/>
                    <a:pt x="99" y="290"/>
                  </a:cubicBezTo>
                  <a:cubicBezTo>
                    <a:pt x="84" y="275"/>
                    <a:pt x="107" y="252"/>
                    <a:pt x="107" y="229"/>
                  </a:cubicBezTo>
                  <a:cubicBezTo>
                    <a:pt x="107" y="206"/>
                    <a:pt x="114" y="175"/>
                    <a:pt x="99" y="153"/>
                  </a:cubicBezTo>
                  <a:cubicBezTo>
                    <a:pt x="91" y="137"/>
                    <a:pt x="61" y="137"/>
                    <a:pt x="46" y="122"/>
                  </a:cubicBezTo>
                  <a:cubicBezTo>
                    <a:pt x="15" y="99"/>
                    <a:pt x="23" y="107"/>
                    <a:pt x="0" y="76"/>
                  </a:cubicBezTo>
                  <a:lnTo>
                    <a:pt x="0" y="76"/>
                  </a:lnTo>
                  <a:cubicBezTo>
                    <a:pt x="23" y="61"/>
                    <a:pt x="38" y="31"/>
                    <a:pt x="53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5" name="Freeform 95"/>
            <p:cNvSpPr>
              <a:spLocks noChangeArrowheads="1"/>
            </p:cNvSpPr>
            <p:nvPr/>
          </p:nvSpPr>
          <p:spPr bwMode="auto">
            <a:xfrm>
              <a:off x="6941686" y="8810626"/>
              <a:ext cx="134928" cy="187325"/>
            </a:xfrm>
            <a:custGeom>
              <a:avLst/>
              <a:gdLst>
                <a:gd name="T0" fmla="*/ 107 w 376"/>
                <a:gd name="T1" fmla="*/ 54 h 521"/>
                <a:gd name="T2" fmla="*/ 107 w 376"/>
                <a:gd name="T3" fmla="*/ 54 h 521"/>
                <a:gd name="T4" fmla="*/ 153 w 376"/>
                <a:gd name="T5" fmla="*/ 69 h 521"/>
                <a:gd name="T6" fmla="*/ 214 w 376"/>
                <a:gd name="T7" fmla="*/ 54 h 521"/>
                <a:gd name="T8" fmla="*/ 237 w 376"/>
                <a:gd name="T9" fmla="*/ 8 h 521"/>
                <a:gd name="T10" fmla="*/ 275 w 376"/>
                <a:gd name="T11" fmla="*/ 0 h 521"/>
                <a:gd name="T12" fmla="*/ 275 w 376"/>
                <a:gd name="T13" fmla="*/ 0 h 521"/>
                <a:gd name="T14" fmla="*/ 260 w 376"/>
                <a:gd name="T15" fmla="*/ 31 h 521"/>
                <a:gd name="T16" fmla="*/ 252 w 376"/>
                <a:gd name="T17" fmla="*/ 92 h 521"/>
                <a:gd name="T18" fmla="*/ 298 w 376"/>
                <a:gd name="T19" fmla="*/ 153 h 521"/>
                <a:gd name="T20" fmla="*/ 237 w 376"/>
                <a:gd name="T21" fmla="*/ 214 h 521"/>
                <a:gd name="T22" fmla="*/ 260 w 376"/>
                <a:gd name="T23" fmla="*/ 298 h 521"/>
                <a:gd name="T24" fmla="*/ 329 w 376"/>
                <a:gd name="T25" fmla="*/ 336 h 521"/>
                <a:gd name="T26" fmla="*/ 375 w 376"/>
                <a:gd name="T27" fmla="*/ 436 h 521"/>
                <a:gd name="T28" fmla="*/ 375 w 376"/>
                <a:gd name="T29" fmla="*/ 436 h 521"/>
                <a:gd name="T30" fmla="*/ 168 w 376"/>
                <a:gd name="T31" fmla="*/ 512 h 521"/>
                <a:gd name="T32" fmla="*/ 61 w 376"/>
                <a:gd name="T33" fmla="*/ 497 h 521"/>
                <a:gd name="T34" fmla="*/ 23 w 376"/>
                <a:gd name="T35" fmla="*/ 405 h 521"/>
                <a:gd name="T36" fmla="*/ 8 w 376"/>
                <a:gd name="T37" fmla="*/ 306 h 521"/>
                <a:gd name="T38" fmla="*/ 31 w 376"/>
                <a:gd name="T39" fmla="*/ 267 h 521"/>
                <a:gd name="T40" fmla="*/ 23 w 376"/>
                <a:gd name="T41" fmla="*/ 168 h 521"/>
                <a:gd name="T42" fmla="*/ 100 w 376"/>
                <a:gd name="T43" fmla="*/ 145 h 521"/>
                <a:gd name="T44" fmla="*/ 84 w 376"/>
                <a:gd name="T45" fmla="*/ 99 h 521"/>
                <a:gd name="T46" fmla="*/ 107 w 376"/>
                <a:gd name="T47" fmla="*/ 5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6" h="521">
                  <a:moveTo>
                    <a:pt x="107" y="54"/>
                  </a:moveTo>
                  <a:lnTo>
                    <a:pt x="107" y="54"/>
                  </a:lnTo>
                  <a:cubicBezTo>
                    <a:pt x="122" y="61"/>
                    <a:pt x="138" y="69"/>
                    <a:pt x="153" y="69"/>
                  </a:cubicBezTo>
                  <a:cubicBezTo>
                    <a:pt x="176" y="69"/>
                    <a:pt x="199" y="69"/>
                    <a:pt x="214" y="54"/>
                  </a:cubicBezTo>
                  <a:cubicBezTo>
                    <a:pt x="230" y="46"/>
                    <a:pt x="230" y="15"/>
                    <a:pt x="237" y="8"/>
                  </a:cubicBezTo>
                  <a:cubicBezTo>
                    <a:pt x="252" y="0"/>
                    <a:pt x="260" y="0"/>
                    <a:pt x="275" y="0"/>
                  </a:cubicBezTo>
                  <a:lnTo>
                    <a:pt x="275" y="0"/>
                  </a:lnTo>
                  <a:cubicBezTo>
                    <a:pt x="268" y="8"/>
                    <a:pt x="260" y="23"/>
                    <a:pt x="260" y="31"/>
                  </a:cubicBezTo>
                  <a:cubicBezTo>
                    <a:pt x="252" y="54"/>
                    <a:pt x="252" y="77"/>
                    <a:pt x="252" y="92"/>
                  </a:cubicBezTo>
                  <a:cubicBezTo>
                    <a:pt x="260" y="115"/>
                    <a:pt x="298" y="130"/>
                    <a:pt x="298" y="153"/>
                  </a:cubicBezTo>
                  <a:cubicBezTo>
                    <a:pt x="291" y="184"/>
                    <a:pt x="245" y="191"/>
                    <a:pt x="237" y="214"/>
                  </a:cubicBezTo>
                  <a:cubicBezTo>
                    <a:pt x="237" y="245"/>
                    <a:pt x="237" y="275"/>
                    <a:pt x="260" y="298"/>
                  </a:cubicBezTo>
                  <a:cubicBezTo>
                    <a:pt x="275" y="321"/>
                    <a:pt x="306" y="313"/>
                    <a:pt x="329" y="336"/>
                  </a:cubicBezTo>
                  <a:cubicBezTo>
                    <a:pt x="352" y="359"/>
                    <a:pt x="359" y="405"/>
                    <a:pt x="375" y="436"/>
                  </a:cubicBezTo>
                  <a:lnTo>
                    <a:pt x="375" y="436"/>
                  </a:lnTo>
                  <a:cubicBezTo>
                    <a:pt x="306" y="459"/>
                    <a:pt x="245" y="497"/>
                    <a:pt x="168" y="512"/>
                  </a:cubicBezTo>
                  <a:cubicBezTo>
                    <a:pt x="138" y="520"/>
                    <a:pt x="92" y="520"/>
                    <a:pt x="61" y="497"/>
                  </a:cubicBezTo>
                  <a:cubicBezTo>
                    <a:pt x="39" y="474"/>
                    <a:pt x="31" y="436"/>
                    <a:pt x="23" y="405"/>
                  </a:cubicBezTo>
                  <a:cubicBezTo>
                    <a:pt x="8" y="374"/>
                    <a:pt x="0" y="336"/>
                    <a:pt x="8" y="306"/>
                  </a:cubicBezTo>
                  <a:cubicBezTo>
                    <a:pt x="8" y="290"/>
                    <a:pt x="31" y="283"/>
                    <a:pt x="31" y="267"/>
                  </a:cubicBezTo>
                  <a:cubicBezTo>
                    <a:pt x="39" y="229"/>
                    <a:pt x="8" y="199"/>
                    <a:pt x="23" y="168"/>
                  </a:cubicBezTo>
                  <a:cubicBezTo>
                    <a:pt x="39" y="145"/>
                    <a:pt x="84" y="161"/>
                    <a:pt x="100" y="145"/>
                  </a:cubicBezTo>
                  <a:cubicBezTo>
                    <a:pt x="115" y="130"/>
                    <a:pt x="84" y="115"/>
                    <a:pt x="84" y="99"/>
                  </a:cubicBezTo>
                  <a:cubicBezTo>
                    <a:pt x="92" y="84"/>
                    <a:pt x="100" y="69"/>
                    <a:pt x="107" y="5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6" name="Freeform 96"/>
            <p:cNvSpPr>
              <a:spLocks noChangeArrowheads="1"/>
            </p:cNvSpPr>
            <p:nvPr/>
          </p:nvSpPr>
          <p:spPr bwMode="auto">
            <a:xfrm>
              <a:off x="7090901" y="8932863"/>
              <a:ext cx="330178" cy="209550"/>
            </a:xfrm>
            <a:custGeom>
              <a:avLst/>
              <a:gdLst>
                <a:gd name="T0" fmla="*/ 114 w 917"/>
                <a:gd name="T1" fmla="*/ 565 h 582"/>
                <a:gd name="T2" fmla="*/ 114 w 917"/>
                <a:gd name="T3" fmla="*/ 565 h 582"/>
                <a:gd name="T4" fmla="*/ 122 w 917"/>
                <a:gd name="T5" fmla="*/ 474 h 582"/>
                <a:gd name="T6" fmla="*/ 61 w 917"/>
                <a:gd name="T7" fmla="*/ 420 h 582"/>
                <a:gd name="T8" fmla="*/ 15 w 917"/>
                <a:gd name="T9" fmla="*/ 352 h 582"/>
                <a:gd name="T10" fmla="*/ 76 w 917"/>
                <a:gd name="T11" fmla="*/ 329 h 582"/>
                <a:gd name="T12" fmla="*/ 84 w 917"/>
                <a:gd name="T13" fmla="*/ 267 h 582"/>
                <a:gd name="T14" fmla="*/ 30 w 917"/>
                <a:gd name="T15" fmla="*/ 206 h 582"/>
                <a:gd name="T16" fmla="*/ 0 w 917"/>
                <a:gd name="T17" fmla="*/ 84 h 582"/>
                <a:gd name="T18" fmla="*/ 0 w 917"/>
                <a:gd name="T19" fmla="*/ 84 h 582"/>
                <a:gd name="T20" fmla="*/ 38 w 917"/>
                <a:gd name="T21" fmla="*/ 15 h 582"/>
                <a:gd name="T22" fmla="*/ 114 w 917"/>
                <a:gd name="T23" fmla="*/ 31 h 582"/>
                <a:gd name="T24" fmla="*/ 191 w 917"/>
                <a:gd name="T25" fmla="*/ 69 h 582"/>
                <a:gd name="T26" fmla="*/ 290 w 917"/>
                <a:gd name="T27" fmla="*/ 38 h 582"/>
                <a:gd name="T28" fmla="*/ 359 w 917"/>
                <a:gd name="T29" fmla="*/ 23 h 582"/>
                <a:gd name="T30" fmla="*/ 374 w 917"/>
                <a:gd name="T31" fmla="*/ 31 h 582"/>
                <a:gd name="T32" fmla="*/ 397 w 917"/>
                <a:gd name="T33" fmla="*/ 0 h 582"/>
                <a:gd name="T34" fmla="*/ 534 w 917"/>
                <a:gd name="T35" fmla="*/ 61 h 582"/>
                <a:gd name="T36" fmla="*/ 595 w 917"/>
                <a:gd name="T37" fmla="*/ 84 h 582"/>
                <a:gd name="T38" fmla="*/ 687 w 917"/>
                <a:gd name="T39" fmla="*/ 46 h 582"/>
                <a:gd name="T40" fmla="*/ 687 w 917"/>
                <a:gd name="T41" fmla="*/ 107 h 582"/>
                <a:gd name="T42" fmla="*/ 748 w 917"/>
                <a:gd name="T43" fmla="*/ 191 h 582"/>
                <a:gd name="T44" fmla="*/ 825 w 917"/>
                <a:gd name="T45" fmla="*/ 176 h 582"/>
                <a:gd name="T46" fmla="*/ 848 w 917"/>
                <a:gd name="T47" fmla="*/ 222 h 582"/>
                <a:gd name="T48" fmla="*/ 848 w 917"/>
                <a:gd name="T49" fmla="*/ 222 h 582"/>
                <a:gd name="T50" fmla="*/ 825 w 917"/>
                <a:gd name="T51" fmla="*/ 275 h 582"/>
                <a:gd name="T52" fmla="*/ 863 w 917"/>
                <a:gd name="T53" fmla="*/ 290 h 582"/>
                <a:gd name="T54" fmla="*/ 901 w 917"/>
                <a:gd name="T55" fmla="*/ 359 h 582"/>
                <a:gd name="T56" fmla="*/ 901 w 917"/>
                <a:gd name="T57" fmla="*/ 359 h 582"/>
                <a:gd name="T58" fmla="*/ 886 w 917"/>
                <a:gd name="T59" fmla="*/ 413 h 582"/>
                <a:gd name="T60" fmla="*/ 909 w 917"/>
                <a:gd name="T61" fmla="*/ 459 h 582"/>
                <a:gd name="T62" fmla="*/ 901 w 917"/>
                <a:gd name="T63" fmla="*/ 504 h 582"/>
                <a:gd name="T64" fmla="*/ 901 w 917"/>
                <a:gd name="T65" fmla="*/ 504 h 582"/>
                <a:gd name="T66" fmla="*/ 832 w 917"/>
                <a:gd name="T67" fmla="*/ 512 h 582"/>
                <a:gd name="T68" fmla="*/ 756 w 917"/>
                <a:gd name="T69" fmla="*/ 451 h 582"/>
                <a:gd name="T70" fmla="*/ 718 w 917"/>
                <a:gd name="T71" fmla="*/ 466 h 582"/>
                <a:gd name="T72" fmla="*/ 710 w 917"/>
                <a:gd name="T73" fmla="*/ 504 h 582"/>
                <a:gd name="T74" fmla="*/ 626 w 917"/>
                <a:gd name="T75" fmla="*/ 489 h 582"/>
                <a:gd name="T76" fmla="*/ 267 w 917"/>
                <a:gd name="T77" fmla="*/ 466 h 582"/>
                <a:gd name="T78" fmla="*/ 214 w 917"/>
                <a:gd name="T79" fmla="*/ 520 h 582"/>
                <a:gd name="T80" fmla="*/ 229 w 917"/>
                <a:gd name="T81" fmla="*/ 565 h 582"/>
                <a:gd name="T82" fmla="*/ 114 w 917"/>
                <a:gd name="T83" fmla="*/ 565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7" h="582">
                  <a:moveTo>
                    <a:pt x="114" y="565"/>
                  </a:moveTo>
                  <a:lnTo>
                    <a:pt x="114" y="565"/>
                  </a:lnTo>
                  <a:cubicBezTo>
                    <a:pt x="122" y="535"/>
                    <a:pt x="137" y="504"/>
                    <a:pt x="122" y="474"/>
                  </a:cubicBezTo>
                  <a:cubicBezTo>
                    <a:pt x="114" y="451"/>
                    <a:pt x="76" y="443"/>
                    <a:pt x="61" y="420"/>
                  </a:cubicBezTo>
                  <a:cubicBezTo>
                    <a:pt x="46" y="398"/>
                    <a:pt x="15" y="375"/>
                    <a:pt x="15" y="352"/>
                  </a:cubicBezTo>
                  <a:cubicBezTo>
                    <a:pt x="23" y="329"/>
                    <a:pt x="69" y="344"/>
                    <a:pt x="76" y="329"/>
                  </a:cubicBezTo>
                  <a:cubicBezTo>
                    <a:pt x="91" y="313"/>
                    <a:pt x="91" y="290"/>
                    <a:pt x="84" y="267"/>
                  </a:cubicBezTo>
                  <a:cubicBezTo>
                    <a:pt x="69" y="245"/>
                    <a:pt x="38" y="229"/>
                    <a:pt x="30" y="206"/>
                  </a:cubicBezTo>
                  <a:cubicBezTo>
                    <a:pt x="15" y="168"/>
                    <a:pt x="7" y="123"/>
                    <a:pt x="0" y="84"/>
                  </a:cubicBezTo>
                  <a:lnTo>
                    <a:pt x="0" y="84"/>
                  </a:lnTo>
                  <a:cubicBezTo>
                    <a:pt x="15" y="61"/>
                    <a:pt x="15" y="23"/>
                    <a:pt x="38" y="15"/>
                  </a:cubicBezTo>
                  <a:cubicBezTo>
                    <a:pt x="69" y="8"/>
                    <a:pt x="91" y="23"/>
                    <a:pt x="114" y="31"/>
                  </a:cubicBezTo>
                  <a:cubicBezTo>
                    <a:pt x="145" y="38"/>
                    <a:pt x="160" y="69"/>
                    <a:pt x="191" y="69"/>
                  </a:cubicBezTo>
                  <a:cubicBezTo>
                    <a:pt x="221" y="69"/>
                    <a:pt x="259" y="54"/>
                    <a:pt x="290" y="38"/>
                  </a:cubicBezTo>
                  <a:cubicBezTo>
                    <a:pt x="313" y="38"/>
                    <a:pt x="336" y="23"/>
                    <a:pt x="359" y="23"/>
                  </a:cubicBezTo>
                  <a:cubicBezTo>
                    <a:pt x="359" y="23"/>
                    <a:pt x="366" y="31"/>
                    <a:pt x="374" y="31"/>
                  </a:cubicBezTo>
                  <a:cubicBezTo>
                    <a:pt x="382" y="23"/>
                    <a:pt x="382" y="0"/>
                    <a:pt x="397" y="0"/>
                  </a:cubicBezTo>
                  <a:cubicBezTo>
                    <a:pt x="443" y="8"/>
                    <a:pt x="489" y="38"/>
                    <a:pt x="534" y="61"/>
                  </a:cubicBezTo>
                  <a:cubicBezTo>
                    <a:pt x="550" y="69"/>
                    <a:pt x="573" y="84"/>
                    <a:pt x="595" y="84"/>
                  </a:cubicBezTo>
                  <a:cubicBezTo>
                    <a:pt x="626" y="77"/>
                    <a:pt x="657" y="38"/>
                    <a:pt x="687" y="46"/>
                  </a:cubicBezTo>
                  <a:cubicBezTo>
                    <a:pt x="710" y="54"/>
                    <a:pt x="680" y="92"/>
                    <a:pt x="687" y="107"/>
                  </a:cubicBezTo>
                  <a:cubicBezTo>
                    <a:pt x="695" y="138"/>
                    <a:pt x="718" y="176"/>
                    <a:pt x="748" y="191"/>
                  </a:cubicBezTo>
                  <a:cubicBezTo>
                    <a:pt x="771" y="199"/>
                    <a:pt x="802" y="168"/>
                    <a:pt x="825" y="176"/>
                  </a:cubicBezTo>
                  <a:cubicBezTo>
                    <a:pt x="840" y="184"/>
                    <a:pt x="840" y="206"/>
                    <a:pt x="848" y="222"/>
                  </a:cubicBezTo>
                  <a:lnTo>
                    <a:pt x="848" y="222"/>
                  </a:lnTo>
                  <a:cubicBezTo>
                    <a:pt x="840" y="237"/>
                    <a:pt x="825" y="252"/>
                    <a:pt x="825" y="275"/>
                  </a:cubicBezTo>
                  <a:cubicBezTo>
                    <a:pt x="825" y="290"/>
                    <a:pt x="855" y="283"/>
                    <a:pt x="863" y="290"/>
                  </a:cubicBezTo>
                  <a:cubicBezTo>
                    <a:pt x="878" y="313"/>
                    <a:pt x="886" y="336"/>
                    <a:pt x="901" y="359"/>
                  </a:cubicBezTo>
                  <a:lnTo>
                    <a:pt x="901" y="359"/>
                  </a:lnTo>
                  <a:cubicBezTo>
                    <a:pt x="893" y="375"/>
                    <a:pt x="878" y="390"/>
                    <a:pt x="886" y="413"/>
                  </a:cubicBezTo>
                  <a:cubicBezTo>
                    <a:pt x="886" y="428"/>
                    <a:pt x="909" y="436"/>
                    <a:pt x="909" y="459"/>
                  </a:cubicBezTo>
                  <a:cubicBezTo>
                    <a:pt x="916" y="474"/>
                    <a:pt x="909" y="489"/>
                    <a:pt x="901" y="504"/>
                  </a:cubicBezTo>
                  <a:lnTo>
                    <a:pt x="901" y="504"/>
                  </a:lnTo>
                  <a:cubicBezTo>
                    <a:pt x="878" y="504"/>
                    <a:pt x="855" y="520"/>
                    <a:pt x="832" y="512"/>
                  </a:cubicBezTo>
                  <a:cubicBezTo>
                    <a:pt x="802" y="504"/>
                    <a:pt x="787" y="459"/>
                    <a:pt x="756" y="451"/>
                  </a:cubicBezTo>
                  <a:cubicBezTo>
                    <a:pt x="748" y="443"/>
                    <a:pt x="733" y="451"/>
                    <a:pt x="718" y="466"/>
                  </a:cubicBezTo>
                  <a:cubicBezTo>
                    <a:pt x="710" y="474"/>
                    <a:pt x="718" y="504"/>
                    <a:pt x="710" y="504"/>
                  </a:cubicBezTo>
                  <a:cubicBezTo>
                    <a:pt x="680" y="512"/>
                    <a:pt x="657" y="497"/>
                    <a:pt x="626" y="489"/>
                  </a:cubicBezTo>
                  <a:cubicBezTo>
                    <a:pt x="504" y="481"/>
                    <a:pt x="389" y="459"/>
                    <a:pt x="267" y="466"/>
                  </a:cubicBezTo>
                  <a:cubicBezTo>
                    <a:pt x="244" y="466"/>
                    <a:pt x="221" y="497"/>
                    <a:pt x="214" y="520"/>
                  </a:cubicBezTo>
                  <a:cubicBezTo>
                    <a:pt x="214" y="535"/>
                    <a:pt x="244" y="558"/>
                    <a:pt x="229" y="565"/>
                  </a:cubicBezTo>
                  <a:cubicBezTo>
                    <a:pt x="198" y="581"/>
                    <a:pt x="153" y="565"/>
                    <a:pt x="114" y="56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7" name="Freeform 97"/>
            <p:cNvSpPr>
              <a:spLocks noChangeArrowheads="1"/>
            </p:cNvSpPr>
            <p:nvPr/>
          </p:nvSpPr>
          <p:spPr bwMode="auto">
            <a:xfrm>
              <a:off x="7387744" y="8993188"/>
              <a:ext cx="66671" cy="80962"/>
            </a:xfrm>
            <a:custGeom>
              <a:avLst/>
              <a:gdLst>
                <a:gd name="T0" fmla="*/ 23 w 184"/>
                <a:gd name="T1" fmla="*/ 54 h 223"/>
                <a:gd name="T2" fmla="*/ 23 w 184"/>
                <a:gd name="T3" fmla="*/ 54 h 223"/>
                <a:gd name="T4" fmla="*/ 68 w 184"/>
                <a:gd name="T5" fmla="*/ 69 h 223"/>
                <a:gd name="T6" fmla="*/ 84 w 184"/>
                <a:gd name="T7" fmla="*/ 31 h 223"/>
                <a:gd name="T8" fmla="*/ 145 w 184"/>
                <a:gd name="T9" fmla="*/ 8 h 223"/>
                <a:gd name="T10" fmla="*/ 153 w 184"/>
                <a:gd name="T11" fmla="*/ 46 h 223"/>
                <a:gd name="T12" fmla="*/ 183 w 184"/>
                <a:gd name="T13" fmla="*/ 92 h 223"/>
                <a:gd name="T14" fmla="*/ 183 w 184"/>
                <a:gd name="T15" fmla="*/ 92 h 223"/>
                <a:gd name="T16" fmla="*/ 153 w 184"/>
                <a:gd name="T17" fmla="*/ 130 h 223"/>
                <a:gd name="T18" fmla="*/ 168 w 184"/>
                <a:gd name="T19" fmla="*/ 161 h 223"/>
                <a:gd name="T20" fmla="*/ 122 w 184"/>
                <a:gd name="T21" fmla="*/ 214 h 223"/>
                <a:gd name="T22" fmla="*/ 76 w 184"/>
                <a:gd name="T23" fmla="*/ 191 h 223"/>
                <a:gd name="T24" fmla="*/ 76 w 184"/>
                <a:gd name="T25" fmla="*/ 191 h 223"/>
                <a:gd name="T26" fmla="*/ 38 w 184"/>
                <a:gd name="T27" fmla="*/ 122 h 223"/>
                <a:gd name="T28" fmla="*/ 0 w 184"/>
                <a:gd name="T29" fmla="*/ 107 h 223"/>
                <a:gd name="T30" fmla="*/ 23 w 184"/>
                <a:gd name="T31" fmla="*/ 5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23">
                  <a:moveTo>
                    <a:pt x="23" y="54"/>
                  </a:moveTo>
                  <a:lnTo>
                    <a:pt x="23" y="54"/>
                  </a:lnTo>
                  <a:cubicBezTo>
                    <a:pt x="38" y="61"/>
                    <a:pt x="53" y="77"/>
                    <a:pt x="68" y="69"/>
                  </a:cubicBezTo>
                  <a:cubicBezTo>
                    <a:pt x="84" y="61"/>
                    <a:pt x="68" y="38"/>
                    <a:pt x="84" y="31"/>
                  </a:cubicBezTo>
                  <a:cubicBezTo>
                    <a:pt x="99" y="16"/>
                    <a:pt x="122" y="0"/>
                    <a:pt x="145" y="8"/>
                  </a:cubicBezTo>
                  <a:cubicBezTo>
                    <a:pt x="160" y="8"/>
                    <a:pt x="145" y="38"/>
                    <a:pt x="153" y="46"/>
                  </a:cubicBezTo>
                  <a:cubicBezTo>
                    <a:pt x="160" y="69"/>
                    <a:pt x="168" y="77"/>
                    <a:pt x="183" y="92"/>
                  </a:cubicBezTo>
                  <a:lnTo>
                    <a:pt x="183" y="92"/>
                  </a:lnTo>
                  <a:cubicBezTo>
                    <a:pt x="168" y="107"/>
                    <a:pt x="160" y="115"/>
                    <a:pt x="153" y="130"/>
                  </a:cubicBezTo>
                  <a:cubicBezTo>
                    <a:pt x="153" y="138"/>
                    <a:pt x="168" y="153"/>
                    <a:pt x="168" y="161"/>
                  </a:cubicBezTo>
                  <a:cubicBezTo>
                    <a:pt x="153" y="184"/>
                    <a:pt x="145" y="207"/>
                    <a:pt x="122" y="214"/>
                  </a:cubicBezTo>
                  <a:cubicBezTo>
                    <a:pt x="107" y="222"/>
                    <a:pt x="91" y="199"/>
                    <a:pt x="76" y="191"/>
                  </a:cubicBezTo>
                  <a:lnTo>
                    <a:pt x="76" y="191"/>
                  </a:lnTo>
                  <a:cubicBezTo>
                    <a:pt x="61" y="168"/>
                    <a:pt x="53" y="145"/>
                    <a:pt x="38" y="122"/>
                  </a:cubicBezTo>
                  <a:cubicBezTo>
                    <a:pt x="30" y="115"/>
                    <a:pt x="0" y="122"/>
                    <a:pt x="0" y="107"/>
                  </a:cubicBezTo>
                  <a:cubicBezTo>
                    <a:pt x="0" y="84"/>
                    <a:pt x="15" y="69"/>
                    <a:pt x="23" y="5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8" name="Freeform 98"/>
            <p:cNvSpPr>
              <a:spLocks noChangeArrowheads="1"/>
            </p:cNvSpPr>
            <p:nvPr/>
          </p:nvSpPr>
          <p:spPr bwMode="auto">
            <a:xfrm>
              <a:off x="7406793" y="8932863"/>
              <a:ext cx="123817" cy="190500"/>
            </a:xfrm>
            <a:custGeom>
              <a:avLst/>
              <a:gdLst>
                <a:gd name="T0" fmla="*/ 176 w 345"/>
                <a:gd name="T1" fmla="*/ 46 h 528"/>
                <a:gd name="T2" fmla="*/ 176 w 345"/>
                <a:gd name="T3" fmla="*/ 46 h 528"/>
                <a:gd name="T4" fmla="*/ 222 w 345"/>
                <a:gd name="T5" fmla="*/ 0 h 528"/>
                <a:gd name="T6" fmla="*/ 267 w 345"/>
                <a:gd name="T7" fmla="*/ 54 h 528"/>
                <a:gd name="T8" fmla="*/ 267 w 345"/>
                <a:gd name="T9" fmla="*/ 54 h 528"/>
                <a:gd name="T10" fmla="*/ 260 w 345"/>
                <a:gd name="T11" fmla="*/ 107 h 528"/>
                <a:gd name="T12" fmla="*/ 306 w 345"/>
                <a:gd name="T13" fmla="*/ 145 h 528"/>
                <a:gd name="T14" fmla="*/ 290 w 345"/>
                <a:gd name="T15" fmla="*/ 260 h 528"/>
                <a:gd name="T16" fmla="*/ 283 w 345"/>
                <a:gd name="T17" fmla="*/ 260 h 528"/>
                <a:gd name="T18" fmla="*/ 329 w 345"/>
                <a:gd name="T19" fmla="*/ 306 h 528"/>
                <a:gd name="T20" fmla="*/ 329 w 345"/>
                <a:gd name="T21" fmla="*/ 306 h 528"/>
                <a:gd name="T22" fmla="*/ 336 w 345"/>
                <a:gd name="T23" fmla="*/ 367 h 528"/>
                <a:gd name="T24" fmla="*/ 336 w 345"/>
                <a:gd name="T25" fmla="*/ 481 h 528"/>
                <a:gd name="T26" fmla="*/ 306 w 345"/>
                <a:gd name="T27" fmla="*/ 481 h 528"/>
                <a:gd name="T28" fmla="*/ 283 w 345"/>
                <a:gd name="T29" fmla="*/ 527 h 528"/>
                <a:gd name="T30" fmla="*/ 283 w 345"/>
                <a:gd name="T31" fmla="*/ 527 h 528"/>
                <a:gd name="T32" fmla="*/ 115 w 345"/>
                <a:gd name="T33" fmla="*/ 489 h 528"/>
                <a:gd name="T34" fmla="*/ 84 w 345"/>
                <a:gd name="T35" fmla="*/ 504 h 528"/>
                <a:gd name="T36" fmla="*/ 23 w 345"/>
                <a:gd name="T37" fmla="*/ 504 h 528"/>
                <a:gd name="T38" fmla="*/ 23 w 345"/>
                <a:gd name="T39" fmla="*/ 504 h 528"/>
                <a:gd name="T40" fmla="*/ 31 w 345"/>
                <a:gd name="T41" fmla="*/ 459 h 528"/>
                <a:gd name="T42" fmla="*/ 8 w 345"/>
                <a:gd name="T43" fmla="*/ 413 h 528"/>
                <a:gd name="T44" fmla="*/ 23 w 345"/>
                <a:gd name="T45" fmla="*/ 359 h 528"/>
                <a:gd name="T46" fmla="*/ 23 w 345"/>
                <a:gd name="T47" fmla="*/ 359 h 528"/>
                <a:gd name="T48" fmla="*/ 69 w 345"/>
                <a:gd name="T49" fmla="*/ 382 h 528"/>
                <a:gd name="T50" fmla="*/ 115 w 345"/>
                <a:gd name="T51" fmla="*/ 329 h 528"/>
                <a:gd name="T52" fmla="*/ 100 w 345"/>
                <a:gd name="T53" fmla="*/ 298 h 528"/>
                <a:gd name="T54" fmla="*/ 130 w 345"/>
                <a:gd name="T55" fmla="*/ 260 h 528"/>
                <a:gd name="T56" fmla="*/ 130 w 345"/>
                <a:gd name="T57" fmla="*/ 260 h 528"/>
                <a:gd name="T58" fmla="*/ 168 w 345"/>
                <a:gd name="T59" fmla="*/ 199 h 528"/>
                <a:gd name="T60" fmla="*/ 214 w 345"/>
                <a:gd name="T61" fmla="*/ 153 h 528"/>
                <a:gd name="T62" fmla="*/ 176 w 345"/>
                <a:gd name="T63" fmla="*/ 4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5" h="528">
                  <a:moveTo>
                    <a:pt x="176" y="46"/>
                  </a:moveTo>
                  <a:lnTo>
                    <a:pt x="176" y="46"/>
                  </a:lnTo>
                  <a:cubicBezTo>
                    <a:pt x="191" y="31"/>
                    <a:pt x="199" y="0"/>
                    <a:pt x="222" y="0"/>
                  </a:cubicBezTo>
                  <a:cubicBezTo>
                    <a:pt x="245" y="0"/>
                    <a:pt x="252" y="38"/>
                    <a:pt x="267" y="54"/>
                  </a:cubicBezTo>
                  <a:lnTo>
                    <a:pt x="267" y="54"/>
                  </a:lnTo>
                  <a:cubicBezTo>
                    <a:pt x="267" y="69"/>
                    <a:pt x="260" y="84"/>
                    <a:pt x="260" y="107"/>
                  </a:cubicBezTo>
                  <a:cubicBezTo>
                    <a:pt x="267" y="123"/>
                    <a:pt x="298" y="123"/>
                    <a:pt x="306" y="145"/>
                  </a:cubicBezTo>
                  <a:cubicBezTo>
                    <a:pt x="313" y="184"/>
                    <a:pt x="290" y="222"/>
                    <a:pt x="290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329" y="306"/>
                    <a:pt x="329" y="306"/>
                    <a:pt x="329" y="306"/>
                  </a:cubicBezTo>
                  <a:lnTo>
                    <a:pt x="329" y="306"/>
                  </a:lnTo>
                  <a:cubicBezTo>
                    <a:pt x="329" y="329"/>
                    <a:pt x="336" y="344"/>
                    <a:pt x="336" y="367"/>
                  </a:cubicBezTo>
                  <a:cubicBezTo>
                    <a:pt x="336" y="405"/>
                    <a:pt x="344" y="443"/>
                    <a:pt x="336" y="481"/>
                  </a:cubicBezTo>
                  <a:cubicBezTo>
                    <a:pt x="336" y="489"/>
                    <a:pt x="313" y="474"/>
                    <a:pt x="306" y="481"/>
                  </a:cubicBezTo>
                  <a:cubicBezTo>
                    <a:pt x="290" y="489"/>
                    <a:pt x="290" y="512"/>
                    <a:pt x="283" y="527"/>
                  </a:cubicBezTo>
                  <a:lnTo>
                    <a:pt x="283" y="527"/>
                  </a:lnTo>
                  <a:cubicBezTo>
                    <a:pt x="222" y="512"/>
                    <a:pt x="168" y="497"/>
                    <a:pt x="115" y="489"/>
                  </a:cubicBezTo>
                  <a:cubicBezTo>
                    <a:pt x="100" y="489"/>
                    <a:pt x="92" y="504"/>
                    <a:pt x="84" y="504"/>
                  </a:cubicBezTo>
                  <a:cubicBezTo>
                    <a:pt x="61" y="504"/>
                    <a:pt x="46" y="504"/>
                    <a:pt x="23" y="504"/>
                  </a:cubicBezTo>
                  <a:lnTo>
                    <a:pt x="23" y="504"/>
                  </a:lnTo>
                  <a:cubicBezTo>
                    <a:pt x="31" y="489"/>
                    <a:pt x="38" y="474"/>
                    <a:pt x="31" y="459"/>
                  </a:cubicBezTo>
                  <a:cubicBezTo>
                    <a:pt x="31" y="436"/>
                    <a:pt x="8" y="428"/>
                    <a:pt x="8" y="413"/>
                  </a:cubicBezTo>
                  <a:cubicBezTo>
                    <a:pt x="0" y="390"/>
                    <a:pt x="15" y="375"/>
                    <a:pt x="23" y="359"/>
                  </a:cubicBezTo>
                  <a:lnTo>
                    <a:pt x="23" y="359"/>
                  </a:lnTo>
                  <a:cubicBezTo>
                    <a:pt x="38" y="367"/>
                    <a:pt x="54" y="390"/>
                    <a:pt x="69" y="382"/>
                  </a:cubicBezTo>
                  <a:cubicBezTo>
                    <a:pt x="92" y="375"/>
                    <a:pt x="100" y="352"/>
                    <a:pt x="115" y="329"/>
                  </a:cubicBezTo>
                  <a:cubicBezTo>
                    <a:pt x="115" y="321"/>
                    <a:pt x="100" y="306"/>
                    <a:pt x="100" y="298"/>
                  </a:cubicBezTo>
                  <a:cubicBezTo>
                    <a:pt x="107" y="283"/>
                    <a:pt x="115" y="275"/>
                    <a:pt x="130" y="260"/>
                  </a:cubicBezTo>
                  <a:lnTo>
                    <a:pt x="130" y="260"/>
                  </a:lnTo>
                  <a:cubicBezTo>
                    <a:pt x="145" y="237"/>
                    <a:pt x="153" y="222"/>
                    <a:pt x="168" y="199"/>
                  </a:cubicBezTo>
                  <a:cubicBezTo>
                    <a:pt x="184" y="184"/>
                    <a:pt x="214" y="168"/>
                    <a:pt x="214" y="153"/>
                  </a:cubicBezTo>
                  <a:cubicBezTo>
                    <a:pt x="214" y="115"/>
                    <a:pt x="191" y="84"/>
                    <a:pt x="176" y="4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79" name="Freeform 99"/>
            <p:cNvSpPr>
              <a:spLocks noChangeArrowheads="1"/>
            </p:cNvSpPr>
            <p:nvPr/>
          </p:nvSpPr>
          <p:spPr bwMode="auto">
            <a:xfrm>
              <a:off x="7500449" y="8921751"/>
              <a:ext cx="184138" cy="182563"/>
            </a:xfrm>
            <a:custGeom>
              <a:avLst/>
              <a:gdLst>
                <a:gd name="T0" fmla="*/ 321 w 513"/>
                <a:gd name="T1" fmla="*/ 191 h 505"/>
                <a:gd name="T2" fmla="*/ 321 w 513"/>
                <a:gd name="T3" fmla="*/ 191 h 505"/>
                <a:gd name="T4" fmla="*/ 305 w 513"/>
                <a:gd name="T5" fmla="*/ 221 h 505"/>
                <a:gd name="T6" fmla="*/ 221 w 513"/>
                <a:gd name="T7" fmla="*/ 160 h 505"/>
                <a:gd name="T8" fmla="*/ 244 w 513"/>
                <a:gd name="T9" fmla="*/ 30 h 505"/>
                <a:gd name="T10" fmla="*/ 199 w 513"/>
                <a:gd name="T11" fmla="*/ 0 h 505"/>
                <a:gd name="T12" fmla="*/ 122 w 513"/>
                <a:gd name="T13" fmla="*/ 30 h 505"/>
                <a:gd name="T14" fmla="*/ 76 w 513"/>
                <a:gd name="T15" fmla="*/ 53 h 505"/>
                <a:gd name="T16" fmla="*/ 7 w 513"/>
                <a:gd name="T17" fmla="*/ 84 h 505"/>
                <a:gd name="T18" fmla="*/ 7 w 513"/>
                <a:gd name="T19" fmla="*/ 84 h 505"/>
                <a:gd name="T20" fmla="*/ 0 w 513"/>
                <a:gd name="T21" fmla="*/ 137 h 505"/>
                <a:gd name="T22" fmla="*/ 46 w 513"/>
                <a:gd name="T23" fmla="*/ 175 h 505"/>
                <a:gd name="T24" fmla="*/ 30 w 513"/>
                <a:gd name="T25" fmla="*/ 290 h 505"/>
                <a:gd name="T26" fmla="*/ 23 w 513"/>
                <a:gd name="T27" fmla="*/ 290 h 505"/>
                <a:gd name="T28" fmla="*/ 69 w 513"/>
                <a:gd name="T29" fmla="*/ 336 h 505"/>
                <a:gd name="T30" fmla="*/ 69 w 513"/>
                <a:gd name="T31" fmla="*/ 336 h 505"/>
                <a:gd name="T32" fmla="*/ 122 w 513"/>
                <a:gd name="T33" fmla="*/ 267 h 505"/>
                <a:gd name="T34" fmla="*/ 183 w 513"/>
                <a:gd name="T35" fmla="*/ 297 h 505"/>
                <a:gd name="T36" fmla="*/ 244 w 513"/>
                <a:gd name="T37" fmla="*/ 290 h 505"/>
                <a:gd name="T38" fmla="*/ 290 w 513"/>
                <a:gd name="T39" fmla="*/ 290 h 505"/>
                <a:gd name="T40" fmla="*/ 290 w 513"/>
                <a:gd name="T41" fmla="*/ 328 h 505"/>
                <a:gd name="T42" fmla="*/ 328 w 513"/>
                <a:gd name="T43" fmla="*/ 343 h 505"/>
                <a:gd name="T44" fmla="*/ 336 w 513"/>
                <a:gd name="T45" fmla="*/ 397 h 505"/>
                <a:gd name="T46" fmla="*/ 260 w 513"/>
                <a:gd name="T47" fmla="*/ 366 h 505"/>
                <a:gd name="T48" fmla="*/ 244 w 513"/>
                <a:gd name="T49" fmla="*/ 412 h 505"/>
                <a:gd name="T50" fmla="*/ 275 w 513"/>
                <a:gd name="T51" fmla="*/ 481 h 505"/>
                <a:gd name="T52" fmla="*/ 275 w 513"/>
                <a:gd name="T53" fmla="*/ 481 h 505"/>
                <a:gd name="T54" fmla="*/ 359 w 513"/>
                <a:gd name="T55" fmla="*/ 481 h 505"/>
                <a:gd name="T56" fmla="*/ 412 w 513"/>
                <a:gd name="T57" fmla="*/ 328 h 505"/>
                <a:gd name="T58" fmla="*/ 496 w 513"/>
                <a:gd name="T59" fmla="*/ 351 h 505"/>
                <a:gd name="T60" fmla="*/ 474 w 513"/>
                <a:gd name="T61" fmla="*/ 282 h 505"/>
                <a:gd name="T62" fmla="*/ 504 w 513"/>
                <a:gd name="T63" fmla="*/ 267 h 505"/>
                <a:gd name="T64" fmla="*/ 504 w 513"/>
                <a:gd name="T65" fmla="*/ 267 h 505"/>
                <a:gd name="T66" fmla="*/ 458 w 513"/>
                <a:gd name="T67" fmla="*/ 214 h 505"/>
                <a:gd name="T68" fmla="*/ 366 w 513"/>
                <a:gd name="T69" fmla="*/ 191 h 505"/>
                <a:gd name="T70" fmla="*/ 321 w 513"/>
                <a:gd name="T71" fmla="*/ 19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3" h="505">
                  <a:moveTo>
                    <a:pt x="321" y="191"/>
                  </a:moveTo>
                  <a:lnTo>
                    <a:pt x="321" y="191"/>
                  </a:lnTo>
                  <a:cubicBezTo>
                    <a:pt x="313" y="198"/>
                    <a:pt x="313" y="221"/>
                    <a:pt x="305" y="221"/>
                  </a:cubicBezTo>
                  <a:cubicBezTo>
                    <a:pt x="275" y="206"/>
                    <a:pt x="237" y="191"/>
                    <a:pt x="221" y="160"/>
                  </a:cubicBezTo>
                  <a:cubicBezTo>
                    <a:pt x="206" y="122"/>
                    <a:pt x="244" y="76"/>
                    <a:pt x="244" y="30"/>
                  </a:cubicBezTo>
                  <a:cubicBezTo>
                    <a:pt x="237" y="15"/>
                    <a:pt x="221" y="0"/>
                    <a:pt x="199" y="0"/>
                  </a:cubicBezTo>
                  <a:cubicBezTo>
                    <a:pt x="176" y="0"/>
                    <a:pt x="153" y="15"/>
                    <a:pt x="122" y="30"/>
                  </a:cubicBezTo>
                  <a:cubicBezTo>
                    <a:pt x="107" y="30"/>
                    <a:pt x="92" y="45"/>
                    <a:pt x="76" y="53"/>
                  </a:cubicBezTo>
                  <a:cubicBezTo>
                    <a:pt x="53" y="61"/>
                    <a:pt x="30" y="76"/>
                    <a:pt x="7" y="84"/>
                  </a:cubicBezTo>
                  <a:lnTo>
                    <a:pt x="7" y="84"/>
                  </a:lnTo>
                  <a:cubicBezTo>
                    <a:pt x="7" y="99"/>
                    <a:pt x="0" y="114"/>
                    <a:pt x="0" y="137"/>
                  </a:cubicBezTo>
                  <a:cubicBezTo>
                    <a:pt x="7" y="153"/>
                    <a:pt x="38" y="153"/>
                    <a:pt x="46" y="175"/>
                  </a:cubicBezTo>
                  <a:cubicBezTo>
                    <a:pt x="53" y="214"/>
                    <a:pt x="30" y="252"/>
                    <a:pt x="30" y="290"/>
                  </a:cubicBezTo>
                  <a:cubicBezTo>
                    <a:pt x="23" y="290"/>
                    <a:pt x="23" y="290"/>
                    <a:pt x="23" y="290"/>
                  </a:cubicBezTo>
                  <a:cubicBezTo>
                    <a:pt x="69" y="336"/>
                    <a:pt x="69" y="336"/>
                    <a:pt x="69" y="336"/>
                  </a:cubicBezTo>
                  <a:lnTo>
                    <a:pt x="69" y="336"/>
                  </a:lnTo>
                  <a:cubicBezTo>
                    <a:pt x="84" y="313"/>
                    <a:pt x="92" y="275"/>
                    <a:pt x="122" y="267"/>
                  </a:cubicBezTo>
                  <a:cubicBezTo>
                    <a:pt x="145" y="259"/>
                    <a:pt x="160" y="290"/>
                    <a:pt x="183" y="297"/>
                  </a:cubicBezTo>
                  <a:cubicBezTo>
                    <a:pt x="206" y="297"/>
                    <a:pt x="221" y="290"/>
                    <a:pt x="244" y="290"/>
                  </a:cubicBezTo>
                  <a:cubicBezTo>
                    <a:pt x="260" y="290"/>
                    <a:pt x="282" y="282"/>
                    <a:pt x="290" y="290"/>
                  </a:cubicBezTo>
                  <a:cubicBezTo>
                    <a:pt x="298" y="297"/>
                    <a:pt x="282" y="320"/>
                    <a:pt x="290" y="328"/>
                  </a:cubicBezTo>
                  <a:cubicBezTo>
                    <a:pt x="298" y="336"/>
                    <a:pt x="321" y="328"/>
                    <a:pt x="328" y="343"/>
                  </a:cubicBezTo>
                  <a:cubicBezTo>
                    <a:pt x="336" y="359"/>
                    <a:pt x="351" y="389"/>
                    <a:pt x="336" y="397"/>
                  </a:cubicBezTo>
                  <a:cubicBezTo>
                    <a:pt x="305" y="405"/>
                    <a:pt x="282" y="359"/>
                    <a:pt x="260" y="366"/>
                  </a:cubicBezTo>
                  <a:cubicBezTo>
                    <a:pt x="244" y="366"/>
                    <a:pt x="244" y="397"/>
                    <a:pt x="244" y="412"/>
                  </a:cubicBezTo>
                  <a:cubicBezTo>
                    <a:pt x="252" y="435"/>
                    <a:pt x="267" y="458"/>
                    <a:pt x="275" y="481"/>
                  </a:cubicBezTo>
                  <a:lnTo>
                    <a:pt x="275" y="481"/>
                  </a:lnTo>
                  <a:cubicBezTo>
                    <a:pt x="305" y="481"/>
                    <a:pt x="336" y="504"/>
                    <a:pt x="359" y="481"/>
                  </a:cubicBezTo>
                  <a:cubicBezTo>
                    <a:pt x="389" y="443"/>
                    <a:pt x="366" y="366"/>
                    <a:pt x="412" y="328"/>
                  </a:cubicBezTo>
                  <a:cubicBezTo>
                    <a:pt x="435" y="305"/>
                    <a:pt x="474" y="366"/>
                    <a:pt x="496" y="351"/>
                  </a:cubicBezTo>
                  <a:cubicBezTo>
                    <a:pt x="512" y="336"/>
                    <a:pt x="474" y="305"/>
                    <a:pt x="474" y="282"/>
                  </a:cubicBezTo>
                  <a:cubicBezTo>
                    <a:pt x="481" y="275"/>
                    <a:pt x="496" y="267"/>
                    <a:pt x="504" y="267"/>
                  </a:cubicBezTo>
                  <a:lnTo>
                    <a:pt x="504" y="267"/>
                  </a:lnTo>
                  <a:cubicBezTo>
                    <a:pt x="489" y="244"/>
                    <a:pt x="481" y="229"/>
                    <a:pt x="458" y="214"/>
                  </a:cubicBezTo>
                  <a:cubicBezTo>
                    <a:pt x="435" y="198"/>
                    <a:pt x="397" y="198"/>
                    <a:pt x="366" y="191"/>
                  </a:cubicBezTo>
                  <a:cubicBezTo>
                    <a:pt x="351" y="191"/>
                    <a:pt x="336" y="191"/>
                    <a:pt x="321" y="19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0" name="Freeform 100"/>
            <p:cNvSpPr>
              <a:spLocks noChangeArrowheads="1"/>
            </p:cNvSpPr>
            <p:nvPr/>
          </p:nvSpPr>
          <p:spPr bwMode="auto">
            <a:xfrm>
              <a:off x="7605218" y="8956676"/>
              <a:ext cx="93656" cy="60325"/>
            </a:xfrm>
            <a:custGeom>
              <a:avLst/>
              <a:gdLst>
                <a:gd name="T0" fmla="*/ 214 w 261"/>
                <a:gd name="T1" fmla="*/ 168 h 169"/>
                <a:gd name="T2" fmla="*/ 214 w 261"/>
                <a:gd name="T3" fmla="*/ 168 h 169"/>
                <a:gd name="T4" fmla="*/ 168 w 261"/>
                <a:gd name="T5" fmla="*/ 115 h 169"/>
                <a:gd name="T6" fmla="*/ 76 w 261"/>
                <a:gd name="T7" fmla="*/ 92 h 169"/>
                <a:gd name="T8" fmla="*/ 31 w 261"/>
                <a:gd name="T9" fmla="*/ 92 h 169"/>
                <a:gd name="T10" fmla="*/ 31 w 261"/>
                <a:gd name="T11" fmla="*/ 92 h 169"/>
                <a:gd name="T12" fmla="*/ 8 w 261"/>
                <a:gd name="T13" fmla="*/ 31 h 169"/>
                <a:gd name="T14" fmla="*/ 38 w 261"/>
                <a:gd name="T15" fmla="*/ 0 h 169"/>
                <a:gd name="T16" fmla="*/ 107 w 261"/>
                <a:gd name="T17" fmla="*/ 23 h 169"/>
                <a:gd name="T18" fmla="*/ 138 w 261"/>
                <a:gd name="T19" fmla="*/ 15 h 169"/>
                <a:gd name="T20" fmla="*/ 199 w 261"/>
                <a:gd name="T21" fmla="*/ 61 h 169"/>
                <a:gd name="T22" fmla="*/ 206 w 261"/>
                <a:gd name="T23" fmla="*/ 99 h 169"/>
                <a:gd name="T24" fmla="*/ 260 w 261"/>
                <a:gd name="T25" fmla="*/ 107 h 169"/>
                <a:gd name="T26" fmla="*/ 260 w 261"/>
                <a:gd name="T27" fmla="*/ 107 h 169"/>
                <a:gd name="T28" fmla="*/ 245 w 261"/>
                <a:gd name="T29" fmla="*/ 168 h 169"/>
                <a:gd name="T30" fmla="*/ 245 w 261"/>
                <a:gd name="T31" fmla="*/ 168 h 169"/>
                <a:gd name="T32" fmla="*/ 214 w 261"/>
                <a:gd name="T33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69">
                  <a:moveTo>
                    <a:pt x="214" y="168"/>
                  </a:moveTo>
                  <a:lnTo>
                    <a:pt x="214" y="168"/>
                  </a:lnTo>
                  <a:cubicBezTo>
                    <a:pt x="199" y="145"/>
                    <a:pt x="191" y="130"/>
                    <a:pt x="168" y="115"/>
                  </a:cubicBezTo>
                  <a:cubicBezTo>
                    <a:pt x="145" y="99"/>
                    <a:pt x="107" y="99"/>
                    <a:pt x="76" y="92"/>
                  </a:cubicBezTo>
                  <a:cubicBezTo>
                    <a:pt x="61" y="92"/>
                    <a:pt x="46" y="92"/>
                    <a:pt x="31" y="92"/>
                  </a:cubicBezTo>
                  <a:lnTo>
                    <a:pt x="31" y="92"/>
                  </a:lnTo>
                  <a:cubicBezTo>
                    <a:pt x="23" y="76"/>
                    <a:pt x="0" y="54"/>
                    <a:pt x="8" y="31"/>
                  </a:cubicBezTo>
                  <a:cubicBezTo>
                    <a:pt x="8" y="15"/>
                    <a:pt x="23" y="0"/>
                    <a:pt x="38" y="0"/>
                  </a:cubicBezTo>
                  <a:cubicBezTo>
                    <a:pt x="61" y="0"/>
                    <a:pt x="84" y="23"/>
                    <a:pt x="107" y="23"/>
                  </a:cubicBezTo>
                  <a:cubicBezTo>
                    <a:pt x="115" y="23"/>
                    <a:pt x="130" y="15"/>
                    <a:pt x="138" y="15"/>
                  </a:cubicBezTo>
                  <a:cubicBezTo>
                    <a:pt x="161" y="23"/>
                    <a:pt x="184" y="38"/>
                    <a:pt x="199" y="61"/>
                  </a:cubicBezTo>
                  <a:cubicBezTo>
                    <a:pt x="206" y="69"/>
                    <a:pt x="191" y="92"/>
                    <a:pt x="206" y="99"/>
                  </a:cubicBezTo>
                  <a:cubicBezTo>
                    <a:pt x="222" y="115"/>
                    <a:pt x="237" y="107"/>
                    <a:pt x="260" y="107"/>
                  </a:cubicBezTo>
                  <a:lnTo>
                    <a:pt x="260" y="107"/>
                  </a:lnTo>
                  <a:cubicBezTo>
                    <a:pt x="245" y="168"/>
                    <a:pt x="245" y="168"/>
                    <a:pt x="245" y="168"/>
                  </a:cubicBezTo>
                  <a:lnTo>
                    <a:pt x="245" y="168"/>
                  </a:lnTo>
                  <a:cubicBezTo>
                    <a:pt x="214" y="168"/>
                    <a:pt x="214" y="168"/>
                    <a:pt x="214" y="16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1" name="Freeform 101"/>
            <p:cNvSpPr>
              <a:spLocks noChangeArrowheads="1"/>
            </p:cNvSpPr>
            <p:nvPr/>
          </p:nvSpPr>
          <p:spPr bwMode="auto">
            <a:xfrm>
              <a:off x="7508387" y="9015413"/>
              <a:ext cx="119055" cy="127000"/>
            </a:xfrm>
            <a:custGeom>
              <a:avLst/>
              <a:gdLst>
                <a:gd name="T0" fmla="*/ 46 w 329"/>
                <a:gd name="T1" fmla="*/ 77 h 353"/>
                <a:gd name="T2" fmla="*/ 46 w 329"/>
                <a:gd name="T3" fmla="*/ 77 h 353"/>
                <a:gd name="T4" fmla="*/ 99 w 329"/>
                <a:gd name="T5" fmla="*/ 8 h 353"/>
                <a:gd name="T6" fmla="*/ 160 w 329"/>
                <a:gd name="T7" fmla="*/ 38 h 353"/>
                <a:gd name="T8" fmla="*/ 221 w 329"/>
                <a:gd name="T9" fmla="*/ 31 h 353"/>
                <a:gd name="T10" fmla="*/ 267 w 329"/>
                <a:gd name="T11" fmla="*/ 31 h 353"/>
                <a:gd name="T12" fmla="*/ 267 w 329"/>
                <a:gd name="T13" fmla="*/ 69 h 353"/>
                <a:gd name="T14" fmla="*/ 305 w 329"/>
                <a:gd name="T15" fmla="*/ 84 h 353"/>
                <a:gd name="T16" fmla="*/ 313 w 329"/>
                <a:gd name="T17" fmla="*/ 138 h 353"/>
                <a:gd name="T18" fmla="*/ 237 w 329"/>
                <a:gd name="T19" fmla="*/ 107 h 353"/>
                <a:gd name="T20" fmla="*/ 221 w 329"/>
                <a:gd name="T21" fmla="*/ 153 h 353"/>
                <a:gd name="T22" fmla="*/ 252 w 329"/>
                <a:gd name="T23" fmla="*/ 222 h 353"/>
                <a:gd name="T24" fmla="*/ 252 w 329"/>
                <a:gd name="T25" fmla="*/ 222 h 353"/>
                <a:gd name="T26" fmla="*/ 160 w 329"/>
                <a:gd name="T27" fmla="*/ 268 h 353"/>
                <a:gd name="T28" fmla="*/ 84 w 329"/>
                <a:gd name="T29" fmla="*/ 352 h 353"/>
                <a:gd name="T30" fmla="*/ 84 w 329"/>
                <a:gd name="T31" fmla="*/ 352 h 353"/>
                <a:gd name="T32" fmla="*/ 0 w 329"/>
                <a:gd name="T33" fmla="*/ 298 h 353"/>
                <a:gd name="T34" fmla="*/ 0 w 329"/>
                <a:gd name="T35" fmla="*/ 298 h 353"/>
                <a:gd name="T36" fmla="*/ 23 w 329"/>
                <a:gd name="T37" fmla="*/ 252 h 353"/>
                <a:gd name="T38" fmla="*/ 53 w 329"/>
                <a:gd name="T39" fmla="*/ 252 h 353"/>
                <a:gd name="T40" fmla="*/ 53 w 329"/>
                <a:gd name="T41" fmla="*/ 138 h 353"/>
                <a:gd name="T42" fmla="*/ 46 w 329"/>
                <a:gd name="T43" fmla="*/ 7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353">
                  <a:moveTo>
                    <a:pt x="46" y="77"/>
                  </a:moveTo>
                  <a:lnTo>
                    <a:pt x="46" y="77"/>
                  </a:lnTo>
                  <a:cubicBezTo>
                    <a:pt x="61" y="54"/>
                    <a:pt x="69" y="16"/>
                    <a:pt x="99" y="8"/>
                  </a:cubicBezTo>
                  <a:cubicBezTo>
                    <a:pt x="122" y="0"/>
                    <a:pt x="137" y="31"/>
                    <a:pt x="160" y="38"/>
                  </a:cubicBezTo>
                  <a:cubicBezTo>
                    <a:pt x="183" y="38"/>
                    <a:pt x="198" y="31"/>
                    <a:pt x="221" y="31"/>
                  </a:cubicBezTo>
                  <a:cubicBezTo>
                    <a:pt x="237" y="31"/>
                    <a:pt x="259" y="23"/>
                    <a:pt x="267" y="31"/>
                  </a:cubicBezTo>
                  <a:cubicBezTo>
                    <a:pt x="275" y="38"/>
                    <a:pt x="259" y="61"/>
                    <a:pt x="267" y="69"/>
                  </a:cubicBezTo>
                  <a:cubicBezTo>
                    <a:pt x="275" y="77"/>
                    <a:pt x="298" y="69"/>
                    <a:pt x="305" y="84"/>
                  </a:cubicBezTo>
                  <a:cubicBezTo>
                    <a:pt x="313" y="100"/>
                    <a:pt x="328" y="130"/>
                    <a:pt x="313" y="138"/>
                  </a:cubicBezTo>
                  <a:cubicBezTo>
                    <a:pt x="282" y="146"/>
                    <a:pt x="259" y="100"/>
                    <a:pt x="237" y="107"/>
                  </a:cubicBezTo>
                  <a:cubicBezTo>
                    <a:pt x="221" y="107"/>
                    <a:pt x="221" y="138"/>
                    <a:pt x="221" y="153"/>
                  </a:cubicBezTo>
                  <a:cubicBezTo>
                    <a:pt x="229" y="176"/>
                    <a:pt x="244" y="199"/>
                    <a:pt x="252" y="222"/>
                  </a:cubicBezTo>
                  <a:lnTo>
                    <a:pt x="252" y="222"/>
                  </a:lnTo>
                  <a:cubicBezTo>
                    <a:pt x="221" y="237"/>
                    <a:pt x="183" y="245"/>
                    <a:pt x="160" y="268"/>
                  </a:cubicBezTo>
                  <a:cubicBezTo>
                    <a:pt x="130" y="291"/>
                    <a:pt x="107" y="321"/>
                    <a:pt x="84" y="352"/>
                  </a:cubicBezTo>
                  <a:lnTo>
                    <a:pt x="84" y="352"/>
                  </a:lnTo>
                  <a:cubicBezTo>
                    <a:pt x="0" y="298"/>
                    <a:pt x="0" y="298"/>
                    <a:pt x="0" y="298"/>
                  </a:cubicBezTo>
                  <a:lnTo>
                    <a:pt x="0" y="298"/>
                  </a:lnTo>
                  <a:cubicBezTo>
                    <a:pt x="7" y="283"/>
                    <a:pt x="7" y="260"/>
                    <a:pt x="23" y="252"/>
                  </a:cubicBezTo>
                  <a:cubicBezTo>
                    <a:pt x="30" y="245"/>
                    <a:pt x="53" y="260"/>
                    <a:pt x="53" y="252"/>
                  </a:cubicBezTo>
                  <a:cubicBezTo>
                    <a:pt x="61" y="214"/>
                    <a:pt x="53" y="176"/>
                    <a:pt x="53" y="138"/>
                  </a:cubicBezTo>
                  <a:cubicBezTo>
                    <a:pt x="53" y="115"/>
                    <a:pt x="46" y="100"/>
                    <a:pt x="46" y="7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2" name="Freeform 102"/>
            <p:cNvSpPr>
              <a:spLocks noChangeArrowheads="1"/>
            </p:cNvSpPr>
            <p:nvPr/>
          </p:nvSpPr>
          <p:spPr bwMode="auto">
            <a:xfrm>
              <a:off x="7692524" y="8821738"/>
              <a:ext cx="476219" cy="360362"/>
            </a:xfrm>
            <a:custGeom>
              <a:avLst/>
              <a:gdLst>
                <a:gd name="T0" fmla="*/ 0 w 1322"/>
                <a:gd name="T1" fmla="*/ 542 h 1001"/>
                <a:gd name="T2" fmla="*/ 0 w 1322"/>
                <a:gd name="T3" fmla="*/ 542 h 1001"/>
                <a:gd name="T4" fmla="*/ 15 w 1322"/>
                <a:gd name="T5" fmla="*/ 481 h 1001"/>
                <a:gd name="T6" fmla="*/ 15 w 1322"/>
                <a:gd name="T7" fmla="*/ 481 h 1001"/>
                <a:gd name="T8" fmla="*/ 30 w 1322"/>
                <a:gd name="T9" fmla="*/ 428 h 1001"/>
                <a:gd name="T10" fmla="*/ 15 w 1322"/>
                <a:gd name="T11" fmla="*/ 359 h 1001"/>
                <a:gd name="T12" fmla="*/ 38 w 1322"/>
                <a:gd name="T13" fmla="*/ 313 h 1001"/>
                <a:gd name="T14" fmla="*/ 7 w 1322"/>
                <a:gd name="T15" fmla="*/ 221 h 1001"/>
                <a:gd name="T16" fmla="*/ 7 w 1322"/>
                <a:gd name="T17" fmla="*/ 221 h 1001"/>
                <a:gd name="T18" fmla="*/ 38 w 1322"/>
                <a:gd name="T19" fmla="*/ 153 h 1001"/>
                <a:gd name="T20" fmla="*/ 76 w 1322"/>
                <a:gd name="T21" fmla="*/ 191 h 1001"/>
                <a:gd name="T22" fmla="*/ 183 w 1322"/>
                <a:gd name="T23" fmla="*/ 183 h 1001"/>
                <a:gd name="T24" fmla="*/ 297 w 1322"/>
                <a:gd name="T25" fmla="*/ 130 h 1001"/>
                <a:gd name="T26" fmla="*/ 397 w 1322"/>
                <a:gd name="T27" fmla="*/ 122 h 1001"/>
                <a:gd name="T28" fmla="*/ 504 w 1322"/>
                <a:gd name="T29" fmla="*/ 53 h 1001"/>
                <a:gd name="T30" fmla="*/ 534 w 1322"/>
                <a:gd name="T31" fmla="*/ 7 h 1001"/>
                <a:gd name="T32" fmla="*/ 695 w 1322"/>
                <a:gd name="T33" fmla="*/ 0 h 1001"/>
                <a:gd name="T34" fmla="*/ 763 w 1322"/>
                <a:gd name="T35" fmla="*/ 23 h 1001"/>
                <a:gd name="T36" fmla="*/ 763 w 1322"/>
                <a:gd name="T37" fmla="*/ 23 h 1001"/>
                <a:gd name="T38" fmla="*/ 763 w 1322"/>
                <a:gd name="T39" fmla="*/ 107 h 1001"/>
                <a:gd name="T40" fmla="*/ 817 w 1322"/>
                <a:gd name="T41" fmla="*/ 114 h 1001"/>
                <a:gd name="T42" fmla="*/ 901 w 1322"/>
                <a:gd name="T43" fmla="*/ 206 h 1001"/>
                <a:gd name="T44" fmla="*/ 1031 w 1322"/>
                <a:gd name="T45" fmla="*/ 153 h 1001"/>
                <a:gd name="T46" fmla="*/ 1100 w 1322"/>
                <a:gd name="T47" fmla="*/ 153 h 1001"/>
                <a:gd name="T48" fmla="*/ 1145 w 1322"/>
                <a:gd name="T49" fmla="*/ 137 h 1001"/>
                <a:gd name="T50" fmla="*/ 1191 w 1322"/>
                <a:gd name="T51" fmla="*/ 206 h 1001"/>
                <a:gd name="T52" fmla="*/ 1191 w 1322"/>
                <a:gd name="T53" fmla="*/ 244 h 1001"/>
                <a:gd name="T54" fmla="*/ 1267 w 1322"/>
                <a:gd name="T55" fmla="*/ 313 h 1001"/>
                <a:gd name="T56" fmla="*/ 1260 w 1322"/>
                <a:gd name="T57" fmla="*/ 313 h 1001"/>
                <a:gd name="T58" fmla="*/ 1306 w 1322"/>
                <a:gd name="T59" fmla="*/ 366 h 1001"/>
                <a:gd name="T60" fmla="*/ 1222 w 1322"/>
                <a:gd name="T61" fmla="*/ 382 h 1001"/>
                <a:gd name="T62" fmla="*/ 1153 w 1322"/>
                <a:gd name="T63" fmla="*/ 389 h 1001"/>
                <a:gd name="T64" fmla="*/ 1138 w 1322"/>
                <a:gd name="T65" fmla="*/ 458 h 1001"/>
                <a:gd name="T66" fmla="*/ 1130 w 1322"/>
                <a:gd name="T67" fmla="*/ 511 h 1001"/>
                <a:gd name="T68" fmla="*/ 1130 w 1322"/>
                <a:gd name="T69" fmla="*/ 511 h 1001"/>
                <a:gd name="T70" fmla="*/ 1100 w 1322"/>
                <a:gd name="T71" fmla="*/ 580 h 1001"/>
                <a:gd name="T72" fmla="*/ 1031 w 1322"/>
                <a:gd name="T73" fmla="*/ 626 h 1001"/>
                <a:gd name="T74" fmla="*/ 1031 w 1322"/>
                <a:gd name="T75" fmla="*/ 718 h 1001"/>
                <a:gd name="T76" fmla="*/ 1015 w 1322"/>
                <a:gd name="T77" fmla="*/ 748 h 1001"/>
                <a:gd name="T78" fmla="*/ 1008 w 1322"/>
                <a:gd name="T79" fmla="*/ 847 h 1001"/>
                <a:gd name="T80" fmla="*/ 977 w 1322"/>
                <a:gd name="T81" fmla="*/ 893 h 1001"/>
                <a:gd name="T82" fmla="*/ 931 w 1322"/>
                <a:gd name="T83" fmla="*/ 916 h 1001"/>
                <a:gd name="T84" fmla="*/ 908 w 1322"/>
                <a:gd name="T85" fmla="*/ 985 h 1001"/>
                <a:gd name="T86" fmla="*/ 855 w 1322"/>
                <a:gd name="T87" fmla="*/ 985 h 1001"/>
                <a:gd name="T88" fmla="*/ 855 w 1322"/>
                <a:gd name="T89" fmla="*/ 985 h 1001"/>
                <a:gd name="T90" fmla="*/ 832 w 1322"/>
                <a:gd name="T91" fmla="*/ 939 h 1001"/>
                <a:gd name="T92" fmla="*/ 809 w 1322"/>
                <a:gd name="T93" fmla="*/ 962 h 1001"/>
                <a:gd name="T94" fmla="*/ 748 w 1322"/>
                <a:gd name="T95" fmla="*/ 870 h 1001"/>
                <a:gd name="T96" fmla="*/ 656 w 1322"/>
                <a:gd name="T97" fmla="*/ 947 h 1001"/>
                <a:gd name="T98" fmla="*/ 588 w 1322"/>
                <a:gd name="T99" fmla="*/ 993 h 1001"/>
                <a:gd name="T100" fmla="*/ 534 w 1322"/>
                <a:gd name="T101" fmla="*/ 939 h 1001"/>
                <a:gd name="T102" fmla="*/ 496 w 1322"/>
                <a:gd name="T103" fmla="*/ 863 h 1001"/>
                <a:gd name="T104" fmla="*/ 435 w 1322"/>
                <a:gd name="T105" fmla="*/ 878 h 1001"/>
                <a:gd name="T106" fmla="*/ 397 w 1322"/>
                <a:gd name="T107" fmla="*/ 771 h 1001"/>
                <a:gd name="T108" fmla="*/ 320 w 1322"/>
                <a:gd name="T109" fmla="*/ 832 h 1001"/>
                <a:gd name="T110" fmla="*/ 275 w 1322"/>
                <a:gd name="T111" fmla="*/ 901 h 1001"/>
                <a:gd name="T112" fmla="*/ 275 w 1322"/>
                <a:gd name="T113" fmla="*/ 847 h 1001"/>
                <a:gd name="T114" fmla="*/ 290 w 1322"/>
                <a:gd name="T115" fmla="*/ 748 h 1001"/>
                <a:gd name="T116" fmla="*/ 183 w 1322"/>
                <a:gd name="T117" fmla="*/ 680 h 1001"/>
                <a:gd name="T118" fmla="*/ 83 w 1322"/>
                <a:gd name="T119" fmla="*/ 611 h 1001"/>
                <a:gd name="T120" fmla="*/ 68 w 1322"/>
                <a:gd name="T121" fmla="*/ 580 h 1001"/>
                <a:gd name="T122" fmla="*/ 0 w 1322"/>
                <a:gd name="T123" fmla="*/ 542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2" h="1001">
                  <a:moveTo>
                    <a:pt x="0" y="542"/>
                  </a:moveTo>
                  <a:lnTo>
                    <a:pt x="0" y="542"/>
                  </a:lnTo>
                  <a:cubicBezTo>
                    <a:pt x="15" y="481"/>
                    <a:pt x="15" y="481"/>
                    <a:pt x="15" y="481"/>
                  </a:cubicBezTo>
                  <a:lnTo>
                    <a:pt x="15" y="481"/>
                  </a:lnTo>
                  <a:cubicBezTo>
                    <a:pt x="22" y="466"/>
                    <a:pt x="30" y="443"/>
                    <a:pt x="30" y="428"/>
                  </a:cubicBezTo>
                  <a:cubicBezTo>
                    <a:pt x="30" y="405"/>
                    <a:pt x="15" y="382"/>
                    <a:pt x="15" y="359"/>
                  </a:cubicBezTo>
                  <a:cubicBezTo>
                    <a:pt x="15" y="343"/>
                    <a:pt x="38" y="328"/>
                    <a:pt x="38" y="313"/>
                  </a:cubicBezTo>
                  <a:cubicBezTo>
                    <a:pt x="38" y="282"/>
                    <a:pt x="15" y="252"/>
                    <a:pt x="7" y="221"/>
                  </a:cubicBezTo>
                  <a:lnTo>
                    <a:pt x="7" y="221"/>
                  </a:lnTo>
                  <a:cubicBezTo>
                    <a:pt x="15" y="198"/>
                    <a:pt x="7" y="160"/>
                    <a:pt x="38" y="153"/>
                  </a:cubicBezTo>
                  <a:cubicBezTo>
                    <a:pt x="53" y="145"/>
                    <a:pt x="61" y="183"/>
                    <a:pt x="76" y="191"/>
                  </a:cubicBezTo>
                  <a:cubicBezTo>
                    <a:pt x="114" y="198"/>
                    <a:pt x="152" y="191"/>
                    <a:pt x="183" y="183"/>
                  </a:cubicBezTo>
                  <a:cubicBezTo>
                    <a:pt x="221" y="175"/>
                    <a:pt x="259" y="145"/>
                    <a:pt x="297" y="130"/>
                  </a:cubicBezTo>
                  <a:cubicBezTo>
                    <a:pt x="336" y="122"/>
                    <a:pt x="366" y="130"/>
                    <a:pt x="397" y="122"/>
                  </a:cubicBezTo>
                  <a:cubicBezTo>
                    <a:pt x="435" y="107"/>
                    <a:pt x="465" y="76"/>
                    <a:pt x="504" y="53"/>
                  </a:cubicBezTo>
                  <a:cubicBezTo>
                    <a:pt x="504" y="53"/>
                    <a:pt x="527" y="7"/>
                    <a:pt x="534" y="7"/>
                  </a:cubicBezTo>
                  <a:cubicBezTo>
                    <a:pt x="550" y="7"/>
                    <a:pt x="695" y="0"/>
                    <a:pt x="695" y="0"/>
                  </a:cubicBezTo>
                  <a:cubicBezTo>
                    <a:pt x="717" y="7"/>
                    <a:pt x="740" y="15"/>
                    <a:pt x="763" y="23"/>
                  </a:cubicBezTo>
                  <a:lnTo>
                    <a:pt x="763" y="23"/>
                  </a:lnTo>
                  <a:cubicBezTo>
                    <a:pt x="763" y="53"/>
                    <a:pt x="748" y="84"/>
                    <a:pt x="763" y="107"/>
                  </a:cubicBezTo>
                  <a:cubicBezTo>
                    <a:pt x="771" y="122"/>
                    <a:pt x="802" y="107"/>
                    <a:pt x="817" y="114"/>
                  </a:cubicBezTo>
                  <a:cubicBezTo>
                    <a:pt x="847" y="137"/>
                    <a:pt x="863" y="198"/>
                    <a:pt x="901" y="206"/>
                  </a:cubicBezTo>
                  <a:cubicBezTo>
                    <a:pt x="947" y="214"/>
                    <a:pt x="985" y="160"/>
                    <a:pt x="1031" y="153"/>
                  </a:cubicBezTo>
                  <a:cubicBezTo>
                    <a:pt x="1054" y="145"/>
                    <a:pt x="1077" y="160"/>
                    <a:pt x="1100" y="153"/>
                  </a:cubicBezTo>
                  <a:cubicBezTo>
                    <a:pt x="1115" y="153"/>
                    <a:pt x="1130" y="130"/>
                    <a:pt x="1145" y="137"/>
                  </a:cubicBezTo>
                  <a:cubicBezTo>
                    <a:pt x="1168" y="153"/>
                    <a:pt x="1183" y="183"/>
                    <a:pt x="1191" y="206"/>
                  </a:cubicBezTo>
                  <a:cubicBezTo>
                    <a:pt x="1199" y="221"/>
                    <a:pt x="1183" y="229"/>
                    <a:pt x="1191" y="244"/>
                  </a:cubicBezTo>
                  <a:cubicBezTo>
                    <a:pt x="1214" y="267"/>
                    <a:pt x="1244" y="290"/>
                    <a:pt x="1267" y="313"/>
                  </a:cubicBezTo>
                  <a:cubicBezTo>
                    <a:pt x="1260" y="313"/>
                    <a:pt x="1260" y="313"/>
                    <a:pt x="1260" y="313"/>
                  </a:cubicBezTo>
                  <a:cubicBezTo>
                    <a:pt x="1275" y="328"/>
                    <a:pt x="1321" y="351"/>
                    <a:pt x="1306" y="366"/>
                  </a:cubicBezTo>
                  <a:cubicBezTo>
                    <a:pt x="1290" y="397"/>
                    <a:pt x="1252" y="382"/>
                    <a:pt x="1222" y="382"/>
                  </a:cubicBezTo>
                  <a:cubicBezTo>
                    <a:pt x="1199" y="382"/>
                    <a:pt x="1168" y="374"/>
                    <a:pt x="1153" y="389"/>
                  </a:cubicBezTo>
                  <a:cubicBezTo>
                    <a:pt x="1130" y="405"/>
                    <a:pt x="1138" y="435"/>
                    <a:pt x="1138" y="458"/>
                  </a:cubicBezTo>
                  <a:cubicBezTo>
                    <a:pt x="1130" y="473"/>
                    <a:pt x="1130" y="496"/>
                    <a:pt x="1130" y="511"/>
                  </a:cubicBezTo>
                  <a:lnTo>
                    <a:pt x="1130" y="511"/>
                  </a:lnTo>
                  <a:cubicBezTo>
                    <a:pt x="1115" y="534"/>
                    <a:pt x="1115" y="565"/>
                    <a:pt x="1100" y="580"/>
                  </a:cubicBezTo>
                  <a:cubicBezTo>
                    <a:pt x="1084" y="603"/>
                    <a:pt x="1046" y="603"/>
                    <a:pt x="1031" y="626"/>
                  </a:cubicBezTo>
                  <a:cubicBezTo>
                    <a:pt x="1023" y="657"/>
                    <a:pt x="1038" y="687"/>
                    <a:pt x="1031" y="718"/>
                  </a:cubicBezTo>
                  <a:cubicBezTo>
                    <a:pt x="1031" y="733"/>
                    <a:pt x="1015" y="741"/>
                    <a:pt x="1015" y="748"/>
                  </a:cubicBezTo>
                  <a:cubicBezTo>
                    <a:pt x="1008" y="779"/>
                    <a:pt x="1015" y="817"/>
                    <a:pt x="1008" y="847"/>
                  </a:cubicBezTo>
                  <a:cubicBezTo>
                    <a:pt x="1000" y="870"/>
                    <a:pt x="985" y="878"/>
                    <a:pt x="977" y="893"/>
                  </a:cubicBezTo>
                  <a:cubicBezTo>
                    <a:pt x="962" y="901"/>
                    <a:pt x="939" y="901"/>
                    <a:pt x="931" y="916"/>
                  </a:cubicBezTo>
                  <a:cubicBezTo>
                    <a:pt x="916" y="932"/>
                    <a:pt x="931" y="970"/>
                    <a:pt x="908" y="985"/>
                  </a:cubicBezTo>
                  <a:cubicBezTo>
                    <a:pt x="901" y="993"/>
                    <a:pt x="878" y="985"/>
                    <a:pt x="855" y="985"/>
                  </a:cubicBezTo>
                  <a:lnTo>
                    <a:pt x="855" y="985"/>
                  </a:lnTo>
                  <a:cubicBezTo>
                    <a:pt x="847" y="970"/>
                    <a:pt x="847" y="947"/>
                    <a:pt x="832" y="939"/>
                  </a:cubicBezTo>
                  <a:cubicBezTo>
                    <a:pt x="825" y="939"/>
                    <a:pt x="817" y="970"/>
                    <a:pt x="809" y="962"/>
                  </a:cubicBezTo>
                  <a:cubicBezTo>
                    <a:pt x="779" y="939"/>
                    <a:pt x="786" y="870"/>
                    <a:pt x="748" y="870"/>
                  </a:cubicBezTo>
                  <a:cubicBezTo>
                    <a:pt x="702" y="863"/>
                    <a:pt x="687" y="924"/>
                    <a:pt x="656" y="947"/>
                  </a:cubicBezTo>
                  <a:cubicBezTo>
                    <a:pt x="633" y="970"/>
                    <a:pt x="618" y="1000"/>
                    <a:pt x="588" y="993"/>
                  </a:cubicBezTo>
                  <a:cubicBezTo>
                    <a:pt x="565" y="993"/>
                    <a:pt x="550" y="962"/>
                    <a:pt x="534" y="939"/>
                  </a:cubicBezTo>
                  <a:cubicBezTo>
                    <a:pt x="519" y="916"/>
                    <a:pt x="519" y="878"/>
                    <a:pt x="496" y="863"/>
                  </a:cubicBezTo>
                  <a:cubicBezTo>
                    <a:pt x="481" y="855"/>
                    <a:pt x="450" y="893"/>
                    <a:pt x="435" y="878"/>
                  </a:cubicBezTo>
                  <a:cubicBezTo>
                    <a:pt x="412" y="855"/>
                    <a:pt x="435" y="786"/>
                    <a:pt x="397" y="771"/>
                  </a:cubicBezTo>
                  <a:cubicBezTo>
                    <a:pt x="366" y="756"/>
                    <a:pt x="343" y="809"/>
                    <a:pt x="320" y="832"/>
                  </a:cubicBezTo>
                  <a:cubicBezTo>
                    <a:pt x="305" y="855"/>
                    <a:pt x="297" y="893"/>
                    <a:pt x="275" y="901"/>
                  </a:cubicBezTo>
                  <a:cubicBezTo>
                    <a:pt x="252" y="901"/>
                    <a:pt x="267" y="863"/>
                    <a:pt x="275" y="847"/>
                  </a:cubicBezTo>
                  <a:cubicBezTo>
                    <a:pt x="275" y="809"/>
                    <a:pt x="305" y="779"/>
                    <a:pt x="290" y="748"/>
                  </a:cubicBezTo>
                  <a:cubicBezTo>
                    <a:pt x="275" y="710"/>
                    <a:pt x="221" y="703"/>
                    <a:pt x="183" y="680"/>
                  </a:cubicBezTo>
                  <a:cubicBezTo>
                    <a:pt x="152" y="657"/>
                    <a:pt x="114" y="641"/>
                    <a:pt x="83" y="611"/>
                  </a:cubicBezTo>
                  <a:cubicBezTo>
                    <a:pt x="76" y="603"/>
                    <a:pt x="76" y="588"/>
                    <a:pt x="68" y="580"/>
                  </a:cubicBezTo>
                  <a:cubicBezTo>
                    <a:pt x="53" y="565"/>
                    <a:pt x="22" y="557"/>
                    <a:pt x="0" y="54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3" name="Freeform 103"/>
            <p:cNvSpPr>
              <a:spLocks noChangeArrowheads="1"/>
            </p:cNvSpPr>
            <p:nvPr/>
          </p:nvSpPr>
          <p:spPr bwMode="auto">
            <a:xfrm>
              <a:off x="7500449" y="9017000"/>
              <a:ext cx="506379" cy="355600"/>
            </a:xfrm>
            <a:custGeom>
              <a:avLst/>
              <a:gdLst>
                <a:gd name="T0" fmla="*/ 275 w 1406"/>
                <a:gd name="T1" fmla="*/ 214 h 986"/>
                <a:gd name="T2" fmla="*/ 275 w 1406"/>
                <a:gd name="T3" fmla="*/ 214 h 986"/>
                <a:gd name="T4" fmla="*/ 359 w 1406"/>
                <a:gd name="T5" fmla="*/ 214 h 986"/>
                <a:gd name="T6" fmla="*/ 412 w 1406"/>
                <a:gd name="T7" fmla="*/ 61 h 986"/>
                <a:gd name="T8" fmla="*/ 496 w 1406"/>
                <a:gd name="T9" fmla="*/ 84 h 986"/>
                <a:gd name="T10" fmla="*/ 474 w 1406"/>
                <a:gd name="T11" fmla="*/ 15 h 986"/>
                <a:gd name="T12" fmla="*/ 504 w 1406"/>
                <a:gd name="T13" fmla="*/ 0 h 986"/>
                <a:gd name="T14" fmla="*/ 504 w 1406"/>
                <a:gd name="T15" fmla="*/ 0 h 986"/>
                <a:gd name="T16" fmla="*/ 535 w 1406"/>
                <a:gd name="T17" fmla="*/ 0 h 986"/>
                <a:gd name="T18" fmla="*/ 535 w 1406"/>
                <a:gd name="T19" fmla="*/ 0 h 986"/>
                <a:gd name="T20" fmla="*/ 603 w 1406"/>
                <a:gd name="T21" fmla="*/ 38 h 986"/>
                <a:gd name="T22" fmla="*/ 618 w 1406"/>
                <a:gd name="T23" fmla="*/ 69 h 986"/>
                <a:gd name="T24" fmla="*/ 718 w 1406"/>
                <a:gd name="T25" fmla="*/ 138 h 986"/>
                <a:gd name="T26" fmla="*/ 825 w 1406"/>
                <a:gd name="T27" fmla="*/ 206 h 986"/>
                <a:gd name="T28" fmla="*/ 810 w 1406"/>
                <a:gd name="T29" fmla="*/ 305 h 986"/>
                <a:gd name="T30" fmla="*/ 810 w 1406"/>
                <a:gd name="T31" fmla="*/ 359 h 986"/>
                <a:gd name="T32" fmla="*/ 855 w 1406"/>
                <a:gd name="T33" fmla="*/ 290 h 986"/>
                <a:gd name="T34" fmla="*/ 932 w 1406"/>
                <a:gd name="T35" fmla="*/ 229 h 986"/>
                <a:gd name="T36" fmla="*/ 970 w 1406"/>
                <a:gd name="T37" fmla="*/ 336 h 986"/>
                <a:gd name="T38" fmla="*/ 1031 w 1406"/>
                <a:gd name="T39" fmla="*/ 321 h 986"/>
                <a:gd name="T40" fmla="*/ 1069 w 1406"/>
                <a:gd name="T41" fmla="*/ 397 h 986"/>
                <a:gd name="T42" fmla="*/ 1123 w 1406"/>
                <a:gd name="T43" fmla="*/ 451 h 986"/>
                <a:gd name="T44" fmla="*/ 1191 w 1406"/>
                <a:gd name="T45" fmla="*/ 405 h 986"/>
                <a:gd name="T46" fmla="*/ 1283 w 1406"/>
                <a:gd name="T47" fmla="*/ 328 h 986"/>
                <a:gd name="T48" fmla="*/ 1344 w 1406"/>
                <a:gd name="T49" fmla="*/ 420 h 986"/>
                <a:gd name="T50" fmla="*/ 1367 w 1406"/>
                <a:gd name="T51" fmla="*/ 397 h 986"/>
                <a:gd name="T52" fmla="*/ 1390 w 1406"/>
                <a:gd name="T53" fmla="*/ 443 h 986"/>
                <a:gd name="T54" fmla="*/ 1390 w 1406"/>
                <a:gd name="T55" fmla="*/ 443 h 986"/>
                <a:gd name="T56" fmla="*/ 1405 w 1406"/>
                <a:gd name="T57" fmla="*/ 542 h 986"/>
                <a:gd name="T58" fmla="*/ 1382 w 1406"/>
                <a:gd name="T59" fmla="*/ 634 h 986"/>
                <a:gd name="T60" fmla="*/ 1382 w 1406"/>
                <a:gd name="T61" fmla="*/ 688 h 986"/>
                <a:gd name="T62" fmla="*/ 1398 w 1406"/>
                <a:gd name="T63" fmla="*/ 817 h 986"/>
                <a:gd name="T64" fmla="*/ 1352 w 1406"/>
                <a:gd name="T65" fmla="*/ 833 h 986"/>
                <a:gd name="T66" fmla="*/ 1207 w 1406"/>
                <a:gd name="T67" fmla="*/ 825 h 986"/>
                <a:gd name="T68" fmla="*/ 1115 w 1406"/>
                <a:gd name="T69" fmla="*/ 833 h 986"/>
                <a:gd name="T70" fmla="*/ 1077 w 1406"/>
                <a:gd name="T71" fmla="*/ 772 h 986"/>
                <a:gd name="T72" fmla="*/ 1016 w 1406"/>
                <a:gd name="T73" fmla="*/ 764 h 986"/>
                <a:gd name="T74" fmla="*/ 916 w 1406"/>
                <a:gd name="T75" fmla="*/ 833 h 986"/>
                <a:gd name="T76" fmla="*/ 649 w 1406"/>
                <a:gd name="T77" fmla="*/ 924 h 986"/>
                <a:gd name="T78" fmla="*/ 443 w 1406"/>
                <a:gd name="T79" fmla="*/ 970 h 986"/>
                <a:gd name="T80" fmla="*/ 343 w 1406"/>
                <a:gd name="T81" fmla="*/ 962 h 986"/>
                <a:gd name="T82" fmla="*/ 237 w 1406"/>
                <a:gd name="T83" fmla="*/ 985 h 986"/>
                <a:gd name="T84" fmla="*/ 137 w 1406"/>
                <a:gd name="T85" fmla="*/ 962 h 986"/>
                <a:gd name="T86" fmla="*/ 137 w 1406"/>
                <a:gd name="T87" fmla="*/ 962 h 986"/>
                <a:gd name="T88" fmla="*/ 153 w 1406"/>
                <a:gd name="T89" fmla="*/ 894 h 986"/>
                <a:gd name="T90" fmla="*/ 61 w 1406"/>
                <a:gd name="T91" fmla="*/ 794 h 986"/>
                <a:gd name="T92" fmla="*/ 15 w 1406"/>
                <a:gd name="T93" fmla="*/ 810 h 986"/>
                <a:gd name="T94" fmla="*/ 23 w 1406"/>
                <a:gd name="T95" fmla="*/ 710 h 986"/>
                <a:gd name="T96" fmla="*/ 0 w 1406"/>
                <a:gd name="T97" fmla="*/ 649 h 986"/>
                <a:gd name="T98" fmla="*/ 23 w 1406"/>
                <a:gd name="T99" fmla="*/ 580 h 986"/>
                <a:gd name="T100" fmla="*/ 84 w 1406"/>
                <a:gd name="T101" fmla="*/ 558 h 986"/>
                <a:gd name="T102" fmla="*/ 160 w 1406"/>
                <a:gd name="T103" fmla="*/ 588 h 986"/>
                <a:gd name="T104" fmla="*/ 176 w 1406"/>
                <a:gd name="T105" fmla="*/ 550 h 986"/>
                <a:gd name="T106" fmla="*/ 168 w 1406"/>
                <a:gd name="T107" fmla="*/ 451 h 986"/>
                <a:gd name="T108" fmla="*/ 107 w 1406"/>
                <a:gd name="T109" fmla="*/ 344 h 986"/>
                <a:gd name="T110" fmla="*/ 107 w 1406"/>
                <a:gd name="T111" fmla="*/ 344 h 986"/>
                <a:gd name="T112" fmla="*/ 183 w 1406"/>
                <a:gd name="T113" fmla="*/ 260 h 986"/>
                <a:gd name="T114" fmla="*/ 275 w 1406"/>
                <a:gd name="T115" fmla="*/ 21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6" h="986">
                  <a:moveTo>
                    <a:pt x="275" y="214"/>
                  </a:moveTo>
                  <a:lnTo>
                    <a:pt x="275" y="214"/>
                  </a:lnTo>
                  <a:cubicBezTo>
                    <a:pt x="305" y="214"/>
                    <a:pt x="336" y="237"/>
                    <a:pt x="359" y="214"/>
                  </a:cubicBezTo>
                  <a:cubicBezTo>
                    <a:pt x="389" y="176"/>
                    <a:pt x="366" y="99"/>
                    <a:pt x="412" y="61"/>
                  </a:cubicBezTo>
                  <a:cubicBezTo>
                    <a:pt x="435" y="38"/>
                    <a:pt x="474" y="99"/>
                    <a:pt x="496" y="84"/>
                  </a:cubicBezTo>
                  <a:cubicBezTo>
                    <a:pt x="512" y="69"/>
                    <a:pt x="474" y="38"/>
                    <a:pt x="474" y="15"/>
                  </a:cubicBezTo>
                  <a:cubicBezTo>
                    <a:pt x="481" y="8"/>
                    <a:pt x="496" y="0"/>
                    <a:pt x="504" y="0"/>
                  </a:cubicBezTo>
                  <a:lnTo>
                    <a:pt x="504" y="0"/>
                  </a:lnTo>
                  <a:cubicBezTo>
                    <a:pt x="535" y="0"/>
                    <a:pt x="535" y="0"/>
                    <a:pt x="535" y="0"/>
                  </a:cubicBezTo>
                  <a:lnTo>
                    <a:pt x="535" y="0"/>
                  </a:lnTo>
                  <a:cubicBezTo>
                    <a:pt x="557" y="15"/>
                    <a:pt x="588" y="23"/>
                    <a:pt x="603" y="38"/>
                  </a:cubicBezTo>
                  <a:cubicBezTo>
                    <a:pt x="611" y="46"/>
                    <a:pt x="611" y="61"/>
                    <a:pt x="618" y="69"/>
                  </a:cubicBezTo>
                  <a:cubicBezTo>
                    <a:pt x="649" y="99"/>
                    <a:pt x="687" y="115"/>
                    <a:pt x="718" y="138"/>
                  </a:cubicBezTo>
                  <a:cubicBezTo>
                    <a:pt x="756" y="161"/>
                    <a:pt x="810" y="168"/>
                    <a:pt x="825" y="206"/>
                  </a:cubicBezTo>
                  <a:cubicBezTo>
                    <a:pt x="840" y="237"/>
                    <a:pt x="810" y="267"/>
                    <a:pt x="810" y="305"/>
                  </a:cubicBezTo>
                  <a:cubicBezTo>
                    <a:pt x="802" y="321"/>
                    <a:pt x="787" y="359"/>
                    <a:pt x="810" y="359"/>
                  </a:cubicBezTo>
                  <a:cubicBezTo>
                    <a:pt x="832" y="351"/>
                    <a:pt x="840" y="313"/>
                    <a:pt x="855" y="290"/>
                  </a:cubicBezTo>
                  <a:cubicBezTo>
                    <a:pt x="878" y="267"/>
                    <a:pt x="901" y="214"/>
                    <a:pt x="932" y="229"/>
                  </a:cubicBezTo>
                  <a:cubicBezTo>
                    <a:pt x="970" y="244"/>
                    <a:pt x="947" y="313"/>
                    <a:pt x="970" y="336"/>
                  </a:cubicBezTo>
                  <a:cubicBezTo>
                    <a:pt x="985" y="351"/>
                    <a:pt x="1016" y="313"/>
                    <a:pt x="1031" y="321"/>
                  </a:cubicBezTo>
                  <a:cubicBezTo>
                    <a:pt x="1054" y="336"/>
                    <a:pt x="1054" y="374"/>
                    <a:pt x="1069" y="397"/>
                  </a:cubicBezTo>
                  <a:cubicBezTo>
                    <a:pt x="1085" y="420"/>
                    <a:pt x="1100" y="451"/>
                    <a:pt x="1123" y="451"/>
                  </a:cubicBezTo>
                  <a:cubicBezTo>
                    <a:pt x="1153" y="458"/>
                    <a:pt x="1168" y="428"/>
                    <a:pt x="1191" y="405"/>
                  </a:cubicBezTo>
                  <a:cubicBezTo>
                    <a:pt x="1222" y="382"/>
                    <a:pt x="1237" y="321"/>
                    <a:pt x="1283" y="328"/>
                  </a:cubicBezTo>
                  <a:cubicBezTo>
                    <a:pt x="1321" y="328"/>
                    <a:pt x="1314" y="397"/>
                    <a:pt x="1344" y="420"/>
                  </a:cubicBezTo>
                  <a:cubicBezTo>
                    <a:pt x="1352" y="428"/>
                    <a:pt x="1360" y="397"/>
                    <a:pt x="1367" y="397"/>
                  </a:cubicBezTo>
                  <a:cubicBezTo>
                    <a:pt x="1382" y="405"/>
                    <a:pt x="1382" y="428"/>
                    <a:pt x="1390" y="443"/>
                  </a:cubicBezTo>
                  <a:lnTo>
                    <a:pt x="1390" y="443"/>
                  </a:lnTo>
                  <a:cubicBezTo>
                    <a:pt x="1398" y="474"/>
                    <a:pt x="1405" y="504"/>
                    <a:pt x="1405" y="542"/>
                  </a:cubicBezTo>
                  <a:cubicBezTo>
                    <a:pt x="1405" y="573"/>
                    <a:pt x="1390" y="603"/>
                    <a:pt x="1382" y="634"/>
                  </a:cubicBezTo>
                  <a:cubicBezTo>
                    <a:pt x="1375" y="649"/>
                    <a:pt x="1382" y="665"/>
                    <a:pt x="1382" y="688"/>
                  </a:cubicBezTo>
                  <a:cubicBezTo>
                    <a:pt x="1382" y="726"/>
                    <a:pt x="1390" y="772"/>
                    <a:pt x="1398" y="817"/>
                  </a:cubicBezTo>
                  <a:cubicBezTo>
                    <a:pt x="1352" y="833"/>
                    <a:pt x="1352" y="833"/>
                    <a:pt x="1352" y="833"/>
                  </a:cubicBezTo>
                  <a:cubicBezTo>
                    <a:pt x="1306" y="833"/>
                    <a:pt x="1260" y="825"/>
                    <a:pt x="1207" y="825"/>
                  </a:cubicBezTo>
                  <a:cubicBezTo>
                    <a:pt x="1176" y="833"/>
                    <a:pt x="1146" y="848"/>
                    <a:pt x="1115" y="833"/>
                  </a:cubicBezTo>
                  <a:cubicBezTo>
                    <a:pt x="1092" y="825"/>
                    <a:pt x="1092" y="794"/>
                    <a:pt x="1077" y="772"/>
                  </a:cubicBezTo>
                  <a:cubicBezTo>
                    <a:pt x="1077" y="772"/>
                    <a:pt x="1023" y="764"/>
                    <a:pt x="1016" y="764"/>
                  </a:cubicBezTo>
                  <a:cubicBezTo>
                    <a:pt x="1008" y="764"/>
                    <a:pt x="916" y="833"/>
                    <a:pt x="916" y="833"/>
                  </a:cubicBezTo>
                  <a:cubicBezTo>
                    <a:pt x="825" y="863"/>
                    <a:pt x="741" y="894"/>
                    <a:pt x="649" y="924"/>
                  </a:cubicBezTo>
                  <a:cubicBezTo>
                    <a:pt x="580" y="940"/>
                    <a:pt x="512" y="962"/>
                    <a:pt x="443" y="970"/>
                  </a:cubicBezTo>
                  <a:cubicBezTo>
                    <a:pt x="412" y="970"/>
                    <a:pt x="374" y="955"/>
                    <a:pt x="343" y="962"/>
                  </a:cubicBezTo>
                  <a:cubicBezTo>
                    <a:pt x="305" y="962"/>
                    <a:pt x="275" y="985"/>
                    <a:pt x="237" y="985"/>
                  </a:cubicBezTo>
                  <a:cubicBezTo>
                    <a:pt x="199" y="985"/>
                    <a:pt x="168" y="970"/>
                    <a:pt x="137" y="962"/>
                  </a:cubicBezTo>
                  <a:lnTo>
                    <a:pt x="137" y="962"/>
                  </a:lnTo>
                  <a:cubicBezTo>
                    <a:pt x="137" y="940"/>
                    <a:pt x="160" y="917"/>
                    <a:pt x="153" y="894"/>
                  </a:cubicBezTo>
                  <a:cubicBezTo>
                    <a:pt x="130" y="855"/>
                    <a:pt x="99" y="817"/>
                    <a:pt x="61" y="794"/>
                  </a:cubicBezTo>
                  <a:cubicBezTo>
                    <a:pt x="46" y="787"/>
                    <a:pt x="23" y="825"/>
                    <a:pt x="15" y="810"/>
                  </a:cubicBezTo>
                  <a:cubicBezTo>
                    <a:pt x="0" y="779"/>
                    <a:pt x="23" y="741"/>
                    <a:pt x="23" y="710"/>
                  </a:cubicBezTo>
                  <a:cubicBezTo>
                    <a:pt x="23" y="688"/>
                    <a:pt x="0" y="672"/>
                    <a:pt x="0" y="649"/>
                  </a:cubicBezTo>
                  <a:cubicBezTo>
                    <a:pt x="0" y="626"/>
                    <a:pt x="7" y="603"/>
                    <a:pt x="23" y="580"/>
                  </a:cubicBezTo>
                  <a:cubicBezTo>
                    <a:pt x="38" y="565"/>
                    <a:pt x="61" y="550"/>
                    <a:pt x="84" y="558"/>
                  </a:cubicBezTo>
                  <a:cubicBezTo>
                    <a:pt x="107" y="558"/>
                    <a:pt x="130" y="588"/>
                    <a:pt x="160" y="588"/>
                  </a:cubicBezTo>
                  <a:cubicBezTo>
                    <a:pt x="176" y="588"/>
                    <a:pt x="168" y="565"/>
                    <a:pt x="176" y="550"/>
                  </a:cubicBezTo>
                  <a:cubicBezTo>
                    <a:pt x="176" y="519"/>
                    <a:pt x="176" y="481"/>
                    <a:pt x="168" y="451"/>
                  </a:cubicBezTo>
                  <a:cubicBezTo>
                    <a:pt x="153" y="413"/>
                    <a:pt x="130" y="374"/>
                    <a:pt x="107" y="344"/>
                  </a:cubicBezTo>
                  <a:lnTo>
                    <a:pt x="107" y="344"/>
                  </a:lnTo>
                  <a:cubicBezTo>
                    <a:pt x="130" y="313"/>
                    <a:pt x="153" y="283"/>
                    <a:pt x="183" y="260"/>
                  </a:cubicBezTo>
                  <a:cubicBezTo>
                    <a:pt x="206" y="237"/>
                    <a:pt x="244" y="229"/>
                    <a:pt x="275" y="21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4" name="Freeform 104"/>
            <p:cNvSpPr>
              <a:spLocks noChangeArrowheads="1"/>
            </p:cNvSpPr>
            <p:nvPr/>
          </p:nvSpPr>
          <p:spPr bwMode="auto">
            <a:xfrm>
              <a:off x="8100486" y="8929688"/>
              <a:ext cx="193662" cy="112712"/>
            </a:xfrm>
            <a:custGeom>
              <a:avLst/>
              <a:gdLst>
                <a:gd name="T0" fmla="*/ 298 w 536"/>
                <a:gd name="T1" fmla="*/ 305 h 314"/>
                <a:gd name="T2" fmla="*/ 298 w 536"/>
                <a:gd name="T3" fmla="*/ 305 h 314"/>
                <a:gd name="T4" fmla="*/ 336 w 536"/>
                <a:gd name="T5" fmla="*/ 252 h 314"/>
                <a:gd name="T6" fmla="*/ 458 w 536"/>
                <a:gd name="T7" fmla="*/ 183 h 314"/>
                <a:gd name="T8" fmla="*/ 535 w 536"/>
                <a:gd name="T9" fmla="*/ 175 h 314"/>
                <a:gd name="T10" fmla="*/ 535 w 536"/>
                <a:gd name="T11" fmla="*/ 175 h 314"/>
                <a:gd name="T12" fmla="*/ 374 w 536"/>
                <a:gd name="T13" fmla="*/ 30 h 314"/>
                <a:gd name="T14" fmla="*/ 298 w 536"/>
                <a:gd name="T15" fmla="*/ 38 h 314"/>
                <a:gd name="T16" fmla="*/ 260 w 536"/>
                <a:gd name="T17" fmla="*/ 7 h 314"/>
                <a:gd name="T18" fmla="*/ 130 w 536"/>
                <a:gd name="T19" fmla="*/ 15 h 314"/>
                <a:gd name="T20" fmla="*/ 130 w 536"/>
                <a:gd name="T21" fmla="*/ 15 h 314"/>
                <a:gd name="T22" fmla="*/ 176 w 536"/>
                <a:gd name="T23" fmla="*/ 68 h 314"/>
                <a:gd name="T24" fmla="*/ 92 w 536"/>
                <a:gd name="T25" fmla="*/ 84 h 314"/>
                <a:gd name="T26" fmla="*/ 23 w 536"/>
                <a:gd name="T27" fmla="*/ 91 h 314"/>
                <a:gd name="T28" fmla="*/ 8 w 536"/>
                <a:gd name="T29" fmla="*/ 160 h 314"/>
                <a:gd name="T30" fmla="*/ 0 w 536"/>
                <a:gd name="T31" fmla="*/ 213 h 314"/>
                <a:gd name="T32" fmla="*/ 0 w 536"/>
                <a:gd name="T33" fmla="*/ 213 h 314"/>
                <a:gd name="T34" fmla="*/ 84 w 536"/>
                <a:gd name="T35" fmla="*/ 274 h 314"/>
                <a:gd name="T36" fmla="*/ 145 w 536"/>
                <a:gd name="T37" fmla="*/ 244 h 314"/>
                <a:gd name="T38" fmla="*/ 183 w 536"/>
                <a:gd name="T39" fmla="*/ 297 h 314"/>
                <a:gd name="T40" fmla="*/ 298 w 536"/>
                <a:gd name="T41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6" h="314">
                  <a:moveTo>
                    <a:pt x="298" y="305"/>
                  </a:moveTo>
                  <a:lnTo>
                    <a:pt x="298" y="305"/>
                  </a:lnTo>
                  <a:cubicBezTo>
                    <a:pt x="313" y="290"/>
                    <a:pt x="328" y="274"/>
                    <a:pt x="336" y="252"/>
                  </a:cubicBezTo>
                  <a:cubicBezTo>
                    <a:pt x="359" y="175"/>
                    <a:pt x="374" y="183"/>
                    <a:pt x="458" y="183"/>
                  </a:cubicBezTo>
                  <a:cubicBezTo>
                    <a:pt x="481" y="183"/>
                    <a:pt x="504" y="183"/>
                    <a:pt x="535" y="175"/>
                  </a:cubicBezTo>
                  <a:lnTo>
                    <a:pt x="535" y="175"/>
                  </a:lnTo>
                  <a:cubicBezTo>
                    <a:pt x="489" y="137"/>
                    <a:pt x="428" y="53"/>
                    <a:pt x="374" y="30"/>
                  </a:cubicBezTo>
                  <a:cubicBezTo>
                    <a:pt x="351" y="22"/>
                    <a:pt x="328" y="45"/>
                    <a:pt x="298" y="38"/>
                  </a:cubicBezTo>
                  <a:cubicBezTo>
                    <a:pt x="283" y="38"/>
                    <a:pt x="275" y="7"/>
                    <a:pt x="260" y="7"/>
                  </a:cubicBezTo>
                  <a:cubicBezTo>
                    <a:pt x="214" y="0"/>
                    <a:pt x="176" y="7"/>
                    <a:pt x="130" y="15"/>
                  </a:cubicBezTo>
                  <a:lnTo>
                    <a:pt x="130" y="15"/>
                  </a:lnTo>
                  <a:cubicBezTo>
                    <a:pt x="145" y="30"/>
                    <a:pt x="191" y="53"/>
                    <a:pt x="176" y="68"/>
                  </a:cubicBezTo>
                  <a:cubicBezTo>
                    <a:pt x="160" y="99"/>
                    <a:pt x="122" y="84"/>
                    <a:pt x="92" y="84"/>
                  </a:cubicBezTo>
                  <a:cubicBezTo>
                    <a:pt x="69" y="84"/>
                    <a:pt x="38" y="76"/>
                    <a:pt x="23" y="91"/>
                  </a:cubicBezTo>
                  <a:cubicBezTo>
                    <a:pt x="0" y="107"/>
                    <a:pt x="8" y="137"/>
                    <a:pt x="8" y="160"/>
                  </a:cubicBezTo>
                  <a:cubicBezTo>
                    <a:pt x="0" y="175"/>
                    <a:pt x="0" y="198"/>
                    <a:pt x="0" y="213"/>
                  </a:cubicBezTo>
                  <a:lnTo>
                    <a:pt x="0" y="213"/>
                  </a:lnTo>
                  <a:cubicBezTo>
                    <a:pt x="23" y="236"/>
                    <a:pt x="53" y="267"/>
                    <a:pt x="84" y="274"/>
                  </a:cubicBezTo>
                  <a:cubicBezTo>
                    <a:pt x="107" y="282"/>
                    <a:pt x="122" y="236"/>
                    <a:pt x="145" y="244"/>
                  </a:cubicBezTo>
                  <a:cubicBezTo>
                    <a:pt x="168" y="244"/>
                    <a:pt x="160" y="290"/>
                    <a:pt x="183" y="297"/>
                  </a:cubicBezTo>
                  <a:cubicBezTo>
                    <a:pt x="229" y="313"/>
                    <a:pt x="244" y="297"/>
                    <a:pt x="298" y="30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5" name="Freeform 105"/>
            <p:cNvSpPr>
              <a:spLocks noChangeArrowheads="1"/>
            </p:cNvSpPr>
            <p:nvPr/>
          </p:nvSpPr>
          <p:spPr bwMode="auto">
            <a:xfrm>
              <a:off x="8316371" y="8907463"/>
              <a:ext cx="126992" cy="74612"/>
            </a:xfrm>
            <a:custGeom>
              <a:avLst/>
              <a:gdLst>
                <a:gd name="T0" fmla="*/ 46 w 353"/>
                <a:gd name="T1" fmla="*/ 192 h 208"/>
                <a:gd name="T2" fmla="*/ 46 w 353"/>
                <a:gd name="T3" fmla="*/ 192 h 208"/>
                <a:gd name="T4" fmla="*/ 123 w 353"/>
                <a:gd name="T5" fmla="*/ 176 h 208"/>
                <a:gd name="T6" fmla="*/ 291 w 353"/>
                <a:gd name="T7" fmla="*/ 199 h 208"/>
                <a:gd name="T8" fmla="*/ 352 w 353"/>
                <a:gd name="T9" fmla="*/ 169 h 208"/>
                <a:gd name="T10" fmla="*/ 352 w 353"/>
                <a:gd name="T11" fmla="*/ 169 h 208"/>
                <a:gd name="T12" fmla="*/ 230 w 353"/>
                <a:gd name="T13" fmla="*/ 62 h 208"/>
                <a:gd name="T14" fmla="*/ 31 w 353"/>
                <a:gd name="T15" fmla="*/ 23 h 208"/>
                <a:gd name="T16" fmla="*/ 46 w 353"/>
                <a:gd name="T17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08">
                  <a:moveTo>
                    <a:pt x="46" y="192"/>
                  </a:moveTo>
                  <a:lnTo>
                    <a:pt x="46" y="192"/>
                  </a:lnTo>
                  <a:cubicBezTo>
                    <a:pt x="69" y="176"/>
                    <a:pt x="100" y="169"/>
                    <a:pt x="123" y="176"/>
                  </a:cubicBezTo>
                  <a:cubicBezTo>
                    <a:pt x="176" y="184"/>
                    <a:pt x="237" y="207"/>
                    <a:pt x="291" y="199"/>
                  </a:cubicBezTo>
                  <a:cubicBezTo>
                    <a:pt x="314" y="192"/>
                    <a:pt x="329" y="184"/>
                    <a:pt x="352" y="169"/>
                  </a:cubicBezTo>
                  <a:lnTo>
                    <a:pt x="352" y="169"/>
                  </a:lnTo>
                  <a:cubicBezTo>
                    <a:pt x="321" y="146"/>
                    <a:pt x="268" y="77"/>
                    <a:pt x="230" y="62"/>
                  </a:cubicBezTo>
                  <a:cubicBezTo>
                    <a:pt x="168" y="39"/>
                    <a:pt x="100" y="0"/>
                    <a:pt x="31" y="23"/>
                  </a:cubicBezTo>
                  <a:cubicBezTo>
                    <a:pt x="0" y="31"/>
                    <a:pt x="46" y="161"/>
                    <a:pt x="46" y="19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6" name="Freeform 106"/>
            <p:cNvSpPr>
              <a:spLocks noChangeArrowheads="1"/>
            </p:cNvSpPr>
            <p:nvPr/>
          </p:nvSpPr>
          <p:spPr bwMode="auto">
            <a:xfrm>
              <a:off x="7995717" y="9005888"/>
              <a:ext cx="844495" cy="531812"/>
            </a:xfrm>
            <a:custGeom>
              <a:avLst/>
              <a:gdLst>
                <a:gd name="T0" fmla="*/ 672 w 2346"/>
                <a:gd name="T1" fmla="*/ 69 h 1476"/>
                <a:gd name="T2" fmla="*/ 328 w 2346"/>
                <a:gd name="T3" fmla="*/ 84 h 1476"/>
                <a:gd name="T4" fmla="*/ 588 w 2346"/>
                <a:gd name="T5" fmla="*/ 92 h 1476"/>
                <a:gd name="T6" fmla="*/ 435 w 2346"/>
                <a:gd name="T7" fmla="*/ 31 h 1476"/>
                <a:gd name="T8" fmla="*/ 290 w 2346"/>
                <a:gd name="T9" fmla="*/ 0 h 1476"/>
                <a:gd name="T10" fmla="*/ 260 w 2346"/>
                <a:gd name="T11" fmla="*/ 69 h 1476"/>
                <a:gd name="T12" fmla="*/ 191 w 2346"/>
                <a:gd name="T13" fmla="*/ 207 h 1476"/>
                <a:gd name="T14" fmla="*/ 168 w 2346"/>
                <a:gd name="T15" fmla="*/ 336 h 1476"/>
                <a:gd name="T16" fmla="*/ 91 w 2346"/>
                <a:gd name="T17" fmla="*/ 405 h 1476"/>
                <a:gd name="T18" fmla="*/ 15 w 2346"/>
                <a:gd name="T19" fmla="*/ 474 h 1476"/>
                <a:gd name="T20" fmla="*/ 30 w 2346"/>
                <a:gd name="T21" fmla="*/ 573 h 1476"/>
                <a:gd name="T22" fmla="*/ 7 w 2346"/>
                <a:gd name="T23" fmla="*/ 719 h 1476"/>
                <a:gd name="T24" fmla="*/ 23 w 2346"/>
                <a:gd name="T25" fmla="*/ 848 h 1476"/>
                <a:gd name="T26" fmla="*/ 198 w 2346"/>
                <a:gd name="T27" fmla="*/ 917 h 1476"/>
                <a:gd name="T28" fmla="*/ 458 w 2346"/>
                <a:gd name="T29" fmla="*/ 909 h 1476"/>
                <a:gd name="T30" fmla="*/ 641 w 2346"/>
                <a:gd name="T31" fmla="*/ 1055 h 1476"/>
                <a:gd name="T32" fmla="*/ 832 w 2346"/>
                <a:gd name="T33" fmla="*/ 1200 h 1476"/>
                <a:gd name="T34" fmla="*/ 1023 w 2346"/>
                <a:gd name="T35" fmla="*/ 1200 h 1476"/>
                <a:gd name="T36" fmla="*/ 1229 w 2346"/>
                <a:gd name="T37" fmla="*/ 1330 h 1476"/>
                <a:gd name="T38" fmla="*/ 1275 w 2346"/>
                <a:gd name="T39" fmla="*/ 1436 h 1476"/>
                <a:gd name="T40" fmla="*/ 1321 w 2346"/>
                <a:gd name="T41" fmla="*/ 1444 h 1476"/>
                <a:gd name="T42" fmla="*/ 1443 w 2346"/>
                <a:gd name="T43" fmla="*/ 1337 h 1476"/>
                <a:gd name="T44" fmla="*/ 1909 w 2346"/>
                <a:gd name="T45" fmla="*/ 986 h 1476"/>
                <a:gd name="T46" fmla="*/ 2169 w 2346"/>
                <a:gd name="T47" fmla="*/ 390 h 1476"/>
                <a:gd name="T48" fmla="*/ 1520 w 2346"/>
                <a:gd name="T49" fmla="*/ 359 h 1476"/>
                <a:gd name="T50" fmla="*/ 1077 w 2346"/>
                <a:gd name="T51" fmla="*/ 169 h 1476"/>
                <a:gd name="T52" fmla="*/ 939 w 2346"/>
                <a:gd name="T53" fmla="*/ 260 h 1476"/>
                <a:gd name="T54" fmla="*/ 909 w 2346"/>
                <a:gd name="T55" fmla="*/ 375 h 1476"/>
                <a:gd name="T56" fmla="*/ 718 w 2346"/>
                <a:gd name="T57" fmla="*/ 321 h 1476"/>
                <a:gd name="T58" fmla="*/ 641 w 2346"/>
                <a:gd name="T59" fmla="*/ 352 h 1476"/>
                <a:gd name="T60" fmla="*/ 573 w 2346"/>
                <a:gd name="T61" fmla="*/ 306 h 1476"/>
                <a:gd name="T62" fmla="*/ 702 w 2346"/>
                <a:gd name="T63" fmla="*/ 161 h 1476"/>
                <a:gd name="T64" fmla="*/ 672 w 2346"/>
                <a:gd name="T65" fmla="*/ 69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6" h="1476">
                  <a:moveTo>
                    <a:pt x="672" y="69"/>
                  </a:moveTo>
                  <a:lnTo>
                    <a:pt x="672" y="69"/>
                  </a:lnTo>
                  <a:cubicBezTo>
                    <a:pt x="641" y="92"/>
                    <a:pt x="618" y="123"/>
                    <a:pt x="565" y="123"/>
                  </a:cubicBezTo>
                  <a:cubicBezTo>
                    <a:pt x="504" y="130"/>
                    <a:pt x="374" y="123"/>
                    <a:pt x="328" y="84"/>
                  </a:cubicBezTo>
                  <a:cubicBezTo>
                    <a:pt x="404" y="84"/>
                    <a:pt x="519" y="123"/>
                    <a:pt x="588" y="92"/>
                  </a:cubicBezTo>
                  <a:lnTo>
                    <a:pt x="588" y="92"/>
                  </a:lnTo>
                  <a:cubicBezTo>
                    <a:pt x="534" y="84"/>
                    <a:pt x="519" y="100"/>
                    <a:pt x="473" y="84"/>
                  </a:cubicBezTo>
                  <a:cubicBezTo>
                    <a:pt x="450" y="77"/>
                    <a:pt x="458" y="31"/>
                    <a:pt x="435" y="31"/>
                  </a:cubicBezTo>
                  <a:cubicBezTo>
                    <a:pt x="412" y="23"/>
                    <a:pt x="397" y="69"/>
                    <a:pt x="374" y="61"/>
                  </a:cubicBezTo>
                  <a:cubicBezTo>
                    <a:pt x="343" y="54"/>
                    <a:pt x="313" y="23"/>
                    <a:pt x="290" y="0"/>
                  </a:cubicBezTo>
                  <a:lnTo>
                    <a:pt x="290" y="0"/>
                  </a:lnTo>
                  <a:cubicBezTo>
                    <a:pt x="275" y="23"/>
                    <a:pt x="275" y="54"/>
                    <a:pt x="260" y="69"/>
                  </a:cubicBezTo>
                  <a:cubicBezTo>
                    <a:pt x="244" y="92"/>
                    <a:pt x="206" y="92"/>
                    <a:pt x="191" y="115"/>
                  </a:cubicBezTo>
                  <a:cubicBezTo>
                    <a:pt x="183" y="146"/>
                    <a:pt x="198" y="176"/>
                    <a:pt x="191" y="207"/>
                  </a:cubicBezTo>
                  <a:cubicBezTo>
                    <a:pt x="191" y="222"/>
                    <a:pt x="175" y="230"/>
                    <a:pt x="175" y="237"/>
                  </a:cubicBezTo>
                  <a:cubicBezTo>
                    <a:pt x="168" y="268"/>
                    <a:pt x="175" y="306"/>
                    <a:pt x="168" y="336"/>
                  </a:cubicBezTo>
                  <a:cubicBezTo>
                    <a:pt x="160" y="359"/>
                    <a:pt x="145" y="367"/>
                    <a:pt x="137" y="382"/>
                  </a:cubicBezTo>
                  <a:cubicBezTo>
                    <a:pt x="122" y="390"/>
                    <a:pt x="99" y="390"/>
                    <a:pt x="91" y="405"/>
                  </a:cubicBezTo>
                  <a:cubicBezTo>
                    <a:pt x="76" y="421"/>
                    <a:pt x="91" y="459"/>
                    <a:pt x="68" y="474"/>
                  </a:cubicBezTo>
                  <a:cubicBezTo>
                    <a:pt x="61" y="482"/>
                    <a:pt x="38" y="474"/>
                    <a:pt x="15" y="474"/>
                  </a:cubicBezTo>
                  <a:lnTo>
                    <a:pt x="15" y="474"/>
                  </a:lnTo>
                  <a:cubicBezTo>
                    <a:pt x="23" y="505"/>
                    <a:pt x="30" y="535"/>
                    <a:pt x="30" y="573"/>
                  </a:cubicBezTo>
                  <a:cubicBezTo>
                    <a:pt x="30" y="604"/>
                    <a:pt x="15" y="634"/>
                    <a:pt x="7" y="665"/>
                  </a:cubicBezTo>
                  <a:cubicBezTo>
                    <a:pt x="0" y="680"/>
                    <a:pt x="7" y="696"/>
                    <a:pt x="7" y="719"/>
                  </a:cubicBezTo>
                  <a:cubicBezTo>
                    <a:pt x="7" y="757"/>
                    <a:pt x="15" y="803"/>
                    <a:pt x="23" y="848"/>
                  </a:cubicBezTo>
                  <a:lnTo>
                    <a:pt x="23" y="848"/>
                  </a:lnTo>
                  <a:cubicBezTo>
                    <a:pt x="76" y="848"/>
                    <a:pt x="137" y="825"/>
                    <a:pt x="183" y="841"/>
                  </a:cubicBezTo>
                  <a:cubicBezTo>
                    <a:pt x="206" y="856"/>
                    <a:pt x="175" y="909"/>
                    <a:pt x="198" y="917"/>
                  </a:cubicBezTo>
                  <a:cubicBezTo>
                    <a:pt x="244" y="932"/>
                    <a:pt x="298" y="917"/>
                    <a:pt x="343" y="909"/>
                  </a:cubicBezTo>
                  <a:cubicBezTo>
                    <a:pt x="382" y="909"/>
                    <a:pt x="420" y="894"/>
                    <a:pt x="458" y="909"/>
                  </a:cubicBezTo>
                  <a:cubicBezTo>
                    <a:pt x="489" y="925"/>
                    <a:pt x="504" y="963"/>
                    <a:pt x="527" y="986"/>
                  </a:cubicBezTo>
                  <a:cubicBezTo>
                    <a:pt x="565" y="1016"/>
                    <a:pt x="603" y="1032"/>
                    <a:pt x="641" y="1055"/>
                  </a:cubicBezTo>
                  <a:cubicBezTo>
                    <a:pt x="664" y="1078"/>
                    <a:pt x="672" y="1108"/>
                    <a:pt x="695" y="1123"/>
                  </a:cubicBezTo>
                  <a:cubicBezTo>
                    <a:pt x="733" y="1154"/>
                    <a:pt x="779" y="1184"/>
                    <a:pt x="832" y="1200"/>
                  </a:cubicBezTo>
                  <a:cubicBezTo>
                    <a:pt x="871" y="1200"/>
                    <a:pt x="901" y="1161"/>
                    <a:pt x="939" y="1161"/>
                  </a:cubicBezTo>
                  <a:cubicBezTo>
                    <a:pt x="970" y="1161"/>
                    <a:pt x="993" y="1192"/>
                    <a:pt x="1023" y="1200"/>
                  </a:cubicBezTo>
                  <a:cubicBezTo>
                    <a:pt x="1054" y="1200"/>
                    <a:pt x="1092" y="1169"/>
                    <a:pt x="1123" y="1184"/>
                  </a:cubicBezTo>
                  <a:cubicBezTo>
                    <a:pt x="1168" y="1215"/>
                    <a:pt x="1184" y="1291"/>
                    <a:pt x="1229" y="1330"/>
                  </a:cubicBezTo>
                  <a:cubicBezTo>
                    <a:pt x="1245" y="1345"/>
                    <a:pt x="1283" y="1307"/>
                    <a:pt x="1298" y="1330"/>
                  </a:cubicBezTo>
                  <a:cubicBezTo>
                    <a:pt x="1306" y="1353"/>
                    <a:pt x="1275" y="1414"/>
                    <a:pt x="1275" y="1436"/>
                  </a:cubicBezTo>
                  <a:lnTo>
                    <a:pt x="1275" y="1436"/>
                  </a:lnTo>
                  <a:cubicBezTo>
                    <a:pt x="1290" y="1444"/>
                    <a:pt x="1306" y="1444"/>
                    <a:pt x="1321" y="1444"/>
                  </a:cubicBezTo>
                  <a:cubicBezTo>
                    <a:pt x="1367" y="1444"/>
                    <a:pt x="1413" y="1475"/>
                    <a:pt x="1459" y="1475"/>
                  </a:cubicBezTo>
                  <a:cubicBezTo>
                    <a:pt x="1459" y="1436"/>
                    <a:pt x="1451" y="1383"/>
                    <a:pt x="1443" y="1337"/>
                  </a:cubicBezTo>
                  <a:cubicBezTo>
                    <a:pt x="1482" y="1230"/>
                    <a:pt x="1474" y="1146"/>
                    <a:pt x="1596" y="1100"/>
                  </a:cubicBezTo>
                  <a:cubicBezTo>
                    <a:pt x="1703" y="1055"/>
                    <a:pt x="1802" y="1009"/>
                    <a:pt x="1909" y="986"/>
                  </a:cubicBezTo>
                  <a:cubicBezTo>
                    <a:pt x="2169" y="932"/>
                    <a:pt x="2169" y="665"/>
                    <a:pt x="2077" y="474"/>
                  </a:cubicBezTo>
                  <a:cubicBezTo>
                    <a:pt x="2054" y="413"/>
                    <a:pt x="2138" y="428"/>
                    <a:pt x="2169" y="390"/>
                  </a:cubicBezTo>
                  <a:cubicBezTo>
                    <a:pt x="2345" y="222"/>
                    <a:pt x="1963" y="268"/>
                    <a:pt x="1886" y="291"/>
                  </a:cubicBezTo>
                  <a:cubicBezTo>
                    <a:pt x="1764" y="321"/>
                    <a:pt x="1627" y="291"/>
                    <a:pt x="1520" y="359"/>
                  </a:cubicBezTo>
                  <a:cubicBezTo>
                    <a:pt x="1489" y="375"/>
                    <a:pt x="1298" y="405"/>
                    <a:pt x="1382" y="344"/>
                  </a:cubicBezTo>
                  <a:cubicBezTo>
                    <a:pt x="1497" y="268"/>
                    <a:pt x="1084" y="39"/>
                    <a:pt x="1077" y="169"/>
                  </a:cubicBezTo>
                  <a:cubicBezTo>
                    <a:pt x="1077" y="268"/>
                    <a:pt x="1000" y="268"/>
                    <a:pt x="939" y="260"/>
                  </a:cubicBezTo>
                  <a:lnTo>
                    <a:pt x="939" y="260"/>
                  </a:lnTo>
                  <a:cubicBezTo>
                    <a:pt x="932" y="291"/>
                    <a:pt x="924" y="291"/>
                    <a:pt x="916" y="314"/>
                  </a:cubicBezTo>
                  <a:cubicBezTo>
                    <a:pt x="909" y="336"/>
                    <a:pt x="924" y="367"/>
                    <a:pt x="909" y="375"/>
                  </a:cubicBezTo>
                  <a:cubicBezTo>
                    <a:pt x="863" y="390"/>
                    <a:pt x="817" y="382"/>
                    <a:pt x="771" y="367"/>
                  </a:cubicBezTo>
                  <a:cubicBezTo>
                    <a:pt x="748" y="359"/>
                    <a:pt x="741" y="336"/>
                    <a:pt x="718" y="321"/>
                  </a:cubicBezTo>
                  <a:cubicBezTo>
                    <a:pt x="702" y="306"/>
                    <a:pt x="672" y="275"/>
                    <a:pt x="657" y="291"/>
                  </a:cubicBezTo>
                  <a:cubicBezTo>
                    <a:pt x="634" y="298"/>
                    <a:pt x="664" y="344"/>
                    <a:pt x="641" y="352"/>
                  </a:cubicBezTo>
                  <a:cubicBezTo>
                    <a:pt x="618" y="367"/>
                    <a:pt x="580" y="359"/>
                    <a:pt x="557" y="344"/>
                  </a:cubicBezTo>
                  <a:cubicBezTo>
                    <a:pt x="542" y="336"/>
                    <a:pt x="565" y="314"/>
                    <a:pt x="573" y="306"/>
                  </a:cubicBezTo>
                  <a:cubicBezTo>
                    <a:pt x="588" y="283"/>
                    <a:pt x="588" y="260"/>
                    <a:pt x="603" y="245"/>
                  </a:cubicBezTo>
                  <a:cubicBezTo>
                    <a:pt x="634" y="207"/>
                    <a:pt x="679" y="199"/>
                    <a:pt x="702" y="161"/>
                  </a:cubicBezTo>
                  <a:cubicBezTo>
                    <a:pt x="718" y="146"/>
                    <a:pt x="702" y="115"/>
                    <a:pt x="695" y="100"/>
                  </a:cubicBezTo>
                  <a:cubicBezTo>
                    <a:pt x="679" y="77"/>
                    <a:pt x="687" y="92"/>
                    <a:pt x="672" y="6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7" name="Freeform 107"/>
            <p:cNvSpPr>
              <a:spLocks noChangeArrowheads="1"/>
            </p:cNvSpPr>
            <p:nvPr/>
          </p:nvSpPr>
          <p:spPr bwMode="auto">
            <a:xfrm>
              <a:off x="8190966" y="9015413"/>
              <a:ext cx="203187" cy="131762"/>
            </a:xfrm>
            <a:custGeom>
              <a:avLst/>
              <a:gdLst>
                <a:gd name="T0" fmla="*/ 397 w 566"/>
                <a:gd name="T1" fmla="*/ 237 h 368"/>
                <a:gd name="T2" fmla="*/ 397 w 566"/>
                <a:gd name="T3" fmla="*/ 237 h 368"/>
                <a:gd name="T4" fmla="*/ 321 w 566"/>
                <a:gd name="T5" fmla="*/ 207 h 368"/>
                <a:gd name="T6" fmla="*/ 382 w 566"/>
                <a:gd name="T7" fmla="*/ 153 h 368"/>
                <a:gd name="T8" fmla="*/ 512 w 566"/>
                <a:gd name="T9" fmla="*/ 61 h 368"/>
                <a:gd name="T10" fmla="*/ 275 w 566"/>
                <a:gd name="T11" fmla="*/ 16 h 368"/>
                <a:gd name="T12" fmla="*/ 130 w 566"/>
                <a:gd name="T13" fmla="*/ 46 h 368"/>
                <a:gd name="T14" fmla="*/ 130 w 566"/>
                <a:gd name="T15" fmla="*/ 46 h 368"/>
                <a:gd name="T16" fmla="*/ 153 w 566"/>
                <a:gd name="T17" fmla="*/ 77 h 368"/>
                <a:gd name="T18" fmla="*/ 160 w 566"/>
                <a:gd name="T19" fmla="*/ 138 h 368"/>
                <a:gd name="T20" fmla="*/ 61 w 566"/>
                <a:gd name="T21" fmla="*/ 222 h 368"/>
                <a:gd name="T22" fmla="*/ 31 w 566"/>
                <a:gd name="T23" fmla="*/ 283 h 368"/>
                <a:gd name="T24" fmla="*/ 15 w 566"/>
                <a:gd name="T25" fmla="*/ 321 h 368"/>
                <a:gd name="T26" fmla="*/ 99 w 566"/>
                <a:gd name="T27" fmla="*/ 329 h 368"/>
                <a:gd name="T28" fmla="*/ 115 w 566"/>
                <a:gd name="T29" fmla="*/ 268 h 368"/>
                <a:gd name="T30" fmla="*/ 176 w 566"/>
                <a:gd name="T31" fmla="*/ 298 h 368"/>
                <a:gd name="T32" fmla="*/ 229 w 566"/>
                <a:gd name="T33" fmla="*/ 344 h 368"/>
                <a:gd name="T34" fmla="*/ 367 w 566"/>
                <a:gd name="T35" fmla="*/ 352 h 368"/>
                <a:gd name="T36" fmla="*/ 374 w 566"/>
                <a:gd name="T37" fmla="*/ 291 h 368"/>
                <a:gd name="T38" fmla="*/ 397 w 566"/>
                <a:gd name="T39" fmla="*/ 23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6" h="368">
                  <a:moveTo>
                    <a:pt x="397" y="237"/>
                  </a:moveTo>
                  <a:lnTo>
                    <a:pt x="397" y="237"/>
                  </a:lnTo>
                  <a:cubicBezTo>
                    <a:pt x="351" y="230"/>
                    <a:pt x="313" y="207"/>
                    <a:pt x="321" y="207"/>
                  </a:cubicBezTo>
                  <a:cubicBezTo>
                    <a:pt x="336" y="191"/>
                    <a:pt x="359" y="153"/>
                    <a:pt x="382" y="153"/>
                  </a:cubicBezTo>
                  <a:cubicBezTo>
                    <a:pt x="412" y="146"/>
                    <a:pt x="565" y="138"/>
                    <a:pt x="512" y="61"/>
                  </a:cubicBezTo>
                  <a:cubicBezTo>
                    <a:pt x="466" y="0"/>
                    <a:pt x="351" y="31"/>
                    <a:pt x="275" y="16"/>
                  </a:cubicBezTo>
                  <a:cubicBezTo>
                    <a:pt x="191" y="0"/>
                    <a:pt x="160" y="23"/>
                    <a:pt x="130" y="46"/>
                  </a:cubicBezTo>
                  <a:lnTo>
                    <a:pt x="130" y="46"/>
                  </a:lnTo>
                  <a:cubicBezTo>
                    <a:pt x="145" y="69"/>
                    <a:pt x="137" y="54"/>
                    <a:pt x="153" y="77"/>
                  </a:cubicBezTo>
                  <a:cubicBezTo>
                    <a:pt x="160" y="92"/>
                    <a:pt x="176" y="123"/>
                    <a:pt x="160" y="138"/>
                  </a:cubicBezTo>
                  <a:cubicBezTo>
                    <a:pt x="137" y="176"/>
                    <a:pt x="92" y="184"/>
                    <a:pt x="61" y="222"/>
                  </a:cubicBezTo>
                  <a:cubicBezTo>
                    <a:pt x="46" y="237"/>
                    <a:pt x="46" y="260"/>
                    <a:pt x="31" y="283"/>
                  </a:cubicBezTo>
                  <a:cubicBezTo>
                    <a:pt x="23" y="291"/>
                    <a:pt x="0" y="313"/>
                    <a:pt x="15" y="321"/>
                  </a:cubicBezTo>
                  <a:cubicBezTo>
                    <a:pt x="38" y="336"/>
                    <a:pt x="76" y="344"/>
                    <a:pt x="99" y="329"/>
                  </a:cubicBezTo>
                  <a:cubicBezTo>
                    <a:pt x="122" y="321"/>
                    <a:pt x="92" y="275"/>
                    <a:pt x="115" y="268"/>
                  </a:cubicBezTo>
                  <a:cubicBezTo>
                    <a:pt x="130" y="252"/>
                    <a:pt x="160" y="283"/>
                    <a:pt x="176" y="298"/>
                  </a:cubicBezTo>
                  <a:cubicBezTo>
                    <a:pt x="199" y="313"/>
                    <a:pt x="206" y="336"/>
                    <a:pt x="229" y="344"/>
                  </a:cubicBezTo>
                  <a:cubicBezTo>
                    <a:pt x="275" y="359"/>
                    <a:pt x="321" y="367"/>
                    <a:pt x="367" y="352"/>
                  </a:cubicBezTo>
                  <a:cubicBezTo>
                    <a:pt x="382" y="344"/>
                    <a:pt x="367" y="313"/>
                    <a:pt x="374" y="291"/>
                  </a:cubicBezTo>
                  <a:cubicBezTo>
                    <a:pt x="382" y="268"/>
                    <a:pt x="390" y="268"/>
                    <a:pt x="397" y="23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8" name="Freeform 108"/>
            <p:cNvSpPr>
              <a:spLocks noChangeArrowheads="1"/>
            </p:cNvSpPr>
            <p:nvPr/>
          </p:nvSpPr>
          <p:spPr bwMode="auto">
            <a:xfrm>
              <a:off x="7267102" y="6611938"/>
              <a:ext cx="169852" cy="169862"/>
            </a:xfrm>
            <a:custGeom>
              <a:avLst/>
              <a:gdLst>
                <a:gd name="T0" fmla="*/ 473 w 474"/>
                <a:gd name="T1" fmla="*/ 175 h 474"/>
                <a:gd name="T2" fmla="*/ 473 w 474"/>
                <a:gd name="T3" fmla="*/ 175 h 474"/>
                <a:gd name="T4" fmla="*/ 450 w 474"/>
                <a:gd name="T5" fmla="*/ 351 h 474"/>
                <a:gd name="T6" fmla="*/ 466 w 474"/>
                <a:gd name="T7" fmla="*/ 458 h 474"/>
                <a:gd name="T8" fmla="*/ 466 w 474"/>
                <a:gd name="T9" fmla="*/ 458 h 474"/>
                <a:gd name="T10" fmla="*/ 359 w 474"/>
                <a:gd name="T11" fmla="*/ 465 h 474"/>
                <a:gd name="T12" fmla="*/ 252 w 474"/>
                <a:gd name="T13" fmla="*/ 473 h 474"/>
                <a:gd name="T14" fmla="*/ 183 w 474"/>
                <a:gd name="T15" fmla="*/ 465 h 474"/>
                <a:gd name="T16" fmla="*/ 84 w 474"/>
                <a:gd name="T17" fmla="*/ 404 h 474"/>
                <a:gd name="T18" fmla="*/ 23 w 474"/>
                <a:gd name="T19" fmla="*/ 252 h 474"/>
                <a:gd name="T20" fmla="*/ 15 w 474"/>
                <a:gd name="T21" fmla="*/ 190 h 474"/>
                <a:gd name="T22" fmla="*/ 76 w 474"/>
                <a:gd name="T23" fmla="*/ 198 h 474"/>
                <a:gd name="T24" fmla="*/ 68 w 474"/>
                <a:gd name="T25" fmla="*/ 145 h 474"/>
                <a:gd name="T26" fmla="*/ 122 w 474"/>
                <a:gd name="T27" fmla="*/ 160 h 474"/>
                <a:gd name="T28" fmla="*/ 122 w 474"/>
                <a:gd name="T29" fmla="*/ 76 h 474"/>
                <a:gd name="T30" fmla="*/ 229 w 474"/>
                <a:gd name="T31" fmla="*/ 22 h 474"/>
                <a:gd name="T32" fmla="*/ 313 w 474"/>
                <a:gd name="T33" fmla="*/ 7 h 474"/>
                <a:gd name="T34" fmla="*/ 381 w 474"/>
                <a:gd name="T35" fmla="*/ 45 h 474"/>
                <a:gd name="T36" fmla="*/ 381 w 474"/>
                <a:gd name="T37" fmla="*/ 106 h 474"/>
                <a:gd name="T38" fmla="*/ 366 w 474"/>
                <a:gd name="T39" fmla="*/ 183 h 474"/>
                <a:gd name="T40" fmla="*/ 397 w 474"/>
                <a:gd name="T41" fmla="*/ 190 h 474"/>
                <a:gd name="T42" fmla="*/ 473 w 474"/>
                <a:gd name="T43" fmla="*/ 17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4" h="474">
                  <a:moveTo>
                    <a:pt x="473" y="175"/>
                  </a:moveTo>
                  <a:lnTo>
                    <a:pt x="473" y="175"/>
                  </a:lnTo>
                  <a:cubicBezTo>
                    <a:pt x="466" y="236"/>
                    <a:pt x="450" y="290"/>
                    <a:pt x="450" y="351"/>
                  </a:cubicBezTo>
                  <a:cubicBezTo>
                    <a:pt x="450" y="389"/>
                    <a:pt x="458" y="420"/>
                    <a:pt x="466" y="458"/>
                  </a:cubicBezTo>
                  <a:lnTo>
                    <a:pt x="466" y="458"/>
                  </a:lnTo>
                  <a:cubicBezTo>
                    <a:pt x="427" y="458"/>
                    <a:pt x="389" y="465"/>
                    <a:pt x="359" y="465"/>
                  </a:cubicBezTo>
                  <a:cubicBezTo>
                    <a:pt x="320" y="465"/>
                    <a:pt x="282" y="465"/>
                    <a:pt x="252" y="473"/>
                  </a:cubicBezTo>
                  <a:cubicBezTo>
                    <a:pt x="229" y="473"/>
                    <a:pt x="206" y="473"/>
                    <a:pt x="183" y="465"/>
                  </a:cubicBezTo>
                  <a:cubicBezTo>
                    <a:pt x="145" y="450"/>
                    <a:pt x="106" y="435"/>
                    <a:pt x="84" y="404"/>
                  </a:cubicBezTo>
                  <a:cubicBezTo>
                    <a:pt x="45" y="358"/>
                    <a:pt x="38" y="305"/>
                    <a:pt x="23" y="252"/>
                  </a:cubicBezTo>
                  <a:cubicBezTo>
                    <a:pt x="15" y="236"/>
                    <a:pt x="0" y="206"/>
                    <a:pt x="15" y="190"/>
                  </a:cubicBezTo>
                  <a:cubicBezTo>
                    <a:pt x="30" y="175"/>
                    <a:pt x="61" y="206"/>
                    <a:pt x="76" y="198"/>
                  </a:cubicBezTo>
                  <a:cubicBezTo>
                    <a:pt x="91" y="183"/>
                    <a:pt x="61" y="152"/>
                    <a:pt x="68" y="145"/>
                  </a:cubicBezTo>
                  <a:cubicBezTo>
                    <a:pt x="84" y="137"/>
                    <a:pt x="114" y="175"/>
                    <a:pt x="122" y="160"/>
                  </a:cubicBezTo>
                  <a:cubicBezTo>
                    <a:pt x="137" y="137"/>
                    <a:pt x="106" y="99"/>
                    <a:pt x="122" y="76"/>
                  </a:cubicBezTo>
                  <a:cubicBezTo>
                    <a:pt x="145" y="45"/>
                    <a:pt x="191" y="38"/>
                    <a:pt x="229" y="22"/>
                  </a:cubicBezTo>
                  <a:cubicBezTo>
                    <a:pt x="252" y="15"/>
                    <a:pt x="282" y="0"/>
                    <a:pt x="313" y="7"/>
                  </a:cubicBezTo>
                  <a:cubicBezTo>
                    <a:pt x="343" y="7"/>
                    <a:pt x="366" y="22"/>
                    <a:pt x="381" y="45"/>
                  </a:cubicBezTo>
                  <a:cubicBezTo>
                    <a:pt x="389" y="68"/>
                    <a:pt x="381" y="91"/>
                    <a:pt x="381" y="106"/>
                  </a:cubicBezTo>
                  <a:cubicBezTo>
                    <a:pt x="374" y="137"/>
                    <a:pt x="359" y="160"/>
                    <a:pt x="366" y="183"/>
                  </a:cubicBezTo>
                  <a:cubicBezTo>
                    <a:pt x="366" y="198"/>
                    <a:pt x="381" y="190"/>
                    <a:pt x="397" y="190"/>
                  </a:cubicBezTo>
                  <a:cubicBezTo>
                    <a:pt x="420" y="190"/>
                    <a:pt x="443" y="183"/>
                    <a:pt x="473" y="17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89" name="Freeform 109"/>
            <p:cNvSpPr>
              <a:spLocks noChangeArrowheads="1"/>
            </p:cNvSpPr>
            <p:nvPr/>
          </p:nvSpPr>
          <p:spPr bwMode="auto">
            <a:xfrm>
              <a:off x="7338535" y="6503988"/>
              <a:ext cx="720678" cy="569912"/>
            </a:xfrm>
            <a:custGeom>
              <a:avLst/>
              <a:gdLst>
                <a:gd name="T0" fmla="*/ 1421 w 2002"/>
                <a:gd name="T1" fmla="*/ 7 h 1582"/>
                <a:gd name="T2" fmla="*/ 1421 w 2002"/>
                <a:gd name="T3" fmla="*/ 7 h 1582"/>
                <a:gd name="T4" fmla="*/ 1390 w 2002"/>
                <a:gd name="T5" fmla="*/ 76 h 1582"/>
                <a:gd name="T6" fmla="*/ 1207 w 2002"/>
                <a:gd name="T7" fmla="*/ 68 h 1582"/>
                <a:gd name="T8" fmla="*/ 1092 w 2002"/>
                <a:gd name="T9" fmla="*/ 0 h 1582"/>
                <a:gd name="T10" fmla="*/ 1024 w 2002"/>
                <a:gd name="T11" fmla="*/ 84 h 1582"/>
                <a:gd name="T12" fmla="*/ 894 w 2002"/>
                <a:gd name="T13" fmla="*/ 206 h 1582"/>
                <a:gd name="T14" fmla="*/ 794 w 2002"/>
                <a:gd name="T15" fmla="*/ 198 h 1582"/>
                <a:gd name="T16" fmla="*/ 695 w 2002"/>
                <a:gd name="T17" fmla="*/ 275 h 1582"/>
                <a:gd name="T18" fmla="*/ 650 w 2002"/>
                <a:gd name="T19" fmla="*/ 328 h 1582"/>
                <a:gd name="T20" fmla="*/ 642 w 2002"/>
                <a:gd name="T21" fmla="*/ 420 h 1582"/>
                <a:gd name="T22" fmla="*/ 550 w 2002"/>
                <a:gd name="T23" fmla="*/ 366 h 1582"/>
                <a:gd name="T24" fmla="*/ 382 w 2002"/>
                <a:gd name="T25" fmla="*/ 397 h 1582"/>
                <a:gd name="T26" fmla="*/ 275 w 2002"/>
                <a:gd name="T27" fmla="*/ 473 h 1582"/>
                <a:gd name="T28" fmla="*/ 275 w 2002"/>
                <a:gd name="T29" fmla="*/ 473 h 1582"/>
                <a:gd name="T30" fmla="*/ 252 w 2002"/>
                <a:gd name="T31" fmla="*/ 649 h 1582"/>
                <a:gd name="T32" fmla="*/ 268 w 2002"/>
                <a:gd name="T33" fmla="*/ 756 h 1582"/>
                <a:gd name="T34" fmla="*/ 268 w 2002"/>
                <a:gd name="T35" fmla="*/ 756 h 1582"/>
                <a:gd name="T36" fmla="*/ 245 w 2002"/>
                <a:gd name="T37" fmla="*/ 848 h 1582"/>
                <a:gd name="T38" fmla="*/ 268 w 2002"/>
                <a:gd name="T39" fmla="*/ 931 h 1582"/>
                <a:gd name="T40" fmla="*/ 252 w 2002"/>
                <a:gd name="T41" fmla="*/ 1054 h 1582"/>
                <a:gd name="T42" fmla="*/ 199 w 2002"/>
                <a:gd name="T43" fmla="*/ 1100 h 1582"/>
                <a:gd name="T44" fmla="*/ 214 w 2002"/>
                <a:gd name="T45" fmla="*/ 1130 h 1582"/>
                <a:gd name="T46" fmla="*/ 291 w 2002"/>
                <a:gd name="T47" fmla="*/ 1153 h 1582"/>
                <a:gd name="T48" fmla="*/ 291 w 2002"/>
                <a:gd name="T49" fmla="*/ 1184 h 1582"/>
                <a:gd name="T50" fmla="*/ 214 w 2002"/>
                <a:gd name="T51" fmla="*/ 1199 h 1582"/>
                <a:gd name="T52" fmla="*/ 168 w 2002"/>
                <a:gd name="T53" fmla="*/ 1237 h 1582"/>
                <a:gd name="T54" fmla="*/ 61 w 2002"/>
                <a:gd name="T55" fmla="*/ 1214 h 1582"/>
                <a:gd name="T56" fmla="*/ 0 w 2002"/>
                <a:gd name="T57" fmla="*/ 1298 h 1582"/>
                <a:gd name="T58" fmla="*/ 84 w 2002"/>
                <a:gd name="T59" fmla="*/ 1344 h 1582"/>
                <a:gd name="T60" fmla="*/ 84 w 2002"/>
                <a:gd name="T61" fmla="*/ 1344 h 1582"/>
                <a:gd name="T62" fmla="*/ 245 w 2002"/>
                <a:gd name="T63" fmla="*/ 1336 h 1582"/>
                <a:gd name="T64" fmla="*/ 359 w 2002"/>
                <a:gd name="T65" fmla="*/ 1390 h 1582"/>
                <a:gd name="T66" fmla="*/ 359 w 2002"/>
                <a:gd name="T67" fmla="*/ 1390 h 1582"/>
                <a:gd name="T68" fmla="*/ 413 w 2002"/>
                <a:gd name="T69" fmla="*/ 1405 h 1582"/>
                <a:gd name="T70" fmla="*/ 619 w 2002"/>
                <a:gd name="T71" fmla="*/ 1275 h 1582"/>
                <a:gd name="T72" fmla="*/ 657 w 2002"/>
                <a:gd name="T73" fmla="*/ 1222 h 1582"/>
                <a:gd name="T74" fmla="*/ 657 w 2002"/>
                <a:gd name="T75" fmla="*/ 1222 h 1582"/>
                <a:gd name="T76" fmla="*/ 741 w 2002"/>
                <a:gd name="T77" fmla="*/ 1168 h 1582"/>
                <a:gd name="T78" fmla="*/ 856 w 2002"/>
                <a:gd name="T79" fmla="*/ 1176 h 1582"/>
                <a:gd name="T80" fmla="*/ 925 w 2002"/>
                <a:gd name="T81" fmla="*/ 1206 h 1582"/>
                <a:gd name="T82" fmla="*/ 1031 w 2002"/>
                <a:gd name="T83" fmla="*/ 1184 h 1582"/>
                <a:gd name="T84" fmla="*/ 1054 w 2002"/>
                <a:gd name="T85" fmla="*/ 1184 h 1582"/>
                <a:gd name="T86" fmla="*/ 1054 w 2002"/>
                <a:gd name="T87" fmla="*/ 1184 h 1582"/>
                <a:gd name="T88" fmla="*/ 1085 w 2002"/>
                <a:gd name="T89" fmla="*/ 1015 h 1582"/>
                <a:gd name="T90" fmla="*/ 1123 w 2002"/>
                <a:gd name="T91" fmla="*/ 954 h 1582"/>
                <a:gd name="T92" fmla="*/ 1200 w 2002"/>
                <a:gd name="T93" fmla="*/ 939 h 1582"/>
                <a:gd name="T94" fmla="*/ 1314 w 2002"/>
                <a:gd name="T95" fmla="*/ 1008 h 1582"/>
                <a:gd name="T96" fmla="*/ 1299 w 2002"/>
                <a:gd name="T97" fmla="*/ 1130 h 1582"/>
                <a:gd name="T98" fmla="*/ 1299 w 2002"/>
                <a:gd name="T99" fmla="*/ 1130 h 1582"/>
                <a:gd name="T100" fmla="*/ 1383 w 2002"/>
                <a:gd name="T101" fmla="*/ 1199 h 1582"/>
                <a:gd name="T102" fmla="*/ 1658 w 2002"/>
                <a:gd name="T103" fmla="*/ 1420 h 1582"/>
                <a:gd name="T104" fmla="*/ 1872 w 2002"/>
                <a:gd name="T105" fmla="*/ 1413 h 1582"/>
                <a:gd name="T106" fmla="*/ 1917 w 2002"/>
                <a:gd name="T107" fmla="*/ 1581 h 1582"/>
                <a:gd name="T108" fmla="*/ 1978 w 2002"/>
                <a:gd name="T109" fmla="*/ 1497 h 1582"/>
                <a:gd name="T110" fmla="*/ 1940 w 2002"/>
                <a:gd name="T111" fmla="*/ 1359 h 1582"/>
                <a:gd name="T112" fmla="*/ 1726 w 2002"/>
                <a:gd name="T113" fmla="*/ 1023 h 1582"/>
                <a:gd name="T114" fmla="*/ 1551 w 2002"/>
                <a:gd name="T115" fmla="*/ 748 h 1582"/>
                <a:gd name="T116" fmla="*/ 1490 w 2002"/>
                <a:gd name="T117" fmla="*/ 175 h 1582"/>
                <a:gd name="T118" fmla="*/ 1627 w 2002"/>
                <a:gd name="T119" fmla="*/ 137 h 1582"/>
                <a:gd name="T120" fmla="*/ 1490 w 2002"/>
                <a:gd name="T121" fmla="*/ 45 h 1582"/>
                <a:gd name="T122" fmla="*/ 1421 w 2002"/>
                <a:gd name="T123" fmla="*/ 7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2" h="1582">
                  <a:moveTo>
                    <a:pt x="1421" y="7"/>
                  </a:moveTo>
                  <a:lnTo>
                    <a:pt x="1421" y="7"/>
                  </a:lnTo>
                  <a:cubicBezTo>
                    <a:pt x="1413" y="38"/>
                    <a:pt x="1421" y="68"/>
                    <a:pt x="1390" y="76"/>
                  </a:cubicBezTo>
                  <a:cubicBezTo>
                    <a:pt x="1329" y="99"/>
                    <a:pt x="1261" y="84"/>
                    <a:pt x="1207" y="68"/>
                  </a:cubicBezTo>
                  <a:cubicBezTo>
                    <a:pt x="1161" y="61"/>
                    <a:pt x="1138" y="0"/>
                    <a:pt x="1092" y="0"/>
                  </a:cubicBezTo>
                  <a:cubicBezTo>
                    <a:pt x="1054" y="7"/>
                    <a:pt x="1047" y="61"/>
                    <a:pt x="1024" y="84"/>
                  </a:cubicBezTo>
                  <a:cubicBezTo>
                    <a:pt x="986" y="129"/>
                    <a:pt x="947" y="183"/>
                    <a:pt x="894" y="206"/>
                  </a:cubicBezTo>
                  <a:cubicBezTo>
                    <a:pt x="863" y="221"/>
                    <a:pt x="825" y="191"/>
                    <a:pt x="794" y="198"/>
                  </a:cubicBezTo>
                  <a:cubicBezTo>
                    <a:pt x="756" y="213"/>
                    <a:pt x="726" y="252"/>
                    <a:pt x="695" y="275"/>
                  </a:cubicBezTo>
                  <a:cubicBezTo>
                    <a:pt x="680" y="290"/>
                    <a:pt x="657" y="305"/>
                    <a:pt x="650" y="328"/>
                  </a:cubicBezTo>
                  <a:cubicBezTo>
                    <a:pt x="642" y="359"/>
                    <a:pt x="665" y="412"/>
                    <a:pt x="642" y="420"/>
                  </a:cubicBezTo>
                  <a:cubicBezTo>
                    <a:pt x="611" y="435"/>
                    <a:pt x="588" y="374"/>
                    <a:pt x="550" y="366"/>
                  </a:cubicBezTo>
                  <a:cubicBezTo>
                    <a:pt x="497" y="366"/>
                    <a:pt x="436" y="374"/>
                    <a:pt x="382" y="397"/>
                  </a:cubicBezTo>
                  <a:cubicBezTo>
                    <a:pt x="336" y="412"/>
                    <a:pt x="306" y="450"/>
                    <a:pt x="275" y="473"/>
                  </a:cubicBezTo>
                  <a:lnTo>
                    <a:pt x="275" y="473"/>
                  </a:lnTo>
                  <a:cubicBezTo>
                    <a:pt x="268" y="534"/>
                    <a:pt x="252" y="588"/>
                    <a:pt x="252" y="649"/>
                  </a:cubicBezTo>
                  <a:cubicBezTo>
                    <a:pt x="252" y="687"/>
                    <a:pt x="260" y="718"/>
                    <a:pt x="268" y="756"/>
                  </a:cubicBezTo>
                  <a:lnTo>
                    <a:pt x="268" y="756"/>
                  </a:lnTo>
                  <a:cubicBezTo>
                    <a:pt x="260" y="786"/>
                    <a:pt x="245" y="817"/>
                    <a:pt x="245" y="848"/>
                  </a:cubicBezTo>
                  <a:cubicBezTo>
                    <a:pt x="245" y="878"/>
                    <a:pt x="268" y="901"/>
                    <a:pt x="268" y="931"/>
                  </a:cubicBezTo>
                  <a:cubicBezTo>
                    <a:pt x="275" y="970"/>
                    <a:pt x="268" y="1015"/>
                    <a:pt x="252" y="1054"/>
                  </a:cubicBezTo>
                  <a:cubicBezTo>
                    <a:pt x="245" y="1077"/>
                    <a:pt x="214" y="1077"/>
                    <a:pt x="199" y="1100"/>
                  </a:cubicBezTo>
                  <a:cubicBezTo>
                    <a:pt x="199" y="1107"/>
                    <a:pt x="206" y="1123"/>
                    <a:pt x="214" y="1130"/>
                  </a:cubicBezTo>
                  <a:cubicBezTo>
                    <a:pt x="237" y="1145"/>
                    <a:pt x="275" y="1138"/>
                    <a:pt x="291" y="1153"/>
                  </a:cubicBezTo>
                  <a:cubicBezTo>
                    <a:pt x="306" y="1161"/>
                    <a:pt x="306" y="1184"/>
                    <a:pt x="291" y="1184"/>
                  </a:cubicBezTo>
                  <a:cubicBezTo>
                    <a:pt x="268" y="1199"/>
                    <a:pt x="237" y="1191"/>
                    <a:pt x="214" y="1199"/>
                  </a:cubicBezTo>
                  <a:cubicBezTo>
                    <a:pt x="199" y="1206"/>
                    <a:pt x="183" y="1229"/>
                    <a:pt x="168" y="1237"/>
                  </a:cubicBezTo>
                  <a:cubicBezTo>
                    <a:pt x="130" y="1237"/>
                    <a:pt x="92" y="1199"/>
                    <a:pt x="61" y="1214"/>
                  </a:cubicBezTo>
                  <a:cubicBezTo>
                    <a:pt x="31" y="1229"/>
                    <a:pt x="0" y="1260"/>
                    <a:pt x="0" y="1298"/>
                  </a:cubicBezTo>
                  <a:cubicBezTo>
                    <a:pt x="8" y="1329"/>
                    <a:pt x="54" y="1329"/>
                    <a:pt x="84" y="1344"/>
                  </a:cubicBezTo>
                  <a:lnTo>
                    <a:pt x="84" y="1344"/>
                  </a:lnTo>
                  <a:cubicBezTo>
                    <a:pt x="138" y="1344"/>
                    <a:pt x="191" y="1329"/>
                    <a:pt x="245" y="1336"/>
                  </a:cubicBezTo>
                  <a:cubicBezTo>
                    <a:pt x="291" y="1344"/>
                    <a:pt x="321" y="1375"/>
                    <a:pt x="359" y="1390"/>
                  </a:cubicBezTo>
                  <a:lnTo>
                    <a:pt x="359" y="1390"/>
                  </a:lnTo>
                  <a:cubicBezTo>
                    <a:pt x="382" y="1397"/>
                    <a:pt x="397" y="1413"/>
                    <a:pt x="413" y="1405"/>
                  </a:cubicBezTo>
                  <a:cubicBezTo>
                    <a:pt x="489" y="1375"/>
                    <a:pt x="558" y="1329"/>
                    <a:pt x="619" y="1275"/>
                  </a:cubicBezTo>
                  <a:cubicBezTo>
                    <a:pt x="642" y="1252"/>
                    <a:pt x="634" y="1245"/>
                    <a:pt x="657" y="1222"/>
                  </a:cubicBezTo>
                  <a:lnTo>
                    <a:pt x="657" y="1222"/>
                  </a:lnTo>
                  <a:cubicBezTo>
                    <a:pt x="665" y="1206"/>
                    <a:pt x="733" y="1168"/>
                    <a:pt x="741" y="1168"/>
                  </a:cubicBezTo>
                  <a:cubicBezTo>
                    <a:pt x="772" y="1153"/>
                    <a:pt x="833" y="1153"/>
                    <a:pt x="856" y="1176"/>
                  </a:cubicBezTo>
                  <a:cubicBezTo>
                    <a:pt x="871" y="1199"/>
                    <a:pt x="902" y="1206"/>
                    <a:pt x="925" y="1206"/>
                  </a:cubicBezTo>
                  <a:cubicBezTo>
                    <a:pt x="963" y="1206"/>
                    <a:pt x="993" y="1184"/>
                    <a:pt x="1031" y="1184"/>
                  </a:cubicBezTo>
                  <a:cubicBezTo>
                    <a:pt x="1039" y="1184"/>
                    <a:pt x="1047" y="1184"/>
                    <a:pt x="1054" y="1184"/>
                  </a:cubicBezTo>
                  <a:lnTo>
                    <a:pt x="1054" y="1184"/>
                  </a:lnTo>
                  <a:cubicBezTo>
                    <a:pt x="1062" y="1123"/>
                    <a:pt x="1062" y="1069"/>
                    <a:pt x="1085" y="1015"/>
                  </a:cubicBezTo>
                  <a:cubicBezTo>
                    <a:pt x="1092" y="992"/>
                    <a:pt x="1108" y="970"/>
                    <a:pt x="1123" y="954"/>
                  </a:cubicBezTo>
                  <a:cubicBezTo>
                    <a:pt x="1146" y="939"/>
                    <a:pt x="1177" y="931"/>
                    <a:pt x="1200" y="939"/>
                  </a:cubicBezTo>
                  <a:cubicBezTo>
                    <a:pt x="1238" y="954"/>
                    <a:pt x="1283" y="970"/>
                    <a:pt x="1314" y="1008"/>
                  </a:cubicBezTo>
                  <a:cubicBezTo>
                    <a:pt x="1329" y="1031"/>
                    <a:pt x="1306" y="1100"/>
                    <a:pt x="1299" y="1130"/>
                  </a:cubicBezTo>
                  <a:lnTo>
                    <a:pt x="1299" y="1130"/>
                  </a:lnTo>
                  <a:cubicBezTo>
                    <a:pt x="1329" y="1145"/>
                    <a:pt x="1352" y="1161"/>
                    <a:pt x="1383" y="1199"/>
                  </a:cubicBezTo>
                  <a:cubicBezTo>
                    <a:pt x="1444" y="1275"/>
                    <a:pt x="1551" y="1443"/>
                    <a:pt x="1658" y="1420"/>
                  </a:cubicBezTo>
                  <a:cubicBezTo>
                    <a:pt x="1749" y="1405"/>
                    <a:pt x="1788" y="1375"/>
                    <a:pt x="1872" y="1413"/>
                  </a:cubicBezTo>
                  <a:cubicBezTo>
                    <a:pt x="2001" y="1466"/>
                    <a:pt x="1917" y="1504"/>
                    <a:pt x="1917" y="1581"/>
                  </a:cubicBezTo>
                  <a:cubicBezTo>
                    <a:pt x="1925" y="1558"/>
                    <a:pt x="1971" y="1550"/>
                    <a:pt x="1978" y="1497"/>
                  </a:cubicBezTo>
                  <a:cubicBezTo>
                    <a:pt x="1978" y="1436"/>
                    <a:pt x="1963" y="1405"/>
                    <a:pt x="1940" y="1359"/>
                  </a:cubicBezTo>
                  <a:cubicBezTo>
                    <a:pt x="1894" y="1237"/>
                    <a:pt x="1788" y="1130"/>
                    <a:pt x="1726" y="1023"/>
                  </a:cubicBezTo>
                  <a:cubicBezTo>
                    <a:pt x="1681" y="939"/>
                    <a:pt x="1574" y="825"/>
                    <a:pt x="1551" y="748"/>
                  </a:cubicBezTo>
                  <a:cubicBezTo>
                    <a:pt x="1467" y="580"/>
                    <a:pt x="1314" y="328"/>
                    <a:pt x="1490" y="175"/>
                  </a:cubicBezTo>
                  <a:cubicBezTo>
                    <a:pt x="1513" y="160"/>
                    <a:pt x="1619" y="160"/>
                    <a:pt x="1627" y="137"/>
                  </a:cubicBezTo>
                  <a:cubicBezTo>
                    <a:pt x="1642" y="106"/>
                    <a:pt x="1513" y="61"/>
                    <a:pt x="1490" y="45"/>
                  </a:cubicBezTo>
                  <a:cubicBezTo>
                    <a:pt x="1467" y="30"/>
                    <a:pt x="1444" y="15"/>
                    <a:pt x="1421" y="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0" name="Freeform 110"/>
            <p:cNvSpPr>
              <a:spLocks noChangeArrowheads="1"/>
            </p:cNvSpPr>
            <p:nvPr/>
          </p:nvSpPr>
          <p:spPr bwMode="auto">
            <a:xfrm>
              <a:off x="7717923" y="6838950"/>
              <a:ext cx="100006" cy="92075"/>
            </a:xfrm>
            <a:custGeom>
              <a:avLst/>
              <a:gdLst>
                <a:gd name="T0" fmla="*/ 0 w 276"/>
                <a:gd name="T1" fmla="*/ 253 h 254"/>
                <a:gd name="T2" fmla="*/ 0 w 276"/>
                <a:gd name="T3" fmla="*/ 253 h 254"/>
                <a:gd name="T4" fmla="*/ 245 w 276"/>
                <a:gd name="T5" fmla="*/ 199 h 254"/>
                <a:gd name="T6" fmla="*/ 245 w 276"/>
                <a:gd name="T7" fmla="*/ 199 h 254"/>
                <a:gd name="T8" fmla="*/ 260 w 276"/>
                <a:gd name="T9" fmla="*/ 77 h 254"/>
                <a:gd name="T10" fmla="*/ 146 w 276"/>
                <a:gd name="T11" fmla="*/ 8 h 254"/>
                <a:gd name="T12" fmla="*/ 69 w 276"/>
                <a:gd name="T13" fmla="*/ 23 h 254"/>
                <a:gd name="T14" fmla="*/ 31 w 276"/>
                <a:gd name="T15" fmla="*/ 84 h 254"/>
                <a:gd name="T16" fmla="*/ 0 w 276"/>
                <a:gd name="T17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54">
                  <a:moveTo>
                    <a:pt x="0" y="253"/>
                  </a:moveTo>
                  <a:lnTo>
                    <a:pt x="0" y="253"/>
                  </a:lnTo>
                  <a:cubicBezTo>
                    <a:pt x="100" y="245"/>
                    <a:pt x="168" y="176"/>
                    <a:pt x="245" y="199"/>
                  </a:cubicBezTo>
                  <a:lnTo>
                    <a:pt x="245" y="199"/>
                  </a:lnTo>
                  <a:cubicBezTo>
                    <a:pt x="252" y="169"/>
                    <a:pt x="275" y="100"/>
                    <a:pt x="260" y="77"/>
                  </a:cubicBezTo>
                  <a:cubicBezTo>
                    <a:pt x="229" y="39"/>
                    <a:pt x="184" y="23"/>
                    <a:pt x="146" y="8"/>
                  </a:cubicBezTo>
                  <a:cubicBezTo>
                    <a:pt x="123" y="0"/>
                    <a:pt x="92" y="8"/>
                    <a:pt x="69" y="23"/>
                  </a:cubicBezTo>
                  <a:cubicBezTo>
                    <a:pt x="54" y="39"/>
                    <a:pt x="38" y="61"/>
                    <a:pt x="31" y="84"/>
                  </a:cubicBezTo>
                  <a:cubicBezTo>
                    <a:pt x="8" y="138"/>
                    <a:pt x="8" y="192"/>
                    <a:pt x="0" y="25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1" name="Freeform 111"/>
            <p:cNvSpPr>
              <a:spLocks noChangeArrowheads="1"/>
            </p:cNvSpPr>
            <p:nvPr/>
          </p:nvSpPr>
          <p:spPr bwMode="auto">
            <a:xfrm>
              <a:off x="7000419" y="6070601"/>
              <a:ext cx="169852" cy="150813"/>
            </a:xfrm>
            <a:custGeom>
              <a:avLst/>
              <a:gdLst>
                <a:gd name="T0" fmla="*/ 23 w 474"/>
                <a:gd name="T1" fmla="*/ 221 h 421"/>
                <a:gd name="T2" fmla="*/ 23 w 474"/>
                <a:gd name="T3" fmla="*/ 221 h 421"/>
                <a:gd name="T4" fmla="*/ 122 w 474"/>
                <a:gd name="T5" fmla="*/ 252 h 421"/>
                <a:gd name="T6" fmla="*/ 175 w 474"/>
                <a:gd name="T7" fmla="*/ 282 h 421"/>
                <a:gd name="T8" fmla="*/ 221 w 474"/>
                <a:gd name="T9" fmla="*/ 351 h 421"/>
                <a:gd name="T10" fmla="*/ 267 w 474"/>
                <a:gd name="T11" fmla="*/ 389 h 421"/>
                <a:gd name="T12" fmla="*/ 305 w 474"/>
                <a:gd name="T13" fmla="*/ 366 h 421"/>
                <a:gd name="T14" fmla="*/ 382 w 474"/>
                <a:gd name="T15" fmla="*/ 420 h 421"/>
                <a:gd name="T16" fmla="*/ 405 w 474"/>
                <a:gd name="T17" fmla="*/ 359 h 421"/>
                <a:gd name="T18" fmla="*/ 382 w 474"/>
                <a:gd name="T19" fmla="*/ 298 h 421"/>
                <a:gd name="T20" fmla="*/ 435 w 474"/>
                <a:gd name="T21" fmla="*/ 336 h 421"/>
                <a:gd name="T22" fmla="*/ 435 w 474"/>
                <a:gd name="T23" fmla="*/ 336 h 421"/>
                <a:gd name="T24" fmla="*/ 443 w 474"/>
                <a:gd name="T25" fmla="*/ 252 h 421"/>
                <a:gd name="T26" fmla="*/ 405 w 474"/>
                <a:gd name="T27" fmla="*/ 183 h 421"/>
                <a:gd name="T28" fmla="*/ 458 w 474"/>
                <a:gd name="T29" fmla="*/ 130 h 421"/>
                <a:gd name="T30" fmla="*/ 458 w 474"/>
                <a:gd name="T31" fmla="*/ 61 h 421"/>
                <a:gd name="T32" fmla="*/ 420 w 474"/>
                <a:gd name="T33" fmla="*/ 61 h 421"/>
                <a:gd name="T34" fmla="*/ 420 w 474"/>
                <a:gd name="T35" fmla="*/ 61 h 421"/>
                <a:gd name="T36" fmla="*/ 389 w 474"/>
                <a:gd name="T37" fmla="*/ 76 h 421"/>
                <a:gd name="T38" fmla="*/ 328 w 474"/>
                <a:gd name="T39" fmla="*/ 46 h 421"/>
                <a:gd name="T40" fmla="*/ 244 w 474"/>
                <a:gd name="T41" fmla="*/ 76 h 421"/>
                <a:gd name="T42" fmla="*/ 221 w 474"/>
                <a:gd name="T43" fmla="*/ 107 h 421"/>
                <a:gd name="T44" fmla="*/ 145 w 474"/>
                <a:gd name="T45" fmla="*/ 15 h 421"/>
                <a:gd name="T46" fmla="*/ 61 w 474"/>
                <a:gd name="T47" fmla="*/ 15 h 421"/>
                <a:gd name="T48" fmla="*/ 46 w 474"/>
                <a:gd name="T49" fmla="*/ 84 h 421"/>
                <a:gd name="T50" fmla="*/ 7 w 474"/>
                <a:gd name="T51" fmla="*/ 99 h 421"/>
                <a:gd name="T52" fmla="*/ 23 w 474"/>
                <a:gd name="T53" fmla="*/ 2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4" h="421">
                  <a:moveTo>
                    <a:pt x="23" y="221"/>
                  </a:moveTo>
                  <a:lnTo>
                    <a:pt x="23" y="221"/>
                  </a:lnTo>
                  <a:cubicBezTo>
                    <a:pt x="53" y="229"/>
                    <a:pt x="91" y="244"/>
                    <a:pt x="122" y="252"/>
                  </a:cubicBezTo>
                  <a:cubicBezTo>
                    <a:pt x="137" y="259"/>
                    <a:pt x="160" y="267"/>
                    <a:pt x="175" y="282"/>
                  </a:cubicBezTo>
                  <a:cubicBezTo>
                    <a:pt x="198" y="298"/>
                    <a:pt x="206" y="328"/>
                    <a:pt x="221" y="351"/>
                  </a:cubicBezTo>
                  <a:cubicBezTo>
                    <a:pt x="236" y="366"/>
                    <a:pt x="244" y="382"/>
                    <a:pt x="267" y="389"/>
                  </a:cubicBezTo>
                  <a:cubicBezTo>
                    <a:pt x="282" y="389"/>
                    <a:pt x="290" y="366"/>
                    <a:pt x="305" y="366"/>
                  </a:cubicBezTo>
                  <a:cubicBezTo>
                    <a:pt x="336" y="374"/>
                    <a:pt x="351" y="420"/>
                    <a:pt x="382" y="420"/>
                  </a:cubicBezTo>
                  <a:cubicBezTo>
                    <a:pt x="397" y="412"/>
                    <a:pt x="405" y="382"/>
                    <a:pt x="405" y="359"/>
                  </a:cubicBezTo>
                  <a:cubicBezTo>
                    <a:pt x="405" y="336"/>
                    <a:pt x="366" y="313"/>
                    <a:pt x="382" y="298"/>
                  </a:cubicBezTo>
                  <a:cubicBezTo>
                    <a:pt x="405" y="290"/>
                    <a:pt x="420" y="321"/>
                    <a:pt x="435" y="336"/>
                  </a:cubicBezTo>
                  <a:lnTo>
                    <a:pt x="435" y="336"/>
                  </a:lnTo>
                  <a:cubicBezTo>
                    <a:pt x="435" y="313"/>
                    <a:pt x="450" y="282"/>
                    <a:pt x="443" y="252"/>
                  </a:cubicBezTo>
                  <a:cubicBezTo>
                    <a:pt x="443" y="229"/>
                    <a:pt x="405" y="206"/>
                    <a:pt x="405" y="183"/>
                  </a:cubicBezTo>
                  <a:cubicBezTo>
                    <a:pt x="412" y="152"/>
                    <a:pt x="450" y="152"/>
                    <a:pt x="458" y="130"/>
                  </a:cubicBezTo>
                  <a:cubicBezTo>
                    <a:pt x="473" y="114"/>
                    <a:pt x="473" y="84"/>
                    <a:pt x="458" y="61"/>
                  </a:cubicBezTo>
                  <a:cubicBezTo>
                    <a:pt x="458" y="53"/>
                    <a:pt x="435" y="61"/>
                    <a:pt x="420" y="61"/>
                  </a:cubicBezTo>
                  <a:lnTo>
                    <a:pt x="420" y="61"/>
                  </a:lnTo>
                  <a:cubicBezTo>
                    <a:pt x="412" y="69"/>
                    <a:pt x="397" y="76"/>
                    <a:pt x="389" y="76"/>
                  </a:cubicBezTo>
                  <a:cubicBezTo>
                    <a:pt x="366" y="69"/>
                    <a:pt x="351" y="46"/>
                    <a:pt x="328" y="46"/>
                  </a:cubicBezTo>
                  <a:cubicBezTo>
                    <a:pt x="298" y="46"/>
                    <a:pt x="267" y="61"/>
                    <a:pt x="244" y="76"/>
                  </a:cubicBezTo>
                  <a:cubicBezTo>
                    <a:pt x="229" y="76"/>
                    <a:pt x="229" y="114"/>
                    <a:pt x="221" y="107"/>
                  </a:cubicBezTo>
                  <a:cubicBezTo>
                    <a:pt x="183" y="84"/>
                    <a:pt x="183" y="30"/>
                    <a:pt x="145" y="15"/>
                  </a:cubicBezTo>
                  <a:cubicBezTo>
                    <a:pt x="122" y="0"/>
                    <a:pt x="84" y="0"/>
                    <a:pt x="61" y="15"/>
                  </a:cubicBezTo>
                  <a:cubicBezTo>
                    <a:pt x="38" y="30"/>
                    <a:pt x="61" y="61"/>
                    <a:pt x="46" y="84"/>
                  </a:cubicBezTo>
                  <a:cubicBezTo>
                    <a:pt x="46" y="91"/>
                    <a:pt x="15" y="91"/>
                    <a:pt x="7" y="99"/>
                  </a:cubicBezTo>
                  <a:cubicBezTo>
                    <a:pt x="0" y="137"/>
                    <a:pt x="15" y="183"/>
                    <a:pt x="23" y="22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2" name="Freeform 112"/>
            <p:cNvSpPr>
              <a:spLocks noChangeArrowheads="1"/>
            </p:cNvSpPr>
            <p:nvPr/>
          </p:nvSpPr>
          <p:spPr bwMode="auto">
            <a:xfrm>
              <a:off x="7230592" y="6091238"/>
              <a:ext cx="88894" cy="88900"/>
            </a:xfrm>
            <a:custGeom>
              <a:avLst/>
              <a:gdLst>
                <a:gd name="T0" fmla="*/ 100 w 246"/>
                <a:gd name="T1" fmla="*/ 221 h 245"/>
                <a:gd name="T2" fmla="*/ 100 w 246"/>
                <a:gd name="T3" fmla="*/ 221 h 245"/>
                <a:gd name="T4" fmla="*/ 237 w 246"/>
                <a:gd name="T5" fmla="*/ 244 h 245"/>
                <a:gd name="T6" fmla="*/ 237 w 246"/>
                <a:gd name="T7" fmla="*/ 244 h 245"/>
                <a:gd name="T8" fmla="*/ 237 w 246"/>
                <a:gd name="T9" fmla="*/ 198 h 245"/>
                <a:gd name="T10" fmla="*/ 184 w 246"/>
                <a:gd name="T11" fmla="*/ 175 h 245"/>
                <a:gd name="T12" fmla="*/ 153 w 246"/>
                <a:gd name="T13" fmla="*/ 130 h 245"/>
                <a:gd name="T14" fmla="*/ 199 w 246"/>
                <a:gd name="T15" fmla="*/ 107 h 245"/>
                <a:gd name="T16" fmla="*/ 153 w 246"/>
                <a:gd name="T17" fmla="*/ 38 h 245"/>
                <a:gd name="T18" fmla="*/ 153 w 246"/>
                <a:gd name="T19" fmla="*/ 38 h 245"/>
                <a:gd name="T20" fmla="*/ 69 w 246"/>
                <a:gd name="T21" fmla="*/ 8 h 245"/>
                <a:gd name="T22" fmla="*/ 46 w 246"/>
                <a:gd name="T23" fmla="*/ 61 h 245"/>
                <a:gd name="T24" fmla="*/ 31 w 246"/>
                <a:gd name="T25" fmla="*/ 76 h 245"/>
                <a:gd name="T26" fmla="*/ 46 w 246"/>
                <a:gd name="T27" fmla="*/ 99 h 245"/>
                <a:gd name="T28" fmla="*/ 16 w 246"/>
                <a:gd name="T29" fmla="*/ 206 h 245"/>
                <a:gd name="T30" fmla="*/ 100 w 246"/>
                <a:gd name="T31" fmla="*/ 22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5">
                  <a:moveTo>
                    <a:pt x="100" y="221"/>
                  </a:moveTo>
                  <a:lnTo>
                    <a:pt x="100" y="221"/>
                  </a:lnTo>
                  <a:cubicBezTo>
                    <a:pt x="237" y="244"/>
                    <a:pt x="237" y="244"/>
                    <a:pt x="237" y="244"/>
                  </a:cubicBezTo>
                  <a:lnTo>
                    <a:pt x="237" y="244"/>
                  </a:lnTo>
                  <a:cubicBezTo>
                    <a:pt x="237" y="229"/>
                    <a:pt x="245" y="214"/>
                    <a:pt x="237" y="198"/>
                  </a:cubicBezTo>
                  <a:cubicBezTo>
                    <a:pt x="229" y="183"/>
                    <a:pt x="199" y="191"/>
                    <a:pt x="184" y="175"/>
                  </a:cubicBezTo>
                  <a:cubicBezTo>
                    <a:pt x="168" y="168"/>
                    <a:pt x="153" y="145"/>
                    <a:pt x="153" y="130"/>
                  </a:cubicBezTo>
                  <a:cubicBezTo>
                    <a:pt x="161" y="114"/>
                    <a:pt x="199" y="122"/>
                    <a:pt x="199" y="107"/>
                  </a:cubicBezTo>
                  <a:cubicBezTo>
                    <a:pt x="199" y="76"/>
                    <a:pt x="168" y="61"/>
                    <a:pt x="153" y="38"/>
                  </a:cubicBezTo>
                  <a:lnTo>
                    <a:pt x="153" y="38"/>
                  </a:lnTo>
                  <a:cubicBezTo>
                    <a:pt x="123" y="30"/>
                    <a:pt x="100" y="0"/>
                    <a:pt x="69" y="8"/>
                  </a:cubicBezTo>
                  <a:cubicBezTo>
                    <a:pt x="54" y="8"/>
                    <a:pt x="62" y="46"/>
                    <a:pt x="46" y="61"/>
                  </a:cubicBezTo>
                  <a:cubicBezTo>
                    <a:pt x="39" y="69"/>
                    <a:pt x="31" y="69"/>
                    <a:pt x="31" y="76"/>
                  </a:cubicBezTo>
                  <a:cubicBezTo>
                    <a:pt x="23" y="84"/>
                    <a:pt x="46" y="91"/>
                    <a:pt x="46" y="99"/>
                  </a:cubicBezTo>
                  <a:cubicBezTo>
                    <a:pt x="39" y="137"/>
                    <a:pt x="0" y="168"/>
                    <a:pt x="16" y="206"/>
                  </a:cubicBezTo>
                  <a:cubicBezTo>
                    <a:pt x="23" y="229"/>
                    <a:pt x="69" y="214"/>
                    <a:pt x="100" y="22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3" name="Freeform 113"/>
            <p:cNvSpPr>
              <a:spLocks noChangeArrowheads="1"/>
            </p:cNvSpPr>
            <p:nvPr/>
          </p:nvSpPr>
          <p:spPr bwMode="auto">
            <a:xfrm>
              <a:off x="7181383" y="5954714"/>
              <a:ext cx="131754" cy="109537"/>
            </a:xfrm>
            <a:custGeom>
              <a:avLst/>
              <a:gdLst>
                <a:gd name="T0" fmla="*/ 366 w 367"/>
                <a:gd name="T1" fmla="*/ 229 h 306"/>
                <a:gd name="T2" fmla="*/ 366 w 367"/>
                <a:gd name="T3" fmla="*/ 229 h 306"/>
                <a:gd name="T4" fmla="*/ 343 w 367"/>
                <a:gd name="T5" fmla="*/ 298 h 306"/>
                <a:gd name="T6" fmla="*/ 343 w 367"/>
                <a:gd name="T7" fmla="*/ 298 h 306"/>
                <a:gd name="T8" fmla="*/ 237 w 367"/>
                <a:gd name="T9" fmla="*/ 305 h 306"/>
                <a:gd name="T10" fmla="*/ 183 w 367"/>
                <a:gd name="T11" fmla="*/ 305 h 306"/>
                <a:gd name="T12" fmla="*/ 107 w 367"/>
                <a:gd name="T13" fmla="*/ 260 h 306"/>
                <a:gd name="T14" fmla="*/ 84 w 367"/>
                <a:gd name="T15" fmla="*/ 283 h 306"/>
                <a:gd name="T16" fmla="*/ 0 w 367"/>
                <a:gd name="T17" fmla="*/ 260 h 306"/>
                <a:gd name="T18" fmla="*/ 0 w 367"/>
                <a:gd name="T19" fmla="*/ 260 h 306"/>
                <a:gd name="T20" fmla="*/ 46 w 367"/>
                <a:gd name="T21" fmla="*/ 191 h 306"/>
                <a:gd name="T22" fmla="*/ 61 w 367"/>
                <a:gd name="T23" fmla="*/ 115 h 306"/>
                <a:gd name="T24" fmla="*/ 153 w 367"/>
                <a:gd name="T25" fmla="*/ 31 h 306"/>
                <a:gd name="T26" fmla="*/ 244 w 367"/>
                <a:gd name="T27" fmla="*/ 0 h 306"/>
                <a:gd name="T28" fmla="*/ 244 w 367"/>
                <a:gd name="T29" fmla="*/ 0 h 306"/>
                <a:gd name="T30" fmla="*/ 313 w 367"/>
                <a:gd name="T31" fmla="*/ 61 h 306"/>
                <a:gd name="T32" fmla="*/ 321 w 367"/>
                <a:gd name="T33" fmla="*/ 76 h 306"/>
                <a:gd name="T34" fmla="*/ 366 w 367"/>
                <a:gd name="T35" fmla="*/ 22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7" h="306">
                  <a:moveTo>
                    <a:pt x="366" y="229"/>
                  </a:moveTo>
                  <a:lnTo>
                    <a:pt x="366" y="229"/>
                  </a:lnTo>
                  <a:cubicBezTo>
                    <a:pt x="343" y="298"/>
                    <a:pt x="343" y="298"/>
                    <a:pt x="343" y="298"/>
                  </a:cubicBezTo>
                  <a:lnTo>
                    <a:pt x="343" y="298"/>
                  </a:lnTo>
                  <a:cubicBezTo>
                    <a:pt x="305" y="298"/>
                    <a:pt x="275" y="305"/>
                    <a:pt x="237" y="305"/>
                  </a:cubicBezTo>
                  <a:cubicBezTo>
                    <a:pt x="214" y="305"/>
                    <a:pt x="199" y="305"/>
                    <a:pt x="183" y="305"/>
                  </a:cubicBezTo>
                  <a:cubicBezTo>
                    <a:pt x="153" y="290"/>
                    <a:pt x="137" y="267"/>
                    <a:pt x="107" y="260"/>
                  </a:cubicBezTo>
                  <a:cubicBezTo>
                    <a:pt x="99" y="252"/>
                    <a:pt x="99" y="283"/>
                    <a:pt x="84" y="283"/>
                  </a:cubicBezTo>
                  <a:cubicBezTo>
                    <a:pt x="53" y="283"/>
                    <a:pt x="30" y="267"/>
                    <a:pt x="0" y="260"/>
                  </a:cubicBezTo>
                  <a:lnTo>
                    <a:pt x="0" y="260"/>
                  </a:lnTo>
                  <a:cubicBezTo>
                    <a:pt x="15" y="237"/>
                    <a:pt x="38" y="214"/>
                    <a:pt x="46" y="191"/>
                  </a:cubicBezTo>
                  <a:cubicBezTo>
                    <a:pt x="53" y="168"/>
                    <a:pt x="53" y="137"/>
                    <a:pt x="61" y="115"/>
                  </a:cubicBezTo>
                  <a:cubicBezTo>
                    <a:pt x="84" y="84"/>
                    <a:pt x="122" y="53"/>
                    <a:pt x="153" y="31"/>
                  </a:cubicBezTo>
                  <a:cubicBezTo>
                    <a:pt x="183" y="8"/>
                    <a:pt x="214" y="8"/>
                    <a:pt x="244" y="0"/>
                  </a:cubicBezTo>
                  <a:lnTo>
                    <a:pt x="244" y="0"/>
                  </a:lnTo>
                  <a:cubicBezTo>
                    <a:pt x="282" y="23"/>
                    <a:pt x="313" y="46"/>
                    <a:pt x="313" y="61"/>
                  </a:cubicBezTo>
                  <a:cubicBezTo>
                    <a:pt x="321" y="61"/>
                    <a:pt x="321" y="69"/>
                    <a:pt x="321" y="76"/>
                  </a:cubicBezTo>
                  <a:cubicBezTo>
                    <a:pt x="252" y="92"/>
                    <a:pt x="359" y="198"/>
                    <a:pt x="366" y="22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4" name="Freeform 114"/>
            <p:cNvSpPr>
              <a:spLocks noChangeArrowheads="1"/>
            </p:cNvSpPr>
            <p:nvPr/>
          </p:nvSpPr>
          <p:spPr bwMode="auto">
            <a:xfrm>
              <a:off x="7143285" y="6045200"/>
              <a:ext cx="161914" cy="171450"/>
            </a:xfrm>
            <a:custGeom>
              <a:avLst/>
              <a:gdLst>
                <a:gd name="T0" fmla="*/ 23 w 451"/>
                <a:gd name="T1" fmla="*/ 130 h 475"/>
                <a:gd name="T2" fmla="*/ 23 w 451"/>
                <a:gd name="T3" fmla="*/ 130 h 475"/>
                <a:gd name="T4" fmla="*/ 15 w 451"/>
                <a:gd name="T5" fmla="*/ 84 h 475"/>
                <a:gd name="T6" fmla="*/ 84 w 451"/>
                <a:gd name="T7" fmla="*/ 69 h 475"/>
                <a:gd name="T8" fmla="*/ 107 w 451"/>
                <a:gd name="T9" fmla="*/ 8 h 475"/>
                <a:gd name="T10" fmla="*/ 107 w 451"/>
                <a:gd name="T11" fmla="*/ 8 h 475"/>
                <a:gd name="T12" fmla="*/ 191 w 451"/>
                <a:gd name="T13" fmla="*/ 31 h 475"/>
                <a:gd name="T14" fmla="*/ 214 w 451"/>
                <a:gd name="T15" fmla="*/ 8 h 475"/>
                <a:gd name="T16" fmla="*/ 290 w 451"/>
                <a:gd name="T17" fmla="*/ 53 h 475"/>
                <a:gd name="T18" fmla="*/ 344 w 451"/>
                <a:gd name="T19" fmla="*/ 53 h 475"/>
                <a:gd name="T20" fmla="*/ 450 w 451"/>
                <a:gd name="T21" fmla="*/ 46 h 475"/>
                <a:gd name="T22" fmla="*/ 450 w 451"/>
                <a:gd name="T23" fmla="*/ 46 h 475"/>
                <a:gd name="T24" fmla="*/ 443 w 451"/>
                <a:gd name="T25" fmla="*/ 99 h 475"/>
                <a:gd name="T26" fmla="*/ 397 w 451"/>
                <a:gd name="T27" fmla="*/ 168 h 475"/>
                <a:gd name="T28" fmla="*/ 397 w 451"/>
                <a:gd name="T29" fmla="*/ 168 h 475"/>
                <a:gd name="T30" fmla="*/ 313 w 451"/>
                <a:gd name="T31" fmla="*/ 138 h 475"/>
                <a:gd name="T32" fmla="*/ 290 w 451"/>
                <a:gd name="T33" fmla="*/ 191 h 475"/>
                <a:gd name="T34" fmla="*/ 275 w 451"/>
                <a:gd name="T35" fmla="*/ 206 h 475"/>
                <a:gd name="T36" fmla="*/ 290 w 451"/>
                <a:gd name="T37" fmla="*/ 229 h 475"/>
                <a:gd name="T38" fmla="*/ 260 w 451"/>
                <a:gd name="T39" fmla="*/ 336 h 475"/>
                <a:gd name="T40" fmla="*/ 344 w 451"/>
                <a:gd name="T41" fmla="*/ 351 h 475"/>
                <a:gd name="T42" fmla="*/ 344 w 451"/>
                <a:gd name="T43" fmla="*/ 351 h 475"/>
                <a:gd name="T44" fmla="*/ 321 w 451"/>
                <a:gd name="T45" fmla="*/ 397 h 475"/>
                <a:gd name="T46" fmla="*/ 275 w 451"/>
                <a:gd name="T47" fmla="*/ 420 h 475"/>
                <a:gd name="T48" fmla="*/ 176 w 451"/>
                <a:gd name="T49" fmla="*/ 474 h 475"/>
                <a:gd name="T50" fmla="*/ 168 w 451"/>
                <a:gd name="T51" fmla="*/ 458 h 475"/>
                <a:gd name="T52" fmla="*/ 137 w 451"/>
                <a:gd name="T53" fmla="*/ 466 h 475"/>
                <a:gd name="T54" fmla="*/ 130 w 451"/>
                <a:gd name="T55" fmla="*/ 413 h 475"/>
                <a:gd name="T56" fmla="*/ 99 w 451"/>
                <a:gd name="T57" fmla="*/ 413 h 475"/>
                <a:gd name="T58" fmla="*/ 76 w 451"/>
                <a:gd name="T59" fmla="*/ 397 h 475"/>
                <a:gd name="T60" fmla="*/ 69 w 451"/>
                <a:gd name="T61" fmla="*/ 443 h 475"/>
                <a:gd name="T62" fmla="*/ 38 w 451"/>
                <a:gd name="T63" fmla="*/ 405 h 475"/>
                <a:gd name="T64" fmla="*/ 38 w 451"/>
                <a:gd name="T65" fmla="*/ 405 h 475"/>
                <a:gd name="T66" fmla="*/ 46 w 451"/>
                <a:gd name="T67" fmla="*/ 321 h 475"/>
                <a:gd name="T68" fmla="*/ 8 w 451"/>
                <a:gd name="T69" fmla="*/ 252 h 475"/>
                <a:gd name="T70" fmla="*/ 61 w 451"/>
                <a:gd name="T71" fmla="*/ 199 h 475"/>
                <a:gd name="T72" fmla="*/ 61 w 451"/>
                <a:gd name="T73" fmla="*/ 130 h 475"/>
                <a:gd name="T74" fmla="*/ 23 w 451"/>
                <a:gd name="T75" fmla="*/ 13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1" h="475">
                  <a:moveTo>
                    <a:pt x="23" y="130"/>
                  </a:moveTo>
                  <a:lnTo>
                    <a:pt x="23" y="130"/>
                  </a:lnTo>
                  <a:cubicBezTo>
                    <a:pt x="23" y="115"/>
                    <a:pt x="0" y="99"/>
                    <a:pt x="15" y="84"/>
                  </a:cubicBezTo>
                  <a:cubicBezTo>
                    <a:pt x="31" y="69"/>
                    <a:pt x="69" y="84"/>
                    <a:pt x="84" y="69"/>
                  </a:cubicBezTo>
                  <a:cubicBezTo>
                    <a:pt x="107" y="53"/>
                    <a:pt x="99" y="23"/>
                    <a:pt x="107" y="8"/>
                  </a:cubicBezTo>
                  <a:lnTo>
                    <a:pt x="107" y="8"/>
                  </a:lnTo>
                  <a:cubicBezTo>
                    <a:pt x="137" y="15"/>
                    <a:pt x="160" y="31"/>
                    <a:pt x="191" y="31"/>
                  </a:cubicBezTo>
                  <a:cubicBezTo>
                    <a:pt x="206" y="31"/>
                    <a:pt x="206" y="0"/>
                    <a:pt x="214" y="8"/>
                  </a:cubicBezTo>
                  <a:cubicBezTo>
                    <a:pt x="244" y="15"/>
                    <a:pt x="260" y="38"/>
                    <a:pt x="290" y="53"/>
                  </a:cubicBezTo>
                  <a:cubicBezTo>
                    <a:pt x="306" y="53"/>
                    <a:pt x="321" y="53"/>
                    <a:pt x="344" y="53"/>
                  </a:cubicBezTo>
                  <a:cubicBezTo>
                    <a:pt x="382" y="53"/>
                    <a:pt x="412" y="46"/>
                    <a:pt x="450" y="46"/>
                  </a:cubicBezTo>
                  <a:lnTo>
                    <a:pt x="450" y="46"/>
                  </a:lnTo>
                  <a:cubicBezTo>
                    <a:pt x="443" y="99"/>
                    <a:pt x="443" y="99"/>
                    <a:pt x="443" y="99"/>
                  </a:cubicBezTo>
                  <a:cubicBezTo>
                    <a:pt x="397" y="168"/>
                    <a:pt x="397" y="168"/>
                    <a:pt x="397" y="168"/>
                  </a:cubicBezTo>
                  <a:lnTo>
                    <a:pt x="397" y="168"/>
                  </a:lnTo>
                  <a:cubicBezTo>
                    <a:pt x="367" y="160"/>
                    <a:pt x="344" y="130"/>
                    <a:pt x="313" y="138"/>
                  </a:cubicBezTo>
                  <a:cubicBezTo>
                    <a:pt x="298" y="138"/>
                    <a:pt x="306" y="176"/>
                    <a:pt x="290" y="191"/>
                  </a:cubicBezTo>
                  <a:cubicBezTo>
                    <a:pt x="283" y="199"/>
                    <a:pt x="275" y="199"/>
                    <a:pt x="275" y="206"/>
                  </a:cubicBezTo>
                  <a:cubicBezTo>
                    <a:pt x="267" y="214"/>
                    <a:pt x="290" y="221"/>
                    <a:pt x="290" y="229"/>
                  </a:cubicBezTo>
                  <a:cubicBezTo>
                    <a:pt x="283" y="267"/>
                    <a:pt x="244" y="298"/>
                    <a:pt x="260" y="336"/>
                  </a:cubicBezTo>
                  <a:cubicBezTo>
                    <a:pt x="267" y="359"/>
                    <a:pt x="313" y="344"/>
                    <a:pt x="344" y="351"/>
                  </a:cubicBezTo>
                  <a:lnTo>
                    <a:pt x="344" y="351"/>
                  </a:lnTo>
                  <a:cubicBezTo>
                    <a:pt x="336" y="367"/>
                    <a:pt x="336" y="382"/>
                    <a:pt x="321" y="397"/>
                  </a:cubicBezTo>
                  <a:cubicBezTo>
                    <a:pt x="313" y="405"/>
                    <a:pt x="290" y="413"/>
                    <a:pt x="275" y="420"/>
                  </a:cubicBezTo>
                  <a:cubicBezTo>
                    <a:pt x="244" y="435"/>
                    <a:pt x="214" y="458"/>
                    <a:pt x="176" y="474"/>
                  </a:cubicBezTo>
                  <a:cubicBezTo>
                    <a:pt x="176" y="474"/>
                    <a:pt x="176" y="458"/>
                    <a:pt x="168" y="458"/>
                  </a:cubicBezTo>
                  <a:cubicBezTo>
                    <a:pt x="160" y="458"/>
                    <a:pt x="145" y="474"/>
                    <a:pt x="137" y="466"/>
                  </a:cubicBezTo>
                  <a:cubicBezTo>
                    <a:pt x="122" y="451"/>
                    <a:pt x="137" y="428"/>
                    <a:pt x="130" y="413"/>
                  </a:cubicBezTo>
                  <a:cubicBezTo>
                    <a:pt x="122" y="405"/>
                    <a:pt x="107" y="420"/>
                    <a:pt x="99" y="413"/>
                  </a:cubicBezTo>
                  <a:cubicBezTo>
                    <a:pt x="92" y="413"/>
                    <a:pt x="84" y="397"/>
                    <a:pt x="76" y="397"/>
                  </a:cubicBezTo>
                  <a:cubicBezTo>
                    <a:pt x="69" y="413"/>
                    <a:pt x="84" y="443"/>
                    <a:pt x="69" y="443"/>
                  </a:cubicBezTo>
                  <a:cubicBezTo>
                    <a:pt x="53" y="443"/>
                    <a:pt x="46" y="420"/>
                    <a:pt x="38" y="405"/>
                  </a:cubicBezTo>
                  <a:lnTo>
                    <a:pt x="38" y="405"/>
                  </a:lnTo>
                  <a:cubicBezTo>
                    <a:pt x="38" y="382"/>
                    <a:pt x="53" y="351"/>
                    <a:pt x="46" y="321"/>
                  </a:cubicBezTo>
                  <a:cubicBezTo>
                    <a:pt x="46" y="298"/>
                    <a:pt x="8" y="275"/>
                    <a:pt x="8" y="252"/>
                  </a:cubicBezTo>
                  <a:cubicBezTo>
                    <a:pt x="15" y="221"/>
                    <a:pt x="53" y="221"/>
                    <a:pt x="61" y="199"/>
                  </a:cubicBezTo>
                  <a:cubicBezTo>
                    <a:pt x="76" y="183"/>
                    <a:pt x="76" y="153"/>
                    <a:pt x="61" y="130"/>
                  </a:cubicBezTo>
                  <a:cubicBezTo>
                    <a:pt x="61" y="122"/>
                    <a:pt x="38" y="130"/>
                    <a:pt x="23" y="13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5" name="Freeform 115"/>
            <p:cNvSpPr>
              <a:spLocks noChangeArrowheads="1"/>
            </p:cNvSpPr>
            <p:nvPr/>
          </p:nvSpPr>
          <p:spPr bwMode="auto">
            <a:xfrm>
              <a:off x="7286151" y="6037263"/>
              <a:ext cx="225410" cy="157162"/>
            </a:xfrm>
            <a:custGeom>
              <a:avLst/>
              <a:gdLst>
                <a:gd name="T0" fmla="*/ 626 w 627"/>
                <a:gd name="T1" fmla="*/ 222 h 437"/>
                <a:gd name="T2" fmla="*/ 626 w 627"/>
                <a:gd name="T3" fmla="*/ 222 h 437"/>
                <a:gd name="T4" fmla="*/ 558 w 627"/>
                <a:gd name="T5" fmla="*/ 290 h 437"/>
                <a:gd name="T6" fmla="*/ 527 w 627"/>
                <a:gd name="T7" fmla="*/ 382 h 437"/>
                <a:gd name="T8" fmla="*/ 542 w 627"/>
                <a:gd name="T9" fmla="*/ 420 h 437"/>
                <a:gd name="T10" fmla="*/ 481 w 627"/>
                <a:gd name="T11" fmla="*/ 413 h 437"/>
                <a:gd name="T12" fmla="*/ 397 w 627"/>
                <a:gd name="T13" fmla="*/ 436 h 437"/>
                <a:gd name="T14" fmla="*/ 328 w 627"/>
                <a:gd name="T15" fmla="*/ 397 h 437"/>
                <a:gd name="T16" fmla="*/ 267 w 627"/>
                <a:gd name="T17" fmla="*/ 390 h 437"/>
                <a:gd name="T18" fmla="*/ 252 w 627"/>
                <a:gd name="T19" fmla="*/ 413 h 437"/>
                <a:gd name="T20" fmla="*/ 176 w 627"/>
                <a:gd name="T21" fmla="*/ 390 h 437"/>
                <a:gd name="T22" fmla="*/ 138 w 627"/>
                <a:gd name="T23" fmla="*/ 405 h 437"/>
                <a:gd name="T24" fmla="*/ 84 w 627"/>
                <a:gd name="T25" fmla="*/ 397 h 437"/>
                <a:gd name="T26" fmla="*/ 84 w 627"/>
                <a:gd name="T27" fmla="*/ 397 h 437"/>
                <a:gd name="T28" fmla="*/ 84 w 627"/>
                <a:gd name="T29" fmla="*/ 351 h 437"/>
                <a:gd name="T30" fmla="*/ 31 w 627"/>
                <a:gd name="T31" fmla="*/ 328 h 437"/>
                <a:gd name="T32" fmla="*/ 0 w 627"/>
                <a:gd name="T33" fmla="*/ 283 h 437"/>
                <a:gd name="T34" fmla="*/ 46 w 627"/>
                <a:gd name="T35" fmla="*/ 260 h 437"/>
                <a:gd name="T36" fmla="*/ 0 w 627"/>
                <a:gd name="T37" fmla="*/ 191 h 437"/>
                <a:gd name="T38" fmla="*/ 0 w 627"/>
                <a:gd name="T39" fmla="*/ 191 h 437"/>
                <a:gd name="T40" fmla="*/ 46 w 627"/>
                <a:gd name="T41" fmla="*/ 122 h 437"/>
                <a:gd name="T42" fmla="*/ 53 w 627"/>
                <a:gd name="T43" fmla="*/ 69 h 437"/>
                <a:gd name="T44" fmla="*/ 53 w 627"/>
                <a:gd name="T45" fmla="*/ 69 h 437"/>
                <a:gd name="T46" fmla="*/ 76 w 627"/>
                <a:gd name="T47" fmla="*/ 0 h 437"/>
                <a:gd name="T48" fmla="*/ 76 w 627"/>
                <a:gd name="T49" fmla="*/ 0 h 437"/>
                <a:gd name="T50" fmla="*/ 260 w 627"/>
                <a:gd name="T51" fmla="*/ 76 h 437"/>
                <a:gd name="T52" fmla="*/ 626 w 627"/>
                <a:gd name="T53" fmla="*/ 22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7" h="437">
                  <a:moveTo>
                    <a:pt x="626" y="222"/>
                  </a:moveTo>
                  <a:lnTo>
                    <a:pt x="626" y="222"/>
                  </a:lnTo>
                  <a:cubicBezTo>
                    <a:pt x="596" y="252"/>
                    <a:pt x="573" y="260"/>
                    <a:pt x="558" y="290"/>
                  </a:cubicBezTo>
                  <a:cubicBezTo>
                    <a:pt x="535" y="321"/>
                    <a:pt x="535" y="351"/>
                    <a:pt x="527" y="382"/>
                  </a:cubicBezTo>
                  <a:cubicBezTo>
                    <a:pt x="527" y="397"/>
                    <a:pt x="550" y="413"/>
                    <a:pt x="542" y="420"/>
                  </a:cubicBezTo>
                  <a:cubicBezTo>
                    <a:pt x="527" y="428"/>
                    <a:pt x="504" y="413"/>
                    <a:pt x="481" y="413"/>
                  </a:cubicBezTo>
                  <a:cubicBezTo>
                    <a:pt x="451" y="413"/>
                    <a:pt x="428" y="436"/>
                    <a:pt x="397" y="436"/>
                  </a:cubicBezTo>
                  <a:cubicBezTo>
                    <a:pt x="367" y="428"/>
                    <a:pt x="351" y="405"/>
                    <a:pt x="328" y="397"/>
                  </a:cubicBezTo>
                  <a:cubicBezTo>
                    <a:pt x="306" y="390"/>
                    <a:pt x="283" y="382"/>
                    <a:pt x="267" y="390"/>
                  </a:cubicBezTo>
                  <a:cubicBezTo>
                    <a:pt x="260" y="390"/>
                    <a:pt x="260" y="413"/>
                    <a:pt x="252" y="413"/>
                  </a:cubicBezTo>
                  <a:cubicBezTo>
                    <a:pt x="229" y="413"/>
                    <a:pt x="199" y="397"/>
                    <a:pt x="176" y="390"/>
                  </a:cubicBezTo>
                  <a:cubicBezTo>
                    <a:pt x="176" y="390"/>
                    <a:pt x="145" y="405"/>
                    <a:pt x="138" y="405"/>
                  </a:cubicBezTo>
                  <a:cubicBezTo>
                    <a:pt x="130" y="405"/>
                    <a:pt x="84" y="397"/>
                    <a:pt x="84" y="397"/>
                  </a:cubicBezTo>
                  <a:lnTo>
                    <a:pt x="84" y="397"/>
                  </a:lnTo>
                  <a:cubicBezTo>
                    <a:pt x="84" y="382"/>
                    <a:pt x="92" y="367"/>
                    <a:pt x="84" y="351"/>
                  </a:cubicBezTo>
                  <a:cubicBezTo>
                    <a:pt x="76" y="336"/>
                    <a:pt x="46" y="344"/>
                    <a:pt x="31" y="328"/>
                  </a:cubicBezTo>
                  <a:cubicBezTo>
                    <a:pt x="15" y="321"/>
                    <a:pt x="0" y="298"/>
                    <a:pt x="0" y="283"/>
                  </a:cubicBezTo>
                  <a:cubicBezTo>
                    <a:pt x="8" y="267"/>
                    <a:pt x="46" y="275"/>
                    <a:pt x="46" y="260"/>
                  </a:cubicBezTo>
                  <a:cubicBezTo>
                    <a:pt x="46" y="229"/>
                    <a:pt x="15" y="214"/>
                    <a:pt x="0" y="191"/>
                  </a:cubicBezTo>
                  <a:lnTo>
                    <a:pt x="0" y="191"/>
                  </a:lnTo>
                  <a:cubicBezTo>
                    <a:pt x="46" y="122"/>
                    <a:pt x="46" y="122"/>
                    <a:pt x="46" y="122"/>
                  </a:cubicBezTo>
                  <a:cubicBezTo>
                    <a:pt x="53" y="69"/>
                    <a:pt x="53" y="69"/>
                    <a:pt x="53" y="69"/>
                  </a:cubicBezTo>
                  <a:lnTo>
                    <a:pt x="53" y="69"/>
                  </a:lnTo>
                  <a:cubicBezTo>
                    <a:pt x="76" y="0"/>
                    <a:pt x="76" y="0"/>
                    <a:pt x="76" y="0"/>
                  </a:cubicBezTo>
                  <a:lnTo>
                    <a:pt x="76" y="0"/>
                  </a:lnTo>
                  <a:cubicBezTo>
                    <a:pt x="107" y="0"/>
                    <a:pt x="229" y="61"/>
                    <a:pt x="260" y="76"/>
                  </a:cubicBezTo>
                  <a:cubicBezTo>
                    <a:pt x="367" y="138"/>
                    <a:pt x="504" y="168"/>
                    <a:pt x="626" y="22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6" name="Freeform 116"/>
            <p:cNvSpPr>
              <a:spLocks noChangeArrowheads="1"/>
            </p:cNvSpPr>
            <p:nvPr/>
          </p:nvSpPr>
          <p:spPr bwMode="auto">
            <a:xfrm>
              <a:off x="6436894" y="4873625"/>
              <a:ext cx="709566" cy="1036638"/>
            </a:xfrm>
            <a:custGeom>
              <a:avLst/>
              <a:gdLst>
                <a:gd name="T0" fmla="*/ 1482 w 1972"/>
                <a:gd name="T1" fmla="*/ 2360 h 2880"/>
                <a:gd name="T2" fmla="*/ 1413 w 1972"/>
                <a:gd name="T3" fmla="*/ 2375 h 2880"/>
                <a:gd name="T4" fmla="*/ 1390 w 1972"/>
                <a:gd name="T5" fmla="*/ 2474 h 2880"/>
                <a:gd name="T6" fmla="*/ 1390 w 1972"/>
                <a:gd name="T7" fmla="*/ 2558 h 2880"/>
                <a:gd name="T8" fmla="*/ 1352 w 1972"/>
                <a:gd name="T9" fmla="*/ 2604 h 2880"/>
                <a:gd name="T10" fmla="*/ 1260 w 1972"/>
                <a:gd name="T11" fmla="*/ 2734 h 2880"/>
                <a:gd name="T12" fmla="*/ 1138 w 1972"/>
                <a:gd name="T13" fmla="*/ 2657 h 2880"/>
                <a:gd name="T14" fmla="*/ 1000 w 1972"/>
                <a:gd name="T15" fmla="*/ 2734 h 2880"/>
                <a:gd name="T16" fmla="*/ 901 w 1972"/>
                <a:gd name="T17" fmla="*/ 2780 h 2880"/>
                <a:gd name="T18" fmla="*/ 825 w 1972"/>
                <a:gd name="T19" fmla="*/ 2810 h 2880"/>
                <a:gd name="T20" fmla="*/ 718 w 1972"/>
                <a:gd name="T21" fmla="*/ 2840 h 2880"/>
                <a:gd name="T22" fmla="*/ 641 w 1972"/>
                <a:gd name="T23" fmla="*/ 2856 h 2880"/>
                <a:gd name="T24" fmla="*/ 588 w 1972"/>
                <a:gd name="T25" fmla="*/ 2802 h 2880"/>
                <a:gd name="T26" fmla="*/ 496 w 1972"/>
                <a:gd name="T27" fmla="*/ 2688 h 2880"/>
                <a:gd name="T28" fmla="*/ 428 w 1972"/>
                <a:gd name="T29" fmla="*/ 2741 h 2880"/>
                <a:gd name="T30" fmla="*/ 313 w 1972"/>
                <a:gd name="T31" fmla="*/ 2818 h 2880"/>
                <a:gd name="T32" fmla="*/ 244 w 1972"/>
                <a:gd name="T33" fmla="*/ 2703 h 2880"/>
                <a:gd name="T34" fmla="*/ 206 w 1972"/>
                <a:gd name="T35" fmla="*/ 2604 h 2880"/>
                <a:gd name="T36" fmla="*/ 290 w 1972"/>
                <a:gd name="T37" fmla="*/ 2482 h 2880"/>
                <a:gd name="T38" fmla="*/ 214 w 1972"/>
                <a:gd name="T39" fmla="*/ 2391 h 2880"/>
                <a:gd name="T40" fmla="*/ 267 w 1972"/>
                <a:gd name="T41" fmla="*/ 2261 h 2880"/>
                <a:gd name="T42" fmla="*/ 389 w 1972"/>
                <a:gd name="T43" fmla="*/ 2154 h 2880"/>
                <a:gd name="T44" fmla="*/ 366 w 1972"/>
                <a:gd name="T45" fmla="*/ 2070 h 2880"/>
                <a:gd name="T46" fmla="*/ 260 w 1972"/>
                <a:gd name="T47" fmla="*/ 2062 h 2880"/>
                <a:gd name="T48" fmla="*/ 160 w 1972"/>
                <a:gd name="T49" fmla="*/ 1956 h 2880"/>
                <a:gd name="T50" fmla="*/ 99 w 1972"/>
                <a:gd name="T51" fmla="*/ 1818 h 2880"/>
                <a:gd name="T52" fmla="*/ 0 w 1972"/>
                <a:gd name="T53" fmla="*/ 1764 h 2880"/>
                <a:gd name="T54" fmla="*/ 69 w 1972"/>
                <a:gd name="T55" fmla="*/ 1642 h 2880"/>
                <a:gd name="T56" fmla="*/ 130 w 1972"/>
                <a:gd name="T57" fmla="*/ 1558 h 2880"/>
                <a:gd name="T58" fmla="*/ 237 w 1972"/>
                <a:gd name="T59" fmla="*/ 1383 h 2880"/>
                <a:gd name="T60" fmla="*/ 474 w 1972"/>
                <a:gd name="T61" fmla="*/ 1253 h 2880"/>
                <a:gd name="T62" fmla="*/ 542 w 1972"/>
                <a:gd name="T63" fmla="*/ 1253 h 2880"/>
                <a:gd name="T64" fmla="*/ 634 w 1972"/>
                <a:gd name="T65" fmla="*/ 1100 h 2880"/>
                <a:gd name="T66" fmla="*/ 802 w 1972"/>
                <a:gd name="T67" fmla="*/ 1008 h 2880"/>
                <a:gd name="T68" fmla="*/ 848 w 1972"/>
                <a:gd name="T69" fmla="*/ 939 h 2880"/>
                <a:gd name="T70" fmla="*/ 771 w 1972"/>
                <a:gd name="T71" fmla="*/ 886 h 2880"/>
                <a:gd name="T72" fmla="*/ 726 w 1972"/>
                <a:gd name="T73" fmla="*/ 695 h 2880"/>
                <a:gd name="T74" fmla="*/ 664 w 1972"/>
                <a:gd name="T75" fmla="*/ 642 h 2880"/>
                <a:gd name="T76" fmla="*/ 649 w 1972"/>
                <a:gd name="T77" fmla="*/ 573 h 2880"/>
                <a:gd name="T78" fmla="*/ 603 w 1972"/>
                <a:gd name="T79" fmla="*/ 520 h 2880"/>
                <a:gd name="T80" fmla="*/ 588 w 1972"/>
                <a:gd name="T81" fmla="*/ 458 h 2880"/>
                <a:gd name="T82" fmla="*/ 779 w 1972"/>
                <a:gd name="T83" fmla="*/ 344 h 2880"/>
                <a:gd name="T84" fmla="*/ 848 w 1972"/>
                <a:gd name="T85" fmla="*/ 245 h 2880"/>
                <a:gd name="T86" fmla="*/ 863 w 1972"/>
                <a:gd name="T87" fmla="*/ 229 h 2880"/>
                <a:gd name="T88" fmla="*/ 962 w 1972"/>
                <a:gd name="T89" fmla="*/ 130 h 2880"/>
                <a:gd name="T90" fmla="*/ 978 w 1972"/>
                <a:gd name="T91" fmla="*/ 53 h 2880"/>
                <a:gd name="T92" fmla="*/ 1008 w 1972"/>
                <a:gd name="T93" fmla="*/ 31 h 2880"/>
                <a:gd name="T94" fmla="*/ 1031 w 1972"/>
                <a:gd name="T95" fmla="*/ 15 h 2880"/>
                <a:gd name="T96" fmla="*/ 1046 w 1972"/>
                <a:gd name="T97" fmla="*/ 0 h 2880"/>
                <a:gd name="T98" fmla="*/ 1428 w 1972"/>
                <a:gd name="T99" fmla="*/ 351 h 2880"/>
                <a:gd name="T100" fmla="*/ 1512 w 1972"/>
                <a:gd name="T101" fmla="*/ 512 h 2880"/>
                <a:gd name="T102" fmla="*/ 1673 w 1972"/>
                <a:gd name="T103" fmla="*/ 733 h 2880"/>
                <a:gd name="T104" fmla="*/ 1749 w 1972"/>
                <a:gd name="T105" fmla="*/ 932 h 2880"/>
                <a:gd name="T106" fmla="*/ 1818 w 1972"/>
                <a:gd name="T107" fmla="*/ 1367 h 2880"/>
                <a:gd name="T108" fmla="*/ 1871 w 1972"/>
                <a:gd name="T109" fmla="*/ 1719 h 2880"/>
                <a:gd name="T110" fmla="*/ 1940 w 1972"/>
                <a:gd name="T111" fmla="*/ 2024 h 2880"/>
                <a:gd name="T112" fmla="*/ 1971 w 1972"/>
                <a:gd name="T113" fmla="*/ 2101 h 2880"/>
                <a:gd name="T114" fmla="*/ 1909 w 1972"/>
                <a:gd name="T115" fmla="*/ 2154 h 2880"/>
                <a:gd name="T116" fmla="*/ 1833 w 1972"/>
                <a:gd name="T117" fmla="*/ 2154 h 2880"/>
                <a:gd name="T118" fmla="*/ 1741 w 1972"/>
                <a:gd name="T119" fmla="*/ 2146 h 2880"/>
                <a:gd name="T120" fmla="*/ 1688 w 1972"/>
                <a:gd name="T121" fmla="*/ 2139 h 2880"/>
                <a:gd name="T122" fmla="*/ 1573 w 1972"/>
                <a:gd name="T123" fmla="*/ 2139 h 2880"/>
                <a:gd name="T124" fmla="*/ 1512 w 1972"/>
                <a:gd name="T125" fmla="*/ 2246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2" h="2880">
                  <a:moveTo>
                    <a:pt x="1482" y="2360"/>
                  </a:moveTo>
                  <a:lnTo>
                    <a:pt x="1482" y="2360"/>
                  </a:lnTo>
                  <a:cubicBezTo>
                    <a:pt x="1466" y="2360"/>
                    <a:pt x="1451" y="2353"/>
                    <a:pt x="1444" y="2353"/>
                  </a:cubicBezTo>
                  <a:cubicBezTo>
                    <a:pt x="1428" y="2360"/>
                    <a:pt x="1421" y="2368"/>
                    <a:pt x="1413" y="2375"/>
                  </a:cubicBezTo>
                  <a:cubicBezTo>
                    <a:pt x="1398" y="2398"/>
                    <a:pt x="1383" y="2414"/>
                    <a:pt x="1375" y="2437"/>
                  </a:cubicBezTo>
                  <a:cubicBezTo>
                    <a:pt x="1375" y="2452"/>
                    <a:pt x="1398" y="2459"/>
                    <a:pt x="1390" y="2474"/>
                  </a:cubicBezTo>
                  <a:cubicBezTo>
                    <a:pt x="1383" y="2489"/>
                    <a:pt x="1352" y="2497"/>
                    <a:pt x="1352" y="2512"/>
                  </a:cubicBezTo>
                  <a:cubicBezTo>
                    <a:pt x="1352" y="2535"/>
                    <a:pt x="1375" y="2543"/>
                    <a:pt x="1390" y="2558"/>
                  </a:cubicBezTo>
                  <a:lnTo>
                    <a:pt x="1390" y="2558"/>
                  </a:lnTo>
                  <a:cubicBezTo>
                    <a:pt x="1383" y="2573"/>
                    <a:pt x="1367" y="2588"/>
                    <a:pt x="1352" y="2604"/>
                  </a:cubicBezTo>
                  <a:cubicBezTo>
                    <a:pt x="1337" y="2634"/>
                    <a:pt x="1337" y="2672"/>
                    <a:pt x="1314" y="2695"/>
                  </a:cubicBezTo>
                  <a:cubicBezTo>
                    <a:pt x="1306" y="2718"/>
                    <a:pt x="1283" y="2734"/>
                    <a:pt x="1260" y="2734"/>
                  </a:cubicBezTo>
                  <a:cubicBezTo>
                    <a:pt x="1245" y="2734"/>
                    <a:pt x="1237" y="2703"/>
                    <a:pt x="1222" y="2695"/>
                  </a:cubicBezTo>
                  <a:cubicBezTo>
                    <a:pt x="1199" y="2680"/>
                    <a:pt x="1169" y="2657"/>
                    <a:pt x="1138" y="2657"/>
                  </a:cubicBezTo>
                  <a:cubicBezTo>
                    <a:pt x="1108" y="2665"/>
                    <a:pt x="1092" y="2703"/>
                    <a:pt x="1069" y="2711"/>
                  </a:cubicBezTo>
                  <a:cubicBezTo>
                    <a:pt x="1046" y="2726"/>
                    <a:pt x="1023" y="2734"/>
                    <a:pt x="1000" y="2734"/>
                  </a:cubicBezTo>
                  <a:cubicBezTo>
                    <a:pt x="970" y="2741"/>
                    <a:pt x="939" y="2718"/>
                    <a:pt x="909" y="2734"/>
                  </a:cubicBezTo>
                  <a:cubicBezTo>
                    <a:pt x="901" y="2741"/>
                    <a:pt x="909" y="2764"/>
                    <a:pt x="901" y="2780"/>
                  </a:cubicBezTo>
                  <a:cubicBezTo>
                    <a:pt x="894" y="2795"/>
                    <a:pt x="878" y="2802"/>
                    <a:pt x="871" y="2818"/>
                  </a:cubicBezTo>
                  <a:cubicBezTo>
                    <a:pt x="871" y="2818"/>
                    <a:pt x="833" y="2810"/>
                    <a:pt x="825" y="2810"/>
                  </a:cubicBezTo>
                  <a:cubicBezTo>
                    <a:pt x="817" y="2810"/>
                    <a:pt x="802" y="2879"/>
                    <a:pt x="802" y="2879"/>
                  </a:cubicBezTo>
                  <a:cubicBezTo>
                    <a:pt x="771" y="2871"/>
                    <a:pt x="748" y="2848"/>
                    <a:pt x="718" y="2840"/>
                  </a:cubicBezTo>
                  <a:cubicBezTo>
                    <a:pt x="687" y="2840"/>
                    <a:pt x="664" y="2856"/>
                    <a:pt x="641" y="2856"/>
                  </a:cubicBezTo>
                  <a:lnTo>
                    <a:pt x="641" y="2856"/>
                  </a:lnTo>
                  <a:cubicBezTo>
                    <a:pt x="634" y="2848"/>
                    <a:pt x="619" y="2848"/>
                    <a:pt x="603" y="2840"/>
                  </a:cubicBezTo>
                  <a:cubicBezTo>
                    <a:pt x="596" y="2825"/>
                    <a:pt x="596" y="2810"/>
                    <a:pt x="588" y="2802"/>
                  </a:cubicBezTo>
                  <a:cubicBezTo>
                    <a:pt x="573" y="2780"/>
                    <a:pt x="550" y="2764"/>
                    <a:pt x="527" y="2741"/>
                  </a:cubicBezTo>
                  <a:cubicBezTo>
                    <a:pt x="519" y="2726"/>
                    <a:pt x="512" y="2703"/>
                    <a:pt x="496" y="2688"/>
                  </a:cubicBezTo>
                  <a:cubicBezTo>
                    <a:pt x="489" y="2680"/>
                    <a:pt x="496" y="2703"/>
                    <a:pt x="489" y="2711"/>
                  </a:cubicBezTo>
                  <a:cubicBezTo>
                    <a:pt x="474" y="2726"/>
                    <a:pt x="443" y="2726"/>
                    <a:pt x="428" y="2741"/>
                  </a:cubicBezTo>
                  <a:cubicBezTo>
                    <a:pt x="405" y="2764"/>
                    <a:pt x="397" y="2795"/>
                    <a:pt x="374" y="2810"/>
                  </a:cubicBezTo>
                  <a:cubicBezTo>
                    <a:pt x="359" y="2825"/>
                    <a:pt x="336" y="2825"/>
                    <a:pt x="313" y="2818"/>
                  </a:cubicBezTo>
                  <a:cubicBezTo>
                    <a:pt x="298" y="2810"/>
                    <a:pt x="283" y="2787"/>
                    <a:pt x="267" y="2772"/>
                  </a:cubicBezTo>
                  <a:cubicBezTo>
                    <a:pt x="252" y="2749"/>
                    <a:pt x="252" y="2726"/>
                    <a:pt x="244" y="2703"/>
                  </a:cubicBezTo>
                  <a:cubicBezTo>
                    <a:pt x="244" y="2688"/>
                    <a:pt x="244" y="2672"/>
                    <a:pt x="237" y="2665"/>
                  </a:cubicBezTo>
                  <a:cubicBezTo>
                    <a:pt x="229" y="2642"/>
                    <a:pt x="199" y="2627"/>
                    <a:pt x="206" y="2604"/>
                  </a:cubicBezTo>
                  <a:cubicBezTo>
                    <a:pt x="206" y="2588"/>
                    <a:pt x="229" y="2573"/>
                    <a:pt x="244" y="2558"/>
                  </a:cubicBezTo>
                  <a:cubicBezTo>
                    <a:pt x="260" y="2535"/>
                    <a:pt x="283" y="2512"/>
                    <a:pt x="290" y="2482"/>
                  </a:cubicBezTo>
                  <a:cubicBezTo>
                    <a:pt x="290" y="2452"/>
                    <a:pt x="267" y="2429"/>
                    <a:pt x="252" y="2406"/>
                  </a:cubicBezTo>
                  <a:cubicBezTo>
                    <a:pt x="244" y="2391"/>
                    <a:pt x="214" y="2398"/>
                    <a:pt x="214" y="2391"/>
                  </a:cubicBezTo>
                  <a:cubicBezTo>
                    <a:pt x="214" y="2375"/>
                    <a:pt x="237" y="2375"/>
                    <a:pt x="244" y="2360"/>
                  </a:cubicBezTo>
                  <a:cubicBezTo>
                    <a:pt x="260" y="2330"/>
                    <a:pt x="244" y="2284"/>
                    <a:pt x="267" y="2261"/>
                  </a:cubicBezTo>
                  <a:cubicBezTo>
                    <a:pt x="298" y="2223"/>
                    <a:pt x="359" y="2231"/>
                    <a:pt x="397" y="2200"/>
                  </a:cubicBezTo>
                  <a:cubicBezTo>
                    <a:pt x="405" y="2192"/>
                    <a:pt x="397" y="2169"/>
                    <a:pt x="389" y="2154"/>
                  </a:cubicBezTo>
                  <a:cubicBezTo>
                    <a:pt x="389" y="2139"/>
                    <a:pt x="374" y="2131"/>
                    <a:pt x="366" y="2116"/>
                  </a:cubicBezTo>
                  <a:cubicBezTo>
                    <a:pt x="366" y="2101"/>
                    <a:pt x="382" y="2070"/>
                    <a:pt x="366" y="2070"/>
                  </a:cubicBezTo>
                  <a:cubicBezTo>
                    <a:pt x="344" y="2055"/>
                    <a:pt x="313" y="2085"/>
                    <a:pt x="283" y="2085"/>
                  </a:cubicBezTo>
                  <a:cubicBezTo>
                    <a:pt x="267" y="2085"/>
                    <a:pt x="267" y="2070"/>
                    <a:pt x="260" y="2062"/>
                  </a:cubicBezTo>
                  <a:cubicBezTo>
                    <a:pt x="244" y="2032"/>
                    <a:pt x="237" y="1994"/>
                    <a:pt x="214" y="1971"/>
                  </a:cubicBezTo>
                  <a:cubicBezTo>
                    <a:pt x="199" y="1956"/>
                    <a:pt x="176" y="1971"/>
                    <a:pt x="160" y="1956"/>
                  </a:cubicBezTo>
                  <a:cubicBezTo>
                    <a:pt x="145" y="1948"/>
                    <a:pt x="130" y="1933"/>
                    <a:pt x="122" y="1917"/>
                  </a:cubicBezTo>
                  <a:cubicBezTo>
                    <a:pt x="107" y="1887"/>
                    <a:pt x="122" y="1849"/>
                    <a:pt x="99" y="1818"/>
                  </a:cubicBezTo>
                  <a:cubicBezTo>
                    <a:pt x="76" y="1787"/>
                    <a:pt x="30" y="1780"/>
                    <a:pt x="0" y="1764"/>
                  </a:cubicBezTo>
                  <a:lnTo>
                    <a:pt x="0" y="1764"/>
                  </a:lnTo>
                  <a:cubicBezTo>
                    <a:pt x="8" y="1757"/>
                    <a:pt x="8" y="1749"/>
                    <a:pt x="8" y="1749"/>
                  </a:cubicBezTo>
                  <a:cubicBezTo>
                    <a:pt x="15" y="1726"/>
                    <a:pt x="46" y="1642"/>
                    <a:pt x="69" y="1642"/>
                  </a:cubicBezTo>
                  <a:cubicBezTo>
                    <a:pt x="84" y="1635"/>
                    <a:pt x="114" y="1635"/>
                    <a:pt x="114" y="1612"/>
                  </a:cubicBezTo>
                  <a:cubicBezTo>
                    <a:pt x="114" y="1589"/>
                    <a:pt x="130" y="1574"/>
                    <a:pt x="130" y="1558"/>
                  </a:cubicBezTo>
                  <a:cubicBezTo>
                    <a:pt x="76" y="1543"/>
                    <a:pt x="137" y="1489"/>
                    <a:pt x="145" y="1467"/>
                  </a:cubicBezTo>
                  <a:cubicBezTo>
                    <a:pt x="183" y="1436"/>
                    <a:pt x="206" y="1421"/>
                    <a:pt x="237" y="1383"/>
                  </a:cubicBezTo>
                  <a:cubicBezTo>
                    <a:pt x="267" y="1345"/>
                    <a:pt x="344" y="1268"/>
                    <a:pt x="389" y="1253"/>
                  </a:cubicBezTo>
                  <a:cubicBezTo>
                    <a:pt x="420" y="1245"/>
                    <a:pt x="451" y="1237"/>
                    <a:pt x="474" y="1253"/>
                  </a:cubicBezTo>
                  <a:cubicBezTo>
                    <a:pt x="481" y="1260"/>
                    <a:pt x="496" y="1283"/>
                    <a:pt x="504" y="1276"/>
                  </a:cubicBezTo>
                  <a:cubicBezTo>
                    <a:pt x="512" y="1276"/>
                    <a:pt x="535" y="1260"/>
                    <a:pt x="542" y="1253"/>
                  </a:cubicBezTo>
                  <a:cubicBezTo>
                    <a:pt x="596" y="1237"/>
                    <a:pt x="565" y="1123"/>
                    <a:pt x="588" y="1123"/>
                  </a:cubicBezTo>
                  <a:cubicBezTo>
                    <a:pt x="634" y="1100"/>
                    <a:pt x="634" y="1100"/>
                    <a:pt x="634" y="1100"/>
                  </a:cubicBezTo>
                  <a:cubicBezTo>
                    <a:pt x="664" y="1085"/>
                    <a:pt x="687" y="1047"/>
                    <a:pt x="726" y="1054"/>
                  </a:cubicBezTo>
                  <a:cubicBezTo>
                    <a:pt x="748" y="1062"/>
                    <a:pt x="787" y="1024"/>
                    <a:pt x="802" y="1008"/>
                  </a:cubicBezTo>
                  <a:cubicBezTo>
                    <a:pt x="810" y="1001"/>
                    <a:pt x="848" y="955"/>
                    <a:pt x="848" y="939"/>
                  </a:cubicBezTo>
                  <a:lnTo>
                    <a:pt x="848" y="939"/>
                  </a:lnTo>
                  <a:cubicBezTo>
                    <a:pt x="840" y="939"/>
                    <a:pt x="840" y="939"/>
                    <a:pt x="833" y="939"/>
                  </a:cubicBezTo>
                  <a:cubicBezTo>
                    <a:pt x="833" y="932"/>
                    <a:pt x="779" y="894"/>
                    <a:pt x="771" y="886"/>
                  </a:cubicBezTo>
                  <a:cubicBezTo>
                    <a:pt x="748" y="840"/>
                    <a:pt x="764" y="810"/>
                    <a:pt x="748" y="764"/>
                  </a:cubicBezTo>
                  <a:cubicBezTo>
                    <a:pt x="748" y="741"/>
                    <a:pt x="741" y="710"/>
                    <a:pt x="726" y="695"/>
                  </a:cubicBezTo>
                  <a:cubicBezTo>
                    <a:pt x="718" y="687"/>
                    <a:pt x="687" y="665"/>
                    <a:pt x="680" y="649"/>
                  </a:cubicBezTo>
                  <a:cubicBezTo>
                    <a:pt x="680" y="649"/>
                    <a:pt x="672" y="642"/>
                    <a:pt x="664" y="642"/>
                  </a:cubicBezTo>
                  <a:lnTo>
                    <a:pt x="657" y="642"/>
                  </a:lnTo>
                  <a:cubicBezTo>
                    <a:pt x="657" y="634"/>
                    <a:pt x="664" y="581"/>
                    <a:pt x="649" y="573"/>
                  </a:cubicBezTo>
                  <a:cubicBezTo>
                    <a:pt x="641" y="558"/>
                    <a:pt x="619" y="550"/>
                    <a:pt x="619" y="535"/>
                  </a:cubicBezTo>
                  <a:cubicBezTo>
                    <a:pt x="611" y="527"/>
                    <a:pt x="603" y="520"/>
                    <a:pt x="603" y="520"/>
                  </a:cubicBezTo>
                  <a:cubicBezTo>
                    <a:pt x="596" y="512"/>
                    <a:pt x="580" y="466"/>
                    <a:pt x="580" y="458"/>
                  </a:cubicBezTo>
                  <a:cubicBezTo>
                    <a:pt x="588" y="458"/>
                    <a:pt x="588" y="458"/>
                    <a:pt x="588" y="458"/>
                  </a:cubicBezTo>
                  <a:cubicBezTo>
                    <a:pt x="626" y="458"/>
                    <a:pt x="672" y="466"/>
                    <a:pt x="710" y="466"/>
                  </a:cubicBezTo>
                  <a:cubicBezTo>
                    <a:pt x="733" y="435"/>
                    <a:pt x="748" y="382"/>
                    <a:pt x="779" y="344"/>
                  </a:cubicBezTo>
                  <a:cubicBezTo>
                    <a:pt x="794" y="328"/>
                    <a:pt x="817" y="321"/>
                    <a:pt x="833" y="306"/>
                  </a:cubicBezTo>
                  <a:cubicBezTo>
                    <a:pt x="848" y="275"/>
                    <a:pt x="848" y="275"/>
                    <a:pt x="848" y="245"/>
                  </a:cubicBezTo>
                  <a:lnTo>
                    <a:pt x="848" y="237"/>
                  </a:lnTo>
                  <a:cubicBezTo>
                    <a:pt x="855" y="237"/>
                    <a:pt x="863" y="229"/>
                    <a:pt x="863" y="229"/>
                  </a:cubicBezTo>
                  <a:cubicBezTo>
                    <a:pt x="871" y="222"/>
                    <a:pt x="886" y="199"/>
                    <a:pt x="886" y="191"/>
                  </a:cubicBezTo>
                  <a:cubicBezTo>
                    <a:pt x="955" y="191"/>
                    <a:pt x="916" y="138"/>
                    <a:pt x="962" y="130"/>
                  </a:cubicBezTo>
                  <a:cubicBezTo>
                    <a:pt x="970" y="115"/>
                    <a:pt x="970" y="84"/>
                    <a:pt x="978" y="76"/>
                  </a:cubicBezTo>
                  <a:cubicBezTo>
                    <a:pt x="978" y="69"/>
                    <a:pt x="978" y="61"/>
                    <a:pt x="978" y="53"/>
                  </a:cubicBezTo>
                  <a:lnTo>
                    <a:pt x="985" y="46"/>
                  </a:lnTo>
                  <a:cubicBezTo>
                    <a:pt x="993" y="38"/>
                    <a:pt x="1000" y="31"/>
                    <a:pt x="1008" y="31"/>
                  </a:cubicBezTo>
                  <a:cubicBezTo>
                    <a:pt x="1008" y="23"/>
                    <a:pt x="1016" y="23"/>
                    <a:pt x="1016" y="23"/>
                  </a:cubicBezTo>
                  <a:cubicBezTo>
                    <a:pt x="1023" y="23"/>
                    <a:pt x="1031" y="15"/>
                    <a:pt x="1031" y="15"/>
                  </a:cubicBezTo>
                  <a:cubicBezTo>
                    <a:pt x="1046" y="0"/>
                    <a:pt x="1046" y="0"/>
                    <a:pt x="1046" y="0"/>
                  </a:cubicBezTo>
                  <a:lnTo>
                    <a:pt x="1046" y="0"/>
                  </a:lnTo>
                  <a:cubicBezTo>
                    <a:pt x="1069" y="46"/>
                    <a:pt x="1100" y="92"/>
                    <a:pt x="1123" y="130"/>
                  </a:cubicBezTo>
                  <a:cubicBezTo>
                    <a:pt x="1191" y="260"/>
                    <a:pt x="1306" y="306"/>
                    <a:pt x="1428" y="351"/>
                  </a:cubicBezTo>
                  <a:cubicBezTo>
                    <a:pt x="1482" y="367"/>
                    <a:pt x="1421" y="390"/>
                    <a:pt x="1421" y="413"/>
                  </a:cubicBezTo>
                  <a:cubicBezTo>
                    <a:pt x="1421" y="413"/>
                    <a:pt x="1497" y="504"/>
                    <a:pt x="1512" y="512"/>
                  </a:cubicBezTo>
                  <a:cubicBezTo>
                    <a:pt x="1566" y="542"/>
                    <a:pt x="1596" y="542"/>
                    <a:pt x="1635" y="611"/>
                  </a:cubicBezTo>
                  <a:cubicBezTo>
                    <a:pt x="1657" y="665"/>
                    <a:pt x="1673" y="672"/>
                    <a:pt x="1673" y="733"/>
                  </a:cubicBezTo>
                  <a:cubicBezTo>
                    <a:pt x="1673" y="779"/>
                    <a:pt x="1711" y="802"/>
                    <a:pt x="1711" y="840"/>
                  </a:cubicBezTo>
                  <a:cubicBezTo>
                    <a:pt x="1711" y="886"/>
                    <a:pt x="1749" y="871"/>
                    <a:pt x="1749" y="932"/>
                  </a:cubicBezTo>
                  <a:cubicBezTo>
                    <a:pt x="1741" y="985"/>
                    <a:pt x="1787" y="1092"/>
                    <a:pt x="1749" y="1138"/>
                  </a:cubicBezTo>
                  <a:cubicBezTo>
                    <a:pt x="1657" y="1253"/>
                    <a:pt x="1833" y="1329"/>
                    <a:pt x="1818" y="1367"/>
                  </a:cubicBezTo>
                  <a:cubicBezTo>
                    <a:pt x="1772" y="1444"/>
                    <a:pt x="1810" y="1581"/>
                    <a:pt x="1856" y="1650"/>
                  </a:cubicBezTo>
                  <a:cubicBezTo>
                    <a:pt x="1856" y="1673"/>
                    <a:pt x="1871" y="1696"/>
                    <a:pt x="1871" y="1719"/>
                  </a:cubicBezTo>
                  <a:cubicBezTo>
                    <a:pt x="1887" y="1749"/>
                    <a:pt x="1841" y="1772"/>
                    <a:pt x="1856" y="1818"/>
                  </a:cubicBezTo>
                  <a:cubicBezTo>
                    <a:pt x="1940" y="2024"/>
                    <a:pt x="1940" y="2024"/>
                    <a:pt x="1940" y="2024"/>
                  </a:cubicBezTo>
                  <a:cubicBezTo>
                    <a:pt x="1955" y="2047"/>
                    <a:pt x="1963" y="2078"/>
                    <a:pt x="1971" y="2101"/>
                  </a:cubicBezTo>
                  <a:lnTo>
                    <a:pt x="1971" y="2101"/>
                  </a:lnTo>
                  <a:cubicBezTo>
                    <a:pt x="1948" y="2108"/>
                    <a:pt x="1955" y="2101"/>
                    <a:pt x="1932" y="2116"/>
                  </a:cubicBezTo>
                  <a:cubicBezTo>
                    <a:pt x="1917" y="2123"/>
                    <a:pt x="1925" y="2139"/>
                    <a:pt x="1909" y="2154"/>
                  </a:cubicBezTo>
                  <a:cubicBezTo>
                    <a:pt x="1902" y="2162"/>
                    <a:pt x="1894" y="2169"/>
                    <a:pt x="1879" y="2169"/>
                  </a:cubicBezTo>
                  <a:cubicBezTo>
                    <a:pt x="1864" y="2177"/>
                    <a:pt x="1848" y="2162"/>
                    <a:pt x="1833" y="2154"/>
                  </a:cubicBezTo>
                  <a:cubicBezTo>
                    <a:pt x="1810" y="2154"/>
                    <a:pt x="1795" y="2162"/>
                    <a:pt x="1772" y="2162"/>
                  </a:cubicBezTo>
                  <a:cubicBezTo>
                    <a:pt x="1764" y="2162"/>
                    <a:pt x="1749" y="2146"/>
                    <a:pt x="1741" y="2146"/>
                  </a:cubicBezTo>
                  <a:cubicBezTo>
                    <a:pt x="1719" y="2139"/>
                    <a:pt x="1703" y="2139"/>
                    <a:pt x="1688" y="2139"/>
                  </a:cubicBezTo>
                  <a:lnTo>
                    <a:pt x="1688" y="2139"/>
                  </a:lnTo>
                  <a:cubicBezTo>
                    <a:pt x="1673" y="2123"/>
                    <a:pt x="1665" y="2093"/>
                    <a:pt x="1650" y="2093"/>
                  </a:cubicBezTo>
                  <a:cubicBezTo>
                    <a:pt x="1619" y="2093"/>
                    <a:pt x="1589" y="2108"/>
                    <a:pt x="1573" y="2139"/>
                  </a:cubicBezTo>
                  <a:cubicBezTo>
                    <a:pt x="1558" y="2154"/>
                    <a:pt x="1596" y="2185"/>
                    <a:pt x="1589" y="2208"/>
                  </a:cubicBezTo>
                  <a:cubicBezTo>
                    <a:pt x="1573" y="2231"/>
                    <a:pt x="1535" y="2223"/>
                    <a:pt x="1512" y="2246"/>
                  </a:cubicBezTo>
                  <a:cubicBezTo>
                    <a:pt x="1497" y="2276"/>
                    <a:pt x="1489" y="2322"/>
                    <a:pt x="1482" y="236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7" name="Freeform 117"/>
            <p:cNvSpPr>
              <a:spLocks noChangeArrowheads="1"/>
            </p:cNvSpPr>
            <p:nvPr/>
          </p:nvSpPr>
          <p:spPr bwMode="auto">
            <a:xfrm>
              <a:off x="7075028" y="5759450"/>
              <a:ext cx="134928" cy="139700"/>
            </a:xfrm>
            <a:custGeom>
              <a:avLst/>
              <a:gdLst>
                <a:gd name="T0" fmla="*/ 336 w 375"/>
                <a:gd name="T1" fmla="*/ 0 h 390"/>
                <a:gd name="T2" fmla="*/ 336 w 375"/>
                <a:gd name="T3" fmla="*/ 0 h 390"/>
                <a:gd name="T4" fmla="*/ 222 w 375"/>
                <a:gd name="T5" fmla="*/ 38 h 390"/>
                <a:gd name="T6" fmla="*/ 99 w 375"/>
                <a:gd name="T7" fmla="*/ 30 h 390"/>
                <a:gd name="T8" fmla="*/ 99 w 375"/>
                <a:gd name="T9" fmla="*/ 30 h 390"/>
                <a:gd name="T10" fmla="*/ 23 w 375"/>
                <a:gd name="T11" fmla="*/ 38 h 390"/>
                <a:gd name="T12" fmla="*/ 23 w 375"/>
                <a:gd name="T13" fmla="*/ 168 h 390"/>
                <a:gd name="T14" fmla="*/ 23 w 375"/>
                <a:gd name="T15" fmla="*/ 168 h 390"/>
                <a:gd name="T16" fmla="*/ 38 w 375"/>
                <a:gd name="T17" fmla="*/ 183 h 390"/>
                <a:gd name="T18" fmla="*/ 99 w 375"/>
                <a:gd name="T19" fmla="*/ 190 h 390"/>
                <a:gd name="T20" fmla="*/ 122 w 375"/>
                <a:gd name="T21" fmla="*/ 305 h 390"/>
                <a:gd name="T22" fmla="*/ 137 w 375"/>
                <a:gd name="T23" fmla="*/ 381 h 390"/>
                <a:gd name="T24" fmla="*/ 229 w 375"/>
                <a:gd name="T25" fmla="*/ 374 h 390"/>
                <a:gd name="T26" fmla="*/ 244 w 375"/>
                <a:gd name="T27" fmla="*/ 336 h 390"/>
                <a:gd name="T28" fmla="*/ 252 w 375"/>
                <a:gd name="T29" fmla="*/ 267 h 390"/>
                <a:gd name="T30" fmla="*/ 305 w 375"/>
                <a:gd name="T31" fmla="*/ 244 h 390"/>
                <a:gd name="T32" fmla="*/ 374 w 375"/>
                <a:gd name="T33" fmla="*/ 213 h 390"/>
                <a:gd name="T34" fmla="*/ 374 w 375"/>
                <a:gd name="T35" fmla="*/ 213 h 390"/>
                <a:gd name="T36" fmla="*/ 336 w 375"/>
                <a:gd name="T37" fmla="*/ 38 h 390"/>
                <a:gd name="T38" fmla="*/ 336 w 375"/>
                <a:gd name="T3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390">
                  <a:moveTo>
                    <a:pt x="336" y="0"/>
                  </a:moveTo>
                  <a:lnTo>
                    <a:pt x="336" y="0"/>
                  </a:lnTo>
                  <a:cubicBezTo>
                    <a:pt x="298" y="15"/>
                    <a:pt x="267" y="30"/>
                    <a:pt x="222" y="38"/>
                  </a:cubicBezTo>
                  <a:cubicBezTo>
                    <a:pt x="183" y="38"/>
                    <a:pt x="145" y="30"/>
                    <a:pt x="99" y="30"/>
                  </a:cubicBezTo>
                  <a:lnTo>
                    <a:pt x="99" y="30"/>
                  </a:lnTo>
                  <a:cubicBezTo>
                    <a:pt x="76" y="30"/>
                    <a:pt x="38" y="15"/>
                    <a:pt x="23" y="38"/>
                  </a:cubicBezTo>
                  <a:cubicBezTo>
                    <a:pt x="0" y="76"/>
                    <a:pt x="23" y="122"/>
                    <a:pt x="23" y="168"/>
                  </a:cubicBezTo>
                  <a:lnTo>
                    <a:pt x="23" y="168"/>
                  </a:lnTo>
                  <a:cubicBezTo>
                    <a:pt x="30" y="175"/>
                    <a:pt x="30" y="183"/>
                    <a:pt x="38" y="183"/>
                  </a:cubicBezTo>
                  <a:cubicBezTo>
                    <a:pt x="61" y="190"/>
                    <a:pt x="76" y="183"/>
                    <a:pt x="99" y="190"/>
                  </a:cubicBezTo>
                  <a:cubicBezTo>
                    <a:pt x="99" y="190"/>
                    <a:pt x="122" y="298"/>
                    <a:pt x="122" y="305"/>
                  </a:cubicBezTo>
                  <a:cubicBezTo>
                    <a:pt x="122" y="313"/>
                    <a:pt x="137" y="381"/>
                    <a:pt x="137" y="381"/>
                  </a:cubicBezTo>
                  <a:cubicBezTo>
                    <a:pt x="168" y="381"/>
                    <a:pt x="199" y="389"/>
                    <a:pt x="229" y="374"/>
                  </a:cubicBezTo>
                  <a:cubicBezTo>
                    <a:pt x="244" y="374"/>
                    <a:pt x="244" y="351"/>
                    <a:pt x="244" y="336"/>
                  </a:cubicBezTo>
                  <a:cubicBezTo>
                    <a:pt x="252" y="313"/>
                    <a:pt x="237" y="282"/>
                    <a:pt x="252" y="267"/>
                  </a:cubicBezTo>
                  <a:cubicBezTo>
                    <a:pt x="260" y="244"/>
                    <a:pt x="290" y="252"/>
                    <a:pt x="305" y="244"/>
                  </a:cubicBezTo>
                  <a:cubicBezTo>
                    <a:pt x="336" y="236"/>
                    <a:pt x="344" y="229"/>
                    <a:pt x="374" y="213"/>
                  </a:cubicBezTo>
                  <a:lnTo>
                    <a:pt x="374" y="213"/>
                  </a:lnTo>
                  <a:cubicBezTo>
                    <a:pt x="351" y="168"/>
                    <a:pt x="336" y="76"/>
                    <a:pt x="336" y="38"/>
                  </a:cubicBezTo>
                  <a:cubicBezTo>
                    <a:pt x="336" y="30"/>
                    <a:pt x="336" y="15"/>
                    <a:pt x="336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8" name="Freeform 118"/>
            <p:cNvSpPr>
              <a:spLocks noChangeArrowheads="1"/>
            </p:cNvSpPr>
            <p:nvPr/>
          </p:nvSpPr>
          <p:spPr bwMode="auto">
            <a:xfrm>
              <a:off x="6644842" y="5781676"/>
              <a:ext cx="623847" cy="449263"/>
            </a:xfrm>
            <a:custGeom>
              <a:avLst/>
              <a:gdLst>
                <a:gd name="T0" fmla="*/ 61 w 1735"/>
                <a:gd name="T1" fmla="*/ 336 h 1246"/>
                <a:gd name="T2" fmla="*/ 222 w 1735"/>
                <a:gd name="T3" fmla="*/ 359 h 1246"/>
                <a:gd name="T4" fmla="*/ 291 w 1735"/>
                <a:gd name="T5" fmla="*/ 298 h 1246"/>
                <a:gd name="T6" fmla="*/ 329 w 1735"/>
                <a:gd name="T7" fmla="*/ 214 h 1246"/>
                <a:gd name="T8" fmla="*/ 489 w 1735"/>
                <a:gd name="T9" fmla="*/ 191 h 1246"/>
                <a:gd name="T10" fmla="*/ 642 w 1735"/>
                <a:gd name="T11" fmla="*/ 175 h 1246"/>
                <a:gd name="T12" fmla="*/ 734 w 1735"/>
                <a:gd name="T13" fmla="*/ 175 h 1246"/>
                <a:gd name="T14" fmla="*/ 810 w 1735"/>
                <a:gd name="T15" fmla="*/ 38 h 1246"/>
                <a:gd name="T16" fmla="*/ 902 w 1735"/>
                <a:gd name="T17" fmla="*/ 30 h 1246"/>
                <a:gd name="T18" fmla="*/ 955 w 1735"/>
                <a:gd name="T19" fmla="*/ 7 h 1246"/>
                <a:gd name="T20" fmla="*/ 1039 w 1735"/>
                <a:gd name="T21" fmla="*/ 30 h 1246"/>
                <a:gd name="T22" fmla="*/ 1077 w 1735"/>
                <a:gd name="T23" fmla="*/ 68 h 1246"/>
                <a:gd name="T24" fmla="*/ 1161 w 1735"/>
                <a:gd name="T25" fmla="*/ 46 h 1246"/>
                <a:gd name="T26" fmla="*/ 1215 w 1735"/>
                <a:gd name="T27" fmla="*/ 107 h 1246"/>
                <a:gd name="T28" fmla="*/ 1230 w 1735"/>
                <a:gd name="T29" fmla="*/ 122 h 1246"/>
                <a:gd name="T30" fmla="*/ 1314 w 1735"/>
                <a:gd name="T31" fmla="*/ 244 h 1246"/>
                <a:gd name="T32" fmla="*/ 1421 w 1735"/>
                <a:gd name="T33" fmla="*/ 313 h 1246"/>
                <a:gd name="T34" fmla="*/ 1444 w 1735"/>
                <a:gd name="T35" fmla="*/ 206 h 1246"/>
                <a:gd name="T36" fmla="*/ 1566 w 1735"/>
                <a:gd name="T37" fmla="*/ 152 h 1246"/>
                <a:gd name="T38" fmla="*/ 1581 w 1735"/>
                <a:gd name="T39" fmla="*/ 175 h 1246"/>
                <a:gd name="T40" fmla="*/ 1734 w 1735"/>
                <a:gd name="T41" fmla="*/ 481 h 1246"/>
                <a:gd name="T42" fmla="*/ 1643 w 1735"/>
                <a:gd name="T43" fmla="*/ 512 h 1246"/>
                <a:gd name="T44" fmla="*/ 1536 w 1735"/>
                <a:gd name="T45" fmla="*/ 672 h 1246"/>
                <a:gd name="T46" fmla="*/ 1490 w 1735"/>
                <a:gd name="T47" fmla="*/ 741 h 1246"/>
                <a:gd name="T48" fmla="*/ 1398 w 1735"/>
                <a:gd name="T49" fmla="*/ 817 h 1246"/>
                <a:gd name="T50" fmla="*/ 1406 w 1735"/>
                <a:gd name="T51" fmla="*/ 863 h 1246"/>
                <a:gd name="T52" fmla="*/ 1314 w 1735"/>
                <a:gd name="T53" fmla="*/ 848 h 1246"/>
                <a:gd name="T54" fmla="*/ 1207 w 1735"/>
                <a:gd name="T55" fmla="*/ 909 h 1246"/>
                <a:gd name="T56" fmla="*/ 1047 w 1735"/>
                <a:gd name="T57" fmla="*/ 817 h 1246"/>
                <a:gd name="T58" fmla="*/ 993 w 1735"/>
                <a:gd name="T59" fmla="*/ 901 h 1246"/>
                <a:gd name="T60" fmla="*/ 1009 w 1735"/>
                <a:gd name="T61" fmla="*/ 1023 h 1246"/>
                <a:gd name="T62" fmla="*/ 886 w 1735"/>
                <a:gd name="T63" fmla="*/ 1031 h 1246"/>
                <a:gd name="T64" fmla="*/ 772 w 1735"/>
                <a:gd name="T65" fmla="*/ 1115 h 1246"/>
                <a:gd name="T66" fmla="*/ 596 w 1735"/>
                <a:gd name="T67" fmla="*/ 1245 h 1246"/>
                <a:gd name="T68" fmla="*/ 466 w 1735"/>
                <a:gd name="T69" fmla="*/ 1161 h 1246"/>
                <a:gd name="T70" fmla="*/ 283 w 1735"/>
                <a:gd name="T71" fmla="*/ 1222 h 1246"/>
                <a:gd name="T72" fmla="*/ 291 w 1735"/>
                <a:gd name="T73" fmla="*/ 1107 h 1246"/>
                <a:gd name="T74" fmla="*/ 237 w 1735"/>
                <a:gd name="T75" fmla="*/ 1016 h 1246"/>
                <a:gd name="T76" fmla="*/ 84 w 1735"/>
                <a:gd name="T77" fmla="*/ 863 h 1246"/>
                <a:gd name="T78" fmla="*/ 100 w 1735"/>
                <a:gd name="T79" fmla="*/ 710 h 1246"/>
                <a:gd name="T80" fmla="*/ 39 w 1735"/>
                <a:gd name="T81" fmla="*/ 649 h 1246"/>
                <a:gd name="T82" fmla="*/ 31 w 1735"/>
                <a:gd name="T83" fmla="*/ 550 h 1246"/>
                <a:gd name="T84" fmla="*/ 46 w 1735"/>
                <a:gd name="T85" fmla="*/ 427 h 1246"/>
                <a:gd name="T86" fmla="*/ 61 w 1735"/>
                <a:gd name="T87" fmla="*/ 336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5" h="1246">
                  <a:moveTo>
                    <a:pt x="61" y="336"/>
                  </a:moveTo>
                  <a:lnTo>
                    <a:pt x="61" y="336"/>
                  </a:lnTo>
                  <a:cubicBezTo>
                    <a:pt x="84" y="336"/>
                    <a:pt x="107" y="320"/>
                    <a:pt x="138" y="320"/>
                  </a:cubicBezTo>
                  <a:cubicBezTo>
                    <a:pt x="168" y="328"/>
                    <a:pt x="191" y="351"/>
                    <a:pt x="222" y="359"/>
                  </a:cubicBezTo>
                  <a:cubicBezTo>
                    <a:pt x="222" y="359"/>
                    <a:pt x="237" y="290"/>
                    <a:pt x="245" y="290"/>
                  </a:cubicBezTo>
                  <a:cubicBezTo>
                    <a:pt x="253" y="290"/>
                    <a:pt x="291" y="298"/>
                    <a:pt x="291" y="298"/>
                  </a:cubicBezTo>
                  <a:cubicBezTo>
                    <a:pt x="298" y="282"/>
                    <a:pt x="314" y="275"/>
                    <a:pt x="321" y="260"/>
                  </a:cubicBezTo>
                  <a:cubicBezTo>
                    <a:pt x="329" y="244"/>
                    <a:pt x="321" y="221"/>
                    <a:pt x="329" y="214"/>
                  </a:cubicBezTo>
                  <a:cubicBezTo>
                    <a:pt x="359" y="198"/>
                    <a:pt x="390" y="221"/>
                    <a:pt x="420" y="214"/>
                  </a:cubicBezTo>
                  <a:cubicBezTo>
                    <a:pt x="443" y="214"/>
                    <a:pt x="466" y="206"/>
                    <a:pt x="489" y="191"/>
                  </a:cubicBezTo>
                  <a:cubicBezTo>
                    <a:pt x="512" y="183"/>
                    <a:pt x="528" y="145"/>
                    <a:pt x="558" y="137"/>
                  </a:cubicBezTo>
                  <a:cubicBezTo>
                    <a:pt x="589" y="137"/>
                    <a:pt x="619" y="160"/>
                    <a:pt x="642" y="175"/>
                  </a:cubicBezTo>
                  <a:cubicBezTo>
                    <a:pt x="657" y="183"/>
                    <a:pt x="665" y="214"/>
                    <a:pt x="680" y="214"/>
                  </a:cubicBezTo>
                  <a:cubicBezTo>
                    <a:pt x="703" y="214"/>
                    <a:pt x="726" y="198"/>
                    <a:pt x="734" y="175"/>
                  </a:cubicBezTo>
                  <a:cubicBezTo>
                    <a:pt x="757" y="152"/>
                    <a:pt x="757" y="114"/>
                    <a:pt x="772" y="84"/>
                  </a:cubicBezTo>
                  <a:cubicBezTo>
                    <a:pt x="787" y="68"/>
                    <a:pt x="803" y="53"/>
                    <a:pt x="810" y="38"/>
                  </a:cubicBezTo>
                  <a:lnTo>
                    <a:pt x="810" y="38"/>
                  </a:lnTo>
                  <a:cubicBezTo>
                    <a:pt x="841" y="38"/>
                    <a:pt x="879" y="38"/>
                    <a:pt x="902" y="30"/>
                  </a:cubicBezTo>
                  <a:cubicBezTo>
                    <a:pt x="917" y="30"/>
                    <a:pt x="917" y="7"/>
                    <a:pt x="925" y="7"/>
                  </a:cubicBezTo>
                  <a:cubicBezTo>
                    <a:pt x="932" y="0"/>
                    <a:pt x="947" y="0"/>
                    <a:pt x="955" y="7"/>
                  </a:cubicBezTo>
                  <a:cubicBezTo>
                    <a:pt x="963" y="15"/>
                    <a:pt x="970" y="30"/>
                    <a:pt x="986" y="30"/>
                  </a:cubicBezTo>
                  <a:cubicBezTo>
                    <a:pt x="1001" y="38"/>
                    <a:pt x="1024" y="23"/>
                    <a:pt x="1039" y="30"/>
                  </a:cubicBezTo>
                  <a:cubicBezTo>
                    <a:pt x="1055" y="38"/>
                    <a:pt x="1047" y="53"/>
                    <a:pt x="1055" y="61"/>
                  </a:cubicBezTo>
                  <a:cubicBezTo>
                    <a:pt x="1062" y="68"/>
                    <a:pt x="1070" y="61"/>
                    <a:pt x="1077" y="68"/>
                  </a:cubicBezTo>
                  <a:cubicBezTo>
                    <a:pt x="1085" y="76"/>
                    <a:pt x="1077" y="107"/>
                    <a:pt x="1093" y="107"/>
                  </a:cubicBezTo>
                  <a:cubicBezTo>
                    <a:pt x="1123" y="99"/>
                    <a:pt x="1131" y="46"/>
                    <a:pt x="1161" y="46"/>
                  </a:cubicBezTo>
                  <a:cubicBezTo>
                    <a:pt x="1184" y="46"/>
                    <a:pt x="1161" y="91"/>
                    <a:pt x="1177" y="107"/>
                  </a:cubicBezTo>
                  <a:cubicBezTo>
                    <a:pt x="1184" y="114"/>
                    <a:pt x="1200" y="107"/>
                    <a:pt x="1215" y="107"/>
                  </a:cubicBezTo>
                  <a:lnTo>
                    <a:pt x="1215" y="107"/>
                  </a:lnTo>
                  <a:cubicBezTo>
                    <a:pt x="1222" y="114"/>
                    <a:pt x="1222" y="122"/>
                    <a:pt x="1230" y="122"/>
                  </a:cubicBezTo>
                  <a:cubicBezTo>
                    <a:pt x="1253" y="129"/>
                    <a:pt x="1268" y="122"/>
                    <a:pt x="1291" y="129"/>
                  </a:cubicBezTo>
                  <a:cubicBezTo>
                    <a:pt x="1291" y="129"/>
                    <a:pt x="1314" y="237"/>
                    <a:pt x="1314" y="244"/>
                  </a:cubicBezTo>
                  <a:cubicBezTo>
                    <a:pt x="1314" y="252"/>
                    <a:pt x="1329" y="320"/>
                    <a:pt x="1329" y="320"/>
                  </a:cubicBezTo>
                  <a:cubicBezTo>
                    <a:pt x="1360" y="320"/>
                    <a:pt x="1391" y="328"/>
                    <a:pt x="1421" y="313"/>
                  </a:cubicBezTo>
                  <a:cubicBezTo>
                    <a:pt x="1436" y="313"/>
                    <a:pt x="1436" y="290"/>
                    <a:pt x="1436" y="275"/>
                  </a:cubicBezTo>
                  <a:cubicBezTo>
                    <a:pt x="1444" y="252"/>
                    <a:pt x="1429" y="221"/>
                    <a:pt x="1444" y="206"/>
                  </a:cubicBezTo>
                  <a:cubicBezTo>
                    <a:pt x="1452" y="183"/>
                    <a:pt x="1482" y="191"/>
                    <a:pt x="1497" y="183"/>
                  </a:cubicBezTo>
                  <a:cubicBezTo>
                    <a:pt x="1528" y="175"/>
                    <a:pt x="1536" y="168"/>
                    <a:pt x="1566" y="152"/>
                  </a:cubicBezTo>
                  <a:lnTo>
                    <a:pt x="1566" y="152"/>
                  </a:lnTo>
                  <a:cubicBezTo>
                    <a:pt x="1574" y="160"/>
                    <a:pt x="1574" y="168"/>
                    <a:pt x="1581" y="175"/>
                  </a:cubicBezTo>
                  <a:cubicBezTo>
                    <a:pt x="1574" y="229"/>
                    <a:pt x="1612" y="343"/>
                    <a:pt x="1643" y="389"/>
                  </a:cubicBezTo>
                  <a:cubicBezTo>
                    <a:pt x="1650" y="412"/>
                    <a:pt x="1696" y="450"/>
                    <a:pt x="1734" y="481"/>
                  </a:cubicBezTo>
                  <a:lnTo>
                    <a:pt x="1734" y="481"/>
                  </a:lnTo>
                  <a:cubicBezTo>
                    <a:pt x="1704" y="489"/>
                    <a:pt x="1673" y="489"/>
                    <a:pt x="1643" y="512"/>
                  </a:cubicBezTo>
                  <a:cubicBezTo>
                    <a:pt x="1612" y="534"/>
                    <a:pt x="1574" y="565"/>
                    <a:pt x="1551" y="596"/>
                  </a:cubicBezTo>
                  <a:cubicBezTo>
                    <a:pt x="1543" y="618"/>
                    <a:pt x="1543" y="649"/>
                    <a:pt x="1536" y="672"/>
                  </a:cubicBezTo>
                  <a:cubicBezTo>
                    <a:pt x="1528" y="695"/>
                    <a:pt x="1505" y="718"/>
                    <a:pt x="1490" y="741"/>
                  </a:cubicBezTo>
                  <a:lnTo>
                    <a:pt x="1490" y="741"/>
                  </a:lnTo>
                  <a:cubicBezTo>
                    <a:pt x="1482" y="756"/>
                    <a:pt x="1490" y="786"/>
                    <a:pt x="1467" y="802"/>
                  </a:cubicBezTo>
                  <a:cubicBezTo>
                    <a:pt x="1452" y="817"/>
                    <a:pt x="1414" y="802"/>
                    <a:pt x="1398" y="817"/>
                  </a:cubicBezTo>
                  <a:cubicBezTo>
                    <a:pt x="1383" y="832"/>
                    <a:pt x="1406" y="848"/>
                    <a:pt x="1406" y="863"/>
                  </a:cubicBezTo>
                  <a:lnTo>
                    <a:pt x="1406" y="863"/>
                  </a:lnTo>
                  <a:cubicBezTo>
                    <a:pt x="1398" y="871"/>
                    <a:pt x="1383" y="878"/>
                    <a:pt x="1375" y="878"/>
                  </a:cubicBezTo>
                  <a:cubicBezTo>
                    <a:pt x="1352" y="871"/>
                    <a:pt x="1337" y="848"/>
                    <a:pt x="1314" y="848"/>
                  </a:cubicBezTo>
                  <a:cubicBezTo>
                    <a:pt x="1284" y="848"/>
                    <a:pt x="1253" y="863"/>
                    <a:pt x="1230" y="878"/>
                  </a:cubicBezTo>
                  <a:cubicBezTo>
                    <a:pt x="1215" y="878"/>
                    <a:pt x="1215" y="916"/>
                    <a:pt x="1207" y="909"/>
                  </a:cubicBezTo>
                  <a:cubicBezTo>
                    <a:pt x="1169" y="886"/>
                    <a:pt x="1169" y="832"/>
                    <a:pt x="1131" y="817"/>
                  </a:cubicBezTo>
                  <a:cubicBezTo>
                    <a:pt x="1108" y="802"/>
                    <a:pt x="1070" y="802"/>
                    <a:pt x="1047" y="817"/>
                  </a:cubicBezTo>
                  <a:cubicBezTo>
                    <a:pt x="1024" y="832"/>
                    <a:pt x="1047" y="863"/>
                    <a:pt x="1032" y="886"/>
                  </a:cubicBezTo>
                  <a:cubicBezTo>
                    <a:pt x="1032" y="893"/>
                    <a:pt x="1001" y="893"/>
                    <a:pt x="993" y="901"/>
                  </a:cubicBezTo>
                  <a:cubicBezTo>
                    <a:pt x="986" y="939"/>
                    <a:pt x="1001" y="985"/>
                    <a:pt x="1009" y="1023"/>
                  </a:cubicBezTo>
                  <a:lnTo>
                    <a:pt x="1009" y="1023"/>
                  </a:lnTo>
                  <a:cubicBezTo>
                    <a:pt x="986" y="1023"/>
                    <a:pt x="970" y="1031"/>
                    <a:pt x="955" y="1038"/>
                  </a:cubicBezTo>
                  <a:cubicBezTo>
                    <a:pt x="932" y="1038"/>
                    <a:pt x="902" y="1016"/>
                    <a:pt x="886" y="1031"/>
                  </a:cubicBezTo>
                  <a:cubicBezTo>
                    <a:pt x="856" y="1061"/>
                    <a:pt x="886" y="1123"/>
                    <a:pt x="848" y="1153"/>
                  </a:cubicBezTo>
                  <a:cubicBezTo>
                    <a:pt x="825" y="1168"/>
                    <a:pt x="803" y="1107"/>
                    <a:pt x="772" y="1115"/>
                  </a:cubicBezTo>
                  <a:cubicBezTo>
                    <a:pt x="749" y="1115"/>
                    <a:pt x="780" y="1161"/>
                    <a:pt x="764" y="1168"/>
                  </a:cubicBezTo>
                  <a:cubicBezTo>
                    <a:pt x="711" y="1207"/>
                    <a:pt x="650" y="1229"/>
                    <a:pt x="596" y="1245"/>
                  </a:cubicBezTo>
                  <a:cubicBezTo>
                    <a:pt x="581" y="1245"/>
                    <a:pt x="581" y="1222"/>
                    <a:pt x="573" y="1214"/>
                  </a:cubicBezTo>
                  <a:cubicBezTo>
                    <a:pt x="535" y="1191"/>
                    <a:pt x="505" y="1161"/>
                    <a:pt x="466" y="1161"/>
                  </a:cubicBezTo>
                  <a:cubicBezTo>
                    <a:pt x="436" y="1161"/>
                    <a:pt x="420" y="1199"/>
                    <a:pt x="390" y="1207"/>
                  </a:cubicBezTo>
                  <a:cubicBezTo>
                    <a:pt x="359" y="1222"/>
                    <a:pt x="314" y="1214"/>
                    <a:pt x="283" y="1222"/>
                  </a:cubicBezTo>
                  <a:lnTo>
                    <a:pt x="283" y="1222"/>
                  </a:lnTo>
                  <a:cubicBezTo>
                    <a:pt x="283" y="1184"/>
                    <a:pt x="291" y="1146"/>
                    <a:pt x="291" y="1107"/>
                  </a:cubicBezTo>
                  <a:cubicBezTo>
                    <a:pt x="291" y="1077"/>
                    <a:pt x="283" y="1038"/>
                    <a:pt x="268" y="1016"/>
                  </a:cubicBezTo>
                  <a:cubicBezTo>
                    <a:pt x="260" y="1000"/>
                    <a:pt x="245" y="1023"/>
                    <a:pt x="237" y="1016"/>
                  </a:cubicBezTo>
                  <a:cubicBezTo>
                    <a:pt x="230" y="1008"/>
                    <a:pt x="230" y="993"/>
                    <a:pt x="222" y="977"/>
                  </a:cubicBezTo>
                  <a:cubicBezTo>
                    <a:pt x="176" y="939"/>
                    <a:pt x="123" y="909"/>
                    <a:pt x="84" y="863"/>
                  </a:cubicBezTo>
                  <a:cubicBezTo>
                    <a:pt x="61" y="832"/>
                    <a:pt x="46" y="794"/>
                    <a:pt x="54" y="764"/>
                  </a:cubicBezTo>
                  <a:cubicBezTo>
                    <a:pt x="54" y="741"/>
                    <a:pt x="92" y="733"/>
                    <a:pt x="100" y="710"/>
                  </a:cubicBezTo>
                  <a:cubicBezTo>
                    <a:pt x="100" y="695"/>
                    <a:pt x="92" y="679"/>
                    <a:pt x="84" y="664"/>
                  </a:cubicBezTo>
                  <a:cubicBezTo>
                    <a:pt x="77" y="657"/>
                    <a:pt x="54" y="664"/>
                    <a:pt x="39" y="649"/>
                  </a:cubicBezTo>
                  <a:cubicBezTo>
                    <a:pt x="23" y="634"/>
                    <a:pt x="8" y="611"/>
                    <a:pt x="0" y="580"/>
                  </a:cubicBezTo>
                  <a:cubicBezTo>
                    <a:pt x="0" y="565"/>
                    <a:pt x="23" y="557"/>
                    <a:pt x="31" y="550"/>
                  </a:cubicBezTo>
                  <a:cubicBezTo>
                    <a:pt x="39" y="527"/>
                    <a:pt x="31" y="504"/>
                    <a:pt x="31" y="489"/>
                  </a:cubicBezTo>
                  <a:cubicBezTo>
                    <a:pt x="39" y="466"/>
                    <a:pt x="39" y="450"/>
                    <a:pt x="46" y="427"/>
                  </a:cubicBezTo>
                  <a:cubicBezTo>
                    <a:pt x="46" y="412"/>
                    <a:pt x="61" y="404"/>
                    <a:pt x="61" y="389"/>
                  </a:cubicBezTo>
                  <a:cubicBezTo>
                    <a:pt x="69" y="374"/>
                    <a:pt x="61" y="351"/>
                    <a:pt x="61" y="33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199" name="Freeform 119"/>
            <p:cNvSpPr>
              <a:spLocks noChangeArrowheads="1"/>
            </p:cNvSpPr>
            <p:nvPr/>
          </p:nvSpPr>
          <p:spPr bwMode="auto">
            <a:xfrm>
              <a:off x="5897180" y="5508625"/>
              <a:ext cx="852431" cy="1144588"/>
            </a:xfrm>
            <a:custGeom>
              <a:avLst/>
              <a:gdLst>
                <a:gd name="T0" fmla="*/ 938 w 2368"/>
                <a:gd name="T1" fmla="*/ 520 h 3178"/>
                <a:gd name="T2" fmla="*/ 961 w 2368"/>
                <a:gd name="T3" fmla="*/ 611 h 3178"/>
                <a:gd name="T4" fmla="*/ 565 w 2368"/>
                <a:gd name="T5" fmla="*/ 680 h 3178"/>
                <a:gd name="T6" fmla="*/ 588 w 2368"/>
                <a:gd name="T7" fmla="*/ 733 h 3178"/>
                <a:gd name="T8" fmla="*/ 519 w 2368"/>
                <a:gd name="T9" fmla="*/ 794 h 3178"/>
                <a:gd name="T10" fmla="*/ 359 w 2368"/>
                <a:gd name="T11" fmla="*/ 1076 h 3178"/>
                <a:gd name="T12" fmla="*/ 137 w 2368"/>
                <a:gd name="T13" fmla="*/ 1443 h 3178"/>
                <a:gd name="T14" fmla="*/ 91 w 2368"/>
                <a:gd name="T15" fmla="*/ 1726 h 3178"/>
                <a:gd name="T16" fmla="*/ 107 w 2368"/>
                <a:gd name="T17" fmla="*/ 1932 h 3178"/>
                <a:gd name="T18" fmla="*/ 229 w 2368"/>
                <a:gd name="T19" fmla="*/ 2092 h 3178"/>
                <a:gd name="T20" fmla="*/ 359 w 2368"/>
                <a:gd name="T21" fmla="*/ 2413 h 3178"/>
                <a:gd name="T22" fmla="*/ 649 w 2368"/>
                <a:gd name="T23" fmla="*/ 2665 h 3178"/>
                <a:gd name="T24" fmla="*/ 778 w 2368"/>
                <a:gd name="T25" fmla="*/ 3070 h 3178"/>
                <a:gd name="T26" fmla="*/ 1045 w 2368"/>
                <a:gd name="T27" fmla="*/ 2810 h 3178"/>
                <a:gd name="T28" fmla="*/ 1236 w 2368"/>
                <a:gd name="T29" fmla="*/ 2688 h 3178"/>
                <a:gd name="T30" fmla="*/ 1251 w 2368"/>
                <a:gd name="T31" fmla="*/ 2742 h 3178"/>
                <a:gd name="T32" fmla="*/ 1366 w 2368"/>
                <a:gd name="T33" fmla="*/ 2673 h 3178"/>
                <a:gd name="T34" fmla="*/ 1488 w 2368"/>
                <a:gd name="T35" fmla="*/ 2742 h 3178"/>
                <a:gd name="T36" fmla="*/ 1626 w 2368"/>
                <a:gd name="T37" fmla="*/ 2665 h 3178"/>
                <a:gd name="T38" fmla="*/ 1817 w 2368"/>
                <a:gd name="T39" fmla="*/ 2612 h 3178"/>
                <a:gd name="T40" fmla="*/ 1916 w 2368"/>
                <a:gd name="T41" fmla="*/ 2619 h 3178"/>
                <a:gd name="T42" fmla="*/ 1992 w 2368"/>
                <a:gd name="T43" fmla="*/ 2596 h 3178"/>
                <a:gd name="T44" fmla="*/ 2099 w 2368"/>
                <a:gd name="T45" fmla="*/ 2566 h 3178"/>
                <a:gd name="T46" fmla="*/ 2122 w 2368"/>
                <a:gd name="T47" fmla="*/ 2321 h 3178"/>
                <a:gd name="T48" fmla="*/ 2115 w 2368"/>
                <a:gd name="T49" fmla="*/ 2199 h 3178"/>
                <a:gd name="T50" fmla="*/ 2137 w 2368"/>
                <a:gd name="T51" fmla="*/ 2115 h 3178"/>
                <a:gd name="T52" fmla="*/ 2222 w 2368"/>
                <a:gd name="T53" fmla="*/ 1993 h 3178"/>
                <a:gd name="T54" fmla="*/ 2359 w 2368"/>
                <a:gd name="T55" fmla="*/ 1978 h 3178"/>
                <a:gd name="T56" fmla="*/ 2367 w 2368"/>
                <a:gd name="T57" fmla="*/ 1863 h 3178"/>
                <a:gd name="T58" fmla="*/ 2313 w 2368"/>
                <a:gd name="T59" fmla="*/ 1772 h 3178"/>
                <a:gd name="T60" fmla="*/ 2160 w 2368"/>
                <a:gd name="T61" fmla="*/ 1619 h 3178"/>
                <a:gd name="T62" fmla="*/ 2176 w 2368"/>
                <a:gd name="T63" fmla="*/ 1466 h 3178"/>
                <a:gd name="T64" fmla="*/ 2115 w 2368"/>
                <a:gd name="T65" fmla="*/ 1405 h 3178"/>
                <a:gd name="T66" fmla="*/ 2107 w 2368"/>
                <a:gd name="T67" fmla="*/ 1306 h 3178"/>
                <a:gd name="T68" fmla="*/ 2122 w 2368"/>
                <a:gd name="T69" fmla="*/ 1183 h 3178"/>
                <a:gd name="T70" fmla="*/ 2137 w 2368"/>
                <a:gd name="T71" fmla="*/ 1092 h 3178"/>
                <a:gd name="T72" fmla="*/ 2099 w 2368"/>
                <a:gd name="T73" fmla="*/ 1076 h 3178"/>
                <a:gd name="T74" fmla="*/ 2023 w 2368"/>
                <a:gd name="T75" fmla="*/ 977 h 3178"/>
                <a:gd name="T76" fmla="*/ 1985 w 2368"/>
                <a:gd name="T77" fmla="*/ 947 h 3178"/>
                <a:gd name="T78" fmla="*/ 1870 w 2368"/>
                <a:gd name="T79" fmla="*/ 1046 h 3178"/>
                <a:gd name="T80" fmla="*/ 1763 w 2368"/>
                <a:gd name="T81" fmla="*/ 1008 h 3178"/>
                <a:gd name="T82" fmla="*/ 1733 w 2368"/>
                <a:gd name="T83" fmla="*/ 901 h 3178"/>
                <a:gd name="T84" fmla="*/ 1740 w 2368"/>
                <a:gd name="T85" fmla="*/ 794 h 3178"/>
                <a:gd name="T86" fmla="*/ 1748 w 2368"/>
                <a:gd name="T87" fmla="*/ 642 h 3178"/>
                <a:gd name="T88" fmla="*/ 1740 w 2368"/>
                <a:gd name="T89" fmla="*/ 596 h 3178"/>
                <a:gd name="T90" fmla="*/ 1893 w 2368"/>
                <a:gd name="T91" fmla="*/ 436 h 3178"/>
                <a:gd name="T92" fmla="*/ 1862 w 2368"/>
                <a:gd name="T93" fmla="*/ 352 h 3178"/>
                <a:gd name="T94" fmla="*/ 1779 w 2368"/>
                <a:gd name="T95" fmla="*/ 321 h 3178"/>
                <a:gd name="T96" fmla="*/ 1710 w 2368"/>
                <a:gd name="T97" fmla="*/ 207 h 3178"/>
                <a:gd name="T98" fmla="*/ 1618 w 2368"/>
                <a:gd name="T99" fmla="*/ 153 h 3178"/>
                <a:gd name="T100" fmla="*/ 1496 w 2368"/>
                <a:gd name="T101" fmla="*/ 0 h 3178"/>
                <a:gd name="T102" fmla="*/ 1450 w 2368"/>
                <a:gd name="T103" fmla="*/ 31 h 3178"/>
                <a:gd name="T104" fmla="*/ 1305 w 2368"/>
                <a:gd name="T105" fmla="*/ 115 h 3178"/>
                <a:gd name="T106" fmla="*/ 1297 w 2368"/>
                <a:gd name="T107" fmla="*/ 146 h 3178"/>
                <a:gd name="T108" fmla="*/ 1236 w 2368"/>
                <a:gd name="T109" fmla="*/ 222 h 3178"/>
                <a:gd name="T110" fmla="*/ 969 w 2368"/>
                <a:gd name="T111" fmla="*/ 314 h 3178"/>
                <a:gd name="T112" fmla="*/ 961 w 2368"/>
                <a:gd name="T113" fmla="*/ 329 h 3178"/>
                <a:gd name="T114" fmla="*/ 992 w 2368"/>
                <a:gd name="T115" fmla="*/ 375 h 3178"/>
                <a:gd name="T116" fmla="*/ 931 w 2368"/>
                <a:gd name="T117" fmla="*/ 520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8" h="3178">
                  <a:moveTo>
                    <a:pt x="938" y="520"/>
                  </a:moveTo>
                  <a:lnTo>
                    <a:pt x="938" y="520"/>
                  </a:lnTo>
                  <a:cubicBezTo>
                    <a:pt x="938" y="528"/>
                    <a:pt x="923" y="558"/>
                    <a:pt x="900" y="573"/>
                  </a:cubicBezTo>
                  <a:cubicBezTo>
                    <a:pt x="847" y="650"/>
                    <a:pt x="923" y="611"/>
                    <a:pt x="961" y="611"/>
                  </a:cubicBezTo>
                  <a:cubicBezTo>
                    <a:pt x="961" y="725"/>
                    <a:pt x="717" y="604"/>
                    <a:pt x="687" y="627"/>
                  </a:cubicBezTo>
                  <a:cubicBezTo>
                    <a:pt x="649" y="657"/>
                    <a:pt x="588" y="634"/>
                    <a:pt x="565" y="680"/>
                  </a:cubicBezTo>
                  <a:cubicBezTo>
                    <a:pt x="558" y="688"/>
                    <a:pt x="550" y="718"/>
                    <a:pt x="558" y="725"/>
                  </a:cubicBezTo>
                  <a:cubicBezTo>
                    <a:pt x="565" y="733"/>
                    <a:pt x="580" y="733"/>
                    <a:pt x="588" y="733"/>
                  </a:cubicBezTo>
                  <a:cubicBezTo>
                    <a:pt x="596" y="733"/>
                    <a:pt x="626" y="733"/>
                    <a:pt x="626" y="741"/>
                  </a:cubicBezTo>
                  <a:cubicBezTo>
                    <a:pt x="580" y="748"/>
                    <a:pt x="611" y="870"/>
                    <a:pt x="519" y="794"/>
                  </a:cubicBezTo>
                  <a:cubicBezTo>
                    <a:pt x="443" y="725"/>
                    <a:pt x="420" y="863"/>
                    <a:pt x="382" y="931"/>
                  </a:cubicBezTo>
                  <a:cubicBezTo>
                    <a:pt x="351" y="993"/>
                    <a:pt x="344" y="1008"/>
                    <a:pt x="359" y="1076"/>
                  </a:cubicBezTo>
                  <a:cubicBezTo>
                    <a:pt x="366" y="1130"/>
                    <a:pt x="313" y="1176"/>
                    <a:pt x="290" y="1222"/>
                  </a:cubicBezTo>
                  <a:cubicBezTo>
                    <a:pt x="252" y="1298"/>
                    <a:pt x="168" y="1352"/>
                    <a:pt x="137" y="1443"/>
                  </a:cubicBezTo>
                  <a:cubicBezTo>
                    <a:pt x="122" y="1489"/>
                    <a:pt x="130" y="1520"/>
                    <a:pt x="130" y="1565"/>
                  </a:cubicBezTo>
                  <a:cubicBezTo>
                    <a:pt x="130" y="1611"/>
                    <a:pt x="91" y="1672"/>
                    <a:pt x="91" y="1726"/>
                  </a:cubicBezTo>
                  <a:cubicBezTo>
                    <a:pt x="91" y="1772"/>
                    <a:pt x="61" y="1779"/>
                    <a:pt x="30" y="1794"/>
                  </a:cubicBezTo>
                  <a:cubicBezTo>
                    <a:pt x="0" y="1810"/>
                    <a:pt x="99" y="1902"/>
                    <a:pt x="107" y="1932"/>
                  </a:cubicBezTo>
                  <a:cubicBezTo>
                    <a:pt x="122" y="1978"/>
                    <a:pt x="145" y="1970"/>
                    <a:pt x="168" y="2001"/>
                  </a:cubicBezTo>
                  <a:cubicBezTo>
                    <a:pt x="191" y="2031"/>
                    <a:pt x="214" y="2062"/>
                    <a:pt x="229" y="2092"/>
                  </a:cubicBezTo>
                  <a:cubicBezTo>
                    <a:pt x="244" y="2161"/>
                    <a:pt x="305" y="2207"/>
                    <a:pt x="344" y="2260"/>
                  </a:cubicBezTo>
                  <a:cubicBezTo>
                    <a:pt x="366" y="2299"/>
                    <a:pt x="359" y="2375"/>
                    <a:pt x="359" y="2413"/>
                  </a:cubicBezTo>
                  <a:cubicBezTo>
                    <a:pt x="374" y="2497"/>
                    <a:pt x="466" y="2574"/>
                    <a:pt x="496" y="2650"/>
                  </a:cubicBezTo>
                  <a:cubicBezTo>
                    <a:pt x="542" y="2765"/>
                    <a:pt x="580" y="2665"/>
                    <a:pt x="649" y="2665"/>
                  </a:cubicBezTo>
                  <a:cubicBezTo>
                    <a:pt x="649" y="2726"/>
                    <a:pt x="542" y="2795"/>
                    <a:pt x="588" y="2871"/>
                  </a:cubicBezTo>
                  <a:cubicBezTo>
                    <a:pt x="596" y="2925"/>
                    <a:pt x="709" y="3177"/>
                    <a:pt x="778" y="3070"/>
                  </a:cubicBezTo>
                  <a:cubicBezTo>
                    <a:pt x="824" y="3001"/>
                    <a:pt x="915" y="2765"/>
                    <a:pt x="969" y="2726"/>
                  </a:cubicBezTo>
                  <a:cubicBezTo>
                    <a:pt x="976" y="2742"/>
                    <a:pt x="1030" y="2795"/>
                    <a:pt x="1045" y="2810"/>
                  </a:cubicBezTo>
                  <a:cubicBezTo>
                    <a:pt x="1083" y="2856"/>
                    <a:pt x="1061" y="2871"/>
                    <a:pt x="1091" y="2818"/>
                  </a:cubicBezTo>
                  <a:cubicBezTo>
                    <a:pt x="1122" y="2780"/>
                    <a:pt x="1221" y="2612"/>
                    <a:pt x="1236" y="2688"/>
                  </a:cubicBezTo>
                  <a:cubicBezTo>
                    <a:pt x="1244" y="2704"/>
                    <a:pt x="1251" y="2719"/>
                    <a:pt x="1251" y="2742"/>
                  </a:cubicBezTo>
                  <a:lnTo>
                    <a:pt x="1251" y="2742"/>
                  </a:lnTo>
                  <a:cubicBezTo>
                    <a:pt x="1290" y="2726"/>
                    <a:pt x="1320" y="2726"/>
                    <a:pt x="1351" y="2711"/>
                  </a:cubicBezTo>
                  <a:cubicBezTo>
                    <a:pt x="1358" y="2704"/>
                    <a:pt x="1358" y="2681"/>
                    <a:pt x="1366" y="2673"/>
                  </a:cubicBezTo>
                  <a:cubicBezTo>
                    <a:pt x="1397" y="2665"/>
                    <a:pt x="1427" y="2673"/>
                    <a:pt x="1450" y="2688"/>
                  </a:cubicBezTo>
                  <a:cubicBezTo>
                    <a:pt x="1473" y="2696"/>
                    <a:pt x="1465" y="2726"/>
                    <a:pt x="1488" y="2742"/>
                  </a:cubicBezTo>
                  <a:cubicBezTo>
                    <a:pt x="1511" y="2757"/>
                    <a:pt x="1542" y="2765"/>
                    <a:pt x="1565" y="2757"/>
                  </a:cubicBezTo>
                  <a:cubicBezTo>
                    <a:pt x="1595" y="2734"/>
                    <a:pt x="1595" y="2681"/>
                    <a:pt x="1626" y="2665"/>
                  </a:cubicBezTo>
                  <a:cubicBezTo>
                    <a:pt x="1656" y="2658"/>
                    <a:pt x="1695" y="2688"/>
                    <a:pt x="1725" y="2673"/>
                  </a:cubicBezTo>
                  <a:cubicBezTo>
                    <a:pt x="1763" y="2665"/>
                    <a:pt x="1786" y="2627"/>
                    <a:pt x="1817" y="2612"/>
                  </a:cubicBezTo>
                  <a:cubicBezTo>
                    <a:pt x="1847" y="2604"/>
                    <a:pt x="1878" y="2596"/>
                    <a:pt x="1908" y="2604"/>
                  </a:cubicBezTo>
                  <a:cubicBezTo>
                    <a:pt x="1916" y="2604"/>
                    <a:pt x="1916" y="2612"/>
                    <a:pt x="1916" y="2619"/>
                  </a:cubicBezTo>
                  <a:lnTo>
                    <a:pt x="1916" y="2619"/>
                  </a:lnTo>
                  <a:cubicBezTo>
                    <a:pt x="1947" y="2612"/>
                    <a:pt x="1970" y="2612"/>
                    <a:pt x="1992" y="2596"/>
                  </a:cubicBezTo>
                  <a:cubicBezTo>
                    <a:pt x="2015" y="2581"/>
                    <a:pt x="2015" y="2543"/>
                    <a:pt x="2038" y="2535"/>
                  </a:cubicBezTo>
                  <a:cubicBezTo>
                    <a:pt x="2061" y="2528"/>
                    <a:pt x="2084" y="2581"/>
                    <a:pt x="2099" y="2566"/>
                  </a:cubicBezTo>
                  <a:cubicBezTo>
                    <a:pt x="2122" y="2520"/>
                    <a:pt x="2115" y="2467"/>
                    <a:pt x="2122" y="2413"/>
                  </a:cubicBezTo>
                  <a:cubicBezTo>
                    <a:pt x="2122" y="2383"/>
                    <a:pt x="2137" y="2352"/>
                    <a:pt x="2122" y="2321"/>
                  </a:cubicBezTo>
                  <a:cubicBezTo>
                    <a:pt x="2115" y="2291"/>
                    <a:pt x="2061" y="2283"/>
                    <a:pt x="2061" y="2253"/>
                  </a:cubicBezTo>
                  <a:cubicBezTo>
                    <a:pt x="2061" y="2222"/>
                    <a:pt x="2092" y="2215"/>
                    <a:pt x="2115" y="2199"/>
                  </a:cubicBezTo>
                  <a:cubicBezTo>
                    <a:pt x="2130" y="2192"/>
                    <a:pt x="2160" y="2199"/>
                    <a:pt x="2168" y="2184"/>
                  </a:cubicBezTo>
                  <a:cubicBezTo>
                    <a:pt x="2176" y="2161"/>
                    <a:pt x="2137" y="2138"/>
                    <a:pt x="2137" y="2115"/>
                  </a:cubicBezTo>
                  <a:cubicBezTo>
                    <a:pt x="2137" y="2092"/>
                    <a:pt x="2153" y="2062"/>
                    <a:pt x="2168" y="2046"/>
                  </a:cubicBezTo>
                  <a:cubicBezTo>
                    <a:pt x="2176" y="2024"/>
                    <a:pt x="2199" y="2001"/>
                    <a:pt x="2222" y="1993"/>
                  </a:cubicBezTo>
                  <a:cubicBezTo>
                    <a:pt x="2252" y="1985"/>
                    <a:pt x="2290" y="2008"/>
                    <a:pt x="2321" y="2001"/>
                  </a:cubicBezTo>
                  <a:cubicBezTo>
                    <a:pt x="2336" y="2001"/>
                    <a:pt x="2344" y="1985"/>
                    <a:pt x="2359" y="1978"/>
                  </a:cubicBezTo>
                  <a:lnTo>
                    <a:pt x="2359" y="1978"/>
                  </a:lnTo>
                  <a:cubicBezTo>
                    <a:pt x="2359" y="1940"/>
                    <a:pt x="2367" y="1902"/>
                    <a:pt x="2367" y="1863"/>
                  </a:cubicBezTo>
                  <a:cubicBezTo>
                    <a:pt x="2367" y="1833"/>
                    <a:pt x="2359" y="1794"/>
                    <a:pt x="2344" y="1772"/>
                  </a:cubicBezTo>
                  <a:cubicBezTo>
                    <a:pt x="2336" y="1756"/>
                    <a:pt x="2321" y="1779"/>
                    <a:pt x="2313" y="1772"/>
                  </a:cubicBezTo>
                  <a:cubicBezTo>
                    <a:pt x="2306" y="1764"/>
                    <a:pt x="2306" y="1749"/>
                    <a:pt x="2298" y="1733"/>
                  </a:cubicBezTo>
                  <a:cubicBezTo>
                    <a:pt x="2252" y="1695"/>
                    <a:pt x="2199" y="1665"/>
                    <a:pt x="2160" y="1619"/>
                  </a:cubicBezTo>
                  <a:cubicBezTo>
                    <a:pt x="2137" y="1588"/>
                    <a:pt x="2122" y="1550"/>
                    <a:pt x="2130" y="1520"/>
                  </a:cubicBezTo>
                  <a:cubicBezTo>
                    <a:pt x="2130" y="1497"/>
                    <a:pt x="2168" y="1489"/>
                    <a:pt x="2176" y="1466"/>
                  </a:cubicBezTo>
                  <a:cubicBezTo>
                    <a:pt x="2176" y="1451"/>
                    <a:pt x="2168" y="1435"/>
                    <a:pt x="2160" y="1420"/>
                  </a:cubicBezTo>
                  <a:cubicBezTo>
                    <a:pt x="2153" y="1413"/>
                    <a:pt x="2130" y="1420"/>
                    <a:pt x="2115" y="1405"/>
                  </a:cubicBezTo>
                  <a:cubicBezTo>
                    <a:pt x="2099" y="1390"/>
                    <a:pt x="2084" y="1367"/>
                    <a:pt x="2076" y="1336"/>
                  </a:cubicBezTo>
                  <a:cubicBezTo>
                    <a:pt x="2076" y="1321"/>
                    <a:pt x="2099" y="1313"/>
                    <a:pt x="2107" y="1306"/>
                  </a:cubicBezTo>
                  <a:cubicBezTo>
                    <a:pt x="2115" y="1283"/>
                    <a:pt x="2107" y="1260"/>
                    <a:pt x="2107" y="1245"/>
                  </a:cubicBezTo>
                  <a:cubicBezTo>
                    <a:pt x="2115" y="1222"/>
                    <a:pt x="2115" y="1206"/>
                    <a:pt x="2122" y="1183"/>
                  </a:cubicBezTo>
                  <a:cubicBezTo>
                    <a:pt x="2122" y="1168"/>
                    <a:pt x="2137" y="1160"/>
                    <a:pt x="2137" y="1145"/>
                  </a:cubicBezTo>
                  <a:cubicBezTo>
                    <a:pt x="2145" y="1130"/>
                    <a:pt x="2137" y="1107"/>
                    <a:pt x="2137" y="1092"/>
                  </a:cubicBezTo>
                  <a:lnTo>
                    <a:pt x="2137" y="1092"/>
                  </a:lnTo>
                  <a:cubicBezTo>
                    <a:pt x="2130" y="1084"/>
                    <a:pt x="2115" y="1084"/>
                    <a:pt x="2099" y="1076"/>
                  </a:cubicBezTo>
                  <a:cubicBezTo>
                    <a:pt x="2092" y="1061"/>
                    <a:pt x="2092" y="1046"/>
                    <a:pt x="2084" y="1038"/>
                  </a:cubicBezTo>
                  <a:cubicBezTo>
                    <a:pt x="2069" y="1016"/>
                    <a:pt x="2046" y="1000"/>
                    <a:pt x="2023" y="977"/>
                  </a:cubicBezTo>
                  <a:cubicBezTo>
                    <a:pt x="2015" y="962"/>
                    <a:pt x="2008" y="939"/>
                    <a:pt x="1992" y="924"/>
                  </a:cubicBezTo>
                  <a:cubicBezTo>
                    <a:pt x="1985" y="916"/>
                    <a:pt x="1992" y="939"/>
                    <a:pt x="1985" y="947"/>
                  </a:cubicBezTo>
                  <a:cubicBezTo>
                    <a:pt x="1970" y="962"/>
                    <a:pt x="1939" y="962"/>
                    <a:pt x="1924" y="977"/>
                  </a:cubicBezTo>
                  <a:cubicBezTo>
                    <a:pt x="1901" y="1000"/>
                    <a:pt x="1893" y="1031"/>
                    <a:pt x="1870" y="1046"/>
                  </a:cubicBezTo>
                  <a:cubicBezTo>
                    <a:pt x="1855" y="1061"/>
                    <a:pt x="1832" y="1061"/>
                    <a:pt x="1809" y="1054"/>
                  </a:cubicBezTo>
                  <a:cubicBezTo>
                    <a:pt x="1794" y="1046"/>
                    <a:pt x="1779" y="1023"/>
                    <a:pt x="1763" y="1008"/>
                  </a:cubicBezTo>
                  <a:cubicBezTo>
                    <a:pt x="1748" y="985"/>
                    <a:pt x="1748" y="962"/>
                    <a:pt x="1740" y="939"/>
                  </a:cubicBezTo>
                  <a:cubicBezTo>
                    <a:pt x="1740" y="924"/>
                    <a:pt x="1740" y="908"/>
                    <a:pt x="1733" y="901"/>
                  </a:cubicBezTo>
                  <a:cubicBezTo>
                    <a:pt x="1725" y="878"/>
                    <a:pt x="1695" y="863"/>
                    <a:pt x="1702" y="840"/>
                  </a:cubicBezTo>
                  <a:cubicBezTo>
                    <a:pt x="1702" y="824"/>
                    <a:pt x="1725" y="809"/>
                    <a:pt x="1740" y="794"/>
                  </a:cubicBezTo>
                  <a:cubicBezTo>
                    <a:pt x="1756" y="771"/>
                    <a:pt x="1779" y="748"/>
                    <a:pt x="1786" y="718"/>
                  </a:cubicBezTo>
                  <a:cubicBezTo>
                    <a:pt x="1786" y="688"/>
                    <a:pt x="1763" y="665"/>
                    <a:pt x="1748" y="642"/>
                  </a:cubicBezTo>
                  <a:cubicBezTo>
                    <a:pt x="1740" y="627"/>
                    <a:pt x="1710" y="634"/>
                    <a:pt x="1710" y="627"/>
                  </a:cubicBezTo>
                  <a:cubicBezTo>
                    <a:pt x="1710" y="611"/>
                    <a:pt x="1733" y="611"/>
                    <a:pt x="1740" y="596"/>
                  </a:cubicBezTo>
                  <a:cubicBezTo>
                    <a:pt x="1756" y="566"/>
                    <a:pt x="1740" y="520"/>
                    <a:pt x="1763" y="497"/>
                  </a:cubicBezTo>
                  <a:cubicBezTo>
                    <a:pt x="1794" y="459"/>
                    <a:pt x="1855" y="467"/>
                    <a:pt x="1893" y="436"/>
                  </a:cubicBezTo>
                  <a:cubicBezTo>
                    <a:pt x="1901" y="428"/>
                    <a:pt x="1893" y="405"/>
                    <a:pt x="1885" y="390"/>
                  </a:cubicBezTo>
                  <a:cubicBezTo>
                    <a:pt x="1885" y="375"/>
                    <a:pt x="1870" y="367"/>
                    <a:pt x="1862" y="352"/>
                  </a:cubicBezTo>
                  <a:cubicBezTo>
                    <a:pt x="1862" y="337"/>
                    <a:pt x="1878" y="306"/>
                    <a:pt x="1862" y="306"/>
                  </a:cubicBezTo>
                  <a:cubicBezTo>
                    <a:pt x="1840" y="291"/>
                    <a:pt x="1809" y="321"/>
                    <a:pt x="1779" y="321"/>
                  </a:cubicBezTo>
                  <a:cubicBezTo>
                    <a:pt x="1763" y="321"/>
                    <a:pt x="1763" y="306"/>
                    <a:pt x="1756" y="298"/>
                  </a:cubicBezTo>
                  <a:cubicBezTo>
                    <a:pt x="1740" y="268"/>
                    <a:pt x="1733" y="230"/>
                    <a:pt x="1710" y="207"/>
                  </a:cubicBezTo>
                  <a:cubicBezTo>
                    <a:pt x="1695" y="192"/>
                    <a:pt x="1672" y="207"/>
                    <a:pt x="1656" y="192"/>
                  </a:cubicBezTo>
                  <a:cubicBezTo>
                    <a:pt x="1641" y="184"/>
                    <a:pt x="1626" y="169"/>
                    <a:pt x="1618" y="153"/>
                  </a:cubicBezTo>
                  <a:cubicBezTo>
                    <a:pt x="1603" y="123"/>
                    <a:pt x="1618" y="85"/>
                    <a:pt x="1595" y="54"/>
                  </a:cubicBezTo>
                  <a:cubicBezTo>
                    <a:pt x="1572" y="23"/>
                    <a:pt x="1526" y="16"/>
                    <a:pt x="1496" y="0"/>
                  </a:cubicBezTo>
                  <a:lnTo>
                    <a:pt x="1496" y="0"/>
                  </a:lnTo>
                  <a:cubicBezTo>
                    <a:pt x="1488" y="8"/>
                    <a:pt x="1465" y="16"/>
                    <a:pt x="1450" y="31"/>
                  </a:cubicBezTo>
                  <a:cubicBezTo>
                    <a:pt x="1427" y="54"/>
                    <a:pt x="1397" y="85"/>
                    <a:pt x="1358" y="92"/>
                  </a:cubicBezTo>
                  <a:cubicBezTo>
                    <a:pt x="1343" y="100"/>
                    <a:pt x="1305" y="100"/>
                    <a:pt x="1305" y="115"/>
                  </a:cubicBezTo>
                  <a:lnTo>
                    <a:pt x="1305" y="115"/>
                  </a:lnTo>
                  <a:cubicBezTo>
                    <a:pt x="1297" y="115"/>
                    <a:pt x="1297" y="138"/>
                    <a:pt x="1297" y="146"/>
                  </a:cubicBezTo>
                  <a:cubicBezTo>
                    <a:pt x="1290" y="153"/>
                    <a:pt x="1282" y="153"/>
                    <a:pt x="1274" y="161"/>
                  </a:cubicBezTo>
                  <a:cubicBezTo>
                    <a:pt x="1251" y="184"/>
                    <a:pt x="1251" y="199"/>
                    <a:pt x="1236" y="222"/>
                  </a:cubicBezTo>
                  <a:cubicBezTo>
                    <a:pt x="1190" y="237"/>
                    <a:pt x="1160" y="314"/>
                    <a:pt x="1099" y="321"/>
                  </a:cubicBezTo>
                  <a:cubicBezTo>
                    <a:pt x="1091" y="337"/>
                    <a:pt x="976" y="329"/>
                    <a:pt x="969" y="314"/>
                  </a:cubicBezTo>
                  <a:lnTo>
                    <a:pt x="961" y="329"/>
                  </a:lnTo>
                  <a:lnTo>
                    <a:pt x="961" y="329"/>
                  </a:lnTo>
                  <a:cubicBezTo>
                    <a:pt x="954" y="337"/>
                    <a:pt x="961" y="337"/>
                    <a:pt x="961" y="344"/>
                  </a:cubicBezTo>
                  <a:cubicBezTo>
                    <a:pt x="992" y="375"/>
                    <a:pt x="992" y="375"/>
                    <a:pt x="992" y="375"/>
                  </a:cubicBezTo>
                  <a:cubicBezTo>
                    <a:pt x="1015" y="375"/>
                    <a:pt x="969" y="444"/>
                    <a:pt x="961" y="451"/>
                  </a:cubicBezTo>
                  <a:cubicBezTo>
                    <a:pt x="954" y="467"/>
                    <a:pt x="954" y="512"/>
                    <a:pt x="931" y="520"/>
                  </a:cubicBezTo>
                  <a:lnTo>
                    <a:pt x="938" y="520"/>
                  </a:lnTo>
                </a:path>
              </a:pathLst>
            </a:custGeom>
            <a:solidFill>
              <a:srgbClr val="4472C4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0" name="Freeform 120"/>
            <p:cNvSpPr>
              <a:spLocks noChangeArrowheads="1"/>
            </p:cNvSpPr>
            <p:nvPr/>
          </p:nvSpPr>
          <p:spPr bwMode="auto">
            <a:xfrm>
              <a:off x="6922637" y="5721350"/>
              <a:ext cx="187313" cy="101600"/>
            </a:xfrm>
            <a:custGeom>
              <a:avLst/>
              <a:gdLst>
                <a:gd name="T0" fmla="*/ 519 w 520"/>
                <a:gd name="T1" fmla="*/ 136 h 282"/>
                <a:gd name="T2" fmla="*/ 519 w 520"/>
                <a:gd name="T3" fmla="*/ 136 h 282"/>
                <a:gd name="T4" fmla="*/ 489 w 520"/>
                <a:gd name="T5" fmla="*/ 53 h 282"/>
                <a:gd name="T6" fmla="*/ 489 w 520"/>
                <a:gd name="T7" fmla="*/ 53 h 282"/>
                <a:gd name="T8" fmla="*/ 389 w 520"/>
                <a:gd name="T9" fmla="*/ 38 h 282"/>
                <a:gd name="T10" fmla="*/ 313 w 520"/>
                <a:gd name="T11" fmla="*/ 61 h 282"/>
                <a:gd name="T12" fmla="*/ 198 w 520"/>
                <a:gd name="T13" fmla="*/ 53 h 282"/>
                <a:gd name="T14" fmla="*/ 130 w 520"/>
                <a:gd name="T15" fmla="*/ 7 h 282"/>
                <a:gd name="T16" fmla="*/ 130 w 520"/>
                <a:gd name="T17" fmla="*/ 7 h 282"/>
                <a:gd name="T18" fmla="*/ 92 w 520"/>
                <a:gd name="T19" fmla="*/ 0 h 282"/>
                <a:gd name="T20" fmla="*/ 61 w 520"/>
                <a:gd name="T21" fmla="*/ 22 h 282"/>
                <a:gd name="T22" fmla="*/ 23 w 520"/>
                <a:gd name="T23" fmla="*/ 84 h 282"/>
                <a:gd name="T24" fmla="*/ 38 w 520"/>
                <a:gd name="T25" fmla="*/ 121 h 282"/>
                <a:gd name="T26" fmla="*/ 0 w 520"/>
                <a:gd name="T27" fmla="*/ 159 h 282"/>
                <a:gd name="T28" fmla="*/ 38 w 520"/>
                <a:gd name="T29" fmla="*/ 205 h 282"/>
                <a:gd name="T30" fmla="*/ 38 w 520"/>
                <a:gd name="T31" fmla="*/ 205 h 282"/>
                <a:gd name="T32" fmla="*/ 130 w 520"/>
                <a:gd name="T33" fmla="*/ 197 h 282"/>
                <a:gd name="T34" fmla="*/ 153 w 520"/>
                <a:gd name="T35" fmla="*/ 174 h 282"/>
                <a:gd name="T36" fmla="*/ 183 w 520"/>
                <a:gd name="T37" fmla="*/ 174 h 282"/>
                <a:gd name="T38" fmla="*/ 214 w 520"/>
                <a:gd name="T39" fmla="*/ 197 h 282"/>
                <a:gd name="T40" fmla="*/ 267 w 520"/>
                <a:gd name="T41" fmla="*/ 197 h 282"/>
                <a:gd name="T42" fmla="*/ 283 w 520"/>
                <a:gd name="T43" fmla="*/ 228 h 282"/>
                <a:gd name="T44" fmla="*/ 305 w 520"/>
                <a:gd name="T45" fmla="*/ 235 h 282"/>
                <a:gd name="T46" fmla="*/ 321 w 520"/>
                <a:gd name="T47" fmla="*/ 274 h 282"/>
                <a:gd name="T48" fmla="*/ 389 w 520"/>
                <a:gd name="T49" fmla="*/ 213 h 282"/>
                <a:gd name="T50" fmla="*/ 405 w 520"/>
                <a:gd name="T51" fmla="*/ 274 h 282"/>
                <a:gd name="T52" fmla="*/ 443 w 520"/>
                <a:gd name="T53" fmla="*/ 274 h 282"/>
                <a:gd name="T54" fmla="*/ 443 w 520"/>
                <a:gd name="T55" fmla="*/ 274 h 282"/>
                <a:gd name="T56" fmla="*/ 443 w 520"/>
                <a:gd name="T57" fmla="*/ 144 h 282"/>
                <a:gd name="T58" fmla="*/ 519 w 520"/>
                <a:gd name="T59" fmla="*/ 13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0" h="282">
                  <a:moveTo>
                    <a:pt x="519" y="136"/>
                  </a:moveTo>
                  <a:lnTo>
                    <a:pt x="519" y="136"/>
                  </a:lnTo>
                  <a:cubicBezTo>
                    <a:pt x="489" y="53"/>
                    <a:pt x="489" y="53"/>
                    <a:pt x="489" y="53"/>
                  </a:cubicBezTo>
                  <a:lnTo>
                    <a:pt x="489" y="53"/>
                  </a:lnTo>
                  <a:cubicBezTo>
                    <a:pt x="458" y="45"/>
                    <a:pt x="428" y="38"/>
                    <a:pt x="389" y="38"/>
                  </a:cubicBezTo>
                  <a:cubicBezTo>
                    <a:pt x="367" y="38"/>
                    <a:pt x="344" y="61"/>
                    <a:pt x="313" y="61"/>
                  </a:cubicBezTo>
                  <a:cubicBezTo>
                    <a:pt x="275" y="61"/>
                    <a:pt x="237" y="61"/>
                    <a:pt x="198" y="53"/>
                  </a:cubicBezTo>
                  <a:cubicBezTo>
                    <a:pt x="175" y="38"/>
                    <a:pt x="153" y="22"/>
                    <a:pt x="130" y="7"/>
                  </a:cubicBezTo>
                  <a:lnTo>
                    <a:pt x="130" y="7"/>
                  </a:lnTo>
                  <a:cubicBezTo>
                    <a:pt x="114" y="7"/>
                    <a:pt x="99" y="0"/>
                    <a:pt x="92" y="0"/>
                  </a:cubicBezTo>
                  <a:cubicBezTo>
                    <a:pt x="76" y="7"/>
                    <a:pt x="69" y="15"/>
                    <a:pt x="61" y="22"/>
                  </a:cubicBezTo>
                  <a:cubicBezTo>
                    <a:pt x="46" y="45"/>
                    <a:pt x="31" y="61"/>
                    <a:pt x="23" y="84"/>
                  </a:cubicBezTo>
                  <a:cubicBezTo>
                    <a:pt x="23" y="99"/>
                    <a:pt x="46" y="106"/>
                    <a:pt x="38" y="121"/>
                  </a:cubicBezTo>
                  <a:cubicBezTo>
                    <a:pt x="31" y="136"/>
                    <a:pt x="0" y="144"/>
                    <a:pt x="0" y="159"/>
                  </a:cubicBezTo>
                  <a:cubicBezTo>
                    <a:pt x="0" y="182"/>
                    <a:pt x="23" y="190"/>
                    <a:pt x="38" y="205"/>
                  </a:cubicBezTo>
                  <a:lnTo>
                    <a:pt x="38" y="205"/>
                  </a:lnTo>
                  <a:cubicBezTo>
                    <a:pt x="69" y="205"/>
                    <a:pt x="107" y="205"/>
                    <a:pt x="130" y="197"/>
                  </a:cubicBezTo>
                  <a:cubicBezTo>
                    <a:pt x="145" y="197"/>
                    <a:pt x="145" y="174"/>
                    <a:pt x="153" y="174"/>
                  </a:cubicBezTo>
                  <a:cubicBezTo>
                    <a:pt x="160" y="167"/>
                    <a:pt x="175" y="167"/>
                    <a:pt x="183" y="174"/>
                  </a:cubicBezTo>
                  <a:cubicBezTo>
                    <a:pt x="191" y="182"/>
                    <a:pt x="198" y="197"/>
                    <a:pt x="214" y="197"/>
                  </a:cubicBezTo>
                  <a:cubicBezTo>
                    <a:pt x="229" y="205"/>
                    <a:pt x="252" y="190"/>
                    <a:pt x="267" y="197"/>
                  </a:cubicBezTo>
                  <a:cubicBezTo>
                    <a:pt x="283" y="205"/>
                    <a:pt x="275" y="220"/>
                    <a:pt x="283" y="228"/>
                  </a:cubicBezTo>
                  <a:cubicBezTo>
                    <a:pt x="290" y="235"/>
                    <a:pt x="298" y="228"/>
                    <a:pt x="305" y="235"/>
                  </a:cubicBezTo>
                  <a:cubicBezTo>
                    <a:pt x="313" y="243"/>
                    <a:pt x="305" y="274"/>
                    <a:pt x="321" y="274"/>
                  </a:cubicBezTo>
                  <a:cubicBezTo>
                    <a:pt x="351" y="266"/>
                    <a:pt x="359" y="213"/>
                    <a:pt x="389" y="213"/>
                  </a:cubicBezTo>
                  <a:cubicBezTo>
                    <a:pt x="412" y="213"/>
                    <a:pt x="389" y="258"/>
                    <a:pt x="405" y="274"/>
                  </a:cubicBezTo>
                  <a:cubicBezTo>
                    <a:pt x="412" y="281"/>
                    <a:pt x="428" y="274"/>
                    <a:pt x="443" y="274"/>
                  </a:cubicBezTo>
                  <a:lnTo>
                    <a:pt x="443" y="274"/>
                  </a:lnTo>
                  <a:cubicBezTo>
                    <a:pt x="443" y="228"/>
                    <a:pt x="420" y="182"/>
                    <a:pt x="443" y="144"/>
                  </a:cubicBezTo>
                  <a:cubicBezTo>
                    <a:pt x="458" y="121"/>
                    <a:pt x="496" y="136"/>
                    <a:pt x="519" y="13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1" name="Freeform 121"/>
            <p:cNvSpPr>
              <a:spLocks noChangeArrowheads="1"/>
            </p:cNvSpPr>
            <p:nvPr/>
          </p:nvSpPr>
          <p:spPr bwMode="auto">
            <a:xfrm>
              <a:off x="7098838" y="5691188"/>
              <a:ext cx="104768" cy="82550"/>
            </a:xfrm>
            <a:custGeom>
              <a:avLst/>
              <a:gdLst>
                <a:gd name="T0" fmla="*/ 0 w 291"/>
                <a:gd name="T1" fmla="*/ 76 h 229"/>
                <a:gd name="T2" fmla="*/ 0 w 291"/>
                <a:gd name="T3" fmla="*/ 76 h 229"/>
                <a:gd name="T4" fmla="*/ 0 w 291"/>
                <a:gd name="T5" fmla="*/ 137 h 229"/>
                <a:gd name="T6" fmla="*/ 0 w 291"/>
                <a:gd name="T7" fmla="*/ 137 h 229"/>
                <a:gd name="T8" fmla="*/ 30 w 291"/>
                <a:gd name="T9" fmla="*/ 220 h 229"/>
                <a:gd name="T10" fmla="*/ 30 w 291"/>
                <a:gd name="T11" fmla="*/ 220 h 229"/>
                <a:gd name="T12" fmla="*/ 153 w 291"/>
                <a:gd name="T13" fmla="*/ 228 h 229"/>
                <a:gd name="T14" fmla="*/ 267 w 291"/>
                <a:gd name="T15" fmla="*/ 190 h 229"/>
                <a:gd name="T16" fmla="*/ 267 w 291"/>
                <a:gd name="T17" fmla="*/ 190 h 229"/>
                <a:gd name="T18" fmla="*/ 267 w 291"/>
                <a:gd name="T19" fmla="*/ 61 h 229"/>
                <a:gd name="T20" fmla="*/ 214 w 291"/>
                <a:gd name="T21" fmla="*/ 0 h 229"/>
                <a:gd name="T22" fmla="*/ 214 w 291"/>
                <a:gd name="T23" fmla="*/ 0 h 229"/>
                <a:gd name="T24" fmla="*/ 137 w 291"/>
                <a:gd name="T25" fmla="*/ 61 h 229"/>
                <a:gd name="T26" fmla="*/ 0 w 291"/>
                <a:gd name="T27" fmla="*/ 7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9">
                  <a:moveTo>
                    <a:pt x="0" y="76"/>
                  </a:moveTo>
                  <a:lnTo>
                    <a:pt x="0" y="76"/>
                  </a:lnTo>
                  <a:cubicBezTo>
                    <a:pt x="0" y="137"/>
                    <a:pt x="0" y="137"/>
                    <a:pt x="0" y="137"/>
                  </a:cubicBezTo>
                  <a:lnTo>
                    <a:pt x="0" y="137"/>
                  </a:lnTo>
                  <a:cubicBezTo>
                    <a:pt x="30" y="220"/>
                    <a:pt x="30" y="220"/>
                    <a:pt x="30" y="220"/>
                  </a:cubicBezTo>
                  <a:lnTo>
                    <a:pt x="30" y="220"/>
                  </a:lnTo>
                  <a:cubicBezTo>
                    <a:pt x="76" y="220"/>
                    <a:pt x="114" y="228"/>
                    <a:pt x="153" y="228"/>
                  </a:cubicBezTo>
                  <a:cubicBezTo>
                    <a:pt x="198" y="220"/>
                    <a:pt x="229" y="205"/>
                    <a:pt x="267" y="190"/>
                  </a:cubicBezTo>
                  <a:lnTo>
                    <a:pt x="267" y="190"/>
                  </a:lnTo>
                  <a:cubicBezTo>
                    <a:pt x="275" y="145"/>
                    <a:pt x="290" y="76"/>
                    <a:pt x="267" y="61"/>
                  </a:cubicBezTo>
                  <a:cubicBezTo>
                    <a:pt x="252" y="45"/>
                    <a:pt x="229" y="23"/>
                    <a:pt x="214" y="0"/>
                  </a:cubicBezTo>
                  <a:lnTo>
                    <a:pt x="214" y="0"/>
                  </a:lnTo>
                  <a:cubicBezTo>
                    <a:pt x="183" y="30"/>
                    <a:pt x="175" y="45"/>
                    <a:pt x="137" y="61"/>
                  </a:cubicBezTo>
                  <a:cubicBezTo>
                    <a:pt x="91" y="76"/>
                    <a:pt x="46" y="68"/>
                    <a:pt x="0" y="7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2" name="Freeform 122"/>
            <p:cNvSpPr>
              <a:spLocks noChangeArrowheads="1"/>
            </p:cNvSpPr>
            <p:nvPr/>
          </p:nvSpPr>
          <p:spPr bwMode="auto">
            <a:xfrm>
              <a:off x="6970259" y="5627689"/>
              <a:ext cx="130167" cy="115887"/>
            </a:xfrm>
            <a:custGeom>
              <a:avLst/>
              <a:gdLst>
                <a:gd name="T0" fmla="*/ 359 w 360"/>
                <a:gd name="T1" fmla="*/ 252 h 322"/>
                <a:gd name="T2" fmla="*/ 359 w 360"/>
                <a:gd name="T3" fmla="*/ 252 h 322"/>
                <a:gd name="T4" fmla="*/ 259 w 360"/>
                <a:gd name="T5" fmla="*/ 191 h 322"/>
                <a:gd name="T6" fmla="*/ 267 w 360"/>
                <a:gd name="T7" fmla="*/ 122 h 322"/>
                <a:gd name="T8" fmla="*/ 206 w 360"/>
                <a:gd name="T9" fmla="*/ 99 h 322"/>
                <a:gd name="T10" fmla="*/ 206 w 360"/>
                <a:gd name="T11" fmla="*/ 46 h 322"/>
                <a:gd name="T12" fmla="*/ 206 w 360"/>
                <a:gd name="T13" fmla="*/ 46 h 322"/>
                <a:gd name="T14" fmla="*/ 168 w 360"/>
                <a:gd name="T15" fmla="*/ 0 h 322"/>
                <a:gd name="T16" fmla="*/ 91 w 360"/>
                <a:gd name="T17" fmla="*/ 46 h 322"/>
                <a:gd name="T18" fmla="*/ 107 w 360"/>
                <a:gd name="T19" fmla="*/ 115 h 322"/>
                <a:gd name="T20" fmla="*/ 30 w 360"/>
                <a:gd name="T21" fmla="*/ 153 h 322"/>
                <a:gd name="T22" fmla="*/ 0 w 360"/>
                <a:gd name="T23" fmla="*/ 267 h 322"/>
                <a:gd name="T24" fmla="*/ 0 w 360"/>
                <a:gd name="T25" fmla="*/ 267 h 322"/>
                <a:gd name="T26" fmla="*/ 68 w 360"/>
                <a:gd name="T27" fmla="*/ 313 h 322"/>
                <a:gd name="T28" fmla="*/ 183 w 360"/>
                <a:gd name="T29" fmla="*/ 321 h 322"/>
                <a:gd name="T30" fmla="*/ 259 w 360"/>
                <a:gd name="T31" fmla="*/ 298 h 322"/>
                <a:gd name="T32" fmla="*/ 359 w 360"/>
                <a:gd name="T33" fmla="*/ 313 h 322"/>
                <a:gd name="T34" fmla="*/ 359 w 360"/>
                <a:gd name="T35" fmla="*/ 313 h 322"/>
                <a:gd name="T36" fmla="*/ 359 w 360"/>
                <a:gd name="T37" fmla="*/ 2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22">
                  <a:moveTo>
                    <a:pt x="359" y="252"/>
                  </a:moveTo>
                  <a:lnTo>
                    <a:pt x="359" y="252"/>
                  </a:lnTo>
                  <a:cubicBezTo>
                    <a:pt x="328" y="229"/>
                    <a:pt x="282" y="221"/>
                    <a:pt x="259" y="191"/>
                  </a:cubicBezTo>
                  <a:cubicBezTo>
                    <a:pt x="244" y="168"/>
                    <a:pt x="282" y="145"/>
                    <a:pt x="267" y="122"/>
                  </a:cubicBezTo>
                  <a:cubicBezTo>
                    <a:pt x="259" y="107"/>
                    <a:pt x="221" y="115"/>
                    <a:pt x="206" y="99"/>
                  </a:cubicBezTo>
                  <a:cubicBezTo>
                    <a:pt x="198" y="84"/>
                    <a:pt x="206" y="61"/>
                    <a:pt x="206" y="46"/>
                  </a:cubicBezTo>
                  <a:lnTo>
                    <a:pt x="206" y="46"/>
                  </a:lnTo>
                  <a:cubicBezTo>
                    <a:pt x="191" y="30"/>
                    <a:pt x="183" y="0"/>
                    <a:pt x="168" y="0"/>
                  </a:cubicBezTo>
                  <a:cubicBezTo>
                    <a:pt x="137" y="0"/>
                    <a:pt x="107" y="15"/>
                    <a:pt x="91" y="46"/>
                  </a:cubicBezTo>
                  <a:cubicBezTo>
                    <a:pt x="76" y="61"/>
                    <a:pt x="114" y="92"/>
                    <a:pt x="107" y="115"/>
                  </a:cubicBezTo>
                  <a:cubicBezTo>
                    <a:pt x="91" y="138"/>
                    <a:pt x="53" y="130"/>
                    <a:pt x="30" y="153"/>
                  </a:cubicBezTo>
                  <a:cubicBezTo>
                    <a:pt x="15" y="183"/>
                    <a:pt x="7" y="229"/>
                    <a:pt x="0" y="267"/>
                  </a:cubicBezTo>
                  <a:lnTo>
                    <a:pt x="0" y="267"/>
                  </a:lnTo>
                  <a:cubicBezTo>
                    <a:pt x="23" y="282"/>
                    <a:pt x="45" y="298"/>
                    <a:pt x="68" y="313"/>
                  </a:cubicBezTo>
                  <a:cubicBezTo>
                    <a:pt x="107" y="321"/>
                    <a:pt x="145" y="321"/>
                    <a:pt x="183" y="321"/>
                  </a:cubicBezTo>
                  <a:cubicBezTo>
                    <a:pt x="214" y="321"/>
                    <a:pt x="237" y="298"/>
                    <a:pt x="259" y="298"/>
                  </a:cubicBezTo>
                  <a:cubicBezTo>
                    <a:pt x="298" y="298"/>
                    <a:pt x="328" y="305"/>
                    <a:pt x="359" y="313"/>
                  </a:cubicBezTo>
                  <a:lnTo>
                    <a:pt x="359" y="313"/>
                  </a:lnTo>
                  <a:cubicBezTo>
                    <a:pt x="359" y="252"/>
                    <a:pt x="359" y="252"/>
                    <a:pt x="359" y="25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3" name="Freeform 123"/>
            <p:cNvSpPr>
              <a:spLocks noChangeArrowheads="1"/>
            </p:cNvSpPr>
            <p:nvPr/>
          </p:nvSpPr>
          <p:spPr bwMode="auto">
            <a:xfrm>
              <a:off x="7041691" y="5630863"/>
              <a:ext cx="134929" cy="88900"/>
            </a:xfrm>
            <a:custGeom>
              <a:avLst/>
              <a:gdLst>
                <a:gd name="T0" fmla="*/ 375 w 376"/>
                <a:gd name="T1" fmla="*/ 168 h 245"/>
                <a:gd name="T2" fmla="*/ 375 w 376"/>
                <a:gd name="T3" fmla="*/ 168 h 245"/>
                <a:gd name="T4" fmla="*/ 291 w 376"/>
                <a:gd name="T5" fmla="*/ 0 h 245"/>
                <a:gd name="T6" fmla="*/ 291 w 376"/>
                <a:gd name="T7" fmla="*/ 0 h 245"/>
                <a:gd name="T8" fmla="*/ 252 w 376"/>
                <a:gd name="T9" fmla="*/ 15 h 245"/>
                <a:gd name="T10" fmla="*/ 229 w 376"/>
                <a:gd name="T11" fmla="*/ 53 h 245"/>
                <a:gd name="T12" fmla="*/ 199 w 376"/>
                <a:gd name="T13" fmla="*/ 68 h 245"/>
                <a:gd name="T14" fmla="*/ 153 w 376"/>
                <a:gd name="T15" fmla="*/ 53 h 245"/>
                <a:gd name="T16" fmla="*/ 92 w 376"/>
                <a:gd name="T17" fmla="*/ 61 h 245"/>
                <a:gd name="T18" fmla="*/ 61 w 376"/>
                <a:gd name="T19" fmla="*/ 45 h 245"/>
                <a:gd name="T20" fmla="*/ 8 w 376"/>
                <a:gd name="T21" fmla="*/ 38 h 245"/>
                <a:gd name="T22" fmla="*/ 8 w 376"/>
                <a:gd name="T23" fmla="*/ 38 h 245"/>
                <a:gd name="T24" fmla="*/ 8 w 376"/>
                <a:gd name="T25" fmla="*/ 91 h 245"/>
                <a:gd name="T26" fmla="*/ 69 w 376"/>
                <a:gd name="T27" fmla="*/ 114 h 245"/>
                <a:gd name="T28" fmla="*/ 61 w 376"/>
                <a:gd name="T29" fmla="*/ 183 h 245"/>
                <a:gd name="T30" fmla="*/ 161 w 376"/>
                <a:gd name="T31" fmla="*/ 244 h 245"/>
                <a:gd name="T32" fmla="*/ 161 w 376"/>
                <a:gd name="T33" fmla="*/ 244 h 245"/>
                <a:gd name="T34" fmla="*/ 298 w 376"/>
                <a:gd name="T35" fmla="*/ 229 h 245"/>
                <a:gd name="T36" fmla="*/ 375 w 376"/>
                <a:gd name="T37" fmla="*/ 16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245">
                  <a:moveTo>
                    <a:pt x="375" y="168"/>
                  </a:moveTo>
                  <a:lnTo>
                    <a:pt x="375" y="168"/>
                  </a:lnTo>
                  <a:cubicBezTo>
                    <a:pt x="336" y="122"/>
                    <a:pt x="314" y="61"/>
                    <a:pt x="291" y="0"/>
                  </a:cubicBezTo>
                  <a:lnTo>
                    <a:pt x="291" y="0"/>
                  </a:lnTo>
                  <a:cubicBezTo>
                    <a:pt x="268" y="7"/>
                    <a:pt x="275" y="0"/>
                    <a:pt x="252" y="15"/>
                  </a:cubicBezTo>
                  <a:cubicBezTo>
                    <a:pt x="237" y="22"/>
                    <a:pt x="245" y="38"/>
                    <a:pt x="229" y="53"/>
                  </a:cubicBezTo>
                  <a:cubicBezTo>
                    <a:pt x="222" y="61"/>
                    <a:pt x="214" y="68"/>
                    <a:pt x="199" y="68"/>
                  </a:cubicBezTo>
                  <a:cubicBezTo>
                    <a:pt x="184" y="76"/>
                    <a:pt x="168" y="61"/>
                    <a:pt x="153" y="53"/>
                  </a:cubicBezTo>
                  <a:cubicBezTo>
                    <a:pt x="130" y="53"/>
                    <a:pt x="115" y="61"/>
                    <a:pt x="92" y="61"/>
                  </a:cubicBezTo>
                  <a:cubicBezTo>
                    <a:pt x="84" y="61"/>
                    <a:pt x="69" y="45"/>
                    <a:pt x="61" y="45"/>
                  </a:cubicBezTo>
                  <a:cubicBezTo>
                    <a:pt x="39" y="38"/>
                    <a:pt x="23" y="38"/>
                    <a:pt x="8" y="38"/>
                  </a:cubicBezTo>
                  <a:lnTo>
                    <a:pt x="8" y="38"/>
                  </a:lnTo>
                  <a:cubicBezTo>
                    <a:pt x="8" y="53"/>
                    <a:pt x="0" y="76"/>
                    <a:pt x="8" y="91"/>
                  </a:cubicBezTo>
                  <a:cubicBezTo>
                    <a:pt x="23" y="107"/>
                    <a:pt x="61" y="99"/>
                    <a:pt x="69" y="114"/>
                  </a:cubicBezTo>
                  <a:cubicBezTo>
                    <a:pt x="84" y="137"/>
                    <a:pt x="46" y="160"/>
                    <a:pt x="61" y="183"/>
                  </a:cubicBezTo>
                  <a:cubicBezTo>
                    <a:pt x="84" y="213"/>
                    <a:pt x="130" y="221"/>
                    <a:pt x="161" y="244"/>
                  </a:cubicBezTo>
                  <a:lnTo>
                    <a:pt x="161" y="244"/>
                  </a:lnTo>
                  <a:cubicBezTo>
                    <a:pt x="207" y="236"/>
                    <a:pt x="252" y="244"/>
                    <a:pt x="298" y="229"/>
                  </a:cubicBezTo>
                  <a:cubicBezTo>
                    <a:pt x="336" y="213"/>
                    <a:pt x="344" y="198"/>
                    <a:pt x="375" y="16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4" name="Freeform 124"/>
            <p:cNvSpPr>
              <a:spLocks noChangeArrowheads="1"/>
            </p:cNvSpPr>
            <p:nvPr/>
          </p:nvSpPr>
          <p:spPr bwMode="auto">
            <a:xfrm>
              <a:off x="5017762" y="5210175"/>
              <a:ext cx="1349287" cy="838200"/>
            </a:xfrm>
            <a:custGeom>
              <a:avLst/>
              <a:gdLst>
                <a:gd name="T0" fmla="*/ 3741 w 3750"/>
                <a:gd name="T1" fmla="*/ 978 h 2330"/>
                <a:gd name="T2" fmla="*/ 3543 w 3750"/>
                <a:gd name="T3" fmla="*/ 1153 h 2330"/>
                <a:gd name="T4" fmla="*/ 3405 w 3750"/>
                <a:gd name="T5" fmla="*/ 1161 h 2330"/>
                <a:gd name="T6" fmla="*/ 3405 w 3750"/>
                <a:gd name="T7" fmla="*/ 1283 h 2330"/>
                <a:gd name="T8" fmla="*/ 3329 w 3750"/>
                <a:gd name="T9" fmla="*/ 1375 h 2330"/>
                <a:gd name="T10" fmla="*/ 2574 w 3750"/>
                <a:gd name="T11" fmla="*/ 1360 h 2330"/>
                <a:gd name="T12" fmla="*/ 2436 w 3750"/>
                <a:gd name="T13" fmla="*/ 1679 h 2330"/>
                <a:gd name="T14" fmla="*/ 1802 w 3750"/>
                <a:gd name="T15" fmla="*/ 1924 h 2330"/>
                <a:gd name="T16" fmla="*/ 1764 w 3750"/>
                <a:gd name="T17" fmla="*/ 1977 h 2330"/>
                <a:gd name="T18" fmla="*/ 1489 w 3750"/>
                <a:gd name="T19" fmla="*/ 1786 h 2330"/>
                <a:gd name="T20" fmla="*/ 1329 w 3750"/>
                <a:gd name="T21" fmla="*/ 1802 h 2330"/>
                <a:gd name="T22" fmla="*/ 1107 w 3750"/>
                <a:gd name="T23" fmla="*/ 2122 h 2330"/>
                <a:gd name="T24" fmla="*/ 672 w 3750"/>
                <a:gd name="T25" fmla="*/ 1802 h 2330"/>
                <a:gd name="T26" fmla="*/ 450 w 3750"/>
                <a:gd name="T27" fmla="*/ 2008 h 2330"/>
                <a:gd name="T28" fmla="*/ 511 w 3750"/>
                <a:gd name="T29" fmla="*/ 2267 h 2330"/>
                <a:gd name="T30" fmla="*/ 290 w 3750"/>
                <a:gd name="T31" fmla="*/ 1908 h 2330"/>
                <a:gd name="T32" fmla="*/ 160 w 3750"/>
                <a:gd name="T33" fmla="*/ 1260 h 2330"/>
                <a:gd name="T34" fmla="*/ 328 w 3750"/>
                <a:gd name="T35" fmla="*/ 1512 h 2330"/>
                <a:gd name="T36" fmla="*/ 420 w 3750"/>
                <a:gd name="T37" fmla="*/ 1191 h 2330"/>
                <a:gd name="T38" fmla="*/ 771 w 3750"/>
                <a:gd name="T39" fmla="*/ 1161 h 2330"/>
                <a:gd name="T40" fmla="*/ 909 w 3750"/>
                <a:gd name="T41" fmla="*/ 1024 h 2330"/>
                <a:gd name="T42" fmla="*/ 1008 w 3750"/>
                <a:gd name="T43" fmla="*/ 878 h 2330"/>
                <a:gd name="T44" fmla="*/ 1222 w 3750"/>
                <a:gd name="T45" fmla="*/ 810 h 2330"/>
                <a:gd name="T46" fmla="*/ 1291 w 3750"/>
                <a:gd name="T47" fmla="*/ 817 h 2330"/>
                <a:gd name="T48" fmla="*/ 1382 w 3750"/>
                <a:gd name="T49" fmla="*/ 565 h 2330"/>
                <a:gd name="T50" fmla="*/ 1566 w 3750"/>
                <a:gd name="T51" fmla="*/ 405 h 2330"/>
                <a:gd name="T52" fmla="*/ 1756 w 3750"/>
                <a:gd name="T53" fmla="*/ 458 h 2330"/>
                <a:gd name="T54" fmla="*/ 1779 w 3750"/>
                <a:gd name="T55" fmla="*/ 260 h 2330"/>
                <a:gd name="T56" fmla="*/ 1924 w 3750"/>
                <a:gd name="T57" fmla="*/ 53 h 2330"/>
                <a:gd name="T58" fmla="*/ 2008 w 3750"/>
                <a:gd name="T59" fmla="*/ 23 h 2330"/>
                <a:gd name="T60" fmla="*/ 2276 w 3750"/>
                <a:gd name="T61" fmla="*/ 138 h 2330"/>
                <a:gd name="T62" fmla="*/ 2398 w 3750"/>
                <a:gd name="T63" fmla="*/ 336 h 2330"/>
                <a:gd name="T64" fmla="*/ 2490 w 3750"/>
                <a:gd name="T65" fmla="*/ 481 h 2330"/>
                <a:gd name="T66" fmla="*/ 2604 w 3750"/>
                <a:gd name="T67" fmla="*/ 390 h 2330"/>
                <a:gd name="T68" fmla="*/ 2650 w 3750"/>
                <a:gd name="T69" fmla="*/ 191 h 2330"/>
                <a:gd name="T70" fmla="*/ 2749 w 3750"/>
                <a:gd name="T71" fmla="*/ 168 h 2330"/>
                <a:gd name="T72" fmla="*/ 3002 w 3750"/>
                <a:gd name="T73" fmla="*/ 61 h 2330"/>
                <a:gd name="T74" fmla="*/ 3085 w 3750"/>
                <a:gd name="T75" fmla="*/ 145 h 2330"/>
                <a:gd name="T76" fmla="*/ 3024 w 3750"/>
                <a:gd name="T77" fmla="*/ 344 h 2330"/>
                <a:gd name="T78" fmla="*/ 3191 w 3750"/>
                <a:gd name="T79" fmla="*/ 275 h 2330"/>
                <a:gd name="T80" fmla="*/ 3344 w 3750"/>
                <a:gd name="T81" fmla="*/ 344 h 2330"/>
                <a:gd name="T82" fmla="*/ 3436 w 3750"/>
                <a:gd name="T83" fmla="*/ 527 h 2330"/>
                <a:gd name="T84" fmla="*/ 3573 w 3750"/>
                <a:gd name="T85" fmla="*/ 489 h 2330"/>
                <a:gd name="T86" fmla="*/ 3695 w 3750"/>
                <a:gd name="T87" fmla="*/ 550 h 2330"/>
                <a:gd name="T88" fmla="*/ 3726 w 3750"/>
                <a:gd name="T89" fmla="*/ 672 h 2330"/>
                <a:gd name="T90" fmla="*/ 3749 w 3750"/>
                <a:gd name="T91" fmla="*/ 947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50" h="2330">
                  <a:moveTo>
                    <a:pt x="3749" y="947"/>
                  </a:moveTo>
                  <a:lnTo>
                    <a:pt x="3749" y="947"/>
                  </a:lnTo>
                  <a:cubicBezTo>
                    <a:pt x="3741" y="947"/>
                    <a:pt x="3741" y="970"/>
                    <a:pt x="3741" y="978"/>
                  </a:cubicBezTo>
                  <a:cubicBezTo>
                    <a:pt x="3734" y="985"/>
                    <a:pt x="3726" y="985"/>
                    <a:pt x="3718" y="993"/>
                  </a:cubicBezTo>
                  <a:cubicBezTo>
                    <a:pt x="3695" y="1016"/>
                    <a:pt x="3695" y="1031"/>
                    <a:pt x="3680" y="1054"/>
                  </a:cubicBezTo>
                  <a:cubicBezTo>
                    <a:pt x="3634" y="1069"/>
                    <a:pt x="3604" y="1146"/>
                    <a:pt x="3543" y="1153"/>
                  </a:cubicBezTo>
                  <a:cubicBezTo>
                    <a:pt x="3535" y="1169"/>
                    <a:pt x="3420" y="1161"/>
                    <a:pt x="3413" y="1146"/>
                  </a:cubicBezTo>
                  <a:lnTo>
                    <a:pt x="3405" y="1161"/>
                  </a:lnTo>
                  <a:lnTo>
                    <a:pt x="3405" y="1161"/>
                  </a:lnTo>
                  <a:cubicBezTo>
                    <a:pt x="3398" y="1169"/>
                    <a:pt x="3405" y="1169"/>
                    <a:pt x="3405" y="1176"/>
                  </a:cubicBezTo>
                  <a:cubicBezTo>
                    <a:pt x="3436" y="1207"/>
                    <a:pt x="3436" y="1207"/>
                    <a:pt x="3436" y="1207"/>
                  </a:cubicBezTo>
                  <a:cubicBezTo>
                    <a:pt x="3459" y="1207"/>
                    <a:pt x="3413" y="1276"/>
                    <a:pt x="3405" y="1283"/>
                  </a:cubicBezTo>
                  <a:cubicBezTo>
                    <a:pt x="3398" y="1299"/>
                    <a:pt x="3398" y="1344"/>
                    <a:pt x="3375" y="1352"/>
                  </a:cubicBezTo>
                  <a:cubicBezTo>
                    <a:pt x="3382" y="1352"/>
                    <a:pt x="3382" y="1352"/>
                    <a:pt x="3382" y="1352"/>
                  </a:cubicBezTo>
                  <a:cubicBezTo>
                    <a:pt x="3375" y="1352"/>
                    <a:pt x="3359" y="1360"/>
                    <a:pt x="3329" y="1375"/>
                  </a:cubicBezTo>
                  <a:cubicBezTo>
                    <a:pt x="3260" y="1421"/>
                    <a:pt x="3078" y="1421"/>
                    <a:pt x="2986" y="1405"/>
                  </a:cubicBezTo>
                  <a:cubicBezTo>
                    <a:pt x="2887" y="1382"/>
                    <a:pt x="2788" y="1398"/>
                    <a:pt x="2688" y="1405"/>
                  </a:cubicBezTo>
                  <a:cubicBezTo>
                    <a:pt x="2627" y="1413"/>
                    <a:pt x="2612" y="1360"/>
                    <a:pt x="2574" y="1360"/>
                  </a:cubicBezTo>
                  <a:cubicBezTo>
                    <a:pt x="2574" y="1398"/>
                    <a:pt x="2581" y="1421"/>
                    <a:pt x="2566" y="1459"/>
                  </a:cubicBezTo>
                  <a:cubicBezTo>
                    <a:pt x="2551" y="1497"/>
                    <a:pt x="2581" y="1527"/>
                    <a:pt x="2581" y="1565"/>
                  </a:cubicBezTo>
                  <a:cubicBezTo>
                    <a:pt x="2581" y="1679"/>
                    <a:pt x="2505" y="1641"/>
                    <a:pt x="2436" y="1679"/>
                  </a:cubicBezTo>
                  <a:cubicBezTo>
                    <a:pt x="2345" y="1672"/>
                    <a:pt x="2367" y="1634"/>
                    <a:pt x="2283" y="1695"/>
                  </a:cubicBezTo>
                  <a:cubicBezTo>
                    <a:pt x="2215" y="1740"/>
                    <a:pt x="2184" y="1794"/>
                    <a:pt x="2131" y="1832"/>
                  </a:cubicBezTo>
                  <a:cubicBezTo>
                    <a:pt x="2062" y="1886"/>
                    <a:pt x="1879" y="1992"/>
                    <a:pt x="1802" y="1924"/>
                  </a:cubicBezTo>
                  <a:cubicBezTo>
                    <a:pt x="1795" y="1916"/>
                    <a:pt x="1772" y="1863"/>
                    <a:pt x="1764" y="1870"/>
                  </a:cubicBezTo>
                  <a:cubicBezTo>
                    <a:pt x="1749" y="1924"/>
                    <a:pt x="1764" y="1931"/>
                    <a:pt x="1764" y="1977"/>
                  </a:cubicBezTo>
                  <a:lnTo>
                    <a:pt x="1764" y="1977"/>
                  </a:lnTo>
                  <a:cubicBezTo>
                    <a:pt x="1749" y="1939"/>
                    <a:pt x="1657" y="1916"/>
                    <a:pt x="1627" y="1893"/>
                  </a:cubicBezTo>
                  <a:cubicBezTo>
                    <a:pt x="1588" y="1863"/>
                    <a:pt x="1543" y="1817"/>
                    <a:pt x="1535" y="1763"/>
                  </a:cubicBezTo>
                  <a:cubicBezTo>
                    <a:pt x="1527" y="1717"/>
                    <a:pt x="1512" y="1786"/>
                    <a:pt x="1489" y="1786"/>
                  </a:cubicBezTo>
                  <a:cubicBezTo>
                    <a:pt x="1466" y="1786"/>
                    <a:pt x="1390" y="1725"/>
                    <a:pt x="1359" y="1710"/>
                  </a:cubicBezTo>
                  <a:cubicBezTo>
                    <a:pt x="1313" y="1695"/>
                    <a:pt x="1283" y="1611"/>
                    <a:pt x="1275" y="1702"/>
                  </a:cubicBezTo>
                  <a:cubicBezTo>
                    <a:pt x="1268" y="1756"/>
                    <a:pt x="1298" y="1779"/>
                    <a:pt x="1329" y="1802"/>
                  </a:cubicBezTo>
                  <a:cubicBezTo>
                    <a:pt x="1397" y="1855"/>
                    <a:pt x="1313" y="1992"/>
                    <a:pt x="1321" y="2054"/>
                  </a:cubicBezTo>
                  <a:cubicBezTo>
                    <a:pt x="1336" y="2115"/>
                    <a:pt x="1344" y="2153"/>
                    <a:pt x="1291" y="2199"/>
                  </a:cubicBezTo>
                  <a:cubicBezTo>
                    <a:pt x="1260" y="2214"/>
                    <a:pt x="1145" y="2138"/>
                    <a:pt x="1107" y="2122"/>
                  </a:cubicBezTo>
                  <a:cubicBezTo>
                    <a:pt x="1000" y="2069"/>
                    <a:pt x="985" y="1962"/>
                    <a:pt x="909" y="1908"/>
                  </a:cubicBezTo>
                  <a:cubicBezTo>
                    <a:pt x="847" y="1870"/>
                    <a:pt x="817" y="1855"/>
                    <a:pt x="771" y="1809"/>
                  </a:cubicBezTo>
                  <a:cubicBezTo>
                    <a:pt x="748" y="1786"/>
                    <a:pt x="702" y="1802"/>
                    <a:pt x="672" y="1802"/>
                  </a:cubicBezTo>
                  <a:cubicBezTo>
                    <a:pt x="649" y="1794"/>
                    <a:pt x="626" y="1756"/>
                    <a:pt x="611" y="1733"/>
                  </a:cubicBezTo>
                  <a:cubicBezTo>
                    <a:pt x="565" y="1687"/>
                    <a:pt x="473" y="1779"/>
                    <a:pt x="435" y="1802"/>
                  </a:cubicBezTo>
                  <a:cubicBezTo>
                    <a:pt x="351" y="1848"/>
                    <a:pt x="435" y="1939"/>
                    <a:pt x="450" y="2008"/>
                  </a:cubicBezTo>
                  <a:cubicBezTo>
                    <a:pt x="473" y="2130"/>
                    <a:pt x="473" y="2130"/>
                    <a:pt x="473" y="2130"/>
                  </a:cubicBezTo>
                  <a:cubicBezTo>
                    <a:pt x="519" y="2191"/>
                    <a:pt x="519" y="2191"/>
                    <a:pt x="519" y="2191"/>
                  </a:cubicBezTo>
                  <a:cubicBezTo>
                    <a:pt x="511" y="2267"/>
                    <a:pt x="511" y="2267"/>
                    <a:pt x="511" y="2267"/>
                  </a:cubicBezTo>
                  <a:cubicBezTo>
                    <a:pt x="504" y="2298"/>
                    <a:pt x="549" y="2313"/>
                    <a:pt x="557" y="2329"/>
                  </a:cubicBezTo>
                  <a:cubicBezTo>
                    <a:pt x="458" y="2329"/>
                    <a:pt x="351" y="2252"/>
                    <a:pt x="397" y="2153"/>
                  </a:cubicBezTo>
                  <a:cubicBezTo>
                    <a:pt x="412" y="2122"/>
                    <a:pt x="320" y="1939"/>
                    <a:pt x="290" y="1908"/>
                  </a:cubicBezTo>
                  <a:cubicBezTo>
                    <a:pt x="252" y="1848"/>
                    <a:pt x="168" y="1817"/>
                    <a:pt x="130" y="1748"/>
                  </a:cubicBezTo>
                  <a:cubicBezTo>
                    <a:pt x="107" y="1664"/>
                    <a:pt x="0" y="1557"/>
                    <a:pt x="30" y="1451"/>
                  </a:cubicBezTo>
                  <a:cubicBezTo>
                    <a:pt x="45" y="1382"/>
                    <a:pt x="61" y="1260"/>
                    <a:pt x="160" y="1260"/>
                  </a:cubicBezTo>
                  <a:cubicBezTo>
                    <a:pt x="160" y="1283"/>
                    <a:pt x="198" y="1337"/>
                    <a:pt x="206" y="1367"/>
                  </a:cubicBezTo>
                  <a:cubicBezTo>
                    <a:pt x="213" y="1405"/>
                    <a:pt x="206" y="1451"/>
                    <a:pt x="206" y="1489"/>
                  </a:cubicBezTo>
                  <a:cubicBezTo>
                    <a:pt x="213" y="1565"/>
                    <a:pt x="366" y="1588"/>
                    <a:pt x="328" y="1512"/>
                  </a:cubicBezTo>
                  <a:cubicBezTo>
                    <a:pt x="282" y="1436"/>
                    <a:pt x="252" y="1360"/>
                    <a:pt x="244" y="1283"/>
                  </a:cubicBezTo>
                  <a:lnTo>
                    <a:pt x="244" y="1283"/>
                  </a:lnTo>
                  <a:cubicBezTo>
                    <a:pt x="297" y="1253"/>
                    <a:pt x="382" y="1230"/>
                    <a:pt x="420" y="1191"/>
                  </a:cubicBezTo>
                  <a:cubicBezTo>
                    <a:pt x="458" y="1161"/>
                    <a:pt x="450" y="1092"/>
                    <a:pt x="488" y="1077"/>
                  </a:cubicBezTo>
                  <a:cubicBezTo>
                    <a:pt x="534" y="1069"/>
                    <a:pt x="565" y="1130"/>
                    <a:pt x="603" y="1146"/>
                  </a:cubicBezTo>
                  <a:cubicBezTo>
                    <a:pt x="657" y="1161"/>
                    <a:pt x="718" y="1169"/>
                    <a:pt x="771" y="1161"/>
                  </a:cubicBezTo>
                  <a:cubicBezTo>
                    <a:pt x="824" y="1161"/>
                    <a:pt x="878" y="1146"/>
                    <a:pt x="924" y="1123"/>
                  </a:cubicBezTo>
                  <a:cubicBezTo>
                    <a:pt x="939" y="1115"/>
                    <a:pt x="939" y="1084"/>
                    <a:pt x="947" y="1069"/>
                  </a:cubicBezTo>
                  <a:cubicBezTo>
                    <a:pt x="947" y="1069"/>
                    <a:pt x="909" y="1031"/>
                    <a:pt x="909" y="1024"/>
                  </a:cubicBezTo>
                  <a:cubicBezTo>
                    <a:pt x="909" y="1016"/>
                    <a:pt x="939" y="917"/>
                    <a:pt x="939" y="917"/>
                  </a:cubicBezTo>
                  <a:cubicBezTo>
                    <a:pt x="947" y="901"/>
                    <a:pt x="962" y="878"/>
                    <a:pt x="977" y="871"/>
                  </a:cubicBezTo>
                  <a:cubicBezTo>
                    <a:pt x="985" y="863"/>
                    <a:pt x="1000" y="878"/>
                    <a:pt x="1008" y="878"/>
                  </a:cubicBezTo>
                  <a:cubicBezTo>
                    <a:pt x="1031" y="863"/>
                    <a:pt x="1038" y="825"/>
                    <a:pt x="1061" y="825"/>
                  </a:cubicBezTo>
                  <a:cubicBezTo>
                    <a:pt x="1092" y="817"/>
                    <a:pt x="1130" y="848"/>
                    <a:pt x="1161" y="840"/>
                  </a:cubicBezTo>
                  <a:cubicBezTo>
                    <a:pt x="1184" y="840"/>
                    <a:pt x="1206" y="817"/>
                    <a:pt x="1222" y="810"/>
                  </a:cubicBezTo>
                  <a:lnTo>
                    <a:pt x="1222" y="810"/>
                  </a:lnTo>
                  <a:cubicBezTo>
                    <a:pt x="1229" y="832"/>
                    <a:pt x="1222" y="886"/>
                    <a:pt x="1252" y="886"/>
                  </a:cubicBezTo>
                  <a:cubicBezTo>
                    <a:pt x="1275" y="894"/>
                    <a:pt x="1283" y="848"/>
                    <a:pt x="1291" y="817"/>
                  </a:cubicBezTo>
                  <a:cubicBezTo>
                    <a:pt x="1306" y="787"/>
                    <a:pt x="1298" y="748"/>
                    <a:pt x="1313" y="718"/>
                  </a:cubicBezTo>
                  <a:cubicBezTo>
                    <a:pt x="1321" y="703"/>
                    <a:pt x="1344" y="718"/>
                    <a:pt x="1352" y="710"/>
                  </a:cubicBezTo>
                  <a:cubicBezTo>
                    <a:pt x="1367" y="665"/>
                    <a:pt x="1367" y="611"/>
                    <a:pt x="1382" y="565"/>
                  </a:cubicBezTo>
                  <a:cubicBezTo>
                    <a:pt x="1405" y="512"/>
                    <a:pt x="1428" y="466"/>
                    <a:pt x="1466" y="435"/>
                  </a:cubicBezTo>
                  <a:cubicBezTo>
                    <a:pt x="1481" y="420"/>
                    <a:pt x="1504" y="435"/>
                    <a:pt x="1527" y="435"/>
                  </a:cubicBezTo>
                  <a:cubicBezTo>
                    <a:pt x="1543" y="428"/>
                    <a:pt x="1550" y="405"/>
                    <a:pt x="1566" y="405"/>
                  </a:cubicBezTo>
                  <a:cubicBezTo>
                    <a:pt x="1573" y="397"/>
                    <a:pt x="1588" y="397"/>
                    <a:pt x="1604" y="405"/>
                  </a:cubicBezTo>
                  <a:cubicBezTo>
                    <a:pt x="1649" y="428"/>
                    <a:pt x="1672" y="481"/>
                    <a:pt x="1726" y="496"/>
                  </a:cubicBezTo>
                  <a:cubicBezTo>
                    <a:pt x="1741" y="504"/>
                    <a:pt x="1749" y="474"/>
                    <a:pt x="1756" y="458"/>
                  </a:cubicBezTo>
                  <a:cubicBezTo>
                    <a:pt x="1756" y="458"/>
                    <a:pt x="1756" y="413"/>
                    <a:pt x="1756" y="405"/>
                  </a:cubicBezTo>
                  <a:cubicBezTo>
                    <a:pt x="1756" y="390"/>
                    <a:pt x="1810" y="321"/>
                    <a:pt x="1810" y="321"/>
                  </a:cubicBezTo>
                  <a:cubicBezTo>
                    <a:pt x="1802" y="298"/>
                    <a:pt x="1779" y="282"/>
                    <a:pt x="1779" y="260"/>
                  </a:cubicBezTo>
                  <a:cubicBezTo>
                    <a:pt x="1779" y="221"/>
                    <a:pt x="1779" y="176"/>
                    <a:pt x="1802" y="153"/>
                  </a:cubicBezTo>
                  <a:cubicBezTo>
                    <a:pt x="1833" y="115"/>
                    <a:pt x="1894" y="122"/>
                    <a:pt x="1932" y="92"/>
                  </a:cubicBezTo>
                  <a:cubicBezTo>
                    <a:pt x="1947" y="84"/>
                    <a:pt x="1917" y="61"/>
                    <a:pt x="1924" y="53"/>
                  </a:cubicBezTo>
                  <a:cubicBezTo>
                    <a:pt x="1932" y="30"/>
                    <a:pt x="1955" y="15"/>
                    <a:pt x="1970" y="0"/>
                  </a:cubicBezTo>
                  <a:lnTo>
                    <a:pt x="1970" y="0"/>
                  </a:lnTo>
                  <a:cubicBezTo>
                    <a:pt x="1985" y="7"/>
                    <a:pt x="1993" y="23"/>
                    <a:pt x="2008" y="23"/>
                  </a:cubicBezTo>
                  <a:cubicBezTo>
                    <a:pt x="2047" y="30"/>
                    <a:pt x="2085" y="15"/>
                    <a:pt x="2123" y="23"/>
                  </a:cubicBezTo>
                  <a:cubicBezTo>
                    <a:pt x="2161" y="23"/>
                    <a:pt x="2192" y="38"/>
                    <a:pt x="2222" y="61"/>
                  </a:cubicBezTo>
                  <a:cubicBezTo>
                    <a:pt x="2245" y="84"/>
                    <a:pt x="2260" y="115"/>
                    <a:pt x="2276" y="138"/>
                  </a:cubicBezTo>
                  <a:cubicBezTo>
                    <a:pt x="2291" y="153"/>
                    <a:pt x="2299" y="176"/>
                    <a:pt x="2306" y="191"/>
                  </a:cubicBezTo>
                  <a:cubicBezTo>
                    <a:pt x="2322" y="221"/>
                    <a:pt x="2337" y="252"/>
                    <a:pt x="2352" y="275"/>
                  </a:cubicBezTo>
                  <a:cubicBezTo>
                    <a:pt x="2367" y="298"/>
                    <a:pt x="2390" y="313"/>
                    <a:pt x="2398" y="336"/>
                  </a:cubicBezTo>
                  <a:cubicBezTo>
                    <a:pt x="2406" y="351"/>
                    <a:pt x="2398" y="382"/>
                    <a:pt x="2406" y="397"/>
                  </a:cubicBezTo>
                  <a:cubicBezTo>
                    <a:pt x="2406" y="413"/>
                    <a:pt x="2429" y="428"/>
                    <a:pt x="2436" y="435"/>
                  </a:cubicBezTo>
                  <a:cubicBezTo>
                    <a:pt x="2452" y="451"/>
                    <a:pt x="2467" y="474"/>
                    <a:pt x="2490" y="481"/>
                  </a:cubicBezTo>
                  <a:cubicBezTo>
                    <a:pt x="2497" y="489"/>
                    <a:pt x="2520" y="489"/>
                    <a:pt x="2528" y="481"/>
                  </a:cubicBezTo>
                  <a:cubicBezTo>
                    <a:pt x="2543" y="451"/>
                    <a:pt x="2535" y="413"/>
                    <a:pt x="2558" y="390"/>
                  </a:cubicBezTo>
                  <a:cubicBezTo>
                    <a:pt x="2566" y="382"/>
                    <a:pt x="2597" y="405"/>
                    <a:pt x="2604" y="390"/>
                  </a:cubicBezTo>
                  <a:cubicBezTo>
                    <a:pt x="2619" y="367"/>
                    <a:pt x="2604" y="328"/>
                    <a:pt x="2604" y="298"/>
                  </a:cubicBezTo>
                  <a:cubicBezTo>
                    <a:pt x="2604" y="267"/>
                    <a:pt x="2589" y="237"/>
                    <a:pt x="2604" y="214"/>
                  </a:cubicBezTo>
                  <a:cubicBezTo>
                    <a:pt x="2612" y="199"/>
                    <a:pt x="2635" y="199"/>
                    <a:pt x="2650" y="191"/>
                  </a:cubicBezTo>
                  <a:cubicBezTo>
                    <a:pt x="2673" y="176"/>
                    <a:pt x="2696" y="168"/>
                    <a:pt x="2711" y="153"/>
                  </a:cubicBezTo>
                  <a:lnTo>
                    <a:pt x="2711" y="153"/>
                  </a:lnTo>
                  <a:cubicBezTo>
                    <a:pt x="2727" y="160"/>
                    <a:pt x="2734" y="168"/>
                    <a:pt x="2749" y="168"/>
                  </a:cubicBezTo>
                  <a:cubicBezTo>
                    <a:pt x="2772" y="168"/>
                    <a:pt x="2803" y="160"/>
                    <a:pt x="2833" y="153"/>
                  </a:cubicBezTo>
                  <a:cubicBezTo>
                    <a:pt x="2879" y="145"/>
                    <a:pt x="2933" y="153"/>
                    <a:pt x="2971" y="130"/>
                  </a:cubicBezTo>
                  <a:cubicBezTo>
                    <a:pt x="2994" y="115"/>
                    <a:pt x="2979" y="76"/>
                    <a:pt x="3002" y="61"/>
                  </a:cubicBezTo>
                  <a:cubicBezTo>
                    <a:pt x="3009" y="53"/>
                    <a:pt x="3024" y="76"/>
                    <a:pt x="3040" y="76"/>
                  </a:cubicBezTo>
                  <a:cubicBezTo>
                    <a:pt x="3070" y="92"/>
                    <a:pt x="3108" y="76"/>
                    <a:pt x="3131" y="99"/>
                  </a:cubicBezTo>
                  <a:cubicBezTo>
                    <a:pt x="3139" y="122"/>
                    <a:pt x="3101" y="130"/>
                    <a:pt x="3085" y="145"/>
                  </a:cubicBezTo>
                  <a:cubicBezTo>
                    <a:pt x="3063" y="160"/>
                    <a:pt x="3047" y="176"/>
                    <a:pt x="3032" y="199"/>
                  </a:cubicBezTo>
                  <a:cubicBezTo>
                    <a:pt x="3024" y="221"/>
                    <a:pt x="3017" y="252"/>
                    <a:pt x="3017" y="275"/>
                  </a:cubicBezTo>
                  <a:cubicBezTo>
                    <a:pt x="3017" y="298"/>
                    <a:pt x="3009" y="328"/>
                    <a:pt x="3024" y="344"/>
                  </a:cubicBezTo>
                  <a:cubicBezTo>
                    <a:pt x="3047" y="351"/>
                    <a:pt x="3063" y="321"/>
                    <a:pt x="3085" y="305"/>
                  </a:cubicBezTo>
                  <a:cubicBezTo>
                    <a:pt x="3101" y="290"/>
                    <a:pt x="3116" y="260"/>
                    <a:pt x="3145" y="252"/>
                  </a:cubicBezTo>
                  <a:cubicBezTo>
                    <a:pt x="3161" y="244"/>
                    <a:pt x="3176" y="260"/>
                    <a:pt x="3191" y="275"/>
                  </a:cubicBezTo>
                  <a:cubicBezTo>
                    <a:pt x="3207" y="282"/>
                    <a:pt x="3207" y="321"/>
                    <a:pt x="3230" y="321"/>
                  </a:cubicBezTo>
                  <a:cubicBezTo>
                    <a:pt x="3260" y="328"/>
                    <a:pt x="3298" y="290"/>
                    <a:pt x="3337" y="298"/>
                  </a:cubicBezTo>
                  <a:cubicBezTo>
                    <a:pt x="3352" y="305"/>
                    <a:pt x="3344" y="328"/>
                    <a:pt x="3344" y="344"/>
                  </a:cubicBezTo>
                  <a:cubicBezTo>
                    <a:pt x="3359" y="367"/>
                    <a:pt x="3367" y="382"/>
                    <a:pt x="3375" y="405"/>
                  </a:cubicBezTo>
                  <a:cubicBezTo>
                    <a:pt x="3390" y="428"/>
                    <a:pt x="3413" y="443"/>
                    <a:pt x="3428" y="466"/>
                  </a:cubicBezTo>
                  <a:cubicBezTo>
                    <a:pt x="3436" y="481"/>
                    <a:pt x="3420" y="512"/>
                    <a:pt x="3436" y="527"/>
                  </a:cubicBezTo>
                  <a:cubicBezTo>
                    <a:pt x="3443" y="535"/>
                    <a:pt x="3459" y="527"/>
                    <a:pt x="3474" y="527"/>
                  </a:cubicBezTo>
                  <a:cubicBezTo>
                    <a:pt x="3482" y="527"/>
                    <a:pt x="3489" y="542"/>
                    <a:pt x="3497" y="535"/>
                  </a:cubicBezTo>
                  <a:cubicBezTo>
                    <a:pt x="3527" y="527"/>
                    <a:pt x="3543" y="496"/>
                    <a:pt x="3573" y="489"/>
                  </a:cubicBezTo>
                  <a:cubicBezTo>
                    <a:pt x="3589" y="489"/>
                    <a:pt x="3604" y="504"/>
                    <a:pt x="3619" y="512"/>
                  </a:cubicBezTo>
                  <a:cubicBezTo>
                    <a:pt x="3642" y="512"/>
                    <a:pt x="3657" y="489"/>
                    <a:pt x="3673" y="496"/>
                  </a:cubicBezTo>
                  <a:cubicBezTo>
                    <a:pt x="3688" y="504"/>
                    <a:pt x="3703" y="535"/>
                    <a:pt x="3695" y="550"/>
                  </a:cubicBezTo>
                  <a:cubicBezTo>
                    <a:pt x="3688" y="580"/>
                    <a:pt x="3627" y="588"/>
                    <a:pt x="3634" y="619"/>
                  </a:cubicBezTo>
                  <a:cubicBezTo>
                    <a:pt x="3642" y="649"/>
                    <a:pt x="3695" y="611"/>
                    <a:pt x="3726" y="626"/>
                  </a:cubicBezTo>
                  <a:cubicBezTo>
                    <a:pt x="3734" y="634"/>
                    <a:pt x="3734" y="657"/>
                    <a:pt x="3726" y="672"/>
                  </a:cubicBezTo>
                  <a:cubicBezTo>
                    <a:pt x="3718" y="687"/>
                    <a:pt x="3695" y="687"/>
                    <a:pt x="3695" y="703"/>
                  </a:cubicBezTo>
                  <a:cubicBezTo>
                    <a:pt x="3680" y="764"/>
                    <a:pt x="3657" y="825"/>
                    <a:pt x="3665" y="878"/>
                  </a:cubicBezTo>
                  <a:cubicBezTo>
                    <a:pt x="3673" y="917"/>
                    <a:pt x="3718" y="924"/>
                    <a:pt x="3749" y="94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5" name="Freeform 125"/>
            <p:cNvSpPr>
              <a:spLocks noChangeArrowheads="1"/>
            </p:cNvSpPr>
            <p:nvPr/>
          </p:nvSpPr>
          <p:spPr bwMode="auto">
            <a:xfrm>
              <a:off x="5106656" y="5068888"/>
              <a:ext cx="393674" cy="603250"/>
            </a:xfrm>
            <a:custGeom>
              <a:avLst/>
              <a:gdLst>
                <a:gd name="T0" fmla="*/ 0 w 1093"/>
                <a:gd name="T1" fmla="*/ 1673 h 1674"/>
                <a:gd name="T2" fmla="*/ 244 w 1093"/>
                <a:gd name="T3" fmla="*/ 1467 h 1674"/>
                <a:gd name="T4" fmla="*/ 527 w 1093"/>
                <a:gd name="T5" fmla="*/ 1551 h 1674"/>
                <a:gd name="T6" fmla="*/ 703 w 1093"/>
                <a:gd name="T7" fmla="*/ 1459 h 1674"/>
                <a:gd name="T8" fmla="*/ 695 w 1093"/>
                <a:gd name="T9" fmla="*/ 1307 h 1674"/>
                <a:gd name="T10" fmla="*/ 764 w 1093"/>
                <a:gd name="T11" fmla="*/ 1268 h 1674"/>
                <a:gd name="T12" fmla="*/ 917 w 1093"/>
                <a:gd name="T13" fmla="*/ 1230 h 1674"/>
                <a:gd name="T14" fmla="*/ 978 w 1093"/>
                <a:gd name="T15" fmla="*/ 1200 h 1674"/>
                <a:gd name="T16" fmla="*/ 1001 w 1093"/>
                <a:gd name="T17" fmla="*/ 1032 h 1674"/>
                <a:gd name="T18" fmla="*/ 1008 w 1093"/>
                <a:gd name="T19" fmla="*/ 955 h 1674"/>
                <a:gd name="T20" fmla="*/ 978 w 1093"/>
                <a:gd name="T21" fmla="*/ 879 h 1674"/>
                <a:gd name="T22" fmla="*/ 962 w 1093"/>
                <a:gd name="T23" fmla="*/ 772 h 1674"/>
                <a:gd name="T24" fmla="*/ 878 w 1093"/>
                <a:gd name="T25" fmla="*/ 711 h 1674"/>
                <a:gd name="T26" fmla="*/ 855 w 1093"/>
                <a:gd name="T27" fmla="*/ 650 h 1674"/>
                <a:gd name="T28" fmla="*/ 871 w 1093"/>
                <a:gd name="T29" fmla="*/ 573 h 1674"/>
                <a:gd name="T30" fmla="*/ 772 w 1093"/>
                <a:gd name="T31" fmla="*/ 558 h 1674"/>
                <a:gd name="T32" fmla="*/ 825 w 1093"/>
                <a:gd name="T33" fmla="*/ 482 h 1674"/>
                <a:gd name="T34" fmla="*/ 886 w 1093"/>
                <a:gd name="T35" fmla="*/ 535 h 1674"/>
                <a:gd name="T36" fmla="*/ 1001 w 1093"/>
                <a:gd name="T37" fmla="*/ 520 h 1674"/>
                <a:gd name="T38" fmla="*/ 940 w 1093"/>
                <a:gd name="T39" fmla="*/ 451 h 1674"/>
                <a:gd name="T40" fmla="*/ 932 w 1093"/>
                <a:gd name="T41" fmla="*/ 397 h 1674"/>
                <a:gd name="T42" fmla="*/ 1001 w 1093"/>
                <a:gd name="T43" fmla="*/ 329 h 1674"/>
                <a:gd name="T44" fmla="*/ 1085 w 1093"/>
                <a:gd name="T45" fmla="*/ 260 h 1674"/>
                <a:gd name="T46" fmla="*/ 1031 w 1093"/>
                <a:gd name="T47" fmla="*/ 107 h 1674"/>
                <a:gd name="T48" fmla="*/ 894 w 1093"/>
                <a:gd name="T49" fmla="*/ 100 h 1674"/>
                <a:gd name="T50" fmla="*/ 802 w 1093"/>
                <a:gd name="T51" fmla="*/ 0 h 1674"/>
                <a:gd name="T52" fmla="*/ 718 w 1093"/>
                <a:gd name="T53" fmla="*/ 84 h 1674"/>
                <a:gd name="T54" fmla="*/ 580 w 1093"/>
                <a:gd name="T55" fmla="*/ 84 h 1674"/>
                <a:gd name="T56" fmla="*/ 588 w 1093"/>
                <a:gd name="T57" fmla="*/ 107 h 1674"/>
                <a:gd name="T58" fmla="*/ 634 w 1093"/>
                <a:gd name="T59" fmla="*/ 252 h 1674"/>
                <a:gd name="T60" fmla="*/ 474 w 1093"/>
                <a:gd name="T61" fmla="*/ 550 h 1674"/>
                <a:gd name="T62" fmla="*/ 321 w 1093"/>
                <a:gd name="T63" fmla="*/ 810 h 1674"/>
                <a:gd name="T64" fmla="*/ 298 w 1093"/>
                <a:gd name="T65" fmla="*/ 1024 h 1674"/>
                <a:gd name="T66" fmla="*/ 92 w 1093"/>
                <a:gd name="T67" fmla="*/ 1307 h 1674"/>
                <a:gd name="T68" fmla="*/ 0 w 1093"/>
                <a:gd name="T69" fmla="*/ 1673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3" h="1674">
                  <a:moveTo>
                    <a:pt x="0" y="1673"/>
                  </a:moveTo>
                  <a:lnTo>
                    <a:pt x="0" y="1673"/>
                  </a:lnTo>
                  <a:cubicBezTo>
                    <a:pt x="53" y="1643"/>
                    <a:pt x="138" y="1620"/>
                    <a:pt x="176" y="1581"/>
                  </a:cubicBezTo>
                  <a:cubicBezTo>
                    <a:pt x="214" y="1551"/>
                    <a:pt x="206" y="1482"/>
                    <a:pt x="244" y="1467"/>
                  </a:cubicBezTo>
                  <a:cubicBezTo>
                    <a:pt x="290" y="1459"/>
                    <a:pt x="321" y="1520"/>
                    <a:pt x="359" y="1536"/>
                  </a:cubicBezTo>
                  <a:cubicBezTo>
                    <a:pt x="413" y="1551"/>
                    <a:pt x="474" y="1559"/>
                    <a:pt x="527" y="1551"/>
                  </a:cubicBezTo>
                  <a:cubicBezTo>
                    <a:pt x="580" y="1551"/>
                    <a:pt x="634" y="1536"/>
                    <a:pt x="680" y="1513"/>
                  </a:cubicBezTo>
                  <a:cubicBezTo>
                    <a:pt x="695" y="1505"/>
                    <a:pt x="695" y="1474"/>
                    <a:pt x="703" y="1459"/>
                  </a:cubicBezTo>
                  <a:cubicBezTo>
                    <a:pt x="703" y="1459"/>
                    <a:pt x="665" y="1421"/>
                    <a:pt x="665" y="1414"/>
                  </a:cubicBezTo>
                  <a:cubicBezTo>
                    <a:pt x="665" y="1406"/>
                    <a:pt x="695" y="1307"/>
                    <a:pt x="695" y="1307"/>
                  </a:cubicBezTo>
                  <a:cubicBezTo>
                    <a:pt x="703" y="1291"/>
                    <a:pt x="718" y="1268"/>
                    <a:pt x="733" y="1261"/>
                  </a:cubicBezTo>
                  <a:cubicBezTo>
                    <a:pt x="741" y="1253"/>
                    <a:pt x="756" y="1268"/>
                    <a:pt x="764" y="1268"/>
                  </a:cubicBezTo>
                  <a:cubicBezTo>
                    <a:pt x="787" y="1253"/>
                    <a:pt x="794" y="1215"/>
                    <a:pt x="817" y="1215"/>
                  </a:cubicBezTo>
                  <a:cubicBezTo>
                    <a:pt x="848" y="1207"/>
                    <a:pt x="886" y="1238"/>
                    <a:pt x="917" y="1230"/>
                  </a:cubicBezTo>
                  <a:cubicBezTo>
                    <a:pt x="940" y="1230"/>
                    <a:pt x="962" y="1207"/>
                    <a:pt x="978" y="1200"/>
                  </a:cubicBezTo>
                  <a:lnTo>
                    <a:pt x="978" y="1200"/>
                  </a:lnTo>
                  <a:cubicBezTo>
                    <a:pt x="970" y="1169"/>
                    <a:pt x="955" y="1131"/>
                    <a:pt x="962" y="1100"/>
                  </a:cubicBezTo>
                  <a:cubicBezTo>
                    <a:pt x="962" y="1077"/>
                    <a:pt x="985" y="1055"/>
                    <a:pt x="1001" y="1032"/>
                  </a:cubicBezTo>
                  <a:cubicBezTo>
                    <a:pt x="1008" y="1009"/>
                    <a:pt x="1024" y="986"/>
                    <a:pt x="1024" y="955"/>
                  </a:cubicBezTo>
                  <a:cubicBezTo>
                    <a:pt x="1024" y="955"/>
                    <a:pt x="1008" y="963"/>
                    <a:pt x="1008" y="955"/>
                  </a:cubicBezTo>
                  <a:cubicBezTo>
                    <a:pt x="1001" y="947"/>
                    <a:pt x="1016" y="932"/>
                    <a:pt x="1016" y="925"/>
                  </a:cubicBezTo>
                  <a:cubicBezTo>
                    <a:pt x="1008" y="909"/>
                    <a:pt x="985" y="902"/>
                    <a:pt x="978" y="879"/>
                  </a:cubicBezTo>
                  <a:cubicBezTo>
                    <a:pt x="978" y="856"/>
                    <a:pt x="1008" y="841"/>
                    <a:pt x="1008" y="810"/>
                  </a:cubicBezTo>
                  <a:cubicBezTo>
                    <a:pt x="1001" y="795"/>
                    <a:pt x="978" y="780"/>
                    <a:pt x="962" y="772"/>
                  </a:cubicBezTo>
                  <a:cubicBezTo>
                    <a:pt x="947" y="764"/>
                    <a:pt x="932" y="772"/>
                    <a:pt x="924" y="772"/>
                  </a:cubicBezTo>
                  <a:cubicBezTo>
                    <a:pt x="909" y="757"/>
                    <a:pt x="901" y="734"/>
                    <a:pt x="878" y="711"/>
                  </a:cubicBezTo>
                  <a:cubicBezTo>
                    <a:pt x="863" y="695"/>
                    <a:pt x="840" y="688"/>
                    <a:pt x="825" y="665"/>
                  </a:cubicBezTo>
                  <a:cubicBezTo>
                    <a:pt x="825" y="657"/>
                    <a:pt x="848" y="657"/>
                    <a:pt x="855" y="650"/>
                  </a:cubicBezTo>
                  <a:cubicBezTo>
                    <a:pt x="871" y="634"/>
                    <a:pt x="886" y="619"/>
                    <a:pt x="886" y="596"/>
                  </a:cubicBezTo>
                  <a:cubicBezTo>
                    <a:pt x="886" y="589"/>
                    <a:pt x="878" y="581"/>
                    <a:pt x="871" y="573"/>
                  </a:cubicBezTo>
                  <a:cubicBezTo>
                    <a:pt x="848" y="573"/>
                    <a:pt x="833" y="589"/>
                    <a:pt x="810" y="581"/>
                  </a:cubicBezTo>
                  <a:cubicBezTo>
                    <a:pt x="794" y="581"/>
                    <a:pt x="764" y="573"/>
                    <a:pt x="772" y="558"/>
                  </a:cubicBezTo>
                  <a:cubicBezTo>
                    <a:pt x="772" y="535"/>
                    <a:pt x="810" y="535"/>
                    <a:pt x="825" y="520"/>
                  </a:cubicBezTo>
                  <a:cubicBezTo>
                    <a:pt x="833" y="512"/>
                    <a:pt x="817" y="482"/>
                    <a:pt x="825" y="482"/>
                  </a:cubicBezTo>
                  <a:cubicBezTo>
                    <a:pt x="840" y="474"/>
                    <a:pt x="863" y="482"/>
                    <a:pt x="878" y="497"/>
                  </a:cubicBezTo>
                  <a:cubicBezTo>
                    <a:pt x="886" y="505"/>
                    <a:pt x="871" y="528"/>
                    <a:pt x="886" y="535"/>
                  </a:cubicBezTo>
                  <a:cubicBezTo>
                    <a:pt x="909" y="550"/>
                    <a:pt x="940" y="550"/>
                    <a:pt x="962" y="550"/>
                  </a:cubicBezTo>
                  <a:cubicBezTo>
                    <a:pt x="978" y="543"/>
                    <a:pt x="993" y="535"/>
                    <a:pt x="1001" y="520"/>
                  </a:cubicBezTo>
                  <a:cubicBezTo>
                    <a:pt x="1008" y="505"/>
                    <a:pt x="1008" y="489"/>
                    <a:pt x="1001" y="482"/>
                  </a:cubicBezTo>
                  <a:cubicBezTo>
                    <a:pt x="985" y="466"/>
                    <a:pt x="955" y="466"/>
                    <a:pt x="940" y="451"/>
                  </a:cubicBezTo>
                  <a:cubicBezTo>
                    <a:pt x="940" y="436"/>
                    <a:pt x="962" y="428"/>
                    <a:pt x="955" y="420"/>
                  </a:cubicBezTo>
                  <a:cubicBezTo>
                    <a:pt x="955" y="405"/>
                    <a:pt x="932" y="413"/>
                    <a:pt x="932" y="397"/>
                  </a:cubicBezTo>
                  <a:cubicBezTo>
                    <a:pt x="932" y="375"/>
                    <a:pt x="947" y="352"/>
                    <a:pt x="962" y="329"/>
                  </a:cubicBezTo>
                  <a:cubicBezTo>
                    <a:pt x="970" y="321"/>
                    <a:pt x="993" y="336"/>
                    <a:pt x="1001" y="329"/>
                  </a:cubicBezTo>
                  <a:cubicBezTo>
                    <a:pt x="1008" y="321"/>
                    <a:pt x="1008" y="298"/>
                    <a:pt x="1024" y="291"/>
                  </a:cubicBezTo>
                  <a:cubicBezTo>
                    <a:pt x="1039" y="275"/>
                    <a:pt x="1077" y="283"/>
                    <a:pt x="1085" y="260"/>
                  </a:cubicBezTo>
                  <a:cubicBezTo>
                    <a:pt x="1092" y="222"/>
                    <a:pt x="1077" y="176"/>
                    <a:pt x="1062" y="138"/>
                  </a:cubicBezTo>
                  <a:cubicBezTo>
                    <a:pt x="1062" y="123"/>
                    <a:pt x="1047" y="115"/>
                    <a:pt x="1031" y="107"/>
                  </a:cubicBezTo>
                  <a:cubicBezTo>
                    <a:pt x="1016" y="107"/>
                    <a:pt x="993" y="115"/>
                    <a:pt x="978" y="115"/>
                  </a:cubicBezTo>
                  <a:lnTo>
                    <a:pt x="894" y="100"/>
                  </a:lnTo>
                  <a:cubicBezTo>
                    <a:pt x="886" y="92"/>
                    <a:pt x="863" y="31"/>
                    <a:pt x="863" y="31"/>
                  </a:cubicBezTo>
                  <a:cubicBezTo>
                    <a:pt x="840" y="23"/>
                    <a:pt x="817" y="8"/>
                    <a:pt x="802" y="0"/>
                  </a:cubicBezTo>
                  <a:lnTo>
                    <a:pt x="802" y="0"/>
                  </a:lnTo>
                  <a:cubicBezTo>
                    <a:pt x="772" y="31"/>
                    <a:pt x="749" y="61"/>
                    <a:pt x="718" y="84"/>
                  </a:cubicBezTo>
                  <a:cubicBezTo>
                    <a:pt x="695" y="92"/>
                    <a:pt x="680" y="100"/>
                    <a:pt x="657" y="100"/>
                  </a:cubicBezTo>
                  <a:cubicBezTo>
                    <a:pt x="642" y="100"/>
                    <a:pt x="596" y="92"/>
                    <a:pt x="580" y="84"/>
                  </a:cubicBezTo>
                  <a:lnTo>
                    <a:pt x="580" y="84"/>
                  </a:lnTo>
                  <a:cubicBezTo>
                    <a:pt x="588" y="92"/>
                    <a:pt x="588" y="100"/>
                    <a:pt x="588" y="107"/>
                  </a:cubicBezTo>
                  <a:cubicBezTo>
                    <a:pt x="588" y="130"/>
                    <a:pt x="619" y="161"/>
                    <a:pt x="611" y="176"/>
                  </a:cubicBezTo>
                  <a:cubicBezTo>
                    <a:pt x="588" y="237"/>
                    <a:pt x="588" y="191"/>
                    <a:pt x="634" y="252"/>
                  </a:cubicBezTo>
                  <a:cubicBezTo>
                    <a:pt x="672" y="298"/>
                    <a:pt x="665" y="413"/>
                    <a:pt x="634" y="466"/>
                  </a:cubicBezTo>
                  <a:cubicBezTo>
                    <a:pt x="588" y="535"/>
                    <a:pt x="535" y="520"/>
                    <a:pt x="474" y="550"/>
                  </a:cubicBezTo>
                  <a:cubicBezTo>
                    <a:pt x="436" y="566"/>
                    <a:pt x="451" y="642"/>
                    <a:pt x="443" y="680"/>
                  </a:cubicBezTo>
                  <a:cubicBezTo>
                    <a:pt x="428" y="711"/>
                    <a:pt x="321" y="810"/>
                    <a:pt x="321" y="810"/>
                  </a:cubicBezTo>
                  <a:cubicBezTo>
                    <a:pt x="328" y="848"/>
                    <a:pt x="328" y="871"/>
                    <a:pt x="328" y="917"/>
                  </a:cubicBezTo>
                  <a:cubicBezTo>
                    <a:pt x="328" y="955"/>
                    <a:pt x="298" y="978"/>
                    <a:pt x="298" y="1024"/>
                  </a:cubicBezTo>
                  <a:cubicBezTo>
                    <a:pt x="275" y="1077"/>
                    <a:pt x="222" y="1138"/>
                    <a:pt x="199" y="1192"/>
                  </a:cubicBezTo>
                  <a:cubicBezTo>
                    <a:pt x="168" y="1268"/>
                    <a:pt x="130" y="1253"/>
                    <a:pt x="92" y="1307"/>
                  </a:cubicBezTo>
                  <a:cubicBezTo>
                    <a:pt x="76" y="1329"/>
                    <a:pt x="92" y="1406"/>
                    <a:pt x="69" y="1444"/>
                  </a:cubicBezTo>
                  <a:cubicBezTo>
                    <a:pt x="15" y="1520"/>
                    <a:pt x="0" y="1597"/>
                    <a:pt x="0" y="167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6" name="Freeform 126"/>
            <p:cNvSpPr>
              <a:spLocks noChangeArrowheads="1"/>
            </p:cNvSpPr>
            <p:nvPr/>
          </p:nvSpPr>
          <p:spPr bwMode="auto">
            <a:xfrm>
              <a:off x="5413022" y="4854576"/>
              <a:ext cx="190488" cy="142875"/>
            </a:xfrm>
            <a:custGeom>
              <a:avLst/>
              <a:gdLst>
                <a:gd name="T0" fmla="*/ 31 w 529"/>
                <a:gd name="T1" fmla="*/ 206 h 398"/>
                <a:gd name="T2" fmla="*/ 31 w 529"/>
                <a:gd name="T3" fmla="*/ 206 h 398"/>
                <a:gd name="T4" fmla="*/ 0 w 529"/>
                <a:gd name="T5" fmla="*/ 145 h 398"/>
                <a:gd name="T6" fmla="*/ 0 w 529"/>
                <a:gd name="T7" fmla="*/ 145 h 398"/>
                <a:gd name="T8" fmla="*/ 46 w 529"/>
                <a:gd name="T9" fmla="*/ 114 h 398"/>
                <a:gd name="T10" fmla="*/ 100 w 529"/>
                <a:gd name="T11" fmla="*/ 53 h 398"/>
                <a:gd name="T12" fmla="*/ 192 w 529"/>
                <a:gd name="T13" fmla="*/ 53 h 398"/>
                <a:gd name="T14" fmla="*/ 275 w 529"/>
                <a:gd name="T15" fmla="*/ 0 h 398"/>
                <a:gd name="T16" fmla="*/ 275 w 529"/>
                <a:gd name="T17" fmla="*/ 0 h 398"/>
                <a:gd name="T18" fmla="*/ 283 w 529"/>
                <a:gd name="T19" fmla="*/ 76 h 398"/>
                <a:gd name="T20" fmla="*/ 329 w 529"/>
                <a:gd name="T21" fmla="*/ 76 h 398"/>
                <a:gd name="T22" fmla="*/ 367 w 529"/>
                <a:gd name="T23" fmla="*/ 30 h 398"/>
                <a:gd name="T24" fmla="*/ 428 w 529"/>
                <a:gd name="T25" fmla="*/ 30 h 398"/>
                <a:gd name="T26" fmla="*/ 444 w 529"/>
                <a:gd name="T27" fmla="*/ 91 h 398"/>
                <a:gd name="T28" fmla="*/ 474 w 529"/>
                <a:gd name="T29" fmla="*/ 99 h 398"/>
                <a:gd name="T30" fmla="*/ 474 w 529"/>
                <a:gd name="T31" fmla="*/ 99 h 398"/>
                <a:gd name="T32" fmla="*/ 459 w 529"/>
                <a:gd name="T33" fmla="*/ 137 h 398"/>
                <a:gd name="T34" fmla="*/ 421 w 529"/>
                <a:gd name="T35" fmla="*/ 145 h 398"/>
                <a:gd name="T36" fmla="*/ 459 w 529"/>
                <a:gd name="T37" fmla="*/ 214 h 398"/>
                <a:gd name="T38" fmla="*/ 520 w 529"/>
                <a:gd name="T39" fmla="*/ 259 h 398"/>
                <a:gd name="T40" fmla="*/ 520 w 529"/>
                <a:gd name="T41" fmla="*/ 336 h 398"/>
                <a:gd name="T42" fmla="*/ 474 w 529"/>
                <a:gd name="T43" fmla="*/ 397 h 398"/>
                <a:gd name="T44" fmla="*/ 474 w 529"/>
                <a:gd name="T45" fmla="*/ 397 h 398"/>
                <a:gd name="T46" fmla="*/ 436 w 529"/>
                <a:gd name="T47" fmla="*/ 374 h 398"/>
                <a:gd name="T48" fmla="*/ 344 w 529"/>
                <a:gd name="T49" fmla="*/ 366 h 398"/>
                <a:gd name="T50" fmla="*/ 337 w 529"/>
                <a:gd name="T51" fmla="*/ 336 h 398"/>
                <a:gd name="T52" fmla="*/ 260 w 529"/>
                <a:gd name="T53" fmla="*/ 275 h 398"/>
                <a:gd name="T54" fmla="*/ 237 w 529"/>
                <a:gd name="T55" fmla="*/ 290 h 398"/>
                <a:gd name="T56" fmla="*/ 192 w 529"/>
                <a:gd name="T57" fmla="*/ 244 h 398"/>
                <a:gd name="T58" fmla="*/ 130 w 529"/>
                <a:gd name="T59" fmla="*/ 236 h 398"/>
                <a:gd name="T60" fmla="*/ 146 w 529"/>
                <a:gd name="T61" fmla="*/ 198 h 398"/>
                <a:gd name="T62" fmla="*/ 85 w 529"/>
                <a:gd name="T63" fmla="*/ 152 h 398"/>
                <a:gd name="T64" fmla="*/ 31 w 529"/>
                <a:gd name="T65" fmla="*/ 206 h 398"/>
                <a:gd name="T66" fmla="*/ 31 w 529"/>
                <a:gd name="T67" fmla="*/ 206 h 398"/>
                <a:gd name="T68" fmla="*/ 0 w 529"/>
                <a:gd name="T69" fmla="*/ 145 h 398"/>
                <a:gd name="T70" fmla="*/ 31 w 529"/>
                <a:gd name="T71" fmla="*/ 20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398">
                  <a:moveTo>
                    <a:pt x="31" y="206"/>
                  </a:moveTo>
                  <a:lnTo>
                    <a:pt x="31" y="206"/>
                  </a:lnTo>
                  <a:cubicBezTo>
                    <a:pt x="0" y="145"/>
                    <a:pt x="0" y="145"/>
                    <a:pt x="0" y="145"/>
                  </a:cubicBezTo>
                  <a:lnTo>
                    <a:pt x="0" y="145"/>
                  </a:lnTo>
                  <a:cubicBezTo>
                    <a:pt x="16" y="129"/>
                    <a:pt x="31" y="122"/>
                    <a:pt x="46" y="114"/>
                  </a:cubicBezTo>
                  <a:cubicBezTo>
                    <a:pt x="69" y="91"/>
                    <a:pt x="77" y="68"/>
                    <a:pt x="100" y="53"/>
                  </a:cubicBezTo>
                  <a:cubicBezTo>
                    <a:pt x="130" y="45"/>
                    <a:pt x="161" y="61"/>
                    <a:pt x="192" y="53"/>
                  </a:cubicBezTo>
                  <a:cubicBezTo>
                    <a:pt x="222" y="45"/>
                    <a:pt x="245" y="15"/>
                    <a:pt x="275" y="0"/>
                  </a:cubicBezTo>
                  <a:lnTo>
                    <a:pt x="275" y="0"/>
                  </a:lnTo>
                  <a:cubicBezTo>
                    <a:pt x="275" y="23"/>
                    <a:pt x="268" y="53"/>
                    <a:pt x="283" y="76"/>
                  </a:cubicBezTo>
                  <a:cubicBezTo>
                    <a:pt x="291" y="84"/>
                    <a:pt x="314" y="84"/>
                    <a:pt x="329" y="76"/>
                  </a:cubicBezTo>
                  <a:cubicBezTo>
                    <a:pt x="344" y="68"/>
                    <a:pt x="344" y="38"/>
                    <a:pt x="367" y="30"/>
                  </a:cubicBezTo>
                  <a:cubicBezTo>
                    <a:pt x="382" y="23"/>
                    <a:pt x="413" y="15"/>
                    <a:pt x="428" y="30"/>
                  </a:cubicBezTo>
                  <a:cubicBezTo>
                    <a:pt x="451" y="38"/>
                    <a:pt x="436" y="76"/>
                    <a:pt x="444" y="91"/>
                  </a:cubicBezTo>
                  <a:cubicBezTo>
                    <a:pt x="451" y="99"/>
                    <a:pt x="467" y="99"/>
                    <a:pt x="474" y="99"/>
                  </a:cubicBezTo>
                  <a:lnTo>
                    <a:pt x="474" y="99"/>
                  </a:lnTo>
                  <a:cubicBezTo>
                    <a:pt x="474" y="114"/>
                    <a:pt x="474" y="129"/>
                    <a:pt x="459" y="137"/>
                  </a:cubicBezTo>
                  <a:cubicBezTo>
                    <a:pt x="451" y="145"/>
                    <a:pt x="421" y="129"/>
                    <a:pt x="421" y="145"/>
                  </a:cubicBezTo>
                  <a:cubicBezTo>
                    <a:pt x="421" y="168"/>
                    <a:pt x="444" y="191"/>
                    <a:pt x="459" y="214"/>
                  </a:cubicBezTo>
                  <a:cubicBezTo>
                    <a:pt x="474" y="229"/>
                    <a:pt x="505" y="236"/>
                    <a:pt x="520" y="259"/>
                  </a:cubicBezTo>
                  <a:cubicBezTo>
                    <a:pt x="528" y="282"/>
                    <a:pt x="528" y="313"/>
                    <a:pt x="520" y="336"/>
                  </a:cubicBezTo>
                  <a:cubicBezTo>
                    <a:pt x="512" y="359"/>
                    <a:pt x="489" y="374"/>
                    <a:pt x="474" y="397"/>
                  </a:cubicBezTo>
                  <a:lnTo>
                    <a:pt x="474" y="397"/>
                  </a:lnTo>
                  <a:cubicBezTo>
                    <a:pt x="459" y="389"/>
                    <a:pt x="444" y="381"/>
                    <a:pt x="436" y="374"/>
                  </a:cubicBezTo>
                  <a:cubicBezTo>
                    <a:pt x="405" y="374"/>
                    <a:pt x="375" y="374"/>
                    <a:pt x="344" y="366"/>
                  </a:cubicBezTo>
                  <a:cubicBezTo>
                    <a:pt x="337" y="359"/>
                    <a:pt x="344" y="343"/>
                    <a:pt x="337" y="336"/>
                  </a:cubicBezTo>
                  <a:cubicBezTo>
                    <a:pt x="314" y="313"/>
                    <a:pt x="291" y="290"/>
                    <a:pt x="260" y="275"/>
                  </a:cubicBezTo>
                  <a:cubicBezTo>
                    <a:pt x="253" y="267"/>
                    <a:pt x="245" y="290"/>
                    <a:pt x="237" y="290"/>
                  </a:cubicBezTo>
                  <a:cubicBezTo>
                    <a:pt x="214" y="275"/>
                    <a:pt x="214" y="252"/>
                    <a:pt x="192" y="244"/>
                  </a:cubicBezTo>
                  <a:cubicBezTo>
                    <a:pt x="176" y="236"/>
                    <a:pt x="146" y="252"/>
                    <a:pt x="130" y="236"/>
                  </a:cubicBezTo>
                  <a:cubicBezTo>
                    <a:pt x="123" y="229"/>
                    <a:pt x="153" y="206"/>
                    <a:pt x="146" y="198"/>
                  </a:cubicBezTo>
                  <a:cubicBezTo>
                    <a:pt x="130" y="175"/>
                    <a:pt x="107" y="152"/>
                    <a:pt x="85" y="152"/>
                  </a:cubicBezTo>
                  <a:cubicBezTo>
                    <a:pt x="54" y="152"/>
                    <a:pt x="46" y="183"/>
                    <a:pt x="31" y="206"/>
                  </a:cubicBezTo>
                  <a:lnTo>
                    <a:pt x="31" y="206"/>
                  </a:lnTo>
                  <a:cubicBezTo>
                    <a:pt x="0" y="145"/>
                    <a:pt x="0" y="145"/>
                    <a:pt x="0" y="145"/>
                  </a:cubicBezTo>
                  <a:lnTo>
                    <a:pt x="31" y="2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7" name="Freeform 127"/>
            <p:cNvSpPr>
              <a:spLocks noChangeArrowheads="1"/>
            </p:cNvSpPr>
            <p:nvPr/>
          </p:nvSpPr>
          <p:spPr bwMode="auto">
            <a:xfrm>
              <a:off x="5366989" y="4910138"/>
              <a:ext cx="376212" cy="622300"/>
            </a:xfrm>
            <a:custGeom>
              <a:avLst/>
              <a:gdLst>
                <a:gd name="T0" fmla="*/ 603 w 1047"/>
                <a:gd name="T1" fmla="*/ 245 h 1728"/>
                <a:gd name="T2" fmla="*/ 473 w 1047"/>
                <a:gd name="T3" fmla="*/ 214 h 1728"/>
                <a:gd name="T4" fmla="*/ 389 w 1047"/>
                <a:gd name="T5" fmla="*/ 123 h 1728"/>
                <a:gd name="T6" fmla="*/ 321 w 1047"/>
                <a:gd name="T7" fmla="*/ 92 h 1728"/>
                <a:gd name="T8" fmla="*/ 275 w 1047"/>
                <a:gd name="T9" fmla="*/ 46 h 1728"/>
                <a:gd name="T10" fmla="*/ 160 w 1047"/>
                <a:gd name="T11" fmla="*/ 54 h 1728"/>
                <a:gd name="T12" fmla="*/ 114 w 1047"/>
                <a:gd name="T13" fmla="*/ 107 h 1728"/>
                <a:gd name="T14" fmla="*/ 7 w 1047"/>
                <a:gd name="T15" fmla="*/ 252 h 1728"/>
                <a:gd name="T16" fmla="*/ 68 w 1047"/>
                <a:gd name="T17" fmla="*/ 321 h 1728"/>
                <a:gd name="T18" fmla="*/ 168 w 1047"/>
                <a:gd name="T19" fmla="*/ 283 h 1728"/>
                <a:gd name="T20" fmla="*/ 214 w 1047"/>
                <a:gd name="T21" fmla="*/ 298 h 1728"/>
                <a:gd name="T22" fmla="*/ 107 w 1047"/>
                <a:gd name="T23" fmla="*/ 375 h 1728"/>
                <a:gd name="T24" fmla="*/ 84 w 1047"/>
                <a:gd name="T25" fmla="*/ 398 h 1728"/>
                <a:gd name="T26" fmla="*/ 76 w 1047"/>
                <a:gd name="T27" fmla="*/ 443 h 1728"/>
                <a:gd name="T28" fmla="*/ 168 w 1047"/>
                <a:gd name="T29" fmla="*/ 543 h 1728"/>
                <a:gd name="T30" fmla="*/ 305 w 1047"/>
                <a:gd name="T31" fmla="*/ 550 h 1728"/>
                <a:gd name="T32" fmla="*/ 359 w 1047"/>
                <a:gd name="T33" fmla="*/ 703 h 1728"/>
                <a:gd name="T34" fmla="*/ 275 w 1047"/>
                <a:gd name="T35" fmla="*/ 772 h 1728"/>
                <a:gd name="T36" fmla="*/ 206 w 1047"/>
                <a:gd name="T37" fmla="*/ 840 h 1728"/>
                <a:gd name="T38" fmla="*/ 214 w 1047"/>
                <a:gd name="T39" fmla="*/ 894 h 1728"/>
                <a:gd name="T40" fmla="*/ 275 w 1047"/>
                <a:gd name="T41" fmla="*/ 963 h 1728"/>
                <a:gd name="T42" fmla="*/ 160 w 1047"/>
                <a:gd name="T43" fmla="*/ 978 h 1728"/>
                <a:gd name="T44" fmla="*/ 99 w 1047"/>
                <a:gd name="T45" fmla="*/ 925 h 1728"/>
                <a:gd name="T46" fmla="*/ 46 w 1047"/>
                <a:gd name="T47" fmla="*/ 1001 h 1728"/>
                <a:gd name="T48" fmla="*/ 145 w 1047"/>
                <a:gd name="T49" fmla="*/ 1016 h 1728"/>
                <a:gd name="T50" fmla="*/ 129 w 1047"/>
                <a:gd name="T51" fmla="*/ 1093 h 1728"/>
                <a:gd name="T52" fmla="*/ 152 w 1047"/>
                <a:gd name="T53" fmla="*/ 1154 h 1728"/>
                <a:gd name="T54" fmla="*/ 236 w 1047"/>
                <a:gd name="T55" fmla="*/ 1215 h 1728"/>
                <a:gd name="T56" fmla="*/ 252 w 1047"/>
                <a:gd name="T57" fmla="*/ 1322 h 1728"/>
                <a:gd name="T58" fmla="*/ 282 w 1047"/>
                <a:gd name="T59" fmla="*/ 1398 h 1728"/>
                <a:gd name="T60" fmla="*/ 275 w 1047"/>
                <a:gd name="T61" fmla="*/ 1475 h 1728"/>
                <a:gd name="T62" fmla="*/ 252 w 1047"/>
                <a:gd name="T63" fmla="*/ 1643 h 1728"/>
                <a:gd name="T64" fmla="*/ 282 w 1047"/>
                <a:gd name="T65" fmla="*/ 1719 h 1728"/>
                <a:gd name="T66" fmla="*/ 343 w 1047"/>
                <a:gd name="T67" fmla="*/ 1551 h 1728"/>
                <a:gd name="T68" fmla="*/ 412 w 1047"/>
                <a:gd name="T69" fmla="*/ 1398 h 1728"/>
                <a:gd name="T70" fmla="*/ 557 w 1047"/>
                <a:gd name="T71" fmla="*/ 1268 h 1728"/>
                <a:gd name="T72" fmla="*/ 634 w 1047"/>
                <a:gd name="T73" fmla="*/ 1238 h 1728"/>
                <a:gd name="T74" fmla="*/ 786 w 1047"/>
                <a:gd name="T75" fmla="*/ 1291 h 1728"/>
                <a:gd name="T76" fmla="*/ 840 w 1047"/>
                <a:gd name="T77" fmla="*/ 1154 h 1728"/>
                <a:gd name="T78" fmla="*/ 832 w 1047"/>
                <a:gd name="T79" fmla="*/ 986 h 1728"/>
                <a:gd name="T80" fmla="*/ 954 w 1047"/>
                <a:gd name="T81" fmla="*/ 886 h 1728"/>
                <a:gd name="T82" fmla="*/ 1000 w 1047"/>
                <a:gd name="T83" fmla="*/ 833 h 1728"/>
                <a:gd name="T84" fmla="*/ 947 w 1047"/>
                <a:gd name="T85" fmla="*/ 772 h 1728"/>
                <a:gd name="T86" fmla="*/ 1038 w 1047"/>
                <a:gd name="T87" fmla="*/ 642 h 1728"/>
                <a:gd name="T88" fmla="*/ 970 w 1047"/>
                <a:gd name="T89" fmla="*/ 550 h 1728"/>
                <a:gd name="T90" fmla="*/ 924 w 1047"/>
                <a:gd name="T91" fmla="*/ 489 h 1728"/>
                <a:gd name="T92" fmla="*/ 748 w 1047"/>
                <a:gd name="T93" fmla="*/ 535 h 1728"/>
                <a:gd name="T94" fmla="*/ 634 w 1047"/>
                <a:gd name="T95" fmla="*/ 588 h 1728"/>
                <a:gd name="T96" fmla="*/ 664 w 1047"/>
                <a:gd name="T97" fmla="*/ 482 h 1728"/>
                <a:gd name="T98" fmla="*/ 672 w 1047"/>
                <a:gd name="T99" fmla="*/ 413 h 1728"/>
                <a:gd name="T100" fmla="*/ 603 w 1047"/>
                <a:gd name="T101" fmla="*/ 245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7" h="1728">
                  <a:moveTo>
                    <a:pt x="603" y="245"/>
                  </a:moveTo>
                  <a:lnTo>
                    <a:pt x="603" y="245"/>
                  </a:lnTo>
                  <a:cubicBezTo>
                    <a:pt x="588" y="237"/>
                    <a:pt x="573" y="229"/>
                    <a:pt x="565" y="222"/>
                  </a:cubicBezTo>
                  <a:cubicBezTo>
                    <a:pt x="534" y="222"/>
                    <a:pt x="504" y="222"/>
                    <a:pt x="473" y="214"/>
                  </a:cubicBezTo>
                  <a:cubicBezTo>
                    <a:pt x="466" y="207"/>
                    <a:pt x="473" y="191"/>
                    <a:pt x="466" y="184"/>
                  </a:cubicBezTo>
                  <a:cubicBezTo>
                    <a:pt x="443" y="161"/>
                    <a:pt x="420" y="138"/>
                    <a:pt x="389" y="123"/>
                  </a:cubicBezTo>
                  <a:cubicBezTo>
                    <a:pt x="382" y="115"/>
                    <a:pt x="374" y="138"/>
                    <a:pt x="366" y="138"/>
                  </a:cubicBezTo>
                  <a:cubicBezTo>
                    <a:pt x="343" y="123"/>
                    <a:pt x="343" y="100"/>
                    <a:pt x="321" y="92"/>
                  </a:cubicBezTo>
                  <a:cubicBezTo>
                    <a:pt x="305" y="84"/>
                    <a:pt x="275" y="100"/>
                    <a:pt x="259" y="84"/>
                  </a:cubicBezTo>
                  <a:cubicBezTo>
                    <a:pt x="252" y="77"/>
                    <a:pt x="282" y="54"/>
                    <a:pt x="275" y="46"/>
                  </a:cubicBezTo>
                  <a:cubicBezTo>
                    <a:pt x="259" y="23"/>
                    <a:pt x="236" y="0"/>
                    <a:pt x="214" y="0"/>
                  </a:cubicBezTo>
                  <a:cubicBezTo>
                    <a:pt x="183" y="0"/>
                    <a:pt x="175" y="31"/>
                    <a:pt x="160" y="54"/>
                  </a:cubicBezTo>
                  <a:lnTo>
                    <a:pt x="160" y="54"/>
                  </a:lnTo>
                  <a:cubicBezTo>
                    <a:pt x="145" y="69"/>
                    <a:pt x="129" y="84"/>
                    <a:pt x="114" y="107"/>
                  </a:cubicBezTo>
                  <a:cubicBezTo>
                    <a:pt x="91" y="138"/>
                    <a:pt x="76" y="184"/>
                    <a:pt x="53" y="214"/>
                  </a:cubicBezTo>
                  <a:cubicBezTo>
                    <a:pt x="38" y="229"/>
                    <a:pt x="15" y="237"/>
                    <a:pt x="7" y="252"/>
                  </a:cubicBezTo>
                  <a:cubicBezTo>
                    <a:pt x="0" y="260"/>
                    <a:pt x="23" y="268"/>
                    <a:pt x="30" y="283"/>
                  </a:cubicBezTo>
                  <a:cubicBezTo>
                    <a:pt x="38" y="291"/>
                    <a:pt x="53" y="321"/>
                    <a:pt x="68" y="321"/>
                  </a:cubicBezTo>
                  <a:cubicBezTo>
                    <a:pt x="99" y="321"/>
                    <a:pt x="114" y="275"/>
                    <a:pt x="137" y="268"/>
                  </a:cubicBezTo>
                  <a:cubicBezTo>
                    <a:pt x="152" y="260"/>
                    <a:pt x="160" y="275"/>
                    <a:pt x="168" y="283"/>
                  </a:cubicBezTo>
                  <a:cubicBezTo>
                    <a:pt x="183" y="283"/>
                    <a:pt x="198" y="268"/>
                    <a:pt x="214" y="275"/>
                  </a:cubicBezTo>
                  <a:cubicBezTo>
                    <a:pt x="221" y="275"/>
                    <a:pt x="221" y="291"/>
                    <a:pt x="214" y="298"/>
                  </a:cubicBezTo>
                  <a:cubicBezTo>
                    <a:pt x="191" y="314"/>
                    <a:pt x="152" y="306"/>
                    <a:pt x="129" y="321"/>
                  </a:cubicBezTo>
                  <a:cubicBezTo>
                    <a:pt x="114" y="336"/>
                    <a:pt x="122" y="359"/>
                    <a:pt x="107" y="375"/>
                  </a:cubicBezTo>
                  <a:cubicBezTo>
                    <a:pt x="107" y="382"/>
                    <a:pt x="91" y="390"/>
                    <a:pt x="84" y="398"/>
                  </a:cubicBezTo>
                  <a:lnTo>
                    <a:pt x="84" y="398"/>
                  </a:lnTo>
                  <a:cubicBezTo>
                    <a:pt x="76" y="443"/>
                    <a:pt x="76" y="443"/>
                    <a:pt x="76" y="443"/>
                  </a:cubicBezTo>
                  <a:lnTo>
                    <a:pt x="76" y="443"/>
                  </a:lnTo>
                  <a:cubicBezTo>
                    <a:pt x="91" y="451"/>
                    <a:pt x="114" y="466"/>
                    <a:pt x="137" y="474"/>
                  </a:cubicBezTo>
                  <a:cubicBezTo>
                    <a:pt x="137" y="474"/>
                    <a:pt x="160" y="535"/>
                    <a:pt x="168" y="543"/>
                  </a:cubicBezTo>
                  <a:lnTo>
                    <a:pt x="252" y="558"/>
                  </a:lnTo>
                  <a:cubicBezTo>
                    <a:pt x="267" y="558"/>
                    <a:pt x="290" y="550"/>
                    <a:pt x="305" y="550"/>
                  </a:cubicBezTo>
                  <a:cubicBezTo>
                    <a:pt x="321" y="558"/>
                    <a:pt x="336" y="566"/>
                    <a:pt x="336" y="581"/>
                  </a:cubicBezTo>
                  <a:cubicBezTo>
                    <a:pt x="351" y="619"/>
                    <a:pt x="366" y="665"/>
                    <a:pt x="359" y="703"/>
                  </a:cubicBezTo>
                  <a:cubicBezTo>
                    <a:pt x="351" y="726"/>
                    <a:pt x="313" y="718"/>
                    <a:pt x="298" y="734"/>
                  </a:cubicBezTo>
                  <a:cubicBezTo>
                    <a:pt x="282" y="741"/>
                    <a:pt x="282" y="764"/>
                    <a:pt x="275" y="772"/>
                  </a:cubicBezTo>
                  <a:cubicBezTo>
                    <a:pt x="267" y="779"/>
                    <a:pt x="244" y="764"/>
                    <a:pt x="236" y="772"/>
                  </a:cubicBezTo>
                  <a:cubicBezTo>
                    <a:pt x="221" y="795"/>
                    <a:pt x="206" y="818"/>
                    <a:pt x="206" y="840"/>
                  </a:cubicBezTo>
                  <a:cubicBezTo>
                    <a:pt x="206" y="856"/>
                    <a:pt x="229" y="848"/>
                    <a:pt x="229" y="863"/>
                  </a:cubicBezTo>
                  <a:cubicBezTo>
                    <a:pt x="236" y="871"/>
                    <a:pt x="214" y="879"/>
                    <a:pt x="214" y="894"/>
                  </a:cubicBezTo>
                  <a:cubicBezTo>
                    <a:pt x="229" y="909"/>
                    <a:pt x="259" y="909"/>
                    <a:pt x="275" y="925"/>
                  </a:cubicBezTo>
                  <a:cubicBezTo>
                    <a:pt x="282" y="932"/>
                    <a:pt x="282" y="948"/>
                    <a:pt x="275" y="963"/>
                  </a:cubicBezTo>
                  <a:cubicBezTo>
                    <a:pt x="267" y="978"/>
                    <a:pt x="252" y="986"/>
                    <a:pt x="236" y="993"/>
                  </a:cubicBezTo>
                  <a:cubicBezTo>
                    <a:pt x="214" y="993"/>
                    <a:pt x="183" y="993"/>
                    <a:pt x="160" y="978"/>
                  </a:cubicBezTo>
                  <a:cubicBezTo>
                    <a:pt x="145" y="971"/>
                    <a:pt x="160" y="948"/>
                    <a:pt x="152" y="940"/>
                  </a:cubicBezTo>
                  <a:cubicBezTo>
                    <a:pt x="137" y="925"/>
                    <a:pt x="114" y="917"/>
                    <a:pt x="99" y="925"/>
                  </a:cubicBezTo>
                  <a:cubicBezTo>
                    <a:pt x="91" y="925"/>
                    <a:pt x="107" y="955"/>
                    <a:pt x="99" y="963"/>
                  </a:cubicBezTo>
                  <a:cubicBezTo>
                    <a:pt x="84" y="978"/>
                    <a:pt x="46" y="978"/>
                    <a:pt x="46" y="1001"/>
                  </a:cubicBezTo>
                  <a:cubicBezTo>
                    <a:pt x="38" y="1016"/>
                    <a:pt x="68" y="1024"/>
                    <a:pt x="84" y="1024"/>
                  </a:cubicBezTo>
                  <a:cubicBezTo>
                    <a:pt x="107" y="1032"/>
                    <a:pt x="122" y="1016"/>
                    <a:pt x="145" y="1016"/>
                  </a:cubicBezTo>
                  <a:cubicBezTo>
                    <a:pt x="152" y="1024"/>
                    <a:pt x="160" y="1032"/>
                    <a:pt x="160" y="1039"/>
                  </a:cubicBezTo>
                  <a:cubicBezTo>
                    <a:pt x="160" y="1062"/>
                    <a:pt x="145" y="1077"/>
                    <a:pt x="129" y="1093"/>
                  </a:cubicBezTo>
                  <a:cubicBezTo>
                    <a:pt x="122" y="1100"/>
                    <a:pt x="99" y="1100"/>
                    <a:pt x="99" y="1108"/>
                  </a:cubicBezTo>
                  <a:cubicBezTo>
                    <a:pt x="114" y="1131"/>
                    <a:pt x="137" y="1138"/>
                    <a:pt x="152" y="1154"/>
                  </a:cubicBezTo>
                  <a:cubicBezTo>
                    <a:pt x="175" y="1177"/>
                    <a:pt x="183" y="1200"/>
                    <a:pt x="198" y="1215"/>
                  </a:cubicBezTo>
                  <a:cubicBezTo>
                    <a:pt x="206" y="1215"/>
                    <a:pt x="221" y="1207"/>
                    <a:pt x="236" y="1215"/>
                  </a:cubicBezTo>
                  <a:cubicBezTo>
                    <a:pt x="252" y="1223"/>
                    <a:pt x="275" y="1238"/>
                    <a:pt x="282" y="1253"/>
                  </a:cubicBezTo>
                  <a:cubicBezTo>
                    <a:pt x="282" y="1284"/>
                    <a:pt x="252" y="1299"/>
                    <a:pt x="252" y="1322"/>
                  </a:cubicBezTo>
                  <a:cubicBezTo>
                    <a:pt x="259" y="1345"/>
                    <a:pt x="282" y="1352"/>
                    <a:pt x="290" y="1368"/>
                  </a:cubicBezTo>
                  <a:cubicBezTo>
                    <a:pt x="290" y="1375"/>
                    <a:pt x="275" y="1390"/>
                    <a:pt x="282" y="1398"/>
                  </a:cubicBezTo>
                  <a:cubicBezTo>
                    <a:pt x="282" y="1406"/>
                    <a:pt x="298" y="1398"/>
                    <a:pt x="298" y="1398"/>
                  </a:cubicBezTo>
                  <a:cubicBezTo>
                    <a:pt x="298" y="1429"/>
                    <a:pt x="282" y="1452"/>
                    <a:pt x="275" y="1475"/>
                  </a:cubicBezTo>
                  <a:cubicBezTo>
                    <a:pt x="259" y="1498"/>
                    <a:pt x="236" y="1520"/>
                    <a:pt x="236" y="1543"/>
                  </a:cubicBezTo>
                  <a:cubicBezTo>
                    <a:pt x="229" y="1574"/>
                    <a:pt x="244" y="1612"/>
                    <a:pt x="252" y="1643"/>
                  </a:cubicBezTo>
                  <a:lnTo>
                    <a:pt x="252" y="1643"/>
                  </a:lnTo>
                  <a:cubicBezTo>
                    <a:pt x="259" y="1665"/>
                    <a:pt x="252" y="1719"/>
                    <a:pt x="282" y="1719"/>
                  </a:cubicBezTo>
                  <a:cubicBezTo>
                    <a:pt x="305" y="1727"/>
                    <a:pt x="313" y="1681"/>
                    <a:pt x="321" y="1650"/>
                  </a:cubicBezTo>
                  <a:cubicBezTo>
                    <a:pt x="336" y="1620"/>
                    <a:pt x="328" y="1581"/>
                    <a:pt x="343" y="1551"/>
                  </a:cubicBezTo>
                  <a:cubicBezTo>
                    <a:pt x="351" y="1536"/>
                    <a:pt x="374" y="1551"/>
                    <a:pt x="382" y="1543"/>
                  </a:cubicBezTo>
                  <a:cubicBezTo>
                    <a:pt x="397" y="1498"/>
                    <a:pt x="397" y="1444"/>
                    <a:pt x="412" y="1398"/>
                  </a:cubicBezTo>
                  <a:cubicBezTo>
                    <a:pt x="435" y="1345"/>
                    <a:pt x="458" y="1299"/>
                    <a:pt x="496" y="1268"/>
                  </a:cubicBezTo>
                  <a:cubicBezTo>
                    <a:pt x="511" y="1253"/>
                    <a:pt x="534" y="1268"/>
                    <a:pt x="557" y="1268"/>
                  </a:cubicBezTo>
                  <a:cubicBezTo>
                    <a:pt x="573" y="1261"/>
                    <a:pt x="580" y="1238"/>
                    <a:pt x="596" y="1238"/>
                  </a:cubicBezTo>
                  <a:cubicBezTo>
                    <a:pt x="603" y="1230"/>
                    <a:pt x="618" y="1230"/>
                    <a:pt x="634" y="1238"/>
                  </a:cubicBezTo>
                  <a:cubicBezTo>
                    <a:pt x="679" y="1261"/>
                    <a:pt x="702" y="1314"/>
                    <a:pt x="756" y="1329"/>
                  </a:cubicBezTo>
                  <a:cubicBezTo>
                    <a:pt x="771" y="1337"/>
                    <a:pt x="779" y="1307"/>
                    <a:pt x="786" y="1291"/>
                  </a:cubicBezTo>
                  <a:cubicBezTo>
                    <a:pt x="786" y="1291"/>
                    <a:pt x="786" y="1246"/>
                    <a:pt x="786" y="1238"/>
                  </a:cubicBezTo>
                  <a:cubicBezTo>
                    <a:pt x="786" y="1223"/>
                    <a:pt x="840" y="1154"/>
                    <a:pt x="840" y="1154"/>
                  </a:cubicBezTo>
                  <a:cubicBezTo>
                    <a:pt x="832" y="1131"/>
                    <a:pt x="809" y="1115"/>
                    <a:pt x="809" y="1093"/>
                  </a:cubicBezTo>
                  <a:cubicBezTo>
                    <a:pt x="809" y="1054"/>
                    <a:pt x="809" y="1009"/>
                    <a:pt x="832" y="986"/>
                  </a:cubicBezTo>
                  <a:cubicBezTo>
                    <a:pt x="863" y="948"/>
                    <a:pt x="924" y="955"/>
                    <a:pt x="962" y="925"/>
                  </a:cubicBezTo>
                  <a:cubicBezTo>
                    <a:pt x="977" y="917"/>
                    <a:pt x="947" y="894"/>
                    <a:pt x="954" y="886"/>
                  </a:cubicBezTo>
                  <a:cubicBezTo>
                    <a:pt x="962" y="863"/>
                    <a:pt x="985" y="848"/>
                    <a:pt x="1000" y="833"/>
                  </a:cubicBezTo>
                  <a:lnTo>
                    <a:pt x="1000" y="833"/>
                  </a:lnTo>
                  <a:cubicBezTo>
                    <a:pt x="947" y="772"/>
                    <a:pt x="947" y="772"/>
                    <a:pt x="947" y="772"/>
                  </a:cubicBezTo>
                  <a:lnTo>
                    <a:pt x="947" y="772"/>
                  </a:lnTo>
                  <a:cubicBezTo>
                    <a:pt x="954" y="749"/>
                    <a:pt x="962" y="718"/>
                    <a:pt x="977" y="695"/>
                  </a:cubicBezTo>
                  <a:cubicBezTo>
                    <a:pt x="993" y="673"/>
                    <a:pt x="1023" y="665"/>
                    <a:pt x="1038" y="642"/>
                  </a:cubicBezTo>
                  <a:cubicBezTo>
                    <a:pt x="1046" y="627"/>
                    <a:pt x="1046" y="604"/>
                    <a:pt x="1046" y="588"/>
                  </a:cubicBezTo>
                  <a:cubicBezTo>
                    <a:pt x="1046" y="588"/>
                    <a:pt x="970" y="558"/>
                    <a:pt x="970" y="550"/>
                  </a:cubicBezTo>
                  <a:lnTo>
                    <a:pt x="954" y="520"/>
                  </a:lnTo>
                  <a:cubicBezTo>
                    <a:pt x="947" y="512"/>
                    <a:pt x="939" y="489"/>
                    <a:pt x="924" y="489"/>
                  </a:cubicBezTo>
                  <a:cubicBezTo>
                    <a:pt x="893" y="497"/>
                    <a:pt x="871" y="535"/>
                    <a:pt x="832" y="543"/>
                  </a:cubicBezTo>
                  <a:cubicBezTo>
                    <a:pt x="809" y="550"/>
                    <a:pt x="779" y="535"/>
                    <a:pt x="748" y="535"/>
                  </a:cubicBezTo>
                  <a:cubicBezTo>
                    <a:pt x="725" y="543"/>
                    <a:pt x="702" y="550"/>
                    <a:pt x="679" y="558"/>
                  </a:cubicBezTo>
                  <a:cubicBezTo>
                    <a:pt x="664" y="566"/>
                    <a:pt x="657" y="588"/>
                    <a:pt x="634" y="588"/>
                  </a:cubicBezTo>
                  <a:cubicBezTo>
                    <a:pt x="626" y="588"/>
                    <a:pt x="611" y="573"/>
                    <a:pt x="618" y="558"/>
                  </a:cubicBezTo>
                  <a:cubicBezTo>
                    <a:pt x="626" y="527"/>
                    <a:pt x="649" y="504"/>
                    <a:pt x="664" y="482"/>
                  </a:cubicBezTo>
                  <a:cubicBezTo>
                    <a:pt x="679" y="466"/>
                    <a:pt x="702" y="466"/>
                    <a:pt x="702" y="443"/>
                  </a:cubicBezTo>
                  <a:cubicBezTo>
                    <a:pt x="702" y="428"/>
                    <a:pt x="679" y="428"/>
                    <a:pt x="672" y="413"/>
                  </a:cubicBezTo>
                  <a:cubicBezTo>
                    <a:pt x="657" y="382"/>
                    <a:pt x="649" y="344"/>
                    <a:pt x="634" y="306"/>
                  </a:cubicBezTo>
                  <a:cubicBezTo>
                    <a:pt x="626" y="283"/>
                    <a:pt x="611" y="260"/>
                    <a:pt x="603" y="24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8" name="Freeform 128"/>
            <p:cNvSpPr>
              <a:spLocks noChangeArrowheads="1"/>
            </p:cNvSpPr>
            <p:nvPr/>
          </p:nvSpPr>
          <p:spPr bwMode="auto">
            <a:xfrm>
              <a:off x="5565413" y="4835526"/>
              <a:ext cx="492093" cy="550863"/>
            </a:xfrm>
            <a:custGeom>
              <a:avLst/>
              <a:gdLst>
                <a:gd name="T0" fmla="*/ 397 w 1368"/>
                <a:gd name="T1" fmla="*/ 978 h 1529"/>
                <a:gd name="T2" fmla="*/ 488 w 1368"/>
                <a:gd name="T3" fmla="*/ 848 h 1529"/>
                <a:gd name="T4" fmla="*/ 420 w 1368"/>
                <a:gd name="T5" fmla="*/ 756 h 1529"/>
                <a:gd name="T6" fmla="*/ 374 w 1368"/>
                <a:gd name="T7" fmla="*/ 695 h 1529"/>
                <a:gd name="T8" fmla="*/ 198 w 1368"/>
                <a:gd name="T9" fmla="*/ 741 h 1529"/>
                <a:gd name="T10" fmla="*/ 84 w 1368"/>
                <a:gd name="T11" fmla="*/ 794 h 1529"/>
                <a:gd name="T12" fmla="*/ 114 w 1368"/>
                <a:gd name="T13" fmla="*/ 688 h 1529"/>
                <a:gd name="T14" fmla="*/ 122 w 1368"/>
                <a:gd name="T15" fmla="*/ 619 h 1529"/>
                <a:gd name="T16" fmla="*/ 53 w 1368"/>
                <a:gd name="T17" fmla="*/ 451 h 1529"/>
                <a:gd name="T18" fmla="*/ 99 w 1368"/>
                <a:gd name="T19" fmla="*/ 390 h 1529"/>
                <a:gd name="T20" fmla="*/ 38 w 1368"/>
                <a:gd name="T21" fmla="*/ 268 h 1529"/>
                <a:gd name="T22" fmla="*/ 38 w 1368"/>
                <a:gd name="T23" fmla="*/ 191 h 1529"/>
                <a:gd name="T24" fmla="*/ 53 w 1368"/>
                <a:gd name="T25" fmla="*/ 153 h 1529"/>
                <a:gd name="T26" fmla="*/ 76 w 1368"/>
                <a:gd name="T27" fmla="*/ 54 h 1529"/>
                <a:gd name="T28" fmla="*/ 145 w 1368"/>
                <a:gd name="T29" fmla="*/ 8 h 1529"/>
                <a:gd name="T30" fmla="*/ 244 w 1368"/>
                <a:gd name="T31" fmla="*/ 54 h 1529"/>
                <a:gd name="T32" fmla="*/ 267 w 1368"/>
                <a:gd name="T33" fmla="*/ 15 h 1529"/>
                <a:gd name="T34" fmla="*/ 366 w 1368"/>
                <a:gd name="T35" fmla="*/ 122 h 1529"/>
                <a:gd name="T36" fmla="*/ 573 w 1368"/>
                <a:gd name="T37" fmla="*/ 306 h 1529"/>
                <a:gd name="T38" fmla="*/ 695 w 1368"/>
                <a:gd name="T39" fmla="*/ 222 h 1529"/>
                <a:gd name="T40" fmla="*/ 832 w 1368"/>
                <a:gd name="T41" fmla="*/ 176 h 1529"/>
                <a:gd name="T42" fmla="*/ 932 w 1368"/>
                <a:gd name="T43" fmla="*/ 130 h 1529"/>
                <a:gd name="T44" fmla="*/ 1130 w 1368"/>
                <a:gd name="T45" fmla="*/ 145 h 1529"/>
                <a:gd name="T46" fmla="*/ 1252 w 1368"/>
                <a:gd name="T47" fmla="*/ 199 h 1529"/>
                <a:gd name="T48" fmla="*/ 1329 w 1368"/>
                <a:gd name="T49" fmla="*/ 352 h 1529"/>
                <a:gd name="T50" fmla="*/ 1344 w 1368"/>
                <a:gd name="T51" fmla="*/ 405 h 1529"/>
                <a:gd name="T52" fmla="*/ 1229 w 1368"/>
                <a:gd name="T53" fmla="*/ 619 h 1529"/>
                <a:gd name="T54" fmla="*/ 1214 w 1368"/>
                <a:gd name="T55" fmla="*/ 772 h 1529"/>
                <a:gd name="T56" fmla="*/ 1229 w 1368"/>
                <a:gd name="T57" fmla="*/ 901 h 1529"/>
                <a:gd name="T58" fmla="*/ 1138 w 1368"/>
                <a:gd name="T59" fmla="*/ 1108 h 1529"/>
                <a:gd name="T60" fmla="*/ 1191 w 1368"/>
                <a:gd name="T61" fmla="*/ 1192 h 1529"/>
                <a:gd name="T62" fmla="*/ 1084 w 1368"/>
                <a:gd name="T63" fmla="*/ 1253 h 1529"/>
                <a:gd name="T64" fmla="*/ 1084 w 1368"/>
                <a:gd name="T65" fmla="*/ 1429 h 1529"/>
                <a:gd name="T66" fmla="*/ 1008 w 1368"/>
                <a:gd name="T67" fmla="*/ 1520 h 1529"/>
                <a:gd name="T68" fmla="*/ 916 w 1368"/>
                <a:gd name="T69" fmla="*/ 1474 h 1529"/>
                <a:gd name="T70" fmla="*/ 878 w 1368"/>
                <a:gd name="T71" fmla="*/ 1375 h 1529"/>
                <a:gd name="T72" fmla="*/ 786 w 1368"/>
                <a:gd name="T73" fmla="*/ 1230 h 1529"/>
                <a:gd name="T74" fmla="*/ 702 w 1368"/>
                <a:gd name="T75" fmla="*/ 1100 h 1529"/>
                <a:gd name="T76" fmla="*/ 488 w 1368"/>
                <a:gd name="T77" fmla="*/ 1062 h 1529"/>
                <a:gd name="T78" fmla="*/ 450 w 1368"/>
                <a:gd name="T79" fmla="*/ 1039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8" h="1529">
                  <a:moveTo>
                    <a:pt x="397" y="978"/>
                  </a:moveTo>
                  <a:lnTo>
                    <a:pt x="397" y="978"/>
                  </a:lnTo>
                  <a:cubicBezTo>
                    <a:pt x="404" y="955"/>
                    <a:pt x="412" y="924"/>
                    <a:pt x="427" y="901"/>
                  </a:cubicBezTo>
                  <a:cubicBezTo>
                    <a:pt x="443" y="879"/>
                    <a:pt x="473" y="871"/>
                    <a:pt x="488" y="848"/>
                  </a:cubicBezTo>
                  <a:cubicBezTo>
                    <a:pt x="496" y="833"/>
                    <a:pt x="496" y="810"/>
                    <a:pt x="496" y="794"/>
                  </a:cubicBezTo>
                  <a:cubicBezTo>
                    <a:pt x="496" y="794"/>
                    <a:pt x="420" y="764"/>
                    <a:pt x="420" y="756"/>
                  </a:cubicBezTo>
                  <a:lnTo>
                    <a:pt x="404" y="726"/>
                  </a:lnTo>
                  <a:cubicBezTo>
                    <a:pt x="397" y="718"/>
                    <a:pt x="389" y="695"/>
                    <a:pt x="374" y="695"/>
                  </a:cubicBezTo>
                  <a:cubicBezTo>
                    <a:pt x="343" y="703"/>
                    <a:pt x="321" y="741"/>
                    <a:pt x="282" y="749"/>
                  </a:cubicBezTo>
                  <a:cubicBezTo>
                    <a:pt x="259" y="756"/>
                    <a:pt x="229" y="741"/>
                    <a:pt x="198" y="741"/>
                  </a:cubicBezTo>
                  <a:cubicBezTo>
                    <a:pt x="175" y="749"/>
                    <a:pt x="152" y="756"/>
                    <a:pt x="129" y="764"/>
                  </a:cubicBezTo>
                  <a:cubicBezTo>
                    <a:pt x="114" y="772"/>
                    <a:pt x="107" y="794"/>
                    <a:pt x="84" y="794"/>
                  </a:cubicBezTo>
                  <a:cubicBezTo>
                    <a:pt x="76" y="794"/>
                    <a:pt x="61" y="779"/>
                    <a:pt x="68" y="764"/>
                  </a:cubicBezTo>
                  <a:cubicBezTo>
                    <a:pt x="76" y="733"/>
                    <a:pt x="99" y="710"/>
                    <a:pt x="114" y="688"/>
                  </a:cubicBezTo>
                  <a:cubicBezTo>
                    <a:pt x="129" y="672"/>
                    <a:pt x="152" y="672"/>
                    <a:pt x="152" y="649"/>
                  </a:cubicBezTo>
                  <a:cubicBezTo>
                    <a:pt x="152" y="634"/>
                    <a:pt x="129" y="634"/>
                    <a:pt x="122" y="619"/>
                  </a:cubicBezTo>
                  <a:cubicBezTo>
                    <a:pt x="107" y="588"/>
                    <a:pt x="99" y="550"/>
                    <a:pt x="84" y="512"/>
                  </a:cubicBezTo>
                  <a:cubicBezTo>
                    <a:pt x="76" y="489"/>
                    <a:pt x="61" y="466"/>
                    <a:pt x="53" y="451"/>
                  </a:cubicBezTo>
                  <a:lnTo>
                    <a:pt x="53" y="451"/>
                  </a:lnTo>
                  <a:cubicBezTo>
                    <a:pt x="68" y="428"/>
                    <a:pt x="91" y="413"/>
                    <a:pt x="99" y="390"/>
                  </a:cubicBezTo>
                  <a:cubicBezTo>
                    <a:pt x="107" y="367"/>
                    <a:pt x="107" y="336"/>
                    <a:pt x="99" y="313"/>
                  </a:cubicBezTo>
                  <a:cubicBezTo>
                    <a:pt x="84" y="290"/>
                    <a:pt x="53" y="283"/>
                    <a:pt x="38" y="268"/>
                  </a:cubicBezTo>
                  <a:cubicBezTo>
                    <a:pt x="23" y="245"/>
                    <a:pt x="0" y="222"/>
                    <a:pt x="0" y="199"/>
                  </a:cubicBezTo>
                  <a:cubicBezTo>
                    <a:pt x="0" y="183"/>
                    <a:pt x="30" y="199"/>
                    <a:pt x="38" y="191"/>
                  </a:cubicBezTo>
                  <a:cubicBezTo>
                    <a:pt x="53" y="183"/>
                    <a:pt x="53" y="168"/>
                    <a:pt x="53" y="153"/>
                  </a:cubicBezTo>
                  <a:lnTo>
                    <a:pt x="53" y="153"/>
                  </a:lnTo>
                  <a:cubicBezTo>
                    <a:pt x="76" y="145"/>
                    <a:pt x="107" y="138"/>
                    <a:pt x="114" y="115"/>
                  </a:cubicBezTo>
                  <a:cubicBezTo>
                    <a:pt x="122" y="92"/>
                    <a:pt x="84" y="77"/>
                    <a:pt x="76" y="54"/>
                  </a:cubicBezTo>
                  <a:cubicBezTo>
                    <a:pt x="68" y="38"/>
                    <a:pt x="76" y="15"/>
                    <a:pt x="84" y="8"/>
                  </a:cubicBezTo>
                  <a:cubicBezTo>
                    <a:pt x="107" y="0"/>
                    <a:pt x="129" y="0"/>
                    <a:pt x="145" y="8"/>
                  </a:cubicBezTo>
                  <a:cubicBezTo>
                    <a:pt x="160" y="15"/>
                    <a:pt x="160" y="46"/>
                    <a:pt x="175" y="46"/>
                  </a:cubicBezTo>
                  <a:cubicBezTo>
                    <a:pt x="198" y="61"/>
                    <a:pt x="221" y="61"/>
                    <a:pt x="244" y="54"/>
                  </a:cubicBezTo>
                  <a:cubicBezTo>
                    <a:pt x="252" y="46"/>
                    <a:pt x="259" y="31"/>
                    <a:pt x="267" y="23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305" y="46"/>
                    <a:pt x="343" y="61"/>
                    <a:pt x="374" y="92"/>
                  </a:cubicBezTo>
                  <a:cubicBezTo>
                    <a:pt x="382" y="99"/>
                    <a:pt x="359" y="115"/>
                    <a:pt x="366" y="122"/>
                  </a:cubicBezTo>
                  <a:cubicBezTo>
                    <a:pt x="420" y="176"/>
                    <a:pt x="481" y="206"/>
                    <a:pt x="534" y="260"/>
                  </a:cubicBezTo>
                  <a:cubicBezTo>
                    <a:pt x="550" y="268"/>
                    <a:pt x="550" y="306"/>
                    <a:pt x="573" y="306"/>
                  </a:cubicBezTo>
                  <a:cubicBezTo>
                    <a:pt x="595" y="298"/>
                    <a:pt x="588" y="252"/>
                    <a:pt x="603" y="245"/>
                  </a:cubicBezTo>
                  <a:cubicBezTo>
                    <a:pt x="634" y="222"/>
                    <a:pt x="664" y="229"/>
                    <a:pt x="695" y="222"/>
                  </a:cubicBezTo>
                  <a:cubicBezTo>
                    <a:pt x="740" y="206"/>
                    <a:pt x="786" y="191"/>
                    <a:pt x="832" y="176"/>
                  </a:cubicBezTo>
                  <a:lnTo>
                    <a:pt x="832" y="176"/>
                  </a:lnTo>
                  <a:cubicBezTo>
                    <a:pt x="847" y="168"/>
                    <a:pt x="863" y="176"/>
                    <a:pt x="870" y="168"/>
                  </a:cubicBezTo>
                  <a:cubicBezTo>
                    <a:pt x="893" y="160"/>
                    <a:pt x="909" y="138"/>
                    <a:pt x="932" y="130"/>
                  </a:cubicBezTo>
                  <a:cubicBezTo>
                    <a:pt x="977" y="115"/>
                    <a:pt x="1023" y="99"/>
                    <a:pt x="1069" y="99"/>
                  </a:cubicBezTo>
                  <a:cubicBezTo>
                    <a:pt x="1092" y="107"/>
                    <a:pt x="1107" y="138"/>
                    <a:pt x="1130" y="145"/>
                  </a:cubicBezTo>
                  <a:cubicBezTo>
                    <a:pt x="1168" y="168"/>
                    <a:pt x="1214" y="183"/>
                    <a:pt x="1252" y="199"/>
                  </a:cubicBezTo>
                  <a:lnTo>
                    <a:pt x="1252" y="199"/>
                  </a:lnTo>
                  <a:cubicBezTo>
                    <a:pt x="1268" y="222"/>
                    <a:pt x="1283" y="245"/>
                    <a:pt x="1290" y="268"/>
                  </a:cubicBezTo>
                  <a:cubicBezTo>
                    <a:pt x="1306" y="298"/>
                    <a:pt x="1306" y="329"/>
                    <a:pt x="1329" y="352"/>
                  </a:cubicBezTo>
                  <a:cubicBezTo>
                    <a:pt x="1336" y="359"/>
                    <a:pt x="1359" y="344"/>
                    <a:pt x="1367" y="359"/>
                  </a:cubicBezTo>
                  <a:cubicBezTo>
                    <a:pt x="1367" y="374"/>
                    <a:pt x="1359" y="390"/>
                    <a:pt x="1344" y="405"/>
                  </a:cubicBezTo>
                  <a:cubicBezTo>
                    <a:pt x="1313" y="443"/>
                    <a:pt x="1268" y="466"/>
                    <a:pt x="1245" y="504"/>
                  </a:cubicBezTo>
                  <a:cubicBezTo>
                    <a:pt x="1222" y="542"/>
                    <a:pt x="1252" y="588"/>
                    <a:pt x="1229" y="619"/>
                  </a:cubicBezTo>
                  <a:cubicBezTo>
                    <a:pt x="1222" y="642"/>
                    <a:pt x="1168" y="611"/>
                    <a:pt x="1168" y="634"/>
                  </a:cubicBezTo>
                  <a:cubicBezTo>
                    <a:pt x="1161" y="680"/>
                    <a:pt x="1207" y="726"/>
                    <a:pt x="1214" y="772"/>
                  </a:cubicBezTo>
                  <a:cubicBezTo>
                    <a:pt x="1214" y="787"/>
                    <a:pt x="1199" y="794"/>
                    <a:pt x="1199" y="810"/>
                  </a:cubicBezTo>
                  <a:cubicBezTo>
                    <a:pt x="1199" y="840"/>
                    <a:pt x="1222" y="871"/>
                    <a:pt x="1229" y="901"/>
                  </a:cubicBezTo>
                  <a:cubicBezTo>
                    <a:pt x="1229" y="909"/>
                    <a:pt x="1214" y="909"/>
                    <a:pt x="1207" y="917"/>
                  </a:cubicBezTo>
                  <a:cubicBezTo>
                    <a:pt x="1184" y="978"/>
                    <a:pt x="1145" y="1039"/>
                    <a:pt x="1138" y="1108"/>
                  </a:cubicBezTo>
                  <a:cubicBezTo>
                    <a:pt x="1138" y="1146"/>
                    <a:pt x="1176" y="1161"/>
                    <a:pt x="1191" y="1192"/>
                  </a:cubicBezTo>
                  <a:lnTo>
                    <a:pt x="1191" y="1192"/>
                  </a:lnTo>
                  <a:cubicBezTo>
                    <a:pt x="1176" y="1207"/>
                    <a:pt x="1153" y="1215"/>
                    <a:pt x="1130" y="1230"/>
                  </a:cubicBezTo>
                  <a:cubicBezTo>
                    <a:pt x="1115" y="1238"/>
                    <a:pt x="1092" y="1238"/>
                    <a:pt x="1084" y="1253"/>
                  </a:cubicBezTo>
                  <a:cubicBezTo>
                    <a:pt x="1069" y="1276"/>
                    <a:pt x="1084" y="1306"/>
                    <a:pt x="1084" y="1337"/>
                  </a:cubicBezTo>
                  <a:cubicBezTo>
                    <a:pt x="1084" y="1367"/>
                    <a:pt x="1099" y="1406"/>
                    <a:pt x="1084" y="1429"/>
                  </a:cubicBezTo>
                  <a:cubicBezTo>
                    <a:pt x="1077" y="1444"/>
                    <a:pt x="1046" y="1421"/>
                    <a:pt x="1038" y="1429"/>
                  </a:cubicBezTo>
                  <a:cubicBezTo>
                    <a:pt x="1015" y="1452"/>
                    <a:pt x="1023" y="1490"/>
                    <a:pt x="1008" y="1520"/>
                  </a:cubicBezTo>
                  <a:cubicBezTo>
                    <a:pt x="1000" y="1528"/>
                    <a:pt x="977" y="1528"/>
                    <a:pt x="970" y="1520"/>
                  </a:cubicBezTo>
                  <a:cubicBezTo>
                    <a:pt x="947" y="1513"/>
                    <a:pt x="932" y="1490"/>
                    <a:pt x="916" y="1474"/>
                  </a:cubicBezTo>
                  <a:cubicBezTo>
                    <a:pt x="909" y="1467"/>
                    <a:pt x="886" y="1452"/>
                    <a:pt x="886" y="1436"/>
                  </a:cubicBezTo>
                  <a:cubicBezTo>
                    <a:pt x="878" y="1421"/>
                    <a:pt x="886" y="1390"/>
                    <a:pt x="878" y="1375"/>
                  </a:cubicBezTo>
                  <a:cubicBezTo>
                    <a:pt x="870" y="1352"/>
                    <a:pt x="847" y="1337"/>
                    <a:pt x="832" y="1314"/>
                  </a:cubicBezTo>
                  <a:cubicBezTo>
                    <a:pt x="817" y="1291"/>
                    <a:pt x="802" y="1260"/>
                    <a:pt x="786" y="1230"/>
                  </a:cubicBezTo>
                  <a:cubicBezTo>
                    <a:pt x="779" y="1215"/>
                    <a:pt x="771" y="1192"/>
                    <a:pt x="756" y="1177"/>
                  </a:cubicBezTo>
                  <a:cubicBezTo>
                    <a:pt x="740" y="1154"/>
                    <a:pt x="725" y="1123"/>
                    <a:pt x="702" y="1100"/>
                  </a:cubicBezTo>
                  <a:cubicBezTo>
                    <a:pt x="672" y="1077"/>
                    <a:pt x="641" y="1062"/>
                    <a:pt x="603" y="1062"/>
                  </a:cubicBezTo>
                  <a:cubicBezTo>
                    <a:pt x="565" y="1054"/>
                    <a:pt x="527" y="1069"/>
                    <a:pt x="488" y="1062"/>
                  </a:cubicBezTo>
                  <a:cubicBezTo>
                    <a:pt x="473" y="1062"/>
                    <a:pt x="465" y="1046"/>
                    <a:pt x="450" y="1039"/>
                  </a:cubicBezTo>
                  <a:lnTo>
                    <a:pt x="450" y="1039"/>
                  </a:lnTo>
                  <a:cubicBezTo>
                    <a:pt x="397" y="978"/>
                    <a:pt x="397" y="978"/>
                    <a:pt x="397" y="97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09" name="Freeform 129"/>
            <p:cNvSpPr>
              <a:spLocks noChangeArrowheads="1"/>
            </p:cNvSpPr>
            <p:nvPr/>
          </p:nvSpPr>
          <p:spPr bwMode="auto">
            <a:xfrm>
              <a:off x="6027346" y="4678363"/>
              <a:ext cx="206362" cy="182562"/>
            </a:xfrm>
            <a:custGeom>
              <a:avLst/>
              <a:gdLst>
                <a:gd name="T0" fmla="*/ 38 w 573"/>
                <a:gd name="T1" fmla="*/ 23 h 505"/>
                <a:gd name="T2" fmla="*/ 38 w 573"/>
                <a:gd name="T3" fmla="*/ 23 h 505"/>
                <a:gd name="T4" fmla="*/ 7 w 573"/>
                <a:gd name="T5" fmla="*/ 91 h 505"/>
                <a:gd name="T6" fmla="*/ 23 w 573"/>
                <a:gd name="T7" fmla="*/ 122 h 505"/>
                <a:gd name="T8" fmla="*/ 7 w 573"/>
                <a:gd name="T9" fmla="*/ 153 h 505"/>
                <a:gd name="T10" fmla="*/ 38 w 573"/>
                <a:gd name="T11" fmla="*/ 183 h 505"/>
                <a:gd name="T12" fmla="*/ 23 w 573"/>
                <a:gd name="T13" fmla="*/ 267 h 505"/>
                <a:gd name="T14" fmla="*/ 91 w 573"/>
                <a:gd name="T15" fmla="*/ 282 h 505"/>
                <a:gd name="T16" fmla="*/ 68 w 573"/>
                <a:gd name="T17" fmla="*/ 374 h 505"/>
                <a:gd name="T18" fmla="*/ 53 w 573"/>
                <a:gd name="T19" fmla="*/ 435 h 505"/>
                <a:gd name="T20" fmla="*/ 91 w 573"/>
                <a:gd name="T21" fmla="*/ 504 h 505"/>
                <a:gd name="T22" fmla="*/ 91 w 573"/>
                <a:gd name="T23" fmla="*/ 504 h 505"/>
                <a:gd name="T24" fmla="*/ 130 w 573"/>
                <a:gd name="T25" fmla="*/ 496 h 505"/>
                <a:gd name="T26" fmla="*/ 130 w 573"/>
                <a:gd name="T27" fmla="*/ 496 h 505"/>
                <a:gd name="T28" fmla="*/ 244 w 573"/>
                <a:gd name="T29" fmla="*/ 374 h 505"/>
                <a:gd name="T30" fmla="*/ 275 w 573"/>
                <a:gd name="T31" fmla="*/ 351 h 505"/>
                <a:gd name="T32" fmla="*/ 313 w 573"/>
                <a:gd name="T33" fmla="*/ 351 h 505"/>
                <a:gd name="T34" fmla="*/ 358 w 573"/>
                <a:gd name="T35" fmla="*/ 328 h 505"/>
                <a:gd name="T36" fmla="*/ 373 w 573"/>
                <a:gd name="T37" fmla="*/ 313 h 505"/>
                <a:gd name="T38" fmla="*/ 511 w 573"/>
                <a:gd name="T39" fmla="*/ 298 h 505"/>
                <a:gd name="T40" fmla="*/ 511 w 573"/>
                <a:gd name="T41" fmla="*/ 237 h 505"/>
                <a:gd name="T42" fmla="*/ 564 w 573"/>
                <a:gd name="T43" fmla="*/ 198 h 505"/>
                <a:gd name="T44" fmla="*/ 564 w 573"/>
                <a:gd name="T45" fmla="*/ 198 h 505"/>
                <a:gd name="T46" fmla="*/ 572 w 573"/>
                <a:gd name="T47" fmla="*/ 160 h 505"/>
                <a:gd name="T48" fmla="*/ 572 w 573"/>
                <a:gd name="T49" fmla="*/ 160 h 505"/>
                <a:gd name="T50" fmla="*/ 396 w 573"/>
                <a:gd name="T51" fmla="*/ 45 h 505"/>
                <a:gd name="T52" fmla="*/ 183 w 573"/>
                <a:gd name="T53" fmla="*/ 53 h 505"/>
                <a:gd name="T54" fmla="*/ 107 w 573"/>
                <a:gd name="T55" fmla="*/ 0 h 505"/>
                <a:gd name="T56" fmla="*/ 38 w 573"/>
                <a:gd name="T57" fmla="*/ 2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3" h="505">
                  <a:moveTo>
                    <a:pt x="38" y="23"/>
                  </a:moveTo>
                  <a:lnTo>
                    <a:pt x="38" y="23"/>
                  </a:lnTo>
                  <a:cubicBezTo>
                    <a:pt x="23" y="45"/>
                    <a:pt x="15" y="61"/>
                    <a:pt x="7" y="91"/>
                  </a:cubicBezTo>
                  <a:cubicBezTo>
                    <a:pt x="7" y="99"/>
                    <a:pt x="23" y="114"/>
                    <a:pt x="23" y="122"/>
                  </a:cubicBezTo>
                  <a:cubicBezTo>
                    <a:pt x="23" y="137"/>
                    <a:pt x="0" y="145"/>
                    <a:pt x="7" y="153"/>
                  </a:cubicBezTo>
                  <a:cubicBezTo>
                    <a:pt x="7" y="168"/>
                    <a:pt x="38" y="168"/>
                    <a:pt x="38" y="183"/>
                  </a:cubicBezTo>
                  <a:cubicBezTo>
                    <a:pt x="38" y="214"/>
                    <a:pt x="7" y="244"/>
                    <a:pt x="23" y="267"/>
                  </a:cubicBezTo>
                  <a:cubicBezTo>
                    <a:pt x="30" y="282"/>
                    <a:pt x="76" y="259"/>
                    <a:pt x="91" y="282"/>
                  </a:cubicBezTo>
                  <a:cubicBezTo>
                    <a:pt x="99" y="305"/>
                    <a:pt x="76" y="343"/>
                    <a:pt x="68" y="374"/>
                  </a:cubicBezTo>
                  <a:cubicBezTo>
                    <a:pt x="61" y="397"/>
                    <a:pt x="53" y="412"/>
                    <a:pt x="53" y="435"/>
                  </a:cubicBezTo>
                  <a:cubicBezTo>
                    <a:pt x="61" y="458"/>
                    <a:pt x="76" y="481"/>
                    <a:pt x="91" y="504"/>
                  </a:cubicBezTo>
                  <a:lnTo>
                    <a:pt x="91" y="504"/>
                  </a:lnTo>
                  <a:cubicBezTo>
                    <a:pt x="130" y="496"/>
                    <a:pt x="130" y="496"/>
                    <a:pt x="130" y="496"/>
                  </a:cubicBezTo>
                  <a:lnTo>
                    <a:pt x="130" y="496"/>
                  </a:lnTo>
                  <a:cubicBezTo>
                    <a:pt x="168" y="450"/>
                    <a:pt x="206" y="412"/>
                    <a:pt x="244" y="374"/>
                  </a:cubicBezTo>
                  <a:cubicBezTo>
                    <a:pt x="252" y="366"/>
                    <a:pt x="260" y="359"/>
                    <a:pt x="275" y="351"/>
                  </a:cubicBezTo>
                  <a:cubicBezTo>
                    <a:pt x="282" y="351"/>
                    <a:pt x="298" y="359"/>
                    <a:pt x="313" y="351"/>
                  </a:cubicBezTo>
                  <a:cubicBezTo>
                    <a:pt x="328" y="351"/>
                    <a:pt x="342" y="343"/>
                    <a:pt x="358" y="328"/>
                  </a:cubicBezTo>
                  <a:cubicBezTo>
                    <a:pt x="365" y="328"/>
                    <a:pt x="365" y="313"/>
                    <a:pt x="373" y="313"/>
                  </a:cubicBezTo>
                  <a:cubicBezTo>
                    <a:pt x="419" y="298"/>
                    <a:pt x="472" y="313"/>
                    <a:pt x="511" y="298"/>
                  </a:cubicBezTo>
                  <a:cubicBezTo>
                    <a:pt x="526" y="282"/>
                    <a:pt x="503" y="252"/>
                    <a:pt x="511" y="237"/>
                  </a:cubicBezTo>
                  <a:cubicBezTo>
                    <a:pt x="526" y="214"/>
                    <a:pt x="549" y="214"/>
                    <a:pt x="564" y="198"/>
                  </a:cubicBezTo>
                  <a:lnTo>
                    <a:pt x="564" y="198"/>
                  </a:lnTo>
                  <a:cubicBezTo>
                    <a:pt x="572" y="160"/>
                    <a:pt x="572" y="160"/>
                    <a:pt x="572" y="160"/>
                  </a:cubicBezTo>
                  <a:lnTo>
                    <a:pt x="572" y="160"/>
                  </a:lnTo>
                  <a:cubicBezTo>
                    <a:pt x="503" y="145"/>
                    <a:pt x="434" y="91"/>
                    <a:pt x="396" y="45"/>
                  </a:cubicBezTo>
                  <a:cubicBezTo>
                    <a:pt x="381" y="30"/>
                    <a:pt x="237" y="68"/>
                    <a:pt x="183" y="53"/>
                  </a:cubicBezTo>
                  <a:cubicBezTo>
                    <a:pt x="160" y="45"/>
                    <a:pt x="114" y="0"/>
                    <a:pt x="107" y="0"/>
                  </a:cubicBezTo>
                  <a:cubicBezTo>
                    <a:pt x="84" y="15"/>
                    <a:pt x="61" y="15"/>
                    <a:pt x="38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0" name="Freeform 130"/>
            <p:cNvSpPr>
              <a:spLocks noChangeArrowheads="1"/>
            </p:cNvSpPr>
            <p:nvPr/>
          </p:nvSpPr>
          <p:spPr bwMode="auto">
            <a:xfrm>
              <a:off x="5974961" y="4738688"/>
              <a:ext cx="838145" cy="811212"/>
            </a:xfrm>
            <a:custGeom>
              <a:avLst/>
              <a:gdLst>
                <a:gd name="T0" fmla="*/ 236 w 2329"/>
                <a:gd name="T1" fmla="*/ 336 h 2254"/>
                <a:gd name="T2" fmla="*/ 160 w 2329"/>
                <a:gd name="T3" fmla="*/ 420 h 2254"/>
                <a:gd name="T4" fmla="*/ 152 w 2329"/>
                <a:gd name="T5" fmla="*/ 535 h 2254"/>
                <a:gd name="T6" fmla="*/ 206 w 2329"/>
                <a:gd name="T7" fmla="*/ 672 h 2254"/>
                <a:gd name="T8" fmla="*/ 30 w 2329"/>
                <a:gd name="T9" fmla="*/ 901 h 2254"/>
                <a:gd name="T10" fmla="*/ 91 w 2329"/>
                <a:gd name="T11" fmla="*/ 1168 h 2254"/>
                <a:gd name="T12" fmla="*/ 53 w 2329"/>
                <a:gd name="T13" fmla="*/ 1459 h 2254"/>
                <a:gd name="T14" fmla="*/ 175 w 2329"/>
                <a:gd name="T15" fmla="*/ 1459 h 2254"/>
                <a:gd name="T16" fmla="*/ 382 w 2329"/>
                <a:gd name="T17" fmla="*/ 1382 h 2254"/>
                <a:gd name="T18" fmla="*/ 374 w 2329"/>
                <a:gd name="T19" fmla="*/ 1505 h 2254"/>
                <a:gd name="T20" fmla="*/ 427 w 2329"/>
                <a:gd name="T21" fmla="*/ 1611 h 2254"/>
                <a:gd name="T22" fmla="*/ 572 w 2329"/>
                <a:gd name="T23" fmla="*/ 1627 h 2254"/>
                <a:gd name="T24" fmla="*/ 717 w 2329"/>
                <a:gd name="T25" fmla="*/ 1711 h 2254"/>
                <a:gd name="T26" fmla="*/ 816 w 2329"/>
                <a:gd name="T27" fmla="*/ 1833 h 2254"/>
                <a:gd name="T28" fmla="*/ 961 w 2329"/>
                <a:gd name="T29" fmla="*/ 1818 h 2254"/>
                <a:gd name="T30" fmla="*/ 976 w 2329"/>
                <a:gd name="T31" fmla="*/ 1925 h 2254"/>
                <a:gd name="T32" fmla="*/ 1037 w 2329"/>
                <a:gd name="T33" fmla="*/ 2009 h 2254"/>
                <a:gd name="T34" fmla="*/ 1091 w 2329"/>
                <a:gd name="T35" fmla="*/ 2253 h 2254"/>
                <a:gd name="T36" fmla="*/ 1282 w 2329"/>
                <a:gd name="T37" fmla="*/ 2138 h 2254"/>
                <a:gd name="T38" fmla="*/ 1351 w 2329"/>
                <a:gd name="T39" fmla="*/ 2016 h 2254"/>
                <a:gd name="T40" fmla="*/ 1427 w 2329"/>
                <a:gd name="T41" fmla="*/ 1841 h 2254"/>
                <a:gd name="T42" fmla="*/ 1756 w 2329"/>
                <a:gd name="T43" fmla="*/ 1627 h 2254"/>
                <a:gd name="T44" fmla="*/ 1870 w 2329"/>
                <a:gd name="T45" fmla="*/ 1497 h 2254"/>
                <a:gd name="T46" fmla="*/ 2084 w 2329"/>
                <a:gd name="T47" fmla="*/ 1382 h 2254"/>
                <a:gd name="T48" fmla="*/ 2115 w 2329"/>
                <a:gd name="T49" fmla="*/ 1313 h 2254"/>
                <a:gd name="T50" fmla="*/ 2008 w 2329"/>
                <a:gd name="T51" fmla="*/ 1069 h 2254"/>
                <a:gd name="T52" fmla="*/ 1939 w 2329"/>
                <a:gd name="T53" fmla="*/ 1016 h 2254"/>
                <a:gd name="T54" fmla="*/ 1885 w 2329"/>
                <a:gd name="T55" fmla="*/ 894 h 2254"/>
                <a:gd name="T56" fmla="*/ 1992 w 2329"/>
                <a:gd name="T57" fmla="*/ 840 h 2254"/>
                <a:gd name="T58" fmla="*/ 2130 w 2329"/>
                <a:gd name="T59" fmla="*/ 619 h 2254"/>
                <a:gd name="T60" fmla="*/ 2168 w 2329"/>
                <a:gd name="T61" fmla="*/ 565 h 2254"/>
                <a:gd name="T62" fmla="*/ 2260 w 2329"/>
                <a:gd name="T63" fmla="*/ 427 h 2254"/>
                <a:gd name="T64" fmla="*/ 2298 w 2329"/>
                <a:gd name="T65" fmla="*/ 397 h 2254"/>
                <a:gd name="T66" fmla="*/ 2328 w 2329"/>
                <a:gd name="T67" fmla="*/ 374 h 2254"/>
                <a:gd name="T68" fmla="*/ 1985 w 2329"/>
                <a:gd name="T69" fmla="*/ 46 h 2254"/>
                <a:gd name="T70" fmla="*/ 1717 w 2329"/>
                <a:gd name="T71" fmla="*/ 99 h 2254"/>
                <a:gd name="T72" fmla="*/ 1542 w 2329"/>
                <a:gd name="T73" fmla="*/ 69 h 2254"/>
                <a:gd name="T74" fmla="*/ 1557 w 2329"/>
                <a:gd name="T75" fmla="*/ 191 h 2254"/>
                <a:gd name="T76" fmla="*/ 1481 w 2329"/>
                <a:gd name="T77" fmla="*/ 305 h 2254"/>
                <a:gd name="T78" fmla="*/ 1351 w 2329"/>
                <a:gd name="T79" fmla="*/ 260 h 2254"/>
                <a:gd name="T80" fmla="*/ 1114 w 2329"/>
                <a:gd name="T81" fmla="*/ 298 h 2254"/>
                <a:gd name="T82" fmla="*/ 1060 w 2329"/>
                <a:gd name="T83" fmla="*/ 313 h 2254"/>
                <a:gd name="T84" fmla="*/ 923 w 2329"/>
                <a:gd name="T85" fmla="*/ 336 h 2254"/>
                <a:gd name="T86" fmla="*/ 640 w 2329"/>
                <a:gd name="T87" fmla="*/ 626 h 2254"/>
                <a:gd name="T88" fmla="*/ 595 w 2329"/>
                <a:gd name="T89" fmla="*/ 512 h 2254"/>
                <a:gd name="T90" fmla="*/ 420 w 2329"/>
                <a:gd name="T91" fmla="*/ 450 h 2254"/>
                <a:gd name="T92" fmla="*/ 275 w 2329"/>
                <a:gd name="T93" fmla="*/ 328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9" h="2254">
                  <a:moveTo>
                    <a:pt x="275" y="328"/>
                  </a:moveTo>
                  <a:lnTo>
                    <a:pt x="275" y="328"/>
                  </a:lnTo>
                  <a:cubicBezTo>
                    <a:pt x="236" y="336"/>
                    <a:pt x="236" y="336"/>
                    <a:pt x="236" y="336"/>
                  </a:cubicBezTo>
                  <a:lnTo>
                    <a:pt x="236" y="336"/>
                  </a:lnTo>
                  <a:cubicBezTo>
                    <a:pt x="213" y="344"/>
                    <a:pt x="191" y="351"/>
                    <a:pt x="175" y="366"/>
                  </a:cubicBezTo>
                  <a:cubicBezTo>
                    <a:pt x="160" y="382"/>
                    <a:pt x="175" y="405"/>
                    <a:pt x="160" y="420"/>
                  </a:cubicBezTo>
                  <a:cubicBezTo>
                    <a:pt x="152" y="435"/>
                    <a:pt x="130" y="450"/>
                    <a:pt x="114" y="466"/>
                  </a:cubicBezTo>
                  <a:lnTo>
                    <a:pt x="114" y="466"/>
                  </a:lnTo>
                  <a:cubicBezTo>
                    <a:pt x="130" y="489"/>
                    <a:pt x="145" y="512"/>
                    <a:pt x="152" y="535"/>
                  </a:cubicBezTo>
                  <a:cubicBezTo>
                    <a:pt x="168" y="565"/>
                    <a:pt x="168" y="596"/>
                    <a:pt x="191" y="619"/>
                  </a:cubicBezTo>
                  <a:cubicBezTo>
                    <a:pt x="198" y="626"/>
                    <a:pt x="221" y="611"/>
                    <a:pt x="229" y="626"/>
                  </a:cubicBezTo>
                  <a:cubicBezTo>
                    <a:pt x="229" y="641"/>
                    <a:pt x="221" y="657"/>
                    <a:pt x="206" y="672"/>
                  </a:cubicBezTo>
                  <a:cubicBezTo>
                    <a:pt x="175" y="710"/>
                    <a:pt x="130" y="733"/>
                    <a:pt x="107" y="771"/>
                  </a:cubicBezTo>
                  <a:cubicBezTo>
                    <a:pt x="84" y="809"/>
                    <a:pt x="114" y="855"/>
                    <a:pt x="91" y="886"/>
                  </a:cubicBezTo>
                  <a:cubicBezTo>
                    <a:pt x="84" y="909"/>
                    <a:pt x="30" y="878"/>
                    <a:pt x="30" y="901"/>
                  </a:cubicBezTo>
                  <a:cubicBezTo>
                    <a:pt x="23" y="947"/>
                    <a:pt x="69" y="993"/>
                    <a:pt x="76" y="1039"/>
                  </a:cubicBezTo>
                  <a:cubicBezTo>
                    <a:pt x="76" y="1054"/>
                    <a:pt x="61" y="1061"/>
                    <a:pt x="61" y="1077"/>
                  </a:cubicBezTo>
                  <a:cubicBezTo>
                    <a:pt x="61" y="1107"/>
                    <a:pt x="84" y="1138"/>
                    <a:pt x="91" y="1168"/>
                  </a:cubicBezTo>
                  <a:cubicBezTo>
                    <a:pt x="91" y="1176"/>
                    <a:pt x="76" y="1176"/>
                    <a:pt x="69" y="1184"/>
                  </a:cubicBezTo>
                  <a:cubicBezTo>
                    <a:pt x="46" y="1245"/>
                    <a:pt x="7" y="1306"/>
                    <a:pt x="0" y="1375"/>
                  </a:cubicBezTo>
                  <a:cubicBezTo>
                    <a:pt x="0" y="1413"/>
                    <a:pt x="38" y="1428"/>
                    <a:pt x="53" y="1459"/>
                  </a:cubicBezTo>
                  <a:lnTo>
                    <a:pt x="53" y="1459"/>
                  </a:lnTo>
                  <a:cubicBezTo>
                    <a:pt x="69" y="1466"/>
                    <a:pt x="76" y="1474"/>
                    <a:pt x="91" y="1474"/>
                  </a:cubicBezTo>
                  <a:cubicBezTo>
                    <a:pt x="114" y="1474"/>
                    <a:pt x="145" y="1466"/>
                    <a:pt x="175" y="1459"/>
                  </a:cubicBezTo>
                  <a:cubicBezTo>
                    <a:pt x="221" y="1451"/>
                    <a:pt x="275" y="1459"/>
                    <a:pt x="313" y="1436"/>
                  </a:cubicBezTo>
                  <a:cubicBezTo>
                    <a:pt x="336" y="1421"/>
                    <a:pt x="321" y="1382"/>
                    <a:pt x="344" y="1367"/>
                  </a:cubicBezTo>
                  <a:cubicBezTo>
                    <a:pt x="351" y="1359"/>
                    <a:pt x="366" y="1382"/>
                    <a:pt x="382" y="1382"/>
                  </a:cubicBezTo>
                  <a:cubicBezTo>
                    <a:pt x="412" y="1398"/>
                    <a:pt x="450" y="1382"/>
                    <a:pt x="473" y="1405"/>
                  </a:cubicBezTo>
                  <a:cubicBezTo>
                    <a:pt x="481" y="1428"/>
                    <a:pt x="443" y="1436"/>
                    <a:pt x="427" y="1451"/>
                  </a:cubicBezTo>
                  <a:cubicBezTo>
                    <a:pt x="405" y="1466"/>
                    <a:pt x="389" y="1482"/>
                    <a:pt x="374" y="1505"/>
                  </a:cubicBezTo>
                  <a:cubicBezTo>
                    <a:pt x="366" y="1527"/>
                    <a:pt x="359" y="1558"/>
                    <a:pt x="359" y="1581"/>
                  </a:cubicBezTo>
                  <a:cubicBezTo>
                    <a:pt x="359" y="1604"/>
                    <a:pt x="351" y="1634"/>
                    <a:pt x="366" y="1650"/>
                  </a:cubicBezTo>
                  <a:cubicBezTo>
                    <a:pt x="389" y="1657"/>
                    <a:pt x="405" y="1627"/>
                    <a:pt x="427" y="1611"/>
                  </a:cubicBezTo>
                  <a:cubicBezTo>
                    <a:pt x="443" y="1596"/>
                    <a:pt x="458" y="1566"/>
                    <a:pt x="487" y="1558"/>
                  </a:cubicBezTo>
                  <a:cubicBezTo>
                    <a:pt x="503" y="1550"/>
                    <a:pt x="518" y="1566"/>
                    <a:pt x="533" y="1581"/>
                  </a:cubicBezTo>
                  <a:cubicBezTo>
                    <a:pt x="549" y="1588"/>
                    <a:pt x="549" y="1627"/>
                    <a:pt x="572" y="1627"/>
                  </a:cubicBezTo>
                  <a:cubicBezTo>
                    <a:pt x="602" y="1634"/>
                    <a:pt x="640" y="1596"/>
                    <a:pt x="679" y="1604"/>
                  </a:cubicBezTo>
                  <a:cubicBezTo>
                    <a:pt x="694" y="1611"/>
                    <a:pt x="686" y="1634"/>
                    <a:pt x="686" y="1650"/>
                  </a:cubicBezTo>
                  <a:cubicBezTo>
                    <a:pt x="701" y="1673"/>
                    <a:pt x="709" y="1688"/>
                    <a:pt x="717" y="1711"/>
                  </a:cubicBezTo>
                  <a:cubicBezTo>
                    <a:pt x="732" y="1734"/>
                    <a:pt x="755" y="1749"/>
                    <a:pt x="770" y="1772"/>
                  </a:cubicBezTo>
                  <a:cubicBezTo>
                    <a:pt x="778" y="1787"/>
                    <a:pt x="762" y="1818"/>
                    <a:pt x="778" y="1833"/>
                  </a:cubicBezTo>
                  <a:cubicBezTo>
                    <a:pt x="785" y="1841"/>
                    <a:pt x="801" y="1833"/>
                    <a:pt x="816" y="1833"/>
                  </a:cubicBezTo>
                  <a:cubicBezTo>
                    <a:pt x="824" y="1833"/>
                    <a:pt x="831" y="1848"/>
                    <a:pt x="839" y="1841"/>
                  </a:cubicBezTo>
                  <a:cubicBezTo>
                    <a:pt x="869" y="1833"/>
                    <a:pt x="885" y="1802"/>
                    <a:pt x="915" y="1795"/>
                  </a:cubicBezTo>
                  <a:cubicBezTo>
                    <a:pt x="931" y="1795"/>
                    <a:pt x="946" y="1810"/>
                    <a:pt x="961" y="1818"/>
                  </a:cubicBezTo>
                  <a:cubicBezTo>
                    <a:pt x="984" y="1818"/>
                    <a:pt x="999" y="1795"/>
                    <a:pt x="1015" y="1802"/>
                  </a:cubicBezTo>
                  <a:cubicBezTo>
                    <a:pt x="1030" y="1810"/>
                    <a:pt x="1045" y="1841"/>
                    <a:pt x="1037" y="1856"/>
                  </a:cubicBezTo>
                  <a:cubicBezTo>
                    <a:pt x="1030" y="1886"/>
                    <a:pt x="969" y="1894"/>
                    <a:pt x="976" y="1925"/>
                  </a:cubicBezTo>
                  <a:cubicBezTo>
                    <a:pt x="984" y="1955"/>
                    <a:pt x="1037" y="1917"/>
                    <a:pt x="1068" y="1932"/>
                  </a:cubicBezTo>
                  <a:cubicBezTo>
                    <a:pt x="1076" y="1940"/>
                    <a:pt x="1076" y="1963"/>
                    <a:pt x="1068" y="1978"/>
                  </a:cubicBezTo>
                  <a:cubicBezTo>
                    <a:pt x="1060" y="1993"/>
                    <a:pt x="1037" y="1993"/>
                    <a:pt x="1037" y="2009"/>
                  </a:cubicBezTo>
                  <a:cubicBezTo>
                    <a:pt x="1022" y="2070"/>
                    <a:pt x="999" y="2131"/>
                    <a:pt x="1007" y="2184"/>
                  </a:cubicBezTo>
                  <a:cubicBezTo>
                    <a:pt x="1015" y="2223"/>
                    <a:pt x="1060" y="2230"/>
                    <a:pt x="1091" y="2253"/>
                  </a:cubicBezTo>
                  <a:lnTo>
                    <a:pt x="1091" y="2253"/>
                  </a:lnTo>
                  <a:cubicBezTo>
                    <a:pt x="1091" y="2238"/>
                    <a:pt x="1129" y="2238"/>
                    <a:pt x="1144" y="2230"/>
                  </a:cubicBezTo>
                  <a:cubicBezTo>
                    <a:pt x="1183" y="2223"/>
                    <a:pt x="1213" y="2192"/>
                    <a:pt x="1236" y="2169"/>
                  </a:cubicBezTo>
                  <a:cubicBezTo>
                    <a:pt x="1251" y="2154"/>
                    <a:pt x="1274" y="2146"/>
                    <a:pt x="1282" y="2138"/>
                  </a:cubicBezTo>
                  <a:lnTo>
                    <a:pt x="1282" y="2138"/>
                  </a:lnTo>
                  <a:cubicBezTo>
                    <a:pt x="1290" y="2131"/>
                    <a:pt x="1290" y="2123"/>
                    <a:pt x="1290" y="2123"/>
                  </a:cubicBezTo>
                  <a:cubicBezTo>
                    <a:pt x="1297" y="2100"/>
                    <a:pt x="1328" y="2016"/>
                    <a:pt x="1351" y="2016"/>
                  </a:cubicBezTo>
                  <a:cubicBezTo>
                    <a:pt x="1366" y="2009"/>
                    <a:pt x="1396" y="2009"/>
                    <a:pt x="1396" y="1986"/>
                  </a:cubicBezTo>
                  <a:cubicBezTo>
                    <a:pt x="1396" y="1963"/>
                    <a:pt x="1412" y="1948"/>
                    <a:pt x="1412" y="1932"/>
                  </a:cubicBezTo>
                  <a:cubicBezTo>
                    <a:pt x="1358" y="1917"/>
                    <a:pt x="1419" y="1863"/>
                    <a:pt x="1427" y="1841"/>
                  </a:cubicBezTo>
                  <a:cubicBezTo>
                    <a:pt x="1465" y="1810"/>
                    <a:pt x="1488" y="1795"/>
                    <a:pt x="1519" y="1757"/>
                  </a:cubicBezTo>
                  <a:cubicBezTo>
                    <a:pt x="1549" y="1719"/>
                    <a:pt x="1626" y="1642"/>
                    <a:pt x="1671" y="1627"/>
                  </a:cubicBezTo>
                  <a:cubicBezTo>
                    <a:pt x="1702" y="1619"/>
                    <a:pt x="1733" y="1611"/>
                    <a:pt x="1756" y="1627"/>
                  </a:cubicBezTo>
                  <a:cubicBezTo>
                    <a:pt x="1763" y="1634"/>
                    <a:pt x="1778" y="1657"/>
                    <a:pt x="1786" y="1650"/>
                  </a:cubicBezTo>
                  <a:cubicBezTo>
                    <a:pt x="1794" y="1650"/>
                    <a:pt x="1817" y="1634"/>
                    <a:pt x="1824" y="1627"/>
                  </a:cubicBezTo>
                  <a:cubicBezTo>
                    <a:pt x="1878" y="1611"/>
                    <a:pt x="1847" y="1497"/>
                    <a:pt x="1870" y="1497"/>
                  </a:cubicBezTo>
                  <a:cubicBezTo>
                    <a:pt x="1916" y="1474"/>
                    <a:pt x="1916" y="1474"/>
                    <a:pt x="1916" y="1474"/>
                  </a:cubicBezTo>
                  <a:cubicBezTo>
                    <a:pt x="1946" y="1459"/>
                    <a:pt x="1969" y="1421"/>
                    <a:pt x="2008" y="1428"/>
                  </a:cubicBezTo>
                  <a:cubicBezTo>
                    <a:pt x="2030" y="1436"/>
                    <a:pt x="2069" y="1398"/>
                    <a:pt x="2084" y="1382"/>
                  </a:cubicBezTo>
                  <a:cubicBezTo>
                    <a:pt x="2092" y="1375"/>
                    <a:pt x="2130" y="1329"/>
                    <a:pt x="2130" y="1313"/>
                  </a:cubicBezTo>
                  <a:lnTo>
                    <a:pt x="2130" y="1313"/>
                  </a:lnTo>
                  <a:cubicBezTo>
                    <a:pt x="2122" y="1313"/>
                    <a:pt x="2122" y="1313"/>
                    <a:pt x="2115" y="1313"/>
                  </a:cubicBezTo>
                  <a:cubicBezTo>
                    <a:pt x="2115" y="1306"/>
                    <a:pt x="2061" y="1268"/>
                    <a:pt x="2053" y="1260"/>
                  </a:cubicBezTo>
                  <a:cubicBezTo>
                    <a:pt x="2030" y="1214"/>
                    <a:pt x="2046" y="1184"/>
                    <a:pt x="2030" y="1138"/>
                  </a:cubicBezTo>
                  <a:cubicBezTo>
                    <a:pt x="2030" y="1115"/>
                    <a:pt x="2023" y="1084"/>
                    <a:pt x="2008" y="1069"/>
                  </a:cubicBezTo>
                  <a:cubicBezTo>
                    <a:pt x="2000" y="1061"/>
                    <a:pt x="1969" y="1039"/>
                    <a:pt x="1962" y="1023"/>
                  </a:cubicBezTo>
                  <a:cubicBezTo>
                    <a:pt x="1962" y="1023"/>
                    <a:pt x="1954" y="1016"/>
                    <a:pt x="1946" y="1016"/>
                  </a:cubicBezTo>
                  <a:lnTo>
                    <a:pt x="1939" y="1016"/>
                  </a:lnTo>
                  <a:cubicBezTo>
                    <a:pt x="1939" y="1008"/>
                    <a:pt x="1946" y="955"/>
                    <a:pt x="1931" y="947"/>
                  </a:cubicBezTo>
                  <a:cubicBezTo>
                    <a:pt x="1923" y="932"/>
                    <a:pt x="1901" y="924"/>
                    <a:pt x="1901" y="909"/>
                  </a:cubicBezTo>
                  <a:cubicBezTo>
                    <a:pt x="1893" y="901"/>
                    <a:pt x="1885" y="894"/>
                    <a:pt x="1885" y="894"/>
                  </a:cubicBezTo>
                  <a:cubicBezTo>
                    <a:pt x="1878" y="886"/>
                    <a:pt x="1862" y="840"/>
                    <a:pt x="1862" y="832"/>
                  </a:cubicBezTo>
                  <a:cubicBezTo>
                    <a:pt x="1870" y="832"/>
                    <a:pt x="1870" y="832"/>
                    <a:pt x="1870" y="832"/>
                  </a:cubicBezTo>
                  <a:cubicBezTo>
                    <a:pt x="1908" y="832"/>
                    <a:pt x="1954" y="840"/>
                    <a:pt x="1992" y="840"/>
                  </a:cubicBezTo>
                  <a:cubicBezTo>
                    <a:pt x="2015" y="809"/>
                    <a:pt x="2030" y="756"/>
                    <a:pt x="2061" y="718"/>
                  </a:cubicBezTo>
                  <a:cubicBezTo>
                    <a:pt x="2076" y="702"/>
                    <a:pt x="2099" y="695"/>
                    <a:pt x="2115" y="680"/>
                  </a:cubicBezTo>
                  <a:cubicBezTo>
                    <a:pt x="2130" y="649"/>
                    <a:pt x="2130" y="649"/>
                    <a:pt x="2130" y="619"/>
                  </a:cubicBezTo>
                  <a:lnTo>
                    <a:pt x="2130" y="611"/>
                  </a:lnTo>
                  <a:cubicBezTo>
                    <a:pt x="2137" y="611"/>
                    <a:pt x="2145" y="603"/>
                    <a:pt x="2145" y="603"/>
                  </a:cubicBezTo>
                  <a:cubicBezTo>
                    <a:pt x="2153" y="596"/>
                    <a:pt x="2168" y="573"/>
                    <a:pt x="2168" y="565"/>
                  </a:cubicBezTo>
                  <a:cubicBezTo>
                    <a:pt x="2237" y="565"/>
                    <a:pt x="2198" y="512"/>
                    <a:pt x="2244" y="504"/>
                  </a:cubicBezTo>
                  <a:cubicBezTo>
                    <a:pt x="2252" y="489"/>
                    <a:pt x="2252" y="458"/>
                    <a:pt x="2260" y="450"/>
                  </a:cubicBezTo>
                  <a:cubicBezTo>
                    <a:pt x="2260" y="443"/>
                    <a:pt x="2260" y="435"/>
                    <a:pt x="2260" y="427"/>
                  </a:cubicBezTo>
                  <a:lnTo>
                    <a:pt x="2267" y="420"/>
                  </a:lnTo>
                  <a:cubicBezTo>
                    <a:pt x="2275" y="412"/>
                    <a:pt x="2282" y="405"/>
                    <a:pt x="2290" y="405"/>
                  </a:cubicBezTo>
                  <a:cubicBezTo>
                    <a:pt x="2290" y="397"/>
                    <a:pt x="2298" y="397"/>
                    <a:pt x="2298" y="397"/>
                  </a:cubicBezTo>
                  <a:cubicBezTo>
                    <a:pt x="2305" y="397"/>
                    <a:pt x="2313" y="389"/>
                    <a:pt x="2313" y="389"/>
                  </a:cubicBezTo>
                  <a:cubicBezTo>
                    <a:pt x="2328" y="374"/>
                    <a:pt x="2328" y="374"/>
                    <a:pt x="2328" y="374"/>
                  </a:cubicBezTo>
                  <a:lnTo>
                    <a:pt x="2328" y="374"/>
                  </a:lnTo>
                  <a:cubicBezTo>
                    <a:pt x="2305" y="336"/>
                    <a:pt x="2282" y="298"/>
                    <a:pt x="2275" y="267"/>
                  </a:cubicBezTo>
                  <a:cubicBezTo>
                    <a:pt x="2275" y="168"/>
                    <a:pt x="2191" y="183"/>
                    <a:pt x="2168" y="99"/>
                  </a:cubicBezTo>
                  <a:cubicBezTo>
                    <a:pt x="2160" y="76"/>
                    <a:pt x="2008" y="38"/>
                    <a:pt x="1985" y="46"/>
                  </a:cubicBezTo>
                  <a:cubicBezTo>
                    <a:pt x="1916" y="61"/>
                    <a:pt x="1847" y="46"/>
                    <a:pt x="1801" y="0"/>
                  </a:cubicBezTo>
                  <a:lnTo>
                    <a:pt x="1801" y="0"/>
                  </a:lnTo>
                  <a:cubicBezTo>
                    <a:pt x="1763" y="46"/>
                    <a:pt x="1756" y="61"/>
                    <a:pt x="1717" y="99"/>
                  </a:cubicBezTo>
                  <a:cubicBezTo>
                    <a:pt x="1694" y="114"/>
                    <a:pt x="1679" y="145"/>
                    <a:pt x="1656" y="137"/>
                  </a:cubicBezTo>
                  <a:cubicBezTo>
                    <a:pt x="1633" y="130"/>
                    <a:pt x="1633" y="91"/>
                    <a:pt x="1610" y="76"/>
                  </a:cubicBezTo>
                  <a:cubicBezTo>
                    <a:pt x="1587" y="69"/>
                    <a:pt x="1565" y="61"/>
                    <a:pt x="1542" y="69"/>
                  </a:cubicBezTo>
                  <a:cubicBezTo>
                    <a:pt x="1526" y="69"/>
                    <a:pt x="1542" y="91"/>
                    <a:pt x="1534" y="99"/>
                  </a:cubicBezTo>
                  <a:cubicBezTo>
                    <a:pt x="1526" y="114"/>
                    <a:pt x="1488" y="114"/>
                    <a:pt x="1496" y="130"/>
                  </a:cubicBezTo>
                  <a:cubicBezTo>
                    <a:pt x="1496" y="160"/>
                    <a:pt x="1542" y="168"/>
                    <a:pt x="1557" y="191"/>
                  </a:cubicBezTo>
                  <a:cubicBezTo>
                    <a:pt x="1565" y="214"/>
                    <a:pt x="1565" y="252"/>
                    <a:pt x="1549" y="267"/>
                  </a:cubicBezTo>
                  <a:cubicBezTo>
                    <a:pt x="1534" y="282"/>
                    <a:pt x="1511" y="244"/>
                    <a:pt x="1496" y="252"/>
                  </a:cubicBezTo>
                  <a:cubicBezTo>
                    <a:pt x="1481" y="260"/>
                    <a:pt x="1496" y="298"/>
                    <a:pt x="1481" y="305"/>
                  </a:cubicBezTo>
                  <a:cubicBezTo>
                    <a:pt x="1458" y="313"/>
                    <a:pt x="1427" y="298"/>
                    <a:pt x="1404" y="290"/>
                  </a:cubicBezTo>
                  <a:cubicBezTo>
                    <a:pt x="1389" y="290"/>
                    <a:pt x="1389" y="275"/>
                    <a:pt x="1381" y="267"/>
                  </a:cubicBezTo>
                  <a:cubicBezTo>
                    <a:pt x="1373" y="267"/>
                    <a:pt x="1358" y="260"/>
                    <a:pt x="1351" y="260"/>
                  </a:cubicBezTo>
                  <a:cubicBezTo>
                    <a:pt x="1312" y="267"/>
                    <a:pt x="1274" y="298"/>
                    <a:pt x="1236" y="298"/>
                  </a:cubicBezTo>
                  <a:cubicBezTo>
                    <a:pt x="1221" y="298"/>
                    <a:pt x="1206" y="267"/>
                    <a:pt x="1183" y="267"/>
                  </a:cubicBezTo>
                  <a:cubicBezTo>
                    <a:pt x="1160" y="267"/>
                    <a:pt x="1137" y="282"/>
                    <a:pt x="1114" y="298"/>
                  </a:cubicBezTo>
                  <a:cubicBezTo>
                    <a:pt x="1099" y="305"/>
                    <a:pt x="1106" y="336"/>
                    <a:pt x="1091" y="336"/>
                  </a:cubicBezTo>
                  <a:cubicBezTo>
                    <a:pt x="1076" y="344"/>
                    <a:pt x="1068" y="321"/>
                    <a:pt x="1060" y="313"/>
                  </a:cubicBezTo>
                  <a:lnTo>
                    <a:pt x="1060" y="313"/>
                  </a:lnTo>
                  <a:cubicBezTo>
                    <a:pt x="1045" y="328"/>
                    <a:pt x="1037" y="351"/>
                    <a:pt x="1015" y="366"/>
                  </a:cubicBezTo>
                  <a:cubicBezTo>
                    <a:pt x="992" y="382"/>
                    <a:pt x="969" y="405"/>
                    <a:pt x="938" y="397"/>
                  </a:cubicBezTo>
                  <a:cubicBezTo>
                    <a:pt x="923" y="397"/>
                    <a:pt x="946" y="328"/>
                    <a:pt x="923" y="336"/>
                  </a:cubicBezTo>
                  <a:cubicBezTo>
                    <a:pt x="839" y="382"/>
                    <a:pt x="762" y="450"/>
                    <a:pt x="701" y="527"/>
                  </a:cubicBezTo>
                  <a:cubicBezTo>
                    <a:pt x="686" y="542"/>
                    <a:pt x="717" y="580"/>
                    <a:pt x="709" y="596"/>
                  </a:cubicBezTo>
                  <a:cubicBezTo>
                    <a:pt x="694" y="619"/>
                    <a:pt x="663" y="626"/>
                    <a:pt x="640" y="626"/>
                  </a:cubicBezTo>
                  <a:cubicBezTo>
                    <a:pt x="625" y="619"/>
                    <a:pt x="610" y="596"/>
                    <a:pt x="610" y="580"/>
                  </a:cubicBezTo>
                  <a:cubicBezTo>
                    <a:pt x="610" y="565"/>
                    <a:pt x="625" y="557"/>
                    <a:pt x="625" y="542"/>
                  </a:cubicBezTo>
                  <a:cubicBezTo>
                    <a:pt x="617" y="527"/>
                    <a:pt x="595" y="527"/>
                    <a:pt x="595" y="512"/>
                  </a:cubicBezTo>
                  <a:cubicBezTo>
                    <a:pt x="587" y="504"/>
                    <a:pt x="602" y="489"/>
                    <a:pt x="595" y="481"/>
                  </a:cubicBezTo>
                  <a:cubicBezTo>
                    <a:pt x="587" y="450"/>
                    <a:pt x="587" y="389"/>
                    <a:pt x="556" y="382"/>
                  </a:cubicBezTo>
                  <a:cubicBezTo>
                    <a:pt x="503" y="374"/>
                    <a:pt x="473" y="450"/>
                    <a:pt x="420" y="450"/>
                  </a:cubicBezTo>
                  <a:cubicBezTo>
                    <a:pt x="405" y="458"/>
                    <a:pt x="405" y="412"/>
                    <a:pt x="389" y="405"/>
                  </a:cubicBezTo>
                  <a:cubicBezTo>
                    <a:pt x="374" y="389"/>
                    <a:pt x="344" y="405"/>
                    <a:pt x="328" y="397"/>
                  </a:cubicBezTo>
                  <a:cubicBezTo>
                    <a:pt x="305" y="382"/>
                    <a:pt x="290" y="351"/>
                    <a:pt x="275" y="32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1" name="Freeform 131"/>
            <p:cNvSpPr>
              <a:spLocks noChangeArrowheads="1"/>
            </p:cNvSpPr>
            <p:nvPr/>
          </p:nvSpPr>
          <p:spPr bwMode="auto">
            <a:xfrm>
              <a:off x="6073380" y="4749801"/>
              <a:ext cx="282557" cy="214313"/>
            </a:xfrm>
            <a:custGeom>
              <a:avLst/>
              <a:gdLst>
                <a:gd name="T0" fmla="*/ 785 w 786"/>
                <a:gd name="T1" fmla="*/ 283 h 597"/>
                <a:gd name="T2" fmla="*/ 785 w 786"/>
                <a:gd name="T3" fmla="*/ 283 h 597"/>
                <a:gd name="T4" fmla="*/ 740 w 786"/>
                <a:gd name="T5" fmla="*/ 336 h 597"/>
                <a:gd name="T6" fmla="*/ 663 w 786"/>
                <a:gd name="T7" fmla="*/ 367 h 597"/>
                <a:gd name="T8" fmla="*/ 648 w 786"/>
                <a:gd name="T9" fmla="*/ 306 h 597"/>
                <a:gd name="T10" fmla="*/ 426 w 786"/>
                <a:gd name="T11" fmla="*/ 497 h 597"/>
                <a:gd name="T12" fmla="*/ 434 w 786"/>
                <a:gd name="T13" fmla="*/ 566 h 597"/>
                <a:gd name="T14" fmla="*/ 365 w 786"/>
                <a:gd name="T15" fmla="*/ 596 h 597"/>
                <a:gd name="T16" fmla="*/ 335 w 786"/>
                <a:gd name="T17" fmla="*/ 550 h 597"/>
                <a:gd name="T18" fmla="*/ 350 w 786"/>
                <a:gd name="T19" fmla="*/ 512 h 597"/>
                <a:gd name="T20" fmla="*/ 320 w 786"/>
                <a:gd name="T21" fmla="*/ 482 h 597"/>
                <a:gd name="T22" fmla="*/ 320 w 786"/>
                <a:gd name="T23" fmla="*/ 451 h 597"/>
                <a:gd name="T24" fmla="*/ 281 w 786"/>
                <a:gd name="T25" fmla="*/ 352 h 597"/>
                <a:gd name="T26" fmla="*/ 145 w 786"/>
                <a:gd name="T27" fmla="*/ 420 h 597"/>
                <a:gd name="T28" fmla="*/ 114 w 786"/>
                <a:gd name="T29" fmla="*/ 375 h 597"/>
                <a:gd name="T30" fmla="*/ 53 w 786"/>
                <a:gd name="T31" fmla="*/ 367 h 597"/>
                <a:gd name="T32" fmla="*/ 0 w 786"/>
                <a:gd name="T33" fmla="*/ 298 h 597"/>
                <a:gd name="T34" fmla="*/ 0 w 786"/>
                <a:gd name="T35" fmla="*/ 298 h 597"/>
                <a:gd name="T36" fmla="*/ 114 w 786"/>
                <a:gd name="T37" fmla="*/ 176 h 597"/>
                <a:gd name="T38" fmla="*/ 145 w 786"/>
                <a:gd name="T39" fmla="*/ 153 h 597"/>
                <a:gd name="T40" fmla="*/ 183 w 786"/>
                <a:gd name="T41" fmla="*/ 153 h 597"/>
                <a:gd name="T42" fmla="*/ 228 w 786"/>
                <a:gd name="T43" fmla="*/ 130 h 597"/>
                <a:gd name="T44" fmla="*/ 243 w 786"/>
                <a:gd name="T45" fmla="*/ 115 h 597"/>
                <a:gd name="T46" fmla="*/ 381 w 786"/>
                <a:gd name="T47" fmla="*/ 100 h 597"/>
                <a:gd name="T48" fmla="*/ 381 w 786"/>
                <a:gd name="T49" fmla="*/ 39 h 597"/>
                <a:gd name="T50" fmla="*/ 434 w 786"/>
                <a:gd name="T51" fmla="*/ 0 h 597"/>
                <a:gd name="T52" fmla="*/ 434 w 786"/>
                <a:gd name="T53" fmla="*/ 0 h 597"/>
                <a:gd name="T54" fmla="*/ 549 w 786"/>
                <a:gd name="T55" fmla="*/ 84 h 597"/>
                <a:gd name="T56" fmla="*/ 556 w 786"/>
                <a:gd name="T57" fmla="*/ 54 h 597"/>
                <a:gd name="T58" fmla="*/ 602 w 786"/>
                <a:gd name="T59" fmla="*/ 46 h 597"/>
                <a:gd name="T60" fmla="*/ 656 w 786"/>
                <a:gd name="T61" fmla="*/ 153 h 597"/>
                <a:gd name="T62" fmla="*/ 694 w 786"/>
                <a:gd name="T63" fmla="*/ 176 h 597"/>
                <a:gd name="T64" fmla="*/ 762 w 786"/>
                <a:gd name="T65" fmla="*/ 222 h 597"/>
                <a:gd name="T66" fmla="*/ 785 w 786"/>
                <a:gd name="T67" fmla="*/ 28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6" h="597">
                  <a:moveTo>
                    <a:pt x="785" y="283"/>
                  </a:moveTo>
                  <a:lnTo>
                    <a:pt x="785" y="283"/>
                  </a:lnTo>
                  <a:cubicBezTo>
                    <a:pt x="770" y="298"/>
                    <a:pt x="762" y="321"/>
                    <a:pt x="740" y="336"/>
                  </a:cubicBezTo>
                  <a:cubicBezTo>
                    <a:pt x="717" y="352"/>
                    <a:pt x="694" y="375"/>
                    <a:pt x="663" y="367"/>
                  </a:cubicBezTo>
                  <a:cubicBezTo>
                    <a:pt x="648" y="367"/>
                    <a:pt x="671" y="298"/>
                    <a:pt x="648" y="306"/>
                  </a:cubicBezTo>
                  <a:cubicBezTo>
                    <a:pt x="564" y="352"/>
                    <a:pt x="487" y="420"/>
                    <a:pt x="426" y="497"/>
                  </a:cubicBezTo>
                  <a:cubicBezTo>
                    <a:pt x="411" y="512"/>
                    <a:pt x="442" y="550"/>
                    <a:pt x="434" y="566"/>
                  </a:cubicBezTo>
                  <a:cubicBezTo>
                    <a:pt x="419" y="589"/>
                    <a:pt x="388" y="596"/>
                    <a:pt x="365" y="596"/>
                  </a:cubicBezTo>
                  <a:cubicBezTo>
                    <a:pt x="350" y="589"/>
                    <a:pt x="335" y="566"/>
                    <a:pt x="335" y="550"/>
                  </a:cubicBezTo>
                  <a:cubicBezTo>
                    <a:pt x="335" y="535"/>
                    <a:pt x="350" y="527"/>
                    <a:pt x="350" y="512"/>
                  </a:cubicBezTo>
                  <a:cubicBezTo>
                    <a:pt x="342" y="497"/>
                    <a:pt x="320" y="497"/>
                    <a:pt x="320" y="482"/>
                  </a:cubicBezTo>
                  <a:cubicBezTo>
                    <a:pt x="312" y="474"/>
                    <a:pt x="327" y="459"/>
                    <a:pt x="320" y="451"/>
                  </a:cubicBezTo>
                  <a:cubicBezTo>
                    <a:pt x="312" y="420"/>
                    <a:pt x="312" y="359"/>
                    <a:pt x="281" y="352"/>
                  </a:cubicBezTo>
                  <a:cubicBezTo>
                    <a:pt x="228" y="344"/>
                    <a:pt x="198" y="420"/>
                    <a:pt x="145" y="420"/>
                  </a:cubicBezTo>
                  <a:cubicBezTo>
                    <a:pt x="130" y="428"/>
                    <a:pt x="130" y="382"/>
                    <a:pt x="114" y="375"/>
                  </a:cubicBezTo>
                  <a:cubicBezTo>
                    <a:pt x="99" y="359"/>
                    <a:pt x="69" y="375"/>
                    <a:pt x="53" y="367"/>
                  </a:cubicBezTo>
                  <a:cubicBezTo>
                    <a:pt x="30" y="352"/>
                    <a:pt x="15" y="321"/>
                    <a:pt x="0" y="298"/>
                  </a:cubicBezTo>
                  <a:lnTo>
                    <a:pt x="0" y="298"/>
                  </a:lnTo>
                  <a:cubicBezTo>
                    <a:pt x="38" y="252"/>
                    <a:pt x="76" y="214"/>
                    <a:pt x="114" y="176"/>
                  </a:cubicBezTo>
                  <a:cubicBezTo>
                    <a:pt x="122" y="168"/>
                    <a:pt x="130" y="161"/>
                    <a:pt x="145" y="153"/>
                  </a:cubicBezTo>
                  <a:cubicBezTo>
                    <a:pt x="152" y="153"/>
                    <a:pt x="168" y="161"/>
                    <a:pt x="183" y="153"/>
                  </a:cubicBezTo>
                  <a:cubicBezTo>
                    <a:pt x="198" y="153"/>
                    <a:pt x="212" y="145"/>
                    <a:pt x="228" y="130"/>
                  </a:cubicBezTo>
                  <a:cubicBezTo>
                    <a:pt x="235" y="130"/>
                    <a:pt x="235" y="115"/>
                    <a:pt x="243" y="115"/>
                  </a:cubicBezTo>
                  <a:cubicBezTo>
                    <a:pt x="289" y="100"/>
                    <a:pt x="342" y="115"/>
                    <a:pt x="381" y="100"/>
                  </a:cubicBezTo>
                  <a:cubicBezTo>
                    <a:pt x="396" y="84"/>
                    <a:pt x="373" y="54"/>
                    <a:pt x="381" y="39"/>
                  </a:cubicBezTo>
                  <a:cubicBezTo>
                    <a:pt x="396" y="16"/>
                    <a:pt x="419" y="16"/>
                    <a:pt x="434" y="0"/>
                  </a:cubicBezTo>
                  <a:lnTo>
                    <a:pt x="434" y="0"/>
                  </a:lnTo>
                  <a:cubicBezTo>
                    <a:pt x="472" y="31"/>
                    <a:pt x="503" y="69"/>
                    <a:pt x="549" y="84"/>
                  </a:cubicBezTo>
                  <a:cubicBezTo>
                    <a:pt x="556" y="92"/>
                    <a:pt x="549" y="61"/>
                    <a:pt x="556" y="54"/>
                  </a:cubicBezTo>
                  <a:cubicBezTo>
                    <a:pt x="572" y="46"/>
                    <a:pt x="594" y="31"/>
                    <a:pt x="602" y="46"/>
                  </a:cubicBezTo>
                  <a:cubicBezTo>
                    <a:pt x="633" y="69"/>
                    <a:pt x="633" y="115"/>
                    <a:pt x="656" y="153"/>
                  </a:cubicBezTo>
                  <a:cubicBezTo>
                    <a:pt x="663" y="161"/>
                    <a:pt x="679" y="168"/>
                    <a:pt x="694" y="176"/>
                  </a:cubicBezTo>
                  <a:cubicBezTo>
                    <a:pt x="717" y="191"/>
                    <a:pt x="740" y="207"/>
                    <a:pt x="762" y="222"/>
                  </a:cubicBezTo>
                  <a:cubicBezTo>
                    <a:pt x="778" y="237"/>
                    <a:pt x="778" y="260"/>
                    <a:pt x="785" y="28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2" name="Freeform 132"/>
            <p:cNvSpPr>
              <a:spLocks noChangeArrowheads="1"/>
            </p:cNvSpPr>
            <p:nvPr/>
          </p:nvSpPr>
          <p:spPr bwMode="auto">
            <a:xfrm>
              <a:off x="6230532" y="4614863"/>
              <a:ext cx="393674" cy="247650"/>
            </a:xfrm>
            <a:custGeom>
              <a:avLst/>
              <a:gdLst>
                <a:gd name="T0" fmla="*/ 8 w 1093"/>
                <a:gd name="T1" fmla="*/ 336 h 689"/>
                <a:gd name="T2" fmla="*/ 8 w 1093"/>
                <a:gd name="T3" fmla="*/ 336 h 689"/>
                <a:gd name="T4" fmla="*/ 0 w 1093"/>
                <a:gd name="T5" fmla="*/ 374 h 689"/>
                <a:gd name="T6" fmla="*/ 0 w 1093"/>
                <a:gd name="T7" fmla="*/ 374 h 689"/>
                <a:gd name="T8" fmla="*/ 115 w 1093"/>
                <a:gd name="T9" fmla="*/ 458 h 689"/>
                <a:gd name="T10" fmla="*/ 122 w 1093"/>
                <a:gd name="T11" fmla="*/ 428 h 689"/>
                <a:gd name="T12" fmla="*/ 168 w 1093"/>
                <a:gd name="T13" fmla="*/ 420 h 689"/>
                <a:gd name="T14" fmla="*/ 222 w 1093"/>
                <a:gd name="T15" fmla="*/ 527 h 689"/>
                <a:gd name="T16" fmla="*/ 260 w 1093"/>
                <a:gd name="T17" fmla="*/ 550 h 689"/>
                <a:gd name="T18" fmla="*/ 328 w 1093"/>
                <a:gd name="T19" fmla="*/ 596 h 689"/>
                <a:gd name="T20" fmla="*/ 351 w 1093"/>
                <a:gd name="T21" fmla="*/ 657 h 689"/>
                <a:gd name="T22" fmla="*/ 351 w 1093"/>
                <a:gd name="T23" fmla="*/ 657 h 689"/>
                <a:gd name="T24" fmla="*/ 382 w 1093"/>
                <a:gd name="T25" fmla="*/ 680 h 689"/>
                <a:gd name="T26" fmla="*/ 405 w 1093"/>
                <a:gd name="T27" fmla="*/ 642 h 689"/>
                <a:gd name="T28" fmla="*/ 474 w 1093"/>
                <a:gd name="T29" fmla="*/ 611 h 689"/>
                <a:gd name="T30" fmla="*/ 527 w 1093"/>
                <a:gd name="T31" fmla="*/ 642 h 689"/>
                <a:gd name="T32" fmla="*/ 642 w 1093"/>
                <a:gd name="T33" fmla="*/ 604 h 689"/>
                <a:gd name="T34" fmla="*/ 672 w 1093"/>
                <a:gd name="T35" fmla="*/ 611 h 689"/>
                <a:gd name="T36" fmla="*/ 695 w 1093"/>
                <a:gd name="T37" fmla="*/ 634 h 689"/>
                <a:gd name="T38" fmla="*/ 772 w 1093"/>
                <a:gd name="T39" fmla="*/ 649 h 689"/>
                <a:gd name="T40" fmla="*/ 787 w 1093"/>
                <a:gd name="T41" fmla="*/ 596 h 689"/>
                <a:gd name="T42" fmla="*/ 840 w 1093"/>
                <a:gd name="T43" fmla="*/ 611 h 689"/>
                <a:gd name="T44" fmla="*/ 848 w 1093"/>
                <a:gd name="T45" fmla="*/ 535 h 689"/>
                <a:gd name="T46" fmla="*/ 787 w 1093"/>
                <a:gd name="T47" fmla="*/ 474 h 689"/>
                <a:gd name="T48" fmla="*/ 825 w 1093"/>
                <a:gd name="T49" fmla="*/ 443 h 689"/>
                <a:gd name="T50" fmla="*/ 833 w 1093"/>
                <a:gd name="T51" fmla="*/ 413 h 689"/>
                <a:gd name="T52" fmla="*/ 901 w 1093"/>
                <a:gd name="T53" fmla="*/ 420 h 689"/>
                <a:gd name="T54" fmla="*/ 947 w 1093"/>
                <a:gd name="T55" fmla="*/ 481 h 689"/>
                <a:gd name="T56" fmla="*/ 1008 w 1093"/>
                <a:gd name="T57" fmla="*/ 443 h 689"/>
                <a:gd name="T58" fmla="*/ 1092 w 1093"/>
                <a:gd name="T59" fmla="*/ 344 h 689"/>
                <a:gd name="T60" fmla="*/ 1092 w 1093"/>
                <a:gd name="T61" fmla="*/ 344 h 689"/>
                <a:gd name="T62" fmla="*/ 1069 w 1093"/>
                <a:gd name="T63" fmla="*/ 321 h 689"/>
                <a:gd name="T64" fmla="*/ 863 w 1093"/>
                <a:gd name="T65" fmla="*/ 206 h 689"/>
                <a:gd name="T66" fmla="*/ 634 w 1093"/>
                <a:gd name="T67" fmla="*/ 15 h 689"/>
                <a:gd name="T68" fmla="*/ 435 w 1093"/>
                <a:gd name="T69" fmla="*/ 8 h 689"/>
                <a:gd name="T70" fmla="*/ 298 w 1093"/>
                <a:gd name="T71" fmla="*/ 115 h 689"/>
                <a:gd name="T72" fmla="*/ 176 w 1093"/>
                <a:gd name="T73" fmla="*/ 252 h 689"/>
                <a:gd name="T74" fmla="*/ 99 w 1093"/>
                <a:gd name="T75" fmla="*/ 313 h 689"/>
                <a:gd name="T76" fmla="*/ 8 w 1093"/>
                <a:gd name="T77" fmla="*/ 336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3" h="689">
                  <a:moveTo>
                    <a:pt x="8" y="336"/>
                  </a:moveTo>
                  <a:lnTo>
                    <a:pt x="8" y="336"/>
                  </a:lnTo>
                  <a:cubicBezTo>
                    <a:pt x="0" y="374"/>
                    <a:pt x="0" y="374"/>
                    <a:pt x="0" y="374"/>
                  </a:cubicBezTo>
                  <a:lnTo>
                    <a:pt x="0" y="374"/>
                  </a:lnTo>
                  <a:cubicBezTo>
                    <a:pt x="38" y="405"/>
                    <a:pt x="69" y="443"/>
                    <a:pt x="115" y="458"/>
                  </a:cubicBezTo>
                  <a:cubicBezTo>
                    <a:pt x="122" y="466"/>
                    <a:pt x="115" y="435"/>
                    <a:pt x="122" y="428"/>
                  </a:cubicBezTo>
                  <a:cubicBezTo>
                    <a:pt x="138" y="420"/>
                    <a:pt x="160" y="405"/>
                    <a:pt x="168" y="420"/>
                  </a:cubicBezTo>
                  <a:cubicBezTo>
                    <a:pt x="199" y="443"/>
                    <a:pt x="199" y="489"/>
                    <a:pt x="222" y="527"/>
                  </a:cubicBezTo>
                  <a:cubicBezTo>
                    <a:pt x="229" y="535"/>
                    <a:pt x="245" y="542"/>
                    <a:pt x="260" y="550"/>
                  </a:cubicBezTo>
                  <a:cubicBezTo>
                    <a:pt x="283" y="565"/>
                    <a:pt x="306" y="581"/>
                    <a:pt x="328" y="596"/>
                  </a:cubicBezTo>
                  <a:cubicBezTo>
                    <a:pt x="344" y="611"/>
                    <a:pt x="344" y="634"/>
                    <a:pt x="351" y="657"/>
                  </a:cubicBezTo>
                  <a:lnTo>
                    <a:pt x="351" y="657"/>
                  </a:lnTo>
                  <a:cubicBezTo>
                    <a:pt x="359" y="665"/>
                    <a:pt x="367" y="688"/>
                    <a:pt x="382" y="680"/>
                  </a:cubicBezTo>
                  <a:cubicBezTo>
                    <a:pt x="397" y="680"/>
                    <a:pt x="390" y="649"/>
                    <a:pt x="405" y="642"/>
                  </a:cubicBezTo>
                  <a:cubicBezTo>
                    <a:pt x="428" y="626"/>
                    <a:pt x="451" y="611"/>
                    <a:pt x="474" y="611"/>
                  </a:cubicBezTo>
                  <a:cubicBezTo>
                    <a:pt x="497" y="611"/>
                    <a:pt x="512" y="642"/>
                    <a:pt x="527" y="642"/>
                  </a:cubicBezTo>
                  <a:cubicBezTo>
                    <a:pt x="565" y="642"/>
                    <a:pt x="603" y="611"/>
                    <a:pt x="642" y="604"/>
                  </a:cubicBezTo>
                  <a:cubicBezTo>
                    <a:pt x="649" y="604"/>
                    <a:pt x="664" y="611"/>
                    <a:pt x="672" y="611"/>
                  </a:cubicBezTo>
                  <a:cubicBezTo>
                    <a:pt x="680" y="619"/>
                    <a:pt x="680" y="634"/>
                    <a:pt x="695" y="634"/>
                  </a:cubicBezTo>
                  <a:cubicBezTo>
                    <a:pt x="718" y="642"/>
                    <a:pt x="749" y="657"/>
                    <a:pt x="772" y="649"/>
                  </a:cubicBezTo>
                  <a:cubicBezTo>
                    <a:pt x="787" y="642"/>
                    <a:pt x="772" y="604"/>
                    <a:pt x="787" y="596"/>
                  </a:cubicBezTo>
                  <a:cubicBezTo>
                    <a:pt x="802" y="588"/>
                    <a:pt x="825" y="626"/>
                    <a:pt x="840" y="611"/>
                  </a:cubicBezTo>
                  <a:cubicBezTo>
                    <a:pt x="856" y="596"/>
                    <a:pt x="856" y="558"/>
                    <a:pt x="848" y="535"/>
                  </a:cubicBezTo>
                  <a:cubicBezTo>
                    <a:pt x="833" y="512"/>
                    <a:pt x="787" y="504"/>
                    <a:pt x="787" y="474"/>
                  </a:cubicBezTo>
                  <a:cubicBezTo>
                    <a:pt x="779" y="458"/>
                    <a:pt x="817" y="458"/>
                    <a:pt x="825" y="443"/>
                  </a:cubicBezTo>
                  <a:cubicBezTo>
                    <a:pt x="833" y="435"/>
                    <a:pt x="817" y="413"/>
                    <a:pt x="833" y="413"/>
                  </a:cubicBezTo>
                  <a:cubicBezTo>
                    <a:pt x="856" y="405"/>
                    <a:pt x="878" y="413"/>
                    <a:pt x="901" y="420"/>
                  </a:cubicBezTo>
                  <a:cubicBezTo>
                    <a:pt x="924" y="435"/>
                    <a:pt x="924" y="474"/>
                    <a:pt x="947" y="481"/>
                  </a:cubicBezTo>
                  <a:cubicBezTo>
                    <a:pt x="970" y="489"/>
                    <a:pt x="985" y="458"/>
                    <a:pt x="1008" y="443"/>
                  </a:cubicBezTo>
                  <a:cubicBezTo>
                    <a:pt x="1047" y="405"/>
                    <a:pt x="1054" y="390"/>
                    <a:pt x="1092" y="344"/>
                  </a:cubicBezTo>
                  <a:lnTo>
                    <a:pt x="1092" y="344"/>
                  </a:lnTo>
                  <a:cubicBezTo>
                    <a:pt x="1085" y="336"/>
                    <a:pt x="1077" y="329"/>
                    <a:pt x="1069" y="321"/>
                  </a:cubicBezTo>
                  <a:cubicBezTo>
                    <a:pt x="1001" y="237"/>
                    <a:pt x="955" y="237"/>
                    <a:pt x="863" y="206"/>
                  </a:cubicBezTo>
                  <a:cubicBezTo>
                    <a:pt x="733" y="160"/>
                    <a:pt x="749" y="23"/>
                    <a:pt x="634" y="15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344" y="0"/>
                    <a:pt x="367" y="84"/>
                    <a:pt x="298" y="115"/>
                  </a:cubicBezTo>
                  <a:cubicBezTo>
                    <a:pt x="222" y="168"/>
                    <a:pt x="321" y="244"/>
                    <a:pt x="176" y="252"/>
                  </a:cubicBezTo>
                  <a:cubicBezTo>
                    <a:pt x="160" y="252"/>
                    <a:pt x="122" y="306"/>
                    <a:pt x="99" y="313"/>
                  </a:cubicBezTo>
                  <a:cubicBezTo>
                    <a:pt x="69" y="336"/>
                    <a:pt x="38" y="344"/>
                    <a:pt x="8" y="33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3" name="Freeform 133"/>
            <p:cNvSpPr>
              <a:spLocks noChangeArrowheads="1"/>
            </p:cNvSpPr>
            <p:nvPr/>
          </p:nvSpPr>
          <p:spPr bwMode="auto">
            <a:xfrm>
              <a:off x="5708279" y="4583113"/>
              <a:ext cx="284144" cy="201612"/>
            </a:xfrm>
            <a:custGeom>
              <a:avLst/>
              <a:gdLst>
                <a:gd name="T0" fmla="*/ 374 w 788"/>
                <a:gd name="T1" fmla="*/ 77 h 559"/>
                <a:gd name="T2" fmla="*/ 374 w 788"/>
                <a:gd name="T3" fmla="*/ 77 h 559"/>
                <a:gd name="T4" fmla="*/ 267 w 788"/>
                <a:gd name="T5" fmla="*/ 0 h 559"/>
                <a:gd name="T6" fmla="*/ 267 w 788"/>
                <a:gd name="T7" fmla="*/ 0 h 559"/>
                <a:gd name="T8" fmla="*/ 229 w 788"/>
                <a:gd name="T9" fmla="*/ 77 h 559"/>
                <a:gd name="T10" fmla="*/ 267 w 788"/>
                <a:gd name="T11" fmla="*/ 123 h 559"/>
                <a:gd name="T12" fmla="*/ 252 w 788"/>
                <a:gd name="T13" fmla="*/ 146 h 559"/>
                <a:gd name="T14" fmla="*/ 176 w 788"/>
                <a:gd name="T15" fmla="*/ 161 h 559"/>
                <a:gd name="T16" fmla="*/ 46 w 788"/>
                <a:gd name="T17" fmla="*/ 153 h 559"/>
                <a:gd name="T18" fmla="*/ 15 w 788"/>
                <a:gd name="T19" fmla="*/ 191 h 559"/>
                <a:gd name="T20" fmla="*/ 15 w 788"/>
                <a:gd name="T21" fmla="*/ 191 h 559"/>
                <a:gd name="T22" fmla="*/ 7 w 788"/>
                <a:gd name="T23" fmla="*/ 245 h 559"/>
                <a:gd name="T24" fmla="*/ 53 w 788"/>
                <a:gd name="T25" fmla="*/ 260 h 559"/>
                <a:gd name="T26" fmla="*/ 76 w 788"/>
                <a:gd name="T27" fmla="*/ 283 h 559"/>
                <a:gd name="T28" fmla="*/ 68 w 788"/>
                <a:gd name="T29" fmla="*/ 313 h 559"/>
                <a:gd name="T30" fmla="*/ 122 w 788"/>
                <a:gd name="T31" fmla="*/ 321 h 559"/>
                <a:gd name="T32" fmla="*/ 145 w 788"/>
                <a:gd name="T33" fmla="*/ 375 h 559"/>
                <a:gd name="T34" fmla="*/ 260 w 788"/>
                <a:gd name="T35" fmla="*/ 382 h 559"/>
                <a:gd name="T36" fmla="*/ 191 w 788"/>
                <a:gd name="T37" fmla="*/ 444 h 559"/>
                <a:gd name="T38" fmla="*/ 267 w 788"/>
                <a:gd name="T39" fmla="*/ 520 h 559"/>
                <a:gd name="T40" fmla="*/ 290 w 788"/>
                <a:gd name="T41" fmla="*/ 550 h 559"/>
                <a:gd name="T42" fmla="*/ 313 w 788"/>
                <a:gd name="T43" fmla="*/ 558 h 559"/>
                <a:gd name="T44" fmla="*/ 313 w 788"/>
                <a:gd name="T45" fmla="*/ 558 h 559"/>
                <a:gd name="T46" fmla="*/ 405 w 788"/>
                <a:gd name="T47" fmla="*/ 543 h 559"/>
                <a:gd name="T48" fmla="*/ 450 w 788"/>
                <a:gd name="T49" fmla="*/ 466 h 559"/>
                <a:gd name="T50" fmla="*/ 550 w 788"/>
                <a:gd name="T51" fmla="*/ 428 h 559"/>
                <a:gd name="T52" fmla="*/ 550 w 788"/>
                <a:gd name="T53" fmla="*/ 405 h 559"/>
                <a:gd name="T54" fmla="*/ 580 w 788"/>
                <a:gd name="T55" fmla="*/ 367 h 559"/>
                <a:gd name="T56" fmla="*/ 664 w 788"/>
                <a:gd name="T57" fmla="*/ 291 h 559"/>
                <a:gd name="T58" fmla="*/ 756 w 788"/>
                <a:gd name="T59" fmla="*/ 321 h 559"/>
                <a:gd name="T60" fmla="*/ 787 w 788"/>
                <a:gd name="T61" fmla="*/ 268 h 559"/>
                <a:gd name="T62" fmla="*/ 787 w 788"/>
                <a:gd name="T63" fmla="*/ 268 h 559"/>
                <a:gd name="T64" fmla="*/ 626 w 788"/>
                <a:gd name="T65" fmla="*/ 230 h 559"/>
                <a:gd name="T66" fmla="*/ 420 w 788"/>
                <a:gd name="T67" fmla="*/ 153 h 559"/>
                <a:gd name="T68" fmla="*/ 420 w 788"/>
                <a:gd name="T69" fmla="*/ 153 h 559"/>
                <a:gd name="T70" fmla="*/ 374 w 788"/>
                <a:gd name="T71" fmla="*/ 7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8" h="559">
                  <a:moveTo>
                    <a:pt x="374" y="77"/>
                  </a:moveTo>
                  <a:lnTo>
                    <a:pt x="374" y="77"/>
                  </a:lnTo>
                  <a:cubicBezTo>
                    <a:pt x="267" y="0"/>
                    <a:pt x="267" y="0"/>
                    <a:pt x="267" y="0"/>
                  </a:cubicBezTo>
                  <a:lnTo>
                    <a:pt x="267" y="0"/>
                  </a:lnTo>
                  <a:cubicBezTo>
                    <a:pt x="252" y="23"/>
                    <a:pt x="229" y="46"/>
                    <a:pt x="229" y="77"/>
                  </a:cubicBezTo>
                  <a:cubicBezTo>
                    <a:pt x="237" y="100"/>
                    <a:pt x="267" y="107"/>
                    <a:pt x="267" y="123"/>
                  </a:cubicBezTo>
                  <a:cubicBezTo>
                    <a:pt x="275" y="130"/>
                    <a:pt x="267" y="146"/>
                    <a:pt x="252" y="146"/>
                  </a:cubicBezTo>
                  <a:cubicBezTo>
                    <a:pt x="229" y="161"/>
                    <a:pt x="198" y="161"/>
                    <a:pt x="176" y="161"/>
                  </a:cubicBezTo>
                  <a:cubicBezTo>
                    <a:pt x="130" y="161"/>
                    <a:pt x="84" y="146"/>
                    <a:pt x="46" y="153"/>
                  </a:cubicBezTo>
                  <a:cubicBezTo>
                    <a:pt x="30" y="153"/>
                    <a:pt x="23" y="176"/>
                    <a:pt x="15" y="191"/>
                  </a:cubicBezTo>
                  <a:lnTo>
                    <a:pt x="15" y="191"/>
                  </a:lnTo>
                  <a:cubicBezTo>
                    <a:pt x="15" y="214"/>
                    <a:pt x="0" y="230"/>
                    <a:pt x="7" y="245"/>
                  </a:cubicBezTo>
                  <a:cubicBezTo>
                    <a:pt x="15" y="260"/>
                    <a:pt x="38" y="245"/>
                    <a:pt x="53" y="260"/>
                  </a:cubicBezTo>
                  <a:cubicBezTo>
                    <a:pt x="68" y="260"/>
                    <a:pt x="76" y="275"/>
                    <a:pt x="76" y="283"/>
                  </a:cubicBezTo>
                  <a:cubicBezTo>
                    <a:pt x="76" y="298"/>
                    <a:pt x="61" y="313"/>
                    <a:pt x="68" y="313"/>
                  </a:cubicBezTo>
                  <a:cubicBezTo>
                    <a:pt x="84" y="329"/>
                    <a:pt x="107" y="306"/>
                    <a:pt x="122" y="321"/>
                  </a:cubicBezTo>
                  <a:cubicBezTo>
                    <a:pt x="137" y="329"/>
                    <a:pt x="122" y="367"/>
                    <a:pt x="145" y="375"/>
                  </a:cubicBezTo>
                  <a:cubicBezTo>
                    <a:pt x="176" y="390"/>
                    <a:pt x="237" y="352"/>
                    <a:pt x="260" y="382"/>
                  </a:cubicBezTo>
                  <a:cubicBezTo>
                    <a:pt x="275" y="405"/>
                    <a:pt x="183" y="413"/>
                    <a:pt x="191" y="444"/>
                  </a:cubicBezTo>
                  <a:cubicBezTo>
                    <a:pt x="191" y="482"/>
                    <a:pt x="244" y="489"/>
                    <a:pt x="267" y="520"/>
                  </a:cubicBezTo>
                  <a:cubicBezTo>
                    <a:pt x="282" y="527"/>
                    <a:pt x="282" y="543"/>
                    <a:pt x="290" y="550"/>
                  </a:cubicBezTo>
                  <a:cubicBezTo>
                    <a:pt x="298" y="558"/>
                    <a:pt x="305" y="558"/>
                    <a:pt x="313" y="558"/>
                  </a:cubicBezTo>
                  <a:lnTo>
                    <a:pt x="313" y="558"/>
                  </a:lnTo>
                  <a:cubicBezTo>
                    <a:pt x="343" y="550"/>
                    <a:pt x="382" y="558"/>
                    <a:pt x="405" y="543"/>
                  </a:cubicBezTo>
                  <a:cubicBezTo>
                    <a:pt x="428" y="520"/>
                    <a:pt x="428" y="482"/>
                    <a:pt x="450" y="466"/>
                  </a:cubicBezTo>
                  <a:cubicBezTo>
                    <a:pt x="481" y="444"/>
                    <a:pt x="519" y="444"/>
                    <a:pt x="550" y="428"/>
                  </a:cubicBezTo>
                  <a:cubicBezTo>
                    <a:pt x="557" y="428"/>
                    <a:pt x="550" y="413"/>
                    <a:pt x="550" y="405"/>
                  </a:cubicBezTo>
                  <a:cubicBezTo>
                    <a:pt x="557" y="390"/>
                    <a:pt x="573" y="375"/>
                    <a:pt x="580" y="367"/>
                  </a:cubicBezTo>
                  <a:cubicBezTo>
                    <a:pt x="611" y="336"/>
                    <a:pt x="626" y="298"/>
                    <a:pt x="664" y="291"/>
                  </a:cubicBezTo>
                  <a:cubicBezTo>
                    <a:pt x="695" y="283"/>
                    <a:pt x="725" y="329"/>
                    <a:pt x="756" y="321"/>
                  </a:cubicBezTo>
                  <a:cubicBezTo>
                    <a:pt x="787" y="313"/>
                    <a:pt x="779" y="291"/>
                    <a:pt x="787" y="268"/>
                  </a:cubicBezTo>
                  <a:lnTo>
                    <a:pt x="787" y="268"/>
                  </a:lnTo>
                  <a:cubicBezTo>
                    <a:pt x="741" y="252"/>
                    <a:pt x="687" y="237"/>
                    <a:pt x="626" y="230"/>
                  </a:cubicBezTo>
                  <a:cubicBezTo>
                    <a:pt x="542" y="222"/>
                    <a:pt x="496" y="169"/>
                    <a:pt x="420" y="153"/>
                  </a:cubicBezTo>
                  <a:lnTo>
                    <a:pt x="420" y="153"/>
                  </a:lnTo>
                  <a:cubicBezTo>
                    <a:pt x="374" y="77"/>
                    <a:pt x="374" y="77"/>
                    <a:pt x="374" y="7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4" name="Freeform 134"/>
            <p:cNvSpPr>
              <a:spLocks noChangeArrowheads="1"/>
            </p:cNvSpPr>
            <p:nvPr/>
          </p:nvSpPr>
          <p:spPr bwMode="auto">
            <a:xfrm>
              <a:off x="5820984" y="4678363"/>
              <a:ext cx="242871" cy="228600"/>
            </a:xfrm>
            <a:custGeom>
              <a:avLst/>
              <a:gdLst>
                <a:gd name="T0" fmla="*/ 611 w 673"/>
                <a:gd name="T1" fmla="*/ 23 h 635"/>
                <a:gd name="T2" fmla="*/ 611 w 673"/>
                <a:gd name="T3" fmla="*/ 23 h 635"/>
                <a:gd name="T4" fmla="*/ 474 w 673"/>
                <a:gd name="T5" fmla="*/ 0 h 635"/>
                <a:gd name="T6" fmla="*/ 474 w 673"/>
                <a:gd name="T7" fmla="*/ 0 h 635"/>
                <a:gd name="T8" fmla="*/ 443 w 673"/>
                <a:gd name="T9" fmla="*/ 53 h 635"/>
                <a:gd name="T10" fmla="*/ 351 w 673"/>
                <a:gd name="T11" fmla="*/ 23 h 635"/>
                <a:gd name="T12" fmla="*/ 267 w 673"/>
                <a:gd name="T13" fmla="*/ 99 h 635"/>
                <a:gd name="T14" fmla="*/ 237 w 673"/>
                <a:gd name="T15" fmla="*/ 137 h 635"/>
                <a:gd name="T16" fmla="*/ 237 w 673"/>
                <a:gd name="T17" fmla="*/ 160 h 635"/>
                <a:gd name="T18" fmla="*/ 137 w 673"/>
                <a:gd name="T19" fmla="*/ 198 h 635"/>
                <a:gd name="T20" fmla="*/ 92 w 673"/>
                <a:gd name="T21" fmla="*/ 275 h 635"/>
                <a:gd name="T22" fmla="*/ 0 w 673"/>
                <a:gd name="T23" fmla="*/ 290 h 635"/>
                <a:gd name="T24" fmla="*/ 0 w 673"/>
                <a:gd name="T25" fmla="*/ 290 h 635"/>
                <a:gd name="T26" fmla="*/ 46 w 673"/>
                <a:gd name="T27" fmla="*/ 351 h 635"/>
                <a:gd name="T28" fmla="*/ 160 w 673"/>
                <a:gd name="T29" fmla="*/ 313 h 635"/>
                <a:gd name="T30" fmla="*/ 168 w 673"/>
                <a:gd name="T31" fmla="*/ 343 h 635"/>
                <a:gd name="T32" fmla="*/ 107 w 673"/>
                <a:gd name="T33" fmla="*/ 389 h 635"/>
                <a:gd name="T34" fmla="*/ 130 w 673"/>
                <a:gd name="T35" fmla="*/ 473 h 635"/>
                <a:gd name="T36" fmla="*/ 168 w 673"/>
                <a:gd name="T37" fmla="*/ 512 h 635"/>
                <a:gd name="T38" fmla="*/ 137 w 673"/>
                <a:gd name="T39" fmla="*/ 542 h 635"/>
                <a:gd name="T40" fmla="*/ 122 w 673"/>
                <a:gd name="T41" fmla="*/ 611 h 635"/>
                <a:gd name="T42" fmla="*/ 122 w 673"/>
                <a:gd name="T43" fmla="*/ 611 h 635"/>
                <a:gd name="T44" fmla="*/ 160 w 673"/>
                <a:gd name="T45" fmla="*/ 603 h 635"/>
                <a:gd name="T46" fmla="*/ 222 w 673"/>
                <a:gd name="T47" fmla="*/ 565 h 635"/>
                <a:gd name="T48" fmla="*/ 359 w 673"/>
                <a:gd name="T49" fmla="*/ 534 h 635"/>
                <a:gd name="T50" fmla="*/ 420 w 673"/>
                <a:gd name="T51" fmla="*/ 580 h 635"/>
                <a:gd name="T52" fmla="*/ 542 w 673"/>
                <a:gd name="T53" fmla="*/ 634 h 635"/>
                <a:gd name="T54" fmla="*/ 542 w 673"/>
                <a:gd name="T55" fmla="*/ 634 h 635"/>
                <a:gd name="T56" fmla="*/ 588 w 673"/>
                <a:gd name="T57" fmla="*/ 588 h 635"/>
                <a:gd name="T58" fmla="*/ 603 w 673"/>
                <a:gd name="T59" fmla="*/ 534 h 635"/>
                <a:gd name="T60" fmla="*/ 664 w 673"/>
                <a:gd name="T61" fmla="*/ 504 h 635"/>
                <a:gd name="T62" fmla="*/ 664 w 673"/>
                <a:gd name="T63" fmla="*/ 504 h 635"/>
                <a:gd name="T64" fmla="*/ 626 w 673"/>
                <a:gd name="T65" fmla="*/ 435 h 635"/>
                <a:gd name="T66" fmla="*/ 641 w 673"/>
                <a:gd name="T67" fmla="*/ 374 h 635"/>
                <a:gd name="T68" fmla="*/ 664 w 673"/>
                <a:gd name="T69" fmla="*/ 282 h 635"/>
                <a:gd name="T70" fmla="*/ 596 w 673"/>
                <a:gd name="T71" fmla="*/ 267 h 635"/>
                <a:gd name="T72" fmla="*/ 611 w 673"/>
                <a:gd name="T73" fmla="*/ 183 h 635"/>
                <a:gd name="T74" fmla="*/ 580 w 673"/>
                <a:gd name="T75" fmla="*/ 153 h 635"/>
                <a:gd name="T76" fmla="*/ 596 w 673"/>
                <a:gd name="T77" fmla="*/ 122 h 635"/>
                <a:gd name="T78" fmla="*/ 580 w 673"/>
                <a:gd name="T79" fmla="*/ 91 h 635"/>
                <a:gd name="T80" fmla="*/ 611 w 673"/>
                <a:gd name="T81" fmla="*/ 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3" h="635">
                  <a:moveTo>
                    <a:pt x="611" y="23"/>
                  </a:moveTo>
                  <a:lnTo>
                    <a:pt x="611" y="23"/>
                  </a:lnTo>
                  <a:cubicBezTo>
                    <a:pt x="565" y="23"/>
                    <a:pt x="519" y="15"/>
                    <a:pt x="474" y="0"/>
                  </a:cubicBezTo>
                  <a:lnTo>
                    <a:pt x="474" y="0"/>
                  </a:lnTo>
                  <a:cubicBezTo>
                    <a:pt x="466" y="23"/>
                    <a:pt x="474" y="45"/>
                    <a:pt x="443" y="53"/>
                  </a:cubicBezTo>
                  <a:cubicBezTo>
                    <a:pt x="412" y="61"/>
                    <a:pt x="382" y="15"/>
                    <a:pt x="351" y="23"/>
                  </a:cubicBezTo>
                  <a:cubicBezTo>
                    <a:pt x="313" y="30"/>
                    <a:pt x="298" y="68"/>
                    <a:pt x="267" y="99"/>
                  </a:cubicBezTo>
                  <a:cubicBezTo>
                    <a:pt x="260" y="107"/>
                    <a:pt x="244" y="122"/>
                    <a:pt x="237" y="137"/>
                  </a:cubicBezTo>
                  <a:cubicBezTo>
                    <a:pt x="237" y="145"/>
                    <a:pt x="244" y="160"/>
                    <a:pt x="237" y="160"/>
                  </a:cubicBezTo>
                  <a:cubicBezTo>
                    <a:pt x="206" y="176"/>
                    <a:pt x="168" y="176"/>
                    <a:pt x="137" y="198"/>
                  </a:cubicBezTo>
                  <a:cubicBezTo>
                    <a:pt x="115" y="214"/>
                    <a:pt x="115" y="252"/>
                    <a:pt x="92" y="275"/>
                  </a:cubicBezTo>
                  <a:cubicBezTo>
                    <a:pt x="69" y="290"/>
                    <a:pt x="30" y="282"/>
                    <a:pt x="0" y="290"/>
                  </a:cubicBezTo>
                  <a:lnTo>
                    <a:pt x="0" y="290"/>
                  </a:lnTo>
                  <a:cubicBezTo>
                    <a:pt x="15" y="313"/>
                    <a:pt x="23" y="351"/>
                    <a:pt x="46" y="351"/>
                  </a:cubicBezTo>
                  <a:cubicBezTo>
                    <a:pt x="84" y="359"/>
                    <a:pt x="122" y="320"/>
                    <a:pt x="160" y="313"/>
                  </a:cubicBezTo>
                  <a:cubicBezTo>
                    <a:pt x="168" y="313"/>
                    <a:pt x="176" y="336"/>
                    <a:pt x="168" y="343"/>
                  </a:cubicBezTo>
                  <a:cubicBezTo>
                    <a:pt x="153" y="359"/>
                    <a:pt x="115" y="366"/>
                    <a:pt x="107" y="389"/>
                  </a:cubicBezTo>
                  <a:cubicBezTo>
                    <a:pt x="99" y="412"/>
                    <a:pt x="122" y="443"/>
                    <a:pt x="130" y="473"/>
                  </a:cubicBezTo>
                  <a:cubicBezTo>
                    <a:pt x="137" y="489"/>
                    <a:pt x="160" y="489"/>
                    <a:pt x="168" y="512"/>
                  </a:cubicBezTo>
                  <a:cubicBezTo>
                    <a:pt x="168" y="519"/>
                    <a:pt x="145" y="527"/>
                    <a:pt x="137" y="542"/>
                  </a:cubicBezTo>
                  <a:cubicBezTo>
                    <a:pt x="130" y="565"/>
                    <a:pt x="130" y="588"/>
                    <a:pt x="122" y="611"/>
                  </a:cubicBezTo>
                  <a:lnTo>
                    <a:pt x="122" y="611"/>
                  </a:lnTo>
                  <a:cubicBezTo>
                    <a:pt x="137" y="603"/>
                    <a:pt x="153" y="611"/>
                    <a:pt x="160" y="603"/>
                  </a:cubicBezTo>
                  <a:cubicBezTo>
                    <a:pt x="183" y="595"/>
                    <a:pt x="199" y="573"/>
                    <a:pt x="222" y="565"/>
                  </a:cubicBezTo>
                  <a:cubicBezTo>
                    <a:pt x="267" y="550"/>
                    <a:pt x="313" y="534"/>
                    <a:pt x="359" y="534"/>
                  </a:cubicBezTo>
                  <a:cubicBezTo>
                    <a:pt x="382" y="542"/>
                    <a:pt x="397" y="573"/>
                    <a:pt x="420" y="580"/>
                  </a:cubicBezTo>
                  <a:cubicBezTo>
                    <a:pt x="458" y="603"/>
                    <a:pt x="504" y="618"/>
                    <a:pt x="542" y="634"/>
                  </a:cubicBezTo>
                  <a:lnTo>
                    <a:pt x="542" y="634"/>
                  </a:lnTo>
                  <a:cubicBezTo>
                    <a:pt x="558" y="618"/>
                    <a:pt x="580" y="603"/>
                    <a:pt x="588" y="588"/>
                  </a:cubicBezTo>
                  <a:cubicBezTo>
                    <a:pt x="603" y="573"/>
                    <a:pt x="588" y="550"/>
                    <a:pt x="603" y="534"/>
                  </a:cubicBezTo>
                  <a:cubicBezTo>
                    <a:pt x="619" y="519"/>
                    <a:pt x="641" y="512"/>
                    <a:pt x="664" y="504"/>
                  </a:cubicBezTo>
                  <a:lnTo>
                    <a:pt x="664" y="504"/>
                  </a:lnTo>
                  <a:cubicBezTo>
                    <a:pt x="649" y="481"/>
                    <a:pt x="634" y="458"/>
                    <a:pt x="626" y="435"/>
                  </a:cubicBezTo>
                  <a:cubicBezTo>
                    <a:pt x="626" y="412"/>
                    <a:pt x="634" y="397"/>
                    <a:pt x="641" y="374"/>
                  </a:cubicBezTo>
                  <a:cubicBezTo>
                    <a:pt x="649" y="343"/>
                    <a:pt x="672" y="305"/>
                    <a:pt x="664" y="282"/>
                  </a:cubicBezTo>
                  <a:cubicBezTo>
                    <a:pt x="649" y="259"/>
                    <a:pt x="603" y="282"/>
                    <a:pt x="596" y="267"/>
                  </a:cubicBezTo>
                  <a:cubicBezTo>
                    <a:pt x="580" y="244"/>
                    <a:pt x="611" y="214"/>
                    <a:pt x="611" y="183"/>
                  </a:cubicBezTo>
                  <a:cubicBezTo>
                    <a:pt x="611" y="168"/>
                    <a:pt x="580" y="168"/>
                    <a:pt x="580" y="153"/>
                  </a:cubicBezTo>
                  <a:cubicBezTo>
                    <a:pt x="573" y="145"/>
                    <a:pt x="596" y="137"/>
                    <a:pt x="596" y="122"/>
                  </a:cubicBezTo>
                  <a:cubicBezTo>
                    <a:pt x="596" y="114"/>
                    <a:pt x="580" y="99"/>
                    <a:pt x="580" y="91"/>
                  </a:cubicBezTo>
                  <a:cubicBezTo>
                    <a:pt x="588" y="61"/>
                    <a:pt x="596" y="45"/>
                    <a:pt x="611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5" name="Freeform 135"/>
            <p:cNvSpPr>
              <a:spLocks noChangeArrowheads="1"/>
            </p:cNvSpPr>
            <p:nvPr/>
          </p:nvSpPr>
          <p:spPr bwMode="auto">
            <a:xfrm>
              <a:off x="5603510" y="4651376"/>
              <a:ext cx="280970" cy="295275"/>
            </a:xfrm>
            <a:custGeom>
              <a:avLst/>
              <a:gdLst>
                <a:gd name="T0" fmla="*/ 305 w 780"/>
                <a:gd name="T1" fmla="*/ 0 h 819"/>
                <a:gd name="T2" fmla="*/ 305 w 780"/>
                <a:gd name="T3" fmla="*/ 0 h 819"/>
                <a:gd name="T4" fmla="*/ 297 w 780"/>
                <a:gd name="T5" fmla="*/ 54 h 819"/>
                <a:gd name="T6" fmla="*/ 343 w 780"/>
                <a:gd name="T7" fmla="*/ 69 h 819"/>
                <a:gd name="T8" fmla="*/ 366 w 780"/>
                <a:gd name="T9" fmla="*/ 92 h 819"/>
                <a:gd name="T10" fmla="*/ 358 w 780"/>
                <a:gd name="T11" fmla="*/ 122 h 819"/>
                <a:gd name="T12" fmla="*/ 412 w 780"/>
                <a:gd name="T13" fmla="*/ 130 h 819"/>
                <a:gd name="T14" fmla="*/ 435 w 780"/>
                <a:gd name="T15" fmla="*/ 184 h 819"/>
                <a:gd name="T16" fmla="*/ 550 w 780"/>
                <a:gd name="T17" fmla="*/ 191 h 819"/>
                <a:gd name="T18" fmla="*/ 481 w 780"/>
                <a:gd name="T19" fmla="*/ 253 h 819"/>
                <a:gd name="T20" fmla="*/ 557 w 780"/>
                <a:gd name="T21" fmla="*/ 329 h 819"/>
                <a:gd name="T22" fmla="*/ 580 w 780"/>
                <a:gd name="T23" fmla="*/ 359 h 819"/>
                <a:gd name="T24" fmla="*/ 603 w 780"/>
                <a:gd name="T25" fmla="*/ 367 h 819"/>
                <a:gd name="T26" fmla="*/ 603 w 780"/>
                <a:gd name="T27" fmla="*/ 367 h 819"/>
                <a:gd name="T28" fmla="*/ 649 w 780"/>
                <a:gd name="T29" fmla="*/ 428 h 819"/>
                <a:gd name="T30" fmla="*/ 763 w 780"/>
                <a:gd name="T31" fmla="*/ 390 h 819"/>
                <a:gd name="T32" fmla="*/ 771 w 780"/>
                <a:gd name="T33" fmla="*/ 420 h 819"/>
                <a:gd name="T34" fmla="*/ 710 w 780"/>
                <a:gd name="T35" fmla="*/ 466 h 819"/>
                <a:gd name="T36" fmla="*/ 733 w 780"/>
                <a:gd name="T37" fmla="*/ 550 h 819"/>
                <a:gd name="T38" fmla="*/ 771 w 780"/>
                <a:gd name="T39" fmla="*/ 589 h 819"/>
                <a:gd name="T40" fmla="*/ 740 w 780"/>
                <a:gd name="T41" fmla="*/ 619 h 819"/>
                <a:gd name="T42" fmla="*/ 725 w 780"/>
                <a:gd name="T43" fmla="*/ 688 h 819"/>
                <a:gd name="T44" fmla="*/ 725 w 780"/>
                <a:gd name="T45" fmla="*/ 688 h 819"/>
                <a:gd name="T46" fmla="*/ 588 w 780"/>
                <a:gd name="T47" fmla="*/ 734 h 819"/>
                <a:gd name="T48" fmla="*/ 496 w 780"/>
                <a:gd name="T49" fmla="*/ 757 h 819"/>
                <a:gd name="T50" fmla="*/ 466 w 780"/>
                <a:gd name="T51" fmla="*/ 818 h 819"/>
                <a:gd name="T52" fmla="*/ 427 w 780"/>
                <a:gd name="T53" fmla="*/ 772 h 819"/>
                <a:gd name="T54" fmla="*/ 259 w 780"/>
                <a:gd name="T55" fmla="*/ 634 h 819"/>
                <a:gd name="T56" fmla="*/ 267 w 780"/>
                <a:gd name="T57" fmla="*/ 604 h 819"/>
                <a:gd name="T58" fmla="*/ 160 w 780"/>
                <a:gd name="T59" fmla="*/ 527 h 819"/>
                <a:gd name="T60" fmla="*/ 160 w 780"/>
                <a:gd name="T61" fmla="*/ 527 h 819"/>
                <a:gd name="T62" fmla="*/ 91 w 780"/>
                <a:gd name="T63" fmla="*/ 474 h 819"/>
                <a:gd name="T64" fmla="*/ 68 w 780"/>
                <a:gd name="T65" fmla="*/ 428 h 819"/>
                <a:gd name="T66" fmla="*/ 0 w 780"/>
                <a:gd name="T67" fmla="*/ 413 h 819"/>
                <a:gd name="T68" fmla="*/ 0 w 780"/>
                <a:gd name="T69" fmla="*/ 359 h 819"/>
                <a:gd name="T70" fmla="*/ 0 w 780"/>
                <a:gd name="T71" fmla="*/ 359 h 819"/>
                <a:gd name="T72" fmla="*/ 61 w 780"/>
                <a:gd name="T73" fmla="*/ 352 h 819"/>
                <a:gd name="T74" fmla="*/ 61 w 780"/>
                <a:gd name="T75" fmla="*/ 352 h 819"/>
                <a:gd name="T76" fmla="*/ 38 w 780"/>
                <a:gd name="T77" fmla="*/ 314 h 819"/>
                <a:gd name="T78" fmla="*/ 145 w 780"/>
                <a:gd name="T79" fmla="*/ 321 h 819"/>
                <a:gd name="T80" fmla="*/ 160 w 780"/>
                <a:gd name="T81" fmla="*/ 291 h 819"/>
                <a:gd name="T82" fmla="*/ 244 w 780"/>
                <a:gd name="T83" fmla="*/ 275 h 819"/>
                <a:gd name="T84" fmla="*/ 229 w 780"/>
                <a:gd name="T85" fmla="*/ 222 h 819"/>
                <a:gd name="T86" fmla="*/ 259 w 780"/>
                <a:gd name="T87" fmla="*/ 199 h 819"/>
                <a:gd name="T88" fmla="*/ 252 w 780"/>
                <a:gd name="T89" fmla="*/ 168 h 819"/>
                <a:gd name="T90" fmla="*/ 145 w 780"/>
                <a:gd name="T91" fmla="*/ 214 h 819"/>
                <a:gd name="T92" fmla="*/ 160 w 780"/>
                <a:gd name="T93" fmla="*/ 176 h 819"/>
                <a:gd name="T94" fmla="*/ 152 w 780"/>
                <a:gd name="T95" fmla="*/ 138 h 819"/>
                <a:gd name="T96" fmla="*/ 114 w 780"/>
                <a:gd name="T97" fmla="*/ 84 h 819"/>
                <a:gd name="T98" fmla="*/ 106 w 780"/>
                <a:gd name="T99" fmla="*/ 54 h 819"/>
                <a:gd name="T100" fmla="*/ 106 w 780"/>
                <a:gd name="T101" fmla="*/ 54 h 819"/>
                <a:gd name="T102" fmla="*/ 175 w 780"/>
                <a:gd name="T103" fmla="*/ 31 h 819"/>
                <a:gd name="T104" fmla="*/ 191 w 780"/>
                <a:gd name="T105" fmla="*/ 8 h 819"/>
                <a:gd name="T106" fmla="*/ 305 w 780"/>
                <a:gd name="T107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0" h="819">
                  <a:moveTo>
                    <a:pt x="305" y="0"/>
                  </a:moveTo>
                  <a:lnTo>
                    <a:pt x="305" y="0"/>
                  </a:lnTo>
                  <a:cubicBezTo>
                    <a:pt x="305" y="23"/>
                    <a:pt x="290" y="39"/>
                    <a:pt x="297" y="54"/>
                  </a:cubicBezTo>
                  <a:cubicBezTo>
                    <a:pt x="305" y="69"/>
                    <a:pt x="328" y="54"/>
                    <a:pt x="343" y="69"/>
                  </a:cubicBezTo>
                  <a:cubicBezTo>
                    <a:pt x="358" y="69"/>
                    <a:pt x="366" y="84"/>
                    <a:pt x="366" y="92"/>
                  </a:cubicBezTo>
                  <a:cubicBezTo>
                    <a:pt x="366" y="107"/>
                    <a:pt x="351" y="122"/>
                    <a:pt x="358" y="122"/>
                  </a:cubicBezTo>
                  <a:cubicBezTo>
                    <a:pt x="374" y="138"/>
                    <a:pt x="397" y="115"/>
                    <a:pt x="412" y="130"/>
                  </a:cubicBezTo>
                  <a:cubicBezTo>
                    <a:pt x="427" y="138"/>
                    <a:pt x="412" y="176"/>
                    <a:pt x="435" y="184"/>
                  </a:cubicBezTo>
                  <a:cubicBezTo>
                    <a:pt x="466" y="199"/>
                    <a:pt x="527" y="161"/>
                    <a:pt x="550" y="191"/>
                  </a:cubicBezTo>
                  <a:cubicBezTo>
                    <a:pt x="565" y="214"/>
                    <a:pt x="473" y="222"/>
                    <a:pt x="481" y="253"/>
                  </a:cubicBezTo>
                  <a:cubicBezTo>
                    <a:pt x="481" y="291"/>
                    <a:pt x="534" y="298"/>
                    <a:pt x="557" y="329"/>
                  </a:cubicBezTo>
                  <a:cubicBezTo>
                    <a:pt x="572" y="336"/>
                    <a:pt x="572" y="352"/>
                    <a:pt x="580" y="359"/>
                  </a:cubicBezTo>
                  <a:cubicBezTo>
                    <a:pt x="588" y="367"/>
                    <a:pt x="595" y="367"/>
                    <a:pt x="603" y="367"/>
                  </a:cubicBezTo>
                  <a:lnTo>
                    <a:pt x="603" y="367"/>
                  </a:lnTo>
                  <a:cubicBezTo>
                    <a:pt x="618" y="390"/>
                    <a:pt x="626" y="428"/>
                    <a:pt x="649" y="428"/>
                  </a:cubicBezTo>
                  <a:cubicBezTo>
                    <a:pt x="687" y="436"/>
                    <a:pt x="725" y="397"/>
                    <a:pt x="763" y="390"/>
                  </a:cubicBezTo>
                  <a:cubicBezTo>
                    <a:pt x="771" y="390"/>
                    <a:pt x="779" y="413"/>
                    <a:pt x="771" y="420"/>
                  </a:cubicBezTo>
                  <a:cubicBezTo>
                    <a:pt x="756" y="436"/>
                    <a:pt x="718" y="443"/>
                    <a:pt x="710" y="466"/>
                  </a:cubicBezTo>
                  <a:cubicBezTo>
                    <a:pt x="702" y="489"/>
                    <a:pt x="725" y="520"/>
                    <a:pt x="733" y="550"/>
                  </a:cubicBezTo>
                  <a:cubicBezTo>
                    <a:pt x="740" y="566"/>
                    <a:pt x="763" y="566"/>
                    <a:pt x="771" y="589"/>
                  </a:cubicBezTo>
                  <a:cubicBezTo>
                    <a:pt x="771" y="596"/>
                    <a:pt x="748" y="604"/>
                    <a:pt x="740" y="619"/>
                  </a:cubicBezTo>
                  <a:cubicBezTo>
                    <a:pt x="733" y="642"/>
                    <a:pt x="733" y="665"/>
                    <a:pt x="725" y="688"/>
                  </a:cubicBezTo>
                  <a:lnTo>
                    <a:pt x="725" y="688"/>
                  </a:lnTo>
                  <a:cubicBezTo>
                    <a:pt x="679" y="703"/>
                    <a:pt x="633" y="718"/>
                    <a:pt x="588" y="734"/>
                  </a:cubicBezTo>
                  <a:cubicBezTo>
                    <a:pt x="557" y="741"/>
                    <a:pt x="527" y="734"/>
                    <a:pt x="496" y="757"/>
                  </a:cubicBezTo>
                  <a:cubicBezTo>
                    <a:pt x="481" y="764"/>
                    <a:pt x="488" y="810"/>
                    <a:pt x="466" y="818"/>
                  </a:cubicBezTo>
                  <a:cubicBezTo>
                    <a:pt x="443" y="818"/>
                    <a:pt x="443" y="780"/>
                    <a:pt x="427" y="772"/>
                  </a:cubicBezTo>
                  <a:cubicBezTo>
                    <a:pt x="374" y="718"/>
                    <a:pt x="313" y="688"/>
                    <a:pt x="259" y="634"/>
                  </a:cubicBezTo>
                  <a:cubicBezTo>
                    <a:pt x="252" y="627"/>
                    <a:pt x="275" y="611"/>
                    <a:pt x="267" y="604"/>
                  </a:cubicBezTo>
                  <a:cubicBezTo>
                    <a:pt x="236" y="573"/>
                    <a:pt x="198" y="558"/>
                    <a:pt x="160" y="527"/>
                  </a:cubicBezTo>
                  <a:lnTo>
                    <a:pt x="160" y="527"/>
                  </a:lnTo>
                  <a:cubicBezTo>
                    <a:pt x="91" y="474"/>
                    <a:pt x="91" y="474"/>
                    <a:pt x="91" y="474"/>
                  </a:cubicBezTo>
                  <a:cubicBezTo>
                    <a:pt x="68" y="428"/>
                    <a:pt x="68" y="428"/>
                    <a:pt x="68" y="428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359"/>
                    <a:pt x="0" y="359"/>
                    <a:pt x="0" y="359"/>
                  </a:cubicBezTo>
                  <a:lnTo>
                    <a:pt x="0" y="359"/>
                  </a:lnTo>
                  <a:cubicBezTo>
                    <a:pt x="22" y="359"/>
                    <a:pt x="45" y="352"/>
                    <a:pt x="61" y="352"/>
                  </a:cubicBezTo>
                  <a:lnTo>
                    <a:pt x="61" y="352"/>
                  </a:lnTo>
                  <a:cubicBezTo>
                    <a:pt x="53" y="336"/>
                    <a:pt x="22" y="314"/>
                    <a:pt x="38" y="314"/>
                  </a:cubicBezTo>
                  <a:cubicBezTo>
                    <a:pt x="76" y="298"/>
                    <a:pt x="114" y="329"/>
                    <a:pt x="145" y="321"/>
                  </a:cubicBezTo>
                  <a:cubicBezTo>
                    <a:pt x="160" y="321"/>
                    <a:pt x="152" y="298"/>
                    <a:pt x="160" y="291"/>
                  </a:cubicBezTo>
                  <a:cubicBezTo>
                    <a:pt x="183" y="283"/>
                    <a:pt x="221" y="298"/>
                    <a:pt x="244" y="275"/>
                  </a:cubicBezTo>
                  <a:cubicBezTo>
                    <a:pt x="259" y="268"/>
                    <a:pt x="229" y="245"/>
                    <a:pt x="229" y="222"/>
                  </a:cubicBezTo>
                  <a:cubicBezTo>
                    <a:pt x="236" y="214"/>
                    <a:pt x="252" y="207"/>
                    <a:pt x="259" y="199"/>
                  </a:cubicBezTo>
                  <a:cubicBezTo>
                    <a:pt x="259" y="184"/>
                    <a:pt x="259" y="161"/>
                    <a:pt x="252" y="168"/>
                  </a:cubicBezTo>
                  <a:cubicBezTo>
                    <a:pt x="214" y="168"/>
                    <a:pt x="183" y="207"/>
                    <a:pt x="145" y="214"/>
                  </a:cubicBezTo>
                  <a:cubicBezTo>
                    <a:pt x="137" y="214"/>
                    <a:pt x="160" y="191"/>
                    <a:pt x="160" y="176"/>
                  </a:cubicBezTo>
                  <a:cubicBezTo>
                    <a:pt x="160" y="161"/>
                    <a:pt x="160" y="145"/>
                    <a:pt x="152" y="138"/>
                  </a:cubicBezTo>
                  <a:cubicBezTo>
                    <a:pt x="145" y="115"/>
                    <a:pt x="122" y="107"/>
                    <a:pt x="114" y="84"/>
                  </a:cubicBezTo>
                  <a:cubicBezTo>
                    <a:pt x="106" y="77"/>
                    <a:pt x="106" y="69"/>
                    <a:pt x="106" y="54"/>
                  </a:cubicBezTo>
                  <a:lnTo>
                    <a:pt x="106" y="54"/>
                  </a:lnTo>
                  <a:cubicBezTo>
                    <a:pt x="129" y="46"/>
                    <a:pt x="152" y="46"/>
                    <a:pt x="175" y="31"/>
                  </a:cubicBezTo>
                  <a:cubicBezTo>
                    <a:pt x="183" y="31"/>
                    <a:pt x="183" y="8"/>
                    <a:pt x="191" y="8"/>
                  </a:cubicBezTo>
                  <a:cubicBezTo>
                    <a:pt x="229" y="0"/>
                    <a:pt x="267" y="8"/>
                    <a:pt x="305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6" name="Freeform 136"/>
            <p:cNvSpPr>
              <a:spLocks noChangeArrowheads="1"/>
            </p:cNvSpPr>
            <p:nvPr/>
          </p:nvSpPr>
          <p:spPr bwMode="auto">
            <a:xfrm>
              <a:off x="5363814" y="4598988"/>
              <a:ext cx="150802" cy="190500"/>
            </a:xfrm>
            <a:custGeom>
              <a:avLst/>
              <a:gdLst>
                <a:gd name="T0" fmla="*/ 84 w 421"/>
                <a:gd name="T1" fmla="*/ 0 h 528"/>
                <a:gd name="T2" fmla="*/ 84 w 421"/>
                <a:gd name="T3" fmla="*/ 0 h 528"/>
                <a:gd name="T4" fmla="*/ 160 w 421"/>
                <a:gd name="T5" fmla="*/ 23 h 528"/>
                <a:gd name="T6" fmla="*/ 191 w 421"/>
                <a:gd name="T7" fmla="*/ 23 h 528"/>
                <a:gd name="T8" fmla="*/ 222 w 421"/>
                <a:gd name="T9" fmla="*/ 46 h 528"/>
                <a:gd name="T10" fmla="*/ 275 w 421"/>
                <a:gd name="T11" fmla="*/ 61 h 528"/>
                <a:gd name="T12" fmla="*/ 237 w 421"/>
                <a:gd name="T13" fmla="*/ 84 h 528"/>
                <a:gd name="T14" fmla="*/ 267 w 421"/>
                <a:gd name="T15" fmla="*/ 206 h 528"/>
                <a:gd name="T16" fmla="*/ 298 w 421"/>
                <a:gd name="T17" fmla="*/ 206 h 528"/>
                <a:gd name="T18" fmla="*/ 344 w 421"/>
                <a:gd name="T19" fmla="*/ 283 h 528"/>
                <a:gd name="T20" fmla="*/ 374 w 421"/>
                <a:gd name="T21" fmla="*/ 298 h 528"/>
                <a:gd name="T22" fmla="*/ 374 w 421"/>
                <a:gd name="T23" fmla="*/ 298 h 528"/>
                <a:gd name="T24" fmla="*/ 405 w 421"/>
                <a:gd name="T25" fmla="*/ 359 h 528"/>
                <a:gd name="T26" fmla="*/ 412 w 421"/>
                <a:gd name="T27" fmla="*/ 436 h 528"/>
                <a:gd name="T28" fmla="*/ 412 w 421"/>
                <a:gd name="T29" fmla="*/ 436 h 528"/>
                <a:gd name="T30" fmla="*/ 420 w 421"/>
                <a:gd name="T31" fmla="*/ 497 h 528"/>
                <a:gd name="T32" fmla="*/ 397 w 421"/>
                <a:gd name="T33" fmla="*/ 527 h 528"/>
                <a:gd name="T34" fmla="*/ 397 w 421"/>
                <a:gd name="T35" fmla="*/ 527 h 528"/>
                <a:gd name="T36" fmla="*/ 329 w 421"/>
                <a:gd name="T37" fmla="*/ 481 h 528"/>
                <a:gd name="T38" fmla="*/ 252 w 421"/>
                <a:gd name="T39" fmla="*/ 413 h 528"/>
                <a:gd name="T40" fmla="*/ 23 w 421"/>
                <a:gd name="T41" fmla="*/ 390 h 528"/>
                <a:gd name="T42" fmla="*/ 23 w 421"/>
                <a:gd name="T43" fmla="*/ 390 h 528"/>
                <a:gd name="T44" fmla="*/ 61 w 421"/>
                <a:gd name="T45" fmla="*/ 321 h 528"/>
                <a:gd name="T46" fmla="*/ 54 w 421"/>
                <a:gd name="T47" fmla="*/ 267 h 528"/>
                <a:gd name="T48" fmla="*/ 0 w 421"/>
                <a:gd name="T49" fmla="*/ 206 h 528"/>
                <a:gd name="T50" fmla="*/ 54 w 421"/>
                <a:gd name="T51" fmla="*/ 199 h 528"/>
                <a:gd name="T52" fmla="*/ 84 w 421"/>
                <a:gd name="T53" fmla="*/ 161 h 528"/>
                <a:gd name="T54" fmla="*/ 61 w 421"/>
                <a:gd name="T55" fmla="*/ 92 h 528"/>
                <a:gd name="T56" fmla="*/ 84 w 421"/>
                <a:gd name="T5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1" h="528">
                  <a:moveTo>
                    <a:pt x="84" y="0"/>
                  </a:moveTo>
                  <a:lnTo>
                    <a:pt x="84" y="0"/>
                  </a:lnTo>
                  <a:cubicBezTo>
                    <a:pt x="107" y="8"/>
                    <a:pt x="130" y="15"/>
                    <a:pt x="160" y="23"/>
                  </a:cubicBezTo>
                  <a:cubicBezTo>
                    <a:pt x="168" y="23"/>
                    <a:pt x="183" y="15"/>
                    <a:pt x="191" y="23"/>
                  </a:cubicBezTo>
                  <a:cubicBezTo>
                    <a:pt x="206" y="23"/>
                    <a:pt x="206" y="38"/>
                    <a:pt x="222" y="46"/>
                  </a:cubicBezTo>
                  <a:cubicBezTo>
                    <a:pt x="237" y="54"/>
                    <a:pt x="267" y="38"/>
                    <a:pt x="275" y="61"/>
                  </a:cubicBezTo>
                  <a:cubicBezTo>
                    <a:pt x="283" y="69"/>
                    <a:pt x="244" y="69"/>
                    <a:pt x="237" y="84"/>
                  </a:cubicBezTo>
                  <a:cubicBezTo>
                    <a:pt x="237" y="130"/>
                    <a:pt x="252" y="168"/>
                    <a:pt x="267" y="206"/>
                  </a:cubicBezTo>
                  <a:cubicBezTo>
                    <a:pt x="275" y="214"/>
                    <a:pt x="290" y="199"/>
                    <a:pt x="298" y="206"/>
                  </a:cubicBezTo>
                  <a:cubicBezTo>
                    <a:pt x="321" y="229"/>
                    <a:pt x="321" y="260"/>
                    <a:pt x="344" y="283"/>
                  </a:cubicBezTo>
                  <a:cubicBezTo>
                    <a:pt x="351" y="290"/>
                    <a:pt x="367" y="290"/>
                    <a:pt x="374" y="298"/>
                  </a:cubicBezTo>
                  <a:lnTo>
                    <a:pt x="374" y="298"/>
                  </a:lnTo>
                  <a:cubicBezTo>
                    <a:pt x="405" y="359"/>
                    <a:pt x="405" y="359"/>
                    <a:pt x="405" y="359"/>
                  </a:cubicBezTo>
                  <a:cubicBezTo>
                    <a:pt x="412" y="436"/>
                    <a:pt x="412" y="436"/>
                    <a:pt x="412" y="436"/>
                  </a:cubicBezTo>
                  <a:lnTo>
                    <a:pt x="412" y="436"/>
                  </a:lnTo>
                  <a:cubicBezTo>
                    <a:pt x="412" y="459"/>
                    <a:pt x="420" y="474"/>
                    <a:pt x="420" y="497"/>
                  </a:cubicBezTo>
                  <a:cubicBezTo>
                    <a:pt x="420" y="504"/>
                    <a:pt x="405" y="512"/>
                    <a:pt x="397" y="527"/>
                  </a:cubicBezTo>
                  <a:lnTo>
                    <a:pt x="397" y="527"/>
                  </a:lnTo>
                  <a:cubicBezTo>
                    <a:pt x="374" y="512"/>
                    <a:pt x="351" y="497"/>
                    <a:pt x="329" y="481"/>
                  </a:cubicBezTo>
                  <a:cubicBezTo>
                    <a:pt x="298" y="459"/>
                    <a:pt x="283" y="428"/>
                    <a:pt x="252" y="413"/>
                  </a:cubicBezTo>
                  <a:cubicBezTo>
                    <a:pt x="176" y="390"/>
                    <a:pt x="99" y="398"/>
                    <a:pt x="23" y="390"/>
                  </a:cubicBezTo>
                  <a:lnTo>
                    <a:pt x="23" y="390"/>
                  </a:lnTo>
                  <a:cubicBezTo>
                    <a:pt x="38" y="367"/>
                    <a:pt x="61" y="344"/>
                    <a:pt x="61" y="321"/>
                  </a:cubicBezTo>
                  <a:cubicBezTo>
                    <a:pt x="69" y="306"/>
                    <a:pt x="61" y="283"/>
                    <a:pt x="54" y="267"/>
                  </a:cubicBezTo>
                  <a:cubicBezTo>
                    <a:pt x="38" y="245"/>
                    <a:pt x="0" y="229"/>
                    <a:pt x="0" y="206"/>
                  </a:cubicBezTo>
                  <a:cubicBezTo>
                    <a:pt x="0" y="191"/>
                    <a:pt x="38" y="206"/>
                    <a:pt x="54" y="199"/>
                  </a:cubicBezTo>
                  <a:cubicBezTo>
                    <a:pt x="69" y="191"/>
                    <a:pt x="84" y="176"/>
                    <a:pt x="84" y="161"/>
                  </a:cubicBezTo>
                  <a:cubicBezTo>
                    <a:pt x="92" y="138"/>
                    <a:pt x="69" y="115"/>
                    <a:pt x="61" y="92"/>
                  </a:cubicBezTo>
                  <a:cubicBezTo>
                    <a:pt x="61" y="61"/>
                    <a:pt x="76" y="31"/>
                    <a:pt x="84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7" name="Freeform 137"/>
            <p:cNvSpPr>
              <a:spLocks noChangeArrowheads="1"/>
            </p:cNvSpPr>
            <p:nvPr/>
          </p:nvSpPr>
          <p:spPr bwMode="auto">
            <a:xfrm>
              <a:off x="5506680" y="4748214"/>
              <a:ext cx="153977" cy="142875"/>
            </a:xfrm>
            <a:custGeom>
              <a:avLst/>
              <a:gdLst>
                <a:gd name="T0" fmla="*/ 15 w 429"/>
                <a:gd name="T1" fmla="*/ 23 h 398"/>
                <a:gd name="T2" fmla="*/ 15 w 429"/>
                <a:gd name="T3" fmla="*/ 23 h 398"/>
                <a:gd name="T4" fmla="*/ 69 w 429"/>
                <a:gd name="T5" fmla="*/ 38 h 398"/>
                <a:gd name="T6" fmla="*/ 69 w 429"/>
                <a:gd name="T7" fmla="*/ 68 h 398"/>
                <a:gd name="T8" fmla="*/ 92 w 429"/>
                <a:gd name="T9" fmla="*/ 76 h 398"/>
                <a:gd name="T10" fmla="*/ 145 w 429"/>
                <a:gd name="T11" fmla="*/ 53 h 398"/>
                <a:gd name="T12" fmla="*/ 153 w 429"/>
                <a:gd name="T13" fmla="*/ 7 h 398"/>
                <a:gd name="T14" fmla="*/ 176 w 429"/>
                <a:gd name="T15" fmla="*/ 7 h 398"/>
                <a:gd name="T16" fmla="*/ 222 w 429"/>
                <a:gd name="T17" fmla="*/ 68 h 398"/>
                <a:gd name="T18" fmla="*/ 237 w 429"/>
                <a:gd name="T19" fmla="*/ 91 h 398"/>
                <a:gd name="T20" fmla="*/ 268 w 429"/>
                <a:gd name="T21" fmla="*/ 91 h 398"/>
                <a:gd name="T22" fmla="*/ 268 w 429"/>
                <a:gd name="T23" fmla="*/ 91 h 398"/>
                <a:gd name="T24" fmla="*/ 268 w 429"/>
                <a:gd name="T25" fmla="*/ 145 h 398"/>
                <a:gd name="T26" fmla="*/ 336 w 429"/>
                <a:gd name="T27" fmla="*/ 160 h 398"/>
                <a:gd name="T28" fmla="*/ 359 w 429"/>
                <a:gd name="T29" fmla="*/ 206 h 398"/>
                <a:gd name="T30" fmla="*/ 428 w 429"/>
                <a:gd name="T31" fmla="*/ 259 h 398"/>
                <a:gd name="T32" fmla="*/ 428 w 429"/>
                <a:gd name="T33" fmla="*/ 267 h 398"/>
                <a:gd name="T34" fmla="*/ 405 w 429"/>
                <a:gd name="T35" fmla="*/ 298 h 398"/>
                <a:gd name="T36" fmla="*/ 336 w 429"/>
                <a:gd name="T37" fmla="*/ 290 h 398"/>
                <a:gd name="T38" fmla="*/ 306 w 429"/>
                <a:gd name="T39" fmla="*/ 252 h 398"/>
                <a:gd name="T40" fmla="*/ 245 w 429"/>
                <a:gd name="T41" fmla="*/ 252 h 398"/>
                <a:gd name="T42" fmla="*/ 237 w 429"/>
                <a:gd name="T43" fmla="*/ 298 h 398"/>
                <a:gd name="T44" fmla="*/ 275 w 429"/>
                <a:gd name="T45" fmla="*/ 359 h 398"/>
                <a:gd name="T46" fmla="*/ 214 w 429"/>
                <a:gd name="T47" fmla="*/ 397 h 398"/>
                <a:gd name="T48" fmla="*/ 214 w 429"/>
                <a:gd name="T49" fmla="*/ 397 h 398"/>
                <a:gd name="T50" fmla="*/ 184 w 429"/>
                <a:gd name="T51" fmla="*/ 389 h 398"/>
                <a:gd name="T52" fmla="*/ 168 w 429"/>
                <a:gd name="T53" fmla="*/ 328 h 398"/>
                <a:gd name="T54" fmla="*/ 107 w 429"/>
                <a:gd name="T55" fmla="*/ 328 h 398"/>
                <a:gd name="T56" fmla="*/ 69 w 429"/>
                <a:gd name="T57" fmla="*/ 374 h 398"/>
                <a:gd name="T58" fmla="*/ 23 w 429"/>
                <a:gd name="T59" fmla="*/ 374 h 398"/>
                <a:gd name="T60" fmla="*/ 15 w 429"/>
                <a:gd name="T61" fmla="*/ 298 h 398"/>
                <a:gd name="T62" fmla="*/ 15 w 429"/>
                <a:gd name="T63" fmla="*/ 298 h 398"/>
                <a:gd name="T64" fmla="*/ 23 w 429"/>
                <a:gd name="T65" fmla="*/ 229 h 398"/>
                <a:gd name="T66" fmla="*/ 15 w 429"/>
                <a:gd name="T67" fmla="*/ 206 h 398"/>
                <a:gd name="T68" fmla="*/ 38 w 429"/>
                <a:gd name="T69" fmla="*/ 191 h 398"/>
                <a:gd name="T70" fmla="*/ 31 w 429"/>
                <a:gd name="T71" fmla="*/ 145 h 398"/>
                <a:gd name="T72" fmla="*/ 0 w 429"/>
                <a:gd name="T73" fmla="*/ 114 h 398"/>
                <a:gd name="T74" fmla="*/ 0 w 429"/>
                <a:gd name="T75" fmla="*/ 114 h 398"/>
                <a:gd name="T76" fmla="*/ 23 w 429"/>
                <a:gd name="T77" fmla="*/ 84 h 398"/>
                <a:gd name="T78" fmla="*/ 15 w 429"/>
                <a:gd name="T79" fmla="*/ 2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9" h="398">
                  <a:moveTo>
                    <a:pt x="15" y="23"/>
                  </a:moveTo>
                  <a:lnTo>
                    <a:pt x="15" y="23"/>
                  </a:lnTo>
                  <a:cubicBezTo>
                    <a:pt x="31" y="30"/>
                    <a:pt x="54" y="23"/>
                    <a:pt x="69" y="38"/>
                  </a:cubicBezTo>
                  <a:cubicBezTo>
                    <a:pt x="77" y="38"/>
                    <a:pt x="61" y="53"/>
                    <a:pt x="69" y="68"/>
                  </a:cubicBezTo>
                  <a:cubicBezTo>
                    <a:pt x="69" y="76"/>
                    <a:pt x="84" y="76"/>
                    <a:pt x="92" y="76"/>
                  </a:cubicBezTo>
                  <a:cubicBezTo>
                    <a:pt x="115" y="76"/>
                    <a:pt x="138" y="68"/>
                    <a:pt x="145" y="53"/>
                  </a:cubicBezTo>
                  <a:cubicBezTo>
                    <a:pt x="153" y="46"/>
                    <a:pt x="138" y="23"/>
                    <a:pt x="153" y="7"/>
                  </a:cubicBezTo>
                  <a:cubicBezTo>
                    <a:pt x="153" y="0"/>
                    <a:pt x="168" y="0"/>
                    <a:pt x="176" y="7"/>
                  </a:cubicBezTo>
                  <a:cubicBezTo>
                    <a:pt x="199" y="23"/>
                    <a:pt x="207" y="46"/>
                    <a:pt x="222" y="68"/>
                  </a:cubicBezTo>
                  <a:cubicBezTo>
                    <a:pt x="229" y="76"/>
                    <a:pt x="229" y="91"/>
                    <a:pt x="237" y="91"/>
                  </a:cubicBezTo>
                  <a:cubicBezTo>
                    <a:pt x="245" y="91"/>
                    <a:pt x="260" y="91"/>
                    <a:pt x="268" y="91"/>
                  </a:cubicBezTo>
                  <a:lnTo>
                    <a:pt x="268" y="91"/>
                  </a:lnTo>
                  <a:cubicBezTo>
                    <a:pt x="268" y="145"/>
                    <a:pt x="268" y="145"/>
                    <a:pt x="268" y="145"/>
                  </a:cubicBezTo>
                  <a:cubicBezTo>
                    <a:pt x="336" y="160"/>
                    <a:pt x="336" y="160"/>
                    <a:pt x="336" y="160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428" y="259"/>
                    <a:pt x="428" y="259"/>
                    <a:pt x="428" y="259"/>
                  </a:cubicBezTo>
                  <a:cubicBezTo>
                    <a:pt x="428" y="267"/>
                    <a:pt x="428" y="267"/>
                    <a:pt x="428" y="267"/>
                  </a:cubicBezTo>
                  <a:cubicBezTo>
                    <a:pt x="420" y="275"/>
                    <a:pt x="413" y="290"/>
                    <a:pt x="405" y="298"/>
                  </a:cubicBezTo>
                  <a:cubicBezTo>
                    <a:pt x="382" y="305"/>
                    <a:pt x="359" y="305"/>
                    <a:pt x="336" y="290"/>
                  </a:cubicBezTo>
                  <a:cubicBezTo>
                    <a:pt x="321" y="290"/>
                    <a:pt x="321" y="259"/>
                    <a:pt x="306" y="252"/>
                  </a:cubicBezTo>
                  <a:cubicBezTo>
                    <a:pt x="290" y="244"/>
                    <a:pt x="268" y="244"/>
                    <a:pt x="245" y="252"/>
                  </a:cubicBezTo>
                  <a:cubicBezTo>
                    <a:pt x="237" y="259"/>
                    <a:pt x="229" y="282"/>
                    <a:pt x="237" y="298"/>
                  </a:cubicBezTo>
                  <a:cubicBezTo>
                    <a:pt x="245" y="321"/>
                    <a:pt x="283" y="336"/>
                    <a:pt x="275" y="359"/>
                  </a:cubicBezTo>
                  <a:cubicBezTo>
                    <a:pt x="268" y="382"/>
                    <a:pt x="237" y="389"/>
                    <a:pt x="214" y="397"/>
                  </a:cubicBezTo>
                  <a:lnTo>
                    <a:pt x="214" y="397"/>
                  </a:lnTo>
                  <a:cubicBezTo>
                    <a:pt x="207" y="397"/>
                    <a:pt x="191" y="397"/>
                    <a:pt x="184" y="389"/>
                  </a:cubicBezTo>
                  <a:cubicBezTo>
                    <a:pt x="176" y="374"/>
                    <a:pt x="191" y="336"/>
                    <a:pt x="168" y="328"/>
                  </a:cubicBezTo>
                  <a:cubicBezTo>
                    <a:pt x="153" y="313"/>
                    <a:pt x="122" y="321"/>
                    <a:pt x="107" y="328"/>
                  </a:cubicBezTo>
                  <a:cubicBezTo>
                    <a:pt x="84" y="336"/>
                    <a:pt x="84" y="366"/>
                    <a:pt x="69" y="374"/>
                  </a:cubicBezTo>
                  <a:cubicBezTo>
                    <a:pt x="54" y="382"/>
                    <a:pt x="31" y="382"/>
                    <a:pt x="23" y="374"/>
                  </a:cubicBezTo>
                  <a:cubicBezTo>
                    <a:pt x="8" y="351"/>
                    <a:pt x="15" y="321"/>
                    <a:pt x="15" y="298"/>
                  </a:cubicBezTo>
                  <a:lnTo>
                    <a:pt x="15" y="298"/>
                  </a:lnTo>
                  <a:cubicBezTo>
                    <a:pt x="15" y="275"/>
                    <a:pt x="23" y="252"/>
                    <a:pt x="23" y="229"/>
                  </a:cubicBezTo>
                  <a:cubicBezTo>
                    <a:pt x="23" y="221"/>
                    <a:pt x="15" y="214"/>
                    <a:pt x="15" y="206"/>
                  </a:cubicBezTo>
                  <a:cubicBezTo>
                    <a:pt x="15" y="198"/>
                    <a:pt x="31" y="198"/>
                    <a:pt x="38" y="191"/>
                  </a:cubicBezTo>
                  <a:cubicBezTo>
                    <a:pt x="38" y="175"/>
                    <a:pt x="38" y="160"/>
                    <a:pt x="31" y="145"/>
                  </a:cubicBezTo>
                  <a:cubicBezTo>
                    <a:pt x="23" y="129"/>
                    <a:pt x="8" y="122"/>
                    <a:pt x="0" y="114"/>
                  </a:cubicBezTo>
                  <a:lnTo>
                    <a:pt x="0" y="114"/>
                  </a:lnTo>
                  <a:cubicBezTo>
                    <a:pt x="8" y="99"/>
                    <a:pt x="23" y="91"/>
                    <a:pt x="23" y="84"/>
                  </a:cubicBezTo>
                  <a:cubicBezTo>
                    <a:pt x="23" y="61"/>
                    <a:pt x="15" y="46"/>
                    <a:pt x="15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8" name="Freeform 138"/>
            <p:cNvSpPr>
              <a:spLocks noChangeArrowheads="1"/>
            </p:cNvSpPr>
            <p:nvPr/>
          </p:nvSpPr>
          <p:spPr bwMode="auto">
            <a:xfrm>
              <a:off x="5498742" y="4651376"/>
              <a:ext cx="198425" cy="131763"/>
            </a:xfrm>
            <a:custGeom>
              <a:avLst/>
              <a:gdLst>
                <a:gd name="T0" fmla="*/ 352 w 551"/>
                <a:gd name="T1" fmla="*/ 352 h 368"/>
                <a:gd name="T2" fmla="*/ 352 w 551"/>
                <a:gd name="T3" fmla="*/ 352 h 368"/>
                <a:gd name="T4" fmla="*/ 329 w 551"/>
                <a:gd name="T5" fmla="*/ 314 h 368"/>
                <a:gd name="T6" fmla="*/ 436 w 551"/>
                <a:gd name="T7" fmla="*/ 321 h 368"/>
                <a:gd name="T8" fmla="*/ 451 w 551"/>
                <a:gd name="T9" fmla="*/ 291 h 368"/>
                <a:gd name="T10" fmla="*/ 535 w 551"/>
                <a:gd name="T11" fmla="*/ 275 h 368"/>
                <a:gd name="T12" fmla="*/ 520 w 551"/>
                <a:gd name="T13" fmla="*/ 222 h 368"/>
                <a:gd name="T14" fmla="*/ 550 w 551"/>
                <a:gd name="T15" fmla="*/ 199 h 368"/>
                <a:gd name="T16" fmla="*/ 543 w 551"/>
                <a:gd name="T17" fmla="*/ 168 h 368"/>
                <a:gd name="T18" fmla="*/ 436 w 551"/>
                <a:gd name="T19" fmla="*/ 214 h 368"/>
                <a:gd name="T20" fmla="*/ 451 w 551"/>
                <a:gd name="T21" fmla="*/ 176 h 368"/>
                <a:gd name="T22" fmla="*/ 443 w 551"/>
                <a:gd name="T23" fmla="*/ 138 h 368"/>
                <a:gd name="T24" fmla="*/ 405 w 551"/>
                <a:gd name="T25" fmla="*/ 84 h 368"/>
                <a:gd name="T26" fmla="*/ 397 w 551"/>
                <a:gd name="T27" fmla="*/ 54 h 368"/>
                <a:gd name="T28" fmla="*/ 397 w 551"/>
                <a:gd name="T29" fmla="*/ 54 h 368"/>
                <a:gd name="T30" fmla="*/ 382 w 551"/>
                <a:gd name="T31" fmla="*/ 0 h 368"/>
                <a:gd name="T32" fmla="*/ 329 w 551"/>
                <a:gd name="T33" fmla="*/ 46 h 368"/>
                <a:gd name="T34" fmla="*/ 291 w 551"/>
                <a:gd name="T35" fmla="*/ 23 h 368"/>
                <a:gd name="T36" fmla="*/ 245 w 551"/>
                <a:gd name="T37" fmla="*/ 23 h 368"/>
                <a:gd name="T38" fmla="*/ 191 w 551"/>
                <a:gd name="T39" fmla="*/ 0 h 368"/>
                <a:gd name="T40" fmla="*/ 176 w 551"/>
                <a:gd name="T41" fmla="*/ 16 h 368"/>
                <a:gd name="T42" fmla="*/ 199 w 551"/>
                <a:gd name="T43" fmla="*/ 92 h 368"/>
                <a:gd name="T44" fmla="*/ 207 w 551"/>
                <a:gd name="T45" fmla="*/ 138 h 368"/>
                <a:gd name="T46" fmla="*/ 161 w 551"/>
                <a:gd name="T47" fmla="*/ 191 h 368"/>
                <a:gd name="T48" fmla="*/ 115 w 551"/>
                <a:gd name="T49" fmla="*/ 184 h 368"/>
                <a:gd name="T50" fmla="*/ 61 w 551"/>
                <a:gd name="T51" fmla="*/ 130 h 368"/>
                <a:gd name="T52" fmla="*/ 0 w 551"/>
                <a:gd name="T53" fmla="*/ 153 h 368"/>
                <a:gd name="T54" fmla="*/ 0 w 551"/>
                <a:gd name="T55" fmla="*/ 153 h 368"/>
                <a:gd name="T56" fmla="*/ 31 w 551"/>
                <a:gd name="T57" fmla="*/ 214 h 368"/>
                <a:gd name="T58" fmla="*/ 38 w 551"/>
                <a:gd name="T59" fmla="*/ 291 h 368"/>
                <a:gd name="T60" fmla="*/ 38 w 551"/>
                <a:gd name="T61" fmla="*/ 291 h 368"/>
                <a:gd name="T62" fmla="*/ 92 w 551"/>
                <a:gd name="T63" fmla="*/ 306 h 368"/>
                <a:gd name="T64" fmla="*/ 92 w 551"/>
                <a:gd name="T65" fmla="*/ 336 h 368"/>
                <a:gd name="T66" fmla="*/ 115 w 551"/>
                <a:gd name="T67" fmla="*/ 344 h 368"/>
                <a:gd name="T68" fmla="*/ 168 w 551"/>
                <a:gd name="T69" fmla="*/ 321 h 368"/>
                <a:gd name="T70" fmla="*/ 176 w 551"/>
                <a:gd name="T71" fmla="*/ 275 h 368"/>
                <a:gd name="T72" fmla="*/ 199 w 551"/>
                <a:gd name="T73" fmla="*/ 275 h 368"/>
                <a:gd name="T74" fmla="*/ 245 w 551"/>
                <a:gd name="T75" fmla="*/ 336 h 368"/>
                <a:gd name="T76" fmla="*/ 260 w 551"/>
                <a:gd name="T77" fmla="*/ 359 h 368"/>
                <a:gd name="T78" fmla="*/ 352 w 551"/>
                <a:gd name="T79" fmla="*/ 35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1" h="368">
                  <a:moveTo>
                    <a:pt x="352" y="352"/>
                  </a:moveTo>
                  <a:lnTo>
                    <a:pt x="352" y="352"/>
                  </a:lnTo>
                  <a:cubicBezTo>
                    <a:pt x="344" y="336"/>
                    <a:pt x="313" y="314"/>
                    <a:pt x="329" y="314"/>
                  </a:cubicBezTo>
                  <a:cubicBezTo>
                    <a:pt x="367" y="298"/>
                    <a:pt x="405" y="329"/>
                    <a:pt x="436" y="321"/>
                  </a:cubicBezTo>
                  <a:cubicBezTo>
                    <a:pt x="451" y="321"/>
                    <a:pt x="443" y="298"/>
                    <a:pt x="451" y="291"/>
                  </a:cubicBezTo>
                  <a:cubicBezTo>
                    <a:pt x="474" y="283"/>
                    <a:pt x="512" y="298"/>
                    <a:pt x="535" y="275"/>
                  </a:cubicBezTo>
                  <a:cubicBezTo>
                    <a:pt x="550" y="268"/>
                    <a:pt x="520" y="245"/>
                    <a:pt x="520" y="222"/>
                  </a:cubicBezTo>
                  <a:cubicBezTo>
                    <a:pt x="527" y="214"/>
                    <a:pt x="543" y="207"/>
                    <a:pt x="550" y="199"/>
                  </a:cubicBezTo>
                  <a:cubicBezTo>
                    <a:pt x="550" y="184"/>
                    <a:pt x="550" y="161"/>
                    <a:pt x="543" y="168"/>
                  </a:cubicBezTo>
                  <a:cubicBezTo>
                    <a:pt x="505" y="168"/>
                    <a:pt x="474" y="207"/>
                    <a:pt x="436" y="214"/>
                  </a:cubicBezTo>
                  <a:cubicBezTo>
                    <a:pt x="428" y="214"/>
                    <a:pt x="451" y="191"/>
                    <a:pt x="451" y="176"/>
                  </a:cubicBezTo>
                  <a:cubicBezTo>
                    <a:pt x="451" y="161"/>
                    <a:pt x="451" y="145"/>
                    <a:pt x="443" y="138"/>
                  </a:cubicBezTo>
                  <a:cubicBezTo>
                    <a:pt x="436" y="115"/>
                    <a:pt x="413" y="107"/>
                    <a:pt x="405" y="84"/>
                  </a:cubicBezTo>
                  <a:cubicBezTo>
                    <a:pt x="397" y="77"/>
                    <a:pt x="397" y="69"/>
                    <a:pt x="397" y="54"/>
                  </a:cubicBezTo>
                  <a:lnTo>
                    <a:pt x="397" y="54"/>
                  </a:lnTo>
                  <a:cubicBezTo>
                    <a:pt x="390" y="39"/>
                    <a:pt x="397" y="0"/>
                    <a:pt x="382" y="0"/>
                  </a:cubicBezTo>
                  <a:cubicBezTo>
                    <a:pt x="359" y="0"/>
                    <a:pt x="352" y="39"/>
                    <a:pt x="329" y="46"/>
                  </a:cubicBezTo>
                  <a:cubicBezTo>
                    <a:pt x="313" y="54"/>
                    <a:pt x="298" y="31"/>
                    <a:pt x="291" y="23"/>
                  </a:cubicBezTo>
                  <a:cubicBezTo>
                    <a:pt x="275" y="23"/>
                    <a:pt x="252" y="31"/>
                    <a:pt x="245" y="23"/>
                  </a:cubicBezTo>
                  <a:cubicBezTo>
                    <a:pt x="222" y="23"/>
                    <a:pt x="207" y="8"/>
                    <a:pt x="191" y="0"/>
                  </a:cubicBezTo>
                  <a:cubicBezTo>
                    <a:pt x="184" y="0"/>
                    <a:pt x="176" y="8"/>
                    <a:pt x="176" y="16"/>
                  </a:cubicBezTo>
                  <a:cubicBezTo>
                    <a:pt x="176" y="39"/>
                    <a:pt x="199" y="69"/>
                    <a:pt x="199" y="92"/>
                  </a:cubicBezTo>
                  <a:cubicBezTo>
                    <a:pt x="207" y="107"/>
                    <a:pt x="207" y="130"/>
                    <a:pt x="207" y="138"/>
                  </a:cubicBezTo>
                  <a:cubicBezTo>
                    <a:pt x="191" y="161"/>
                    <a:pt x="184" y="184"/>
                    <a:pt x="161" y="191"/>
                  </a:cubicBezTo>
                  <a:cubicBezTo>
                    <a:pt x="145" y="199"/>
                    <a:pt x="122" y="199"/>
                    <a:pt x="115" y="184"/>
                  </a:cubicBezTo>
                  <a:cubicBezTo>
                    <a:pt x="92" y="176"/>
                    <a:pt x="84" y="138"/>
                    <a:pt x="61" y="130"/>
                  </a:cubicBezTo>
                  <a:cubicBezTo>
                    <a:pt x="38" y="122"/>
                    <a:pt x="23" y="145"/>
                    <a:pt x="0" y="153"/>
                  </a:cubicBezTo>
                  <a:lnTo>
                    <a:pt x="0" y="153"/>
                  </a:lnTo>
                  <a:cubicBezTo>
                    <a:pt x="31" y="214"/>
                    <a:pt x="31" y="214"/>
                    <a:pt x="31" y="214"/>
                  </a:cubicBezTo>
                  <a:cubicBezTo>
                    <a:pt x="38" y="291"/>
                    <a:pt x="38" y="291"/>
                    <a:pt x="38" y="291"/>
                  </a:cubicBezTo>
                  <a:lnTo>
                    <a:pt x="38" y="291"/>
                  </a:lnTo>
                  <a:cubicBezTo>
                    <a:pt x="54" y="298"/>
                    <a:pt x="77" y="291"/>
                    <a:pt x="92" y="306"/>
                  </a:cubicBezTo>
                  <a:cubicBezTo>
                    <a:pt x="100" y="306"/>
                    <a:pt x="84" y="321"/>
                    <a:pt x="92" y="336"/>
                  </a:cubicBezTo>
                  <a:cubicBezTo>
                    <a:pt x="92" y="344"/>
                    <a:pt x="107" y="344"/>
                    <a:pt x="115" y="344"/>
                  </a:cubicBezTo>
                  <a:cubicBezTo>
                    <a:pt x="138" y="344"/>
                    <a:pt x="161" y="336"/>
                    <a:pt x="168" y="321"/>
                  </a:cubicBezTo>
                  <a:cubicBezTo>
                    <a:pt x="176" y="314"/>
                    <a:pt x="161" y="291"/>
                    <a:pt x="176" y="275"/>
                  </a:cubicBezTo>
                  <a:cubicBezTo>
                    <a:pt x="176" y="268"/>
                    <a:pt x="191" y="268"/>
                    <a:pt x="199" y="275"/>
                  </a:cubicBezTo>
                  <a:cubicBezTo>
                    <a:pt x="222" y="291"/>
                    <a:pt x="230" y="314"/>
                    <a:pt x="245" y="336"/>
                  </a:cubicBezTo>
                  <a:cubicBezTo>
                    <a:pt x="252" y="344"/>
                    <a:pt x="252" y="359"/>
                    <a:pt x="260" y="359"/>
                  </a:cubicBezTo>
                  <a:cubicBezTo>
                    <a:pt x="291" y="367"/>
                    <a:pt x="321" y="352"/>
                    <a:pt x="352" y="35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19" name="Freeform 139"/>
            <p:cNvSpPr>
              <a:spLocks noChangeArrowheads="1"/>
            </p:cNvSpPr>
            <p:nvPr/>
          </p:nvSpPr>
          <p:spPr bwMode="auto">
            <a:xfrm>
              <a:off x="5201899" y="4719638"/>
              <a:ext cx="190488" cy="119062"/>
            </a:xfrm>
            <a:custGeom>
              <a:avLst/>
              <a:gdLst>
                <a:gd name="T0" fmla="*/ 474 w 528"/>
                <a:gd name="T1" fmla="*/ 100 h 330"/>
                <a:gd name="T2" fmla="*/ 474 w 528"/>
                <a:gd name="T3" fmla="*/ 100 h 330"/>
                <a:gd name="T4" fmla="*/ 482 w 528"/>
                <a:gd name="T5" fmla="*/ 115 h 330"/>
                <a:gd name="T6" fmla="*/ 505 w 528"/>
                <a:gd name="T7" fmla="*/ 138 h 330"/>
                <a:gd name="T8" fmla="*/ 505 w 528"/>
                <a:gd name="T9" fmla="*/ 199 h 330"/>
                <a:gd name="T10" fmla="*/ 520 w 528"/>
                <a:gd name="T11" fmla="*/ 245 h 330"/>
                <a:gd name="T12" fmla="*/ 482 w 528"/>
                <a:gd name="T13" fmla="*/ 275 h 330"/>
                <a:gd name="T14" fmla="*/ 459 w 528"/>
                <a:gd name="T15" fmla="*/ 321 h 330"/>
                <a:gd name="T16" fmla="*/ 375 w 528"/>
                <a:gd name="T17" fmla="*/ 306 h 330"/>
                <a:gd name="T18" fmla="*/ 336 w 528"/>
                <a:gd name="T19" fmla="*/ 283 h 330"/>
                <a:gd name="T20" fmla="*/ 283 w 528"/>
                <a:gd name="T21" fmla="*/ 283 h 330"/>
                <a:gd name="T22" fmla="*/ 283 w 528"/>
                <a:gd name="T23" fmla="*/ 283 h 330"/>
                <a:gd name="T24" fmla="*/ 260 w 528"/>
                <a:gd name="T25" fmla="*/ 245 h 330"/>
                <a:gd name="T26" fmla="*/ 222 w 528"/>
                <a:gd name="T27" fmla="*/ 222 h 330"/>
                <a:gd name="T28" fmla="*/ 207 w 528"/>
                <a:gd name="T29" fmla="*/ 168 h 330"/>
                <a:gd name="T30" fmla="*/ 161 w 528"/>
                <a:gd name="T31" fmla="*/ 206 h 330"/>
                <a:gd name="T32" fmla="*/ 107 w 528"/>
                <a:gd name="T33" fmla="*/ 222 h 330"/>
                <a:gd name="T34" fmla="*/ 0 w 528"/>
                <a:gd name="T35" fmla="*/ 206 h 330"/>
                <a:gd name="T36" fmla="*/ 0 w 528"/>
                <a:gd name="T37" fmla="*/ 206 h 330"/>
                <a:gd name="T38" fmla="*/ 8 w 528"/>
                <a:gd name="T39" fmla="*/ 123 h 330"/>
                <a:gd name="T40" fmla="*/ 38 w 528"/>
                <a:gd name="T41" fmla="*/ 39 h 330"/>
                <a:gd name="T42" fmla="*/ 100 w 528"/>
                <a:gd name="T43" fmla="*/ 16 h 330"/>
                <a:gd name="T44" fmla="*/ 252 w 528"/>
                <a:gd name="T45" fmla="*/ 62 h 330"/>
                <a:gd name="T46" fmla="*/ 474 w 528"/>
                <a:gd name="T47" fmla="*/ 10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330">
                  <a:moveTo>
                    <a:pt x="474" y="100"/>
                  </a:moveTo>
                  <a:lnTo>
                    <a:pt x="474" y="100"/>
                  </a:lnTo>
                  <a:cubicBezTo>
                    <a:pt x="474" y="107"/>
                    <a:pt x="474" y="107"/>
                    <a:pt x="482" y="115"/>
                  </a:cubicBezTo>
                  <a:cubicBezTo>
                    <a:pt x="482" y="130"/>
                    <a:pt x="505" y="123"/>
                    <a:pt x="505" y="138"/>
                  </a:cubicBezTo>
                  <a:cubicBezTo>
                    <a:pt x="512" y="153"/>
                    <a:pt x="505" y="176"/>
                    <a:pt x="505" y="199"/>
                  </a:cubicBezTo>
                  <a:cubicBezTo>
                    <a:pt x="505" y="214"/>
                    <a:pt x="527" y="229"/>
                    <a:pt x="520" y="245"/>
                  </a:cubicBezTo>
                  <a:cubicBezTo>
                    <a:pt x="512" y="260"/>
                    <a:pt x="489" y="260"/>
                    <a:pt x="482" y="275"/>
                  </a:cubicBezTo>
                  <a:cubicBezTo>
                    <a:pt x="466" y="283"/>
                    <a:pt x="482" y="314"/>
                    <a:pt x="459" y="321"/>
                  </a:cubicBezTo>
                  <a:cubicBezTo>
                    <a:pt x="436" y="329"/>
                    <a:pt x="405" y="321"/>
                    <a:pt x="375" y="306"/>
                  </a:cubicBezTo>
                  <a:cubicBezTo>
                    <a:pt x="359" y="306"/>
                    <a:pt x="352" y="283"/>
                    <a:pt x="336" y="283"/>
                  </a:cubicBezTo>
                  <a:cubicBezTo>
                    <a:pt x="321" y="275"/>
                    <a:pt x="298" y="283"/>
                    <a:pt x="283" y="283"/>
                  </a:cubicBezTo>
                  <a:lnTo>
                    <a:pt x="283" y="283"/>
                  </a:lnTo>
                  <a:cubicBezTo>
                    <a:pt x="275" y="268"/>
                    <a:pt x="268" y="252"/>
                    <a:pt x="260" y="245"/>
                  </a:cubicBezTo>
                  <a:cubicBezTo>
                    <a:pt x="252" y="237"/>
                    <a:pt x="237" y="237"/>
                    <a:pt x="222" y="222"/>
                  </a:cubicBezTo>
                  <a:cubicBezTo>
                    <a:pt x="214" y="206"/>
                    <a:pt x="222" y="176"/>
                    <a:pt x="207" y="168"/>
                  </a:cubicBezTo>
                  <a:cubicBezTo>
                    <a:pt x="184" y="168"/>
                    <a:pt x="184" y="199"/>
                    <a:pt x="161" y="206"/>
                  </a:cubicBezTo>
                  <a:cubicBezTo>
                    <a:pt x="146" y="214"/>
                    <a:pt x="123" y="222"/>
                    <a:pt x="107" y="222"/>
                  </a:cubicBezTo>
                  <a:cubicBezTo>
                    <a:pt x="69" y="222"/>
                    <a:pt x="38" y="206"/>
                    <a:pt x="0" y="206"/>
                  </a:cubicBezTo>
                  <a:lnTo>
                    <a:pt x="0" y="206"/>
                  </a:lnTo>
                  <a:cubicBezTo>
                    <a:pt x="0" y="176"/>
                    <a:pt x="0" y="153"/>
                    <a:pt x="8" y="123"/>
                  </a:cubicBezTo>
                  <a:cubicBezTo>
                    <a:pt x="23" y="100"/>
                    <a:pt x="8" y="62"/>
                    <a:pt x="38" y="39"/>
                  </a:cubicBezTo>
                  <a:cubicBezTo>
                    <a:pt x="54" y="23"/>
                    <a:pt x="77" y="23"/>
                    <a:pt x="100" y="16"/>
                  </a:cubicBezTo>
                  <a:cubicBezTo>
                    <a:pt x="146" y="0"/>
                    <a:pt x="207" y="39"/>
                    <a:pt x="252" y="62"/>
                  </a:cubicBezTo>
                  <a:cubicBezTo>
                    <a:pt x="313" y="84"/>
                    <a:pt x="398" y="92"/>
                    <a:pt x="474" y="10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0" name="Freeform 140"/>
            <p:cNvSpPr>
              <a:spLocks noChangeArrowheads="1"/>
            </p:cNvSpPr>
            <p:nvPr/>
          </p:nvSpPr>
          <p:spPr bwMode="auto">
            <a:xfrm>
              <a:off x="5284444" y="4738689"/>
              <a:ext cx="236522" cy="173037"/>
            </a:xfrm>
            <a:custGeom>
              <a:avLst/>
              <a:gdLst>
                <a:gd name="T0" fmla="*/ 244 w 657"/>
                <a:gd name="T1" fmla="*/ 8 h 482"/>
                <a:gd name="T2" fmla="*/ 244 w 657"/>
                <a:gd name="T3" fmla="*/ 8 h 482"/>
                <a:gd name="T4" fmla="*/ 374 w 657"/>
                <a:gd name="T5" fmla="*/ 46 h 482"/>
                <a:gd name="T6" fmla="*/ 244 w 657"/>
                <a:gd name="T7" fmla="*/ 46 h 482"/>
                <a:gd name="T8" fmla="*/ 244 w 657"/>
                <a:gd name="T9" fmla="*/ 46 h 482"/>
                <a:gd name="T10" fmla="*/ 252 w 657"/>
                <a:gd name="T11" fmla="*/ 61 h 482"/>
                <a:gd name="T12" fmla="*/ 275 w 657"/>
                <a:gd name="T13" fmla="*/ 84 h 482"/>
                <a:gd name="T14" fmla="*/ 275 w 657"/>
                <a:gd name="T15" fmla="*/ 145 h 482"/>
                <a:gd name="T16" fmla="*/ 290 w 657"/>
                <a:gd name="T17" fmla="*/ 191 h 482"/>
                <a:gd name="T18" fmla="*/ 252 w 657"/>
                <a:gd name="T19" fmla="*/ 221 h 482"/>
                <a:gd name="T20" fmla="*/ 229 w 657"/>
                <a:gd name="T21" fmla="*/ 267 h 482"/>
                <a:gd name="T22" fmla="*/ 145 w 657"/>
                <a:gd name="T23" fmla="*/ 252 h 482"/>
                <a:gd name="T24" fmla="*/ 106 w 657"/>
                <a:gd name="T25" fmla="*/ 229 h 482"/>
                <a:gd name="T26" fmla="*/ 53 w 657"/>
                <a:gd name="T27" fmla="*/ 229 h 482"/>
                <a:gd name="T28" fmla="*/ 53 w 657"/>
                <a:gd name="T29" fmla="*/ 229 h 482"/>
                <a:gd name="T30" fmla="*/ 7 w 657"/>
                <a:gd name="T31" fmla="*/ 260 h 482"/>
                <a:gd name="T32" fmla="*/ 91 w 657"/>
                <a:gd name="T33" fmla="*/ 321 h 482"/>
                <a:gd name="T34" fmla="*/ 99 w 657"/>
                <a:gd name="T35" fmla="*/ 351 h 482"/>
                <a:gd name="T36" fmla="*/ 145 w 657"/>
                <a:gd name="T37" fmla="*/ 366 h 482"/>
                <a:gd name="T38" fmla="*/ 175 w 657"/>
                <a:gd name="T39" fmla="*/ 405 h 482"/>
                <a:gd name="T40" fmla="*/ 191 w 657"/>
                <a:gd name="T41" fmla="*/ 466 h 482"/>
                <a:gd name="T42" fmla="*/ 221 w 657"/>
                <a:gd name="T43" fmla="*/ 443 h 482"/>
                <a:gd name="T44" fmla="*/ 267 w 657"/>
                <a:gd name="T45" fmla="*/ 481 h 482"/>
                <a:gd name="T46" fmla="*/ 336 w 657"/>
                <a:gd name="T47" fmla="*/ 435 h 482"/>
                <a:gd name="T48" fmla="*/ 358 w 657"/>
                <a:gd name="T49" fmla="*/ 466 h 482"/>
                <a:gd name="T50" fmla="*/ 358 w 657"/>
                <a:gd name="T51" fmla="*/ 466 h 482"/>
                <a:gd name="T52" fmla="*/ 404 w 657"/>
                <a:gd name="T53" fmla="*/ 435 h 482"/>
                <a:gd name="T54" fmla="*/ 458 w 657"/>
                <a:gd name="T55" fmla="*/ 374 h 482"/>
                <a:gd name="T56" fmla="*/ 550 w 657"/>
                <a:gd name="T57" fmla="*/ 374 h 482"/>
                <a:gd name="T58" fmla="*/ 633 w 657"/>
                <a:gd name="T59" fmla="*/ 321 h 482"/>
                <a:gd name="T60" fmla="*/ 633 w 657"/>
                <a:gd name="T61" fmla="*/ 321 h 482"/>
                <a:gd name="T62" fmla="*/ 641 w 657"/>
                <a:gd name="T63" fmla="*/ 252 h 482"/>
                <a:gd name="T64" fmla="*/ 633 w 657"/>
                <a:gd name="T65" fmla="*/ 229 h 482"/>
                <a:gd name="T66" fmla="*/ 656 w 657"/>
                <a:gd name="T67" fmla="*/ 214 h 482"/>
                <a:gd name="T68" fmla="*/ 649 w 657"/>
                <a:gd name="T69" fmla="*/ 168 h 482"/>
                <a:gd name="T70" fmla="*/ 618 w 657"/>
                <a:gd name="T71" fmla="*/ 137 h 482"/>
                <a:gd name="T72" fmla="*/ 618 w 657"/>
                <a:gd name="T73" fmla="*/ 137 h 482"/>
                <a:gd name="T74" fmla="*/ 550 w 657"/>
                <a:gd name="T75" fmla="*/ 91 h 482"/>
                <a:gd name="T76" fmla="*/ 473 w 657"/>
                <a:gd name="T77" fmla="*/ 23 h 482"/>
                <a:gd name="T78" fmla="*/ 244 w 657"/>
                <a:gd name="T79" fmla="*/ 0 h 482"/>
                <a:gd name="T80" fmla="*/ 244 w 657"/>
                <a:gd name="T81" fmla="*/ 0 h 482"/>
                <a:gd name="T82" fmla="*/ 244 w 657"/>
                <a:gd name="T83" fmla="*/ 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7" h="482">
                  <a:moveTo>
                    <a:pt x="244" y="8"/>
                  </a:moveTo>
                  <a:lnTo>
                    <a:pt x="244" y="8"/>
                  </a:lnTo>
                  <a:cubicBezTo>
                    <a:pt x="297" y="15"/>
                    <a:pt x="351" y="30"/>
                    <a:pt x="374" y="46"/>
                  </a:cubicBezTo>
                  <a:cubicBezTo>
                    <a:pt x="336" y="46"/>
                    <a:pt x="290" y="46"/>
                    <a:pt x="244" y="46"/>
                  </a:cubicBezTo>
                  <a:lnTo>
                    <a:pt x="244" y="46"/>
                  </a:lnTo>
                  <a:cubicBezTo>
                    <a:pt x="244" y="53"/>
                    <a:pt x="244" y="53"/>
                    <a:pt x="252" y="61"/>
                  </a:cubicBezTo>
                  <a:cubicBezTo>
                    <a:pt x="252" y="76"/>
                    <a:pt x="275" y="69"/>
                    <a:pt x="275" y="84"/>
                  </a:cubicBezTo>
                  <a:cubicBezTo>
                    <a:pt x="282" y="99"/>
                    <a:pt x="275" y="122"/>
                    <a:pt x="275" y="145"/>
                  </a:cubicBezTo>
                  <a:cubicBezTo>
                    <a:pt x="275" y="160"/>
                    <a:pt x="297" y="175"/>
                    <a:pt x="290" y="191"/>
                  </a:cubicBezTo>
                  <a:cubicBezTo>
                    <a:pt x="282" y="206"/>
                    <a:pt x="259" y="206"/>
                    <a:pt x="252" y="221"/>
                  </a:cubicBezTo>
                  <a:cubicBezTo>
                    <a:pt x="236" y="229"/>
                    <a:pt x="252" y="260"/>
                    <a:pt x="229" y="267"/>
                  </a:cubicBezTo>
                  <a:cubicBezTo>
                    <a:pt x="206" y="275"/>
                    <a:pt x="175" y="267"/>
                    <a:pt x="145" y="252"/>
                  </a:cubicBezTo>
                  <a:cubicBezTo>
                    <a:pt x="129" y="252"/>
                    <a:pt x="122" y="229"/>
                    <a:pt x="106" y="229"/>
                  </a:cubicBezTo>
                  <a:cubicBezTo>
                    <a:pt x="91" y="221"/>
                    <a:pt x="68" y="229"/>
                    <a:pt x="53" y="229"/>
                  </a:cubicBezTo>
                  <a:lnTo>
                    <a:pt x="53" y="229"/>
                  </a:lnTo>
                  <a:cubicBezTo>
                    <a:pt x="38" y="237"/>
                    <a:pt x="0" y="244"/>
                    <a:pt x="7" y="260"/>
                  </a:cubicBezTo>
                  <a:cubicBezTo>
                    <a:pt x="22" y="290"/>
                    <a:pt x="68" y="298"/>
                    <a:pt x="91" y="321"/>
                  </a:cubicBezTo>
                  <a:cubicBezTo>
                    <a:pt x="106" y="328"/>
                    <a:pt x="91" y="344"/>
                    <a:pt x="99" y="351"/>
                  </a:cubicBezTo>
                  <a:cubicBezTo>
                    <a:pt x="114" y="366"/>
                    <a:pt x="129" y="359"/>
                    <a:pt x="145" y="366"/>
                  </a:cubicBezTo>
                  <a:cubicBezTo>
                    <a:pt x="160" y="374"/>
                    <a:pt x="168" y="389"/>
                    <a:pt x="175" y="405"/>
                  </a:cubicBezTo>
                  <a:cubicBezTo>
                    <a:pt x="191" y="427"/>
                    <a:pt x="175" y="458"/>
                    <a:pt x="191" y="466"/>
                  </a:cubicBezTo>
                  <a:cubicBezTo>
                    <a:pt x="206" y="473"/>
                    <a:pt x="206" y="443"/>
                    <a:pt x="221" y="443"/>
                  </a:cubicBezTo>
                  <a:cubicBezTo>
                    <a:pt x="236" y="443"/>
                    <a:pt x="244" y="481"/>
                    <a:pt x="267" y="481"/>
                  </a:cubicBezTo>
                  <a:cubicBezTo>
                    <a:pt x="290" y="473"/>
                    <a:pt x="305" y="435"/>
                    <a:pt x="336" y="435"/>
                  </a:cubicBezTo>
                  <a:cubicBezTo>
                    <a:pt x="343" y="435"/>
                    <a:pt x="351" y="450"/>
                    <a:pt x="358" y="466"/>
                  </a:cubicBezTo>
                  <a:lnTo>
                    <a:pt x="358" y="466"/>
                  </a:lnTo>
                  <a:cubicBezTo>
                    <a:pt x="374" y="450"/>
                    <a:pt x="389" y="443"/>
                    <a:pt x="404" y="435"/>
                  </a:cubicBezTo>
                  <a:cubicBezTo>
                    <a:pt x="427" y="412"/>
                    <a:pt x="435" y="389"/>
                    <a:pt x="458" y="374"/>
                  </a:cubicBezTo>
                  <a:cubicBezTo>
                    <a:pt x="488" y="366"/>
                    <a:pt x="519" y="382"/>
                    <a:pt x="550" y="374"/>
                  </a:cubicBezTo>
                  <a:cubicBezTo>
                    <a:pt x="580" y="366"/>
                    <a:pt x="603" y="336"/>
                    <a:pt x="633" y="321"/>
                  </a:cubicBezTo>
                  <a:lnTo>
                    <a:pt x="633" y="321"/>
                  </a:lnTo>
                  <a:cubicBezTo>
                    <a:pt x="633" y="298"/>
                    <a:pt x="641" y="275"/>
                    <a:pt x="641" y="252"/>
                  </a:cubicBezTo>
                  <a:cubicBezTo>
                    <a:pt x="641" y="244"/>
                    <a:pt x="633" y="237"/>
                    <a:pt x="633" y="229"/>
                  </a:cubicBezTo>
                  <a:cubicBezTo>
                    <a:pt x="633" y="221"/>
                    <a:pt x="649" y="221"/>
                    <a:pt x="656" y="214"/>
                  </a:cubicBezTo>
                  <a:cubicBezTo>
                    <a:pt x="656" y="198"/>
                    <a:pt x="656" y="183"/>
                    <a:pt x="649" y="168"/>
                  </a:cubicBezTo>
                  <a:cubicBezTo>
                    <a:pt x="641" y="152"/>
                    <a:pt x="626" y="145"/>
                    <a:pt x="618" y="137"/>
                  </a:cubicBezTo>
                  <a:lnTo>
                    <a:pt x="618" y="137"/>
                  </a:lnTo>
                  <a:cubicBezTo>
                    <a:pt x="595" y="122"/>
                    <a:pt x="572" y="107"/>
                    <a:pt x="550" y="91"/>
                  </a:cubicBezTo>
                  <a:cubicBezTo>
                    <a:pt x="519" y="69"/>
                    <a:pt x="504" y="38"/>
                    <a:pt x="473" y="23"/>
                  </a:cubicBezTo>
                  <a:cubicBezTo>
                    <a:pt x="397" y="0"/>
                    <a:pt x="320" y="8"/>
                    <a:pt x="244" y="0"/>
                  </a:cubicBezTo>
                  <a:lnTo>
                    <a:pt x="244" y="0"/>
                  </a:lnTo>
                  <a:cubicBezTo>
                    <a:pt x="244" y="0"/>
                    <a:pt x="244" y="0"/>
                    <a:pt x="244" y="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1" name="Freeform 141"/>
            <p:cNvSpPr>
              <a:spLocks noChangeArrowheads="1"/>
            </p:cNvSpPr>
            <p:nvPr/>
          </p:nvSpPr>
          <p:spPr bwMode="auto">
            <a:xfrm>
              <a:off x="5284444" y="3732213"/>
              <a:ext cx="939739" cy="822325"/>
            </a:xfrm>
            <a:custGeom>
              <a:avLst/>
              <a:gdLst>
                <a:gd name="T0" fmla="*/ 175 w 2612"/>
                <a:gd name="T1" fmla="*/ 810 h 2285"/>
                <a:gd name="T2" fmla="*/ 22 w 2612"/>
                <a:gd name="T3" fmla="*/ 749 h 2285"/>
                <a:gd name="T4" fmla="*/ 236 w 2612"/>
                <a:gd name="T5" fmla="*/ 672 h 2285"/>
                <a:gd name="T6" fmla="*/ 244 w 2612"/>
                <a:gd name="T7" fmla="*/ 512 h 2285"/>
                <a:gd name="T8" fmla="*/ 404 w 2612"/>
                <a:gd name="T9" fmla="*/ 436 h 2285"/>
                <a:gd name="T10" fmla="*/ 641 w 2612"/>
                <a:gd name="T11" fmla="*/ 344 h 2285"/>
                <a:gd name="T12" fmla="*/ 802 w 2612"/>
                <a:gd name="T13" fmla="*/ 252 h 2285"/>
                <a:gd name="T14" fmla="*/ 847 w 2612"/>
                <a:gd name="T15" fmla="*/ 153 h 2285"/>
                <a:gd name="T16" fmla="*/ 1107 w 2612"/>
                <a:gd name="T17" fmla="*/ 138 h 2285"/>
                <a:gd name="T18" fmla="*/ 1199 w 2612"/>
                <a:gd name="T19" fmla="*/ 153 h 2285"/>
                <a:gd name="T20" fmla="*/ 1252 w 2612"/>
                <a:gd name="T21" fmla="*/ 0 h 2285"/>
                <a:gd name="T22" fmla="*/ 1390 w 2612"/>
                <a:gd name="T23" fmla="*/ 69 h 2285"/>
                <a:gd name="T24" fmla="*/ 1466 w 2612"/>
                <a:gd name="T25" fmla="*/ 46 h 2285"/>
                <a:gd name="T26" fmla="*/ 1604 w 2612"/>
                <a:gd name="T27" fmla="*/ 92 h 2285"/>
                <a:gd name="T28" fmla="*/ 1726 w 2612"/>
                <a:gd name="T29" fmla="*/ 61 h 2285"/>
                <a:gd name="T30" fmla="*/ 1840 w 2612"/>
                <a:gd name="T31" fmla="*/ 161 h 2285"/>
                <a:gd name="T32" fmla="*/ 1986 w 2612"/>
                <a:gd name="T33" fmla="*/ 206 h 2285"/>
                <a:gd name="T34" fmla="*/ 2123 w 2612"/>
                <a:gd name="T35" fmla="*/ 214 h 2285"/>
                <a:gd name="T36" fmla="*/ 2169 w 2612"/>
                <a:gd name="T37" fmla="*/ 405 h 2285"/>
                <a:gd name="T38" fmla="*/ 2192 w 2612"/>
                <a:gd name="T39" fmla="*/ 649 h 2285"/>
                <a:gd name="T40" fmla="*/ 2481 w 2612"/>
                <a:gd name="T41" fmla="*/ 840 h 2285"/>
                <a:gd name="T42" fmla="*/ 2466 w 2612"/>
                <a:gd name="T43" fmla="*/ 978 h 2285"/>
                <a:gd name="T44" fmla="*/ 2435 w 2612"/>
                <a:gd name="T45" fmla="*/ 1070 h 2285"/>
                <a:gd name="T46" fmla="*/ 2404 w 2612"/>
                <a:gd name="T47" fmla="*/ 1192 h 2285"/>
                <a:gd name="T48" fmla="*/ 2557 w 2612"/>
                <a:gd name="T49" fmla="*/ 1291 h 2285"/>
                <a:gd name="T50" fmla="*/ 2496 w 2612"/>
                <a:gd name="T51" fmla="*/ 1474 h 2285"/>
                <a:gd name="T52" fmla="*/ 2314 w 2612"/>
                <a:gd name="T53" fmla="*/ 1704 h 2285"/>
                <a:gd name="T54" fmla="*/ 2215 w 2612"/>
                <a:gd name="T55" fmla="*/ 1864 h 2285"/>
                <a:gd name="T56" fmla="*/ 2161 w 2612"/>
                <a:gd name="T57" fmla="*/ 1940 h 2285"/>
                <a:gd name="T58" fmla="*/ 2299 w 2612"/>
                <a:gd name="T59" fmla="*/ 2032 h 2285"/>
                <a:gd name="T60" fmla="*/ 2261 w 2612"/>
                <a:gd name="T61" fmla="*/ 2177 h 2285"/>
                <a:gd name="T62" fmla="*/ 2138 w 2612"/>
                <a:gd name="T63" fmla="*/ 2200 h 2285"/>
                <a:gd name="T64" fmla="*/ 2008 w 2612"/>
                <a:gd name="T65" fmla="*/ 2246 h 2285"/>
                <a:gd name="T66" fmla="*/ 1817 w 2612"/>
                <a:gd name="T67" fmla="*/ 2215 h 2285"/>
                <a:gd name="T68" fmla="*/ 1718 w 2612"/>
                <a:gd name="T69" fmla="*/ 2284 h 2285"/>
                <a:gd name="T70" fmla="*/ 1810 w 2612"/>
                <a:gd name="T71" fmla="*/ 2108 h 2285"/>
                <a:gd name="T72" fmla="*/ 1688 w 2612"/>
                <a:gd name="T73" fmla="*/ 2101 h 2285"/>
                <a:gd name="T74" fmla="*/ 1535 w 2612"/>
                <a:gd name="T75" fmla="*/ 2070 h 2285"/>
                <a:gd name="T76" fmla="*/ 1405 w 2612"/>
                <a:gd name="T77" fmla="*/ 2108 h 2285"/>
                <a:gd name="T78" fmla="*/ 1313 w 2612"/>
                <a:gd name="T79" fmla="*/ 2009 h 2285"/>
                <a:gd name="T80" fmla="*/ 1077 w 2612"/>
                <a:gd name="T81" fmla="*/ 1887 h 2285"/>
                <a:gd name="T82" fmla="*/ 840 w 2612"/>
                <a:gd name="T83" fmla="*/ 1787 h 2285"/>
                <a:gd name="T84" fmla="*/ 771 w 2612"/>
                <a:gd name="T85" fmla="*/ 1658 h 2285"/>
                <a:gd name="T86" fmla="*/ 840 w 2612"/>
                <a:gd name="T87" fmla="*/ 1368 h 2285"/>
                <a:gd name="T88" fmla="*/ 985 w 2612"/>
                <a:gd name="T89" fmla="*/ 1352 h 2285"/>
                <a:gd name="T90" fmla="*/ 679 w 2612"/>
                <a:gd name="T91" fmla="*/ 1322 h 2285"/>
                <a:gd name="T92" fmla="*/ 580 w 2612"/>
                <a:gd name="T93" fmla="*/ 1123 h 2285"/>
                <a:gd name="T94" fmla="*/ 366 w 2612"/>
                <a:gd name="T95" fmla="*/ 1176 h 2285"/>
                <a:gd name="T96" fmla="*/ 229 w 2612"/>
                <a:gd name="T97" fmla="*/ 1237 h 2285"/>
                <a:gd name="T98" fmla="*/ 137 w 2612"/>
                <a:gd name="T99" fmla="*/ 1306 h 2285"/>
                <a:gd name="T100" fmla="*/ 122 w 2612"/>
                <a:gd name="T101" fmla="*/ 1154 h 2285"/>
                <a:gd name="T102" fmla="*/ 213 w 2612"/>
                <a:gd name="T103" fmla="*/ 1039 h 2285"/>
                <a:gd name="T104" fmla="*/ 175 w 2612"/>
                <a:gd name="T105" fmla="*/ 917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285">
                  <a:moveTo>
                    <a:pt x="175" y="917"/>
                  </a:moveTo>
                  <a:lnTo>
                    <a:pt x="175" y="917"/>
                  </a:lnTo>
                  <a:cubicBezTo>
                    <a:pt x="175" y="886"/>
                    <a:pt x="198" y="840"/>
                    <a:pt x="175" y="810"/>
                  </a:cubicBezTo>
                  <a:cubicBezTo>
                    <a:pt x="160" y="795"/>
                    <a:pt x="129" y="840"/>
                    <a:pt x="106" y="848"/>
                  </a:cubicBezTo>
                  <a:cubicBezTo>
                    <a:pt x="83" y="848"/>
                    <a:pt x="45" y="856"/>
                    <a:pt x="22" y="833"/>
                  </a:cubicBezTo>
                  <a:cubicBezTo>
                    <a:pt x="7" y="810"/>
                    <a:pt x="0" y="764"/>
                    <a:pt x="22" y="749"/>
                  </a:cubicBezTo>
                  <a:cubicBezTo>
                    <a:pt x="53" y="726"/>
                    <a:pt x="99" y="749"/>
                    <a:pt x="137" y="741"/>
                  </a:cubicBezTo>
                  <a:cubicBezTo>
                    <a:pt x="175" y="733"/>
                    <a:pt x="206" y="726"/>
                    <a:pt x="236" y="710"/>
                  </a:cubicBezTo>
                  <a:cubicBezTo>
                    <a:pt x="244" y="703"/>
                    <a:pt x="236" y="688"/>
                    <a:pt x="236" y="672"/>
                  </a:cubicBezTo>
                  <a:cubicBezTo>
                    <a:pt x="229" y="665"/>
                    <a:pt x="206" y="665"/>
                    <a:pt x="213" y="657"/>
                  </a:cubicBezTo>
                  <a:cubicBezTo>
                    <a:pt x="213" y="626"/>
                    <a:pt x="236" y="611"/>
                    <a:pt x="244" y="581"/>
                  </a:cubicBezTo>
                  <a:cubicBezTo>
                    <a:pt x="252" y="558"/>
                    <a:pt x="236" y="535"/>
                    <a:pt x="244" y="512"/>
                  </a:cubicBezTo>
                  <a:cubicBezTo>
                    <a:pt x="259" y="489"/>
                    <a:pt x="290" y="497"/>
                    <a:pt x="305" y="481"/>
                  </a:cubicBezTo>
                  <a:cubicBezTo>
                    <a:pt x="328" y="458"/>
                    <a:pt x="320" y="405"/>
                    <a:pt x="351" y="390"/>
                  </a:cubicBezTo>
                  <a:cubicBezTo>
                    <a:pt x="374" y="382"/>
                    <a:pt x="389" y="420"/>
                    <a:pt x="404" y="436"/>
                  </a:cubicBezTo>
                  <a:cubicBezTo>
                    <a:pt x="427" y="451"/>
                    <a:pt x="443" y="497"/>
                    <a:pt x="465" y="481"/>
                  </a:cubicBezTo>
                  <a:cubicBezTo>
                    <a:pt x="527" y="443"/>
                    <a:pt x="534" y="359"/>
                    <a:pt x="588" y="321"/>
                  </a:cubicBezTo>
                  <a:cubicBezTo>
                    <a:pt x="603" y="306"/>
                    <a:pt x="626" y="351"/>
                    <a:pt x="641" y="344"/>
                  </a:cubicBezTo>
                  <a:cubicBezTo>
                    <a:pt x="664" y="329"/>
                    <a:pt x="664" y="290"/>
                    <a:pt x="687" y="268"/>
                  </a:cubicBezTo>
                  <a:cubicBezTo>
                    <a:pt x="702" y="252"/>
                    <a:pt x="733" y="252"/>
                    <a:pt x="748" y="252"/>
                  </a:cubicBezTo>
                  <a:cubicBezTo>
                    <a:pt x="771" y="252"/>
                    <a:pt x="786" y="260"/>
                    <a:pt x="802" y="252"/>
                  </a:cubicBezTo>
                  <a:cubicBezTo>
                    <a:pt x="817" y="245"/>
                    <a:pt x="825" y="229"/>
                    <a:pt x="840" y="214"/>
                  </a:cubicBezTo>
                  <a:cubicBezTo>
                    <a:pt x="847" y="206"/>
                    <a:pt x="863" y="206"/>
                    <a:pt x="870" y="191"/>
                  </a:cubicBezTo>
                  <a:cubicBezTo>
                    <a:pt x="870" y="176"/>
                    <a:pt x="847" y="168"/>
                    <a:pt x="847" y="153"/>
                  </a:cubicBezTo>
                  <a:cubicBezTo>
                    <a:pt x="855" y="138"/>
                    <a:pt x="863" y="115"/>
                    <a:pt x="878" y="115"/>
                  </a:cubicBezTo>
                  <a:cubicBezTo>
                    <a:pt x="931" y="115"/>
                    <a:pt x="969" y="153"/>
                    <a:pt x="1015" y="153"/>
                  </a:cubicBezTo>
                  <a:cubicBezTo>
                    <a:pt x="1046" y="161"/>
                    <a:pt x="1077" y="138"/>
                    <a:pt x="1107" y="138"/>
                  </a:cubicBezTo>
                  <a:cubicBezTo>
                    <a:pt x="1122" y="138"/>
                    <a:pt x="1122" y="168"/>
                    <a:pt x="1130" y="168"/>
                  </a:cubicBezTo>
                  <a:cubicBezTo>
                    <a:pt x="1145" y="168"/>
                    <a:pt x="1153" y="145"/>
                    <a:pt x="1168" y="138"/>
                  </a:cubicBezTo>
                  <a:cubicBezTo>
                    <a:pt x="1176" y="138"/>
                    <a:pt x="1183" y="161"/>
                    <a:pt x="1199" y="153"/>
                  </a:cubicBezTo>
                  <a:cubicBezTo>
                    <a:pt x="1214" y="145"/>
                    <a:pt x="1214" y="122"/>
                    <a:pt x="1222" y="99"/>
                  </a:cubicBezTo>
                  <a:cubicBezTo>
                    <a:pt x="1222" y="76"/>
                    <a:pt x="1206" y="54"/>
                    <a:pt x="1214" y="31"/>
                  </a:cubicBezTo>
                  <a:cubicBezTo>
                    <a:pt x="1222" y="15"/>
                    <a:pt x="1237" y="0"/>
                    <a:pt x="1252" y="0"/>
                  </a:cubicBezTo>
                  <a:cubicBezTo>
                    <a:pt x="1275" y="8"/>
                    <a:pt x="1290" y="31"/>
                    <a:pt x="1306" y="46"/>
                  </a:cubicBezTo>
                  <a:cubicBezTo>
                    <a:pt x="1321" y="54"/>
                    <a:pt x="1329" y="69"/>
                    <a:pt x="1344" y="76"/>
                  </a:cubicBezTo>
                  <a:cubicBezTo>
                    <a:pt x="1359" y="76"/>
                    <a:pt x="1374" y="76"/>
                    <a:pt x="1390" y="69"/>
                  </a:cubicBezTo>
                  <a:cubicBezTo>
                    <a:pt x="1405" y="61"/>
                    <a:pt x="1405" y="31"/>
                    <a:pt x="1420" y="31"/>
                  </a:cubicBezTo>
                  <a:cubicBezTo>
                    <a:pt x="1436" y="23"/>
                    <a:pt x="1451" y="38"/>
                    <a:pt x="1466" y="46"/>
                  </a:cubicBezTo>
                  <a:lnTo>
                    <a:pt x="1466" y="46"/>
                  </a:lnTo>
                  <a:cubicBezTo>
                    <a:pt x="1481" y="54"/>
                    <a:pt x="1489" y="76"/>
                    <a:pt x="1504" y="76"/>
                  </a:cubicBezTo>
                  <a:cubicBezTo>
                    <a:pt x="1527" y="76"/>
                    <a:pt x="1542" y="38"/>
                    <a:pt x="1573" y="38"/>
                  </a:cubicBezTo>
                  <a:cubicBezTo>
                    <a:pt x="1588" y="46"/>
                    <a:pt x="1588" y="76"/>
                    <a:pt x="1604" y="92"/>
                  </a:cubicBezTo>
                  <a:cubicBezTo>
                    <a:pt x="1619" y="99"/>
                    <a:pt x="1642" y="99"/>
                    <a:pt x="1657" y="92"/>
                  </a:cubicBezTo>
                  <a:cubicBezTo>
                    <a:pt x="1672" y="84"/>
                    <a:pt x="1665" y="54"/>
                    <a:pt x="1680" y="46"/>
                  </a:cubicBezTo>
                  <a:cubicBezTo>
                    <a:pt x="1695" y="38"/>
                    <a:pt x="1711" y="61"/>
                    <a:pt x="1726" y="61"/>
                  </a:cubicBezTo>
                  <a:cubicBezTo>
                    <a:pt x="1756" y="61"/>
                    <a:pt x="1787" y="38"/>
                    <a:pt x="1810" y="54"/>
                  </a:cubicBezTo>
                  <a:cubicBezTo>
                    <a:pt x="1840" y="69"/>
                    <a:pt x="1840" y="107"/>
                    <a:pt x="1840" y="138"/>
                  </a:cubicBezTo>
                  <a:cubicBezTo>
                    <a:pt x="1848" y="145"/>
                    <a:pt x="1840" y="153"/>
                    <a:pt x="1840" y="161"/>
                  </a:cubicBezTo>
                  <a:cubicBezTo>
                    <a:pt x="1840" y="168"/>
                    <a:pt x="1833" y="176"/>
                    <a:pt x="1840" y="176"/>
                  </a:cubicBezTo>
                  <a:cubicBezTo>
                    <a:pt x="1856" y="176"/>
                    <a:pt x="1871" y="161"/>
                    <a:pt x="1886" y="168"/>
                  </a:cubicBezTo>
                  <a:cubicBezTo>
                    <a:pt x="1917" y="168"/>
                    <a:pt x="1947" y="206"/>
                    <a:pt x="1986" y="206"/>
                  </a:cubicBezTo>
                  <a:cubicBezTo>
                    <a:pt x="2001" y="206"/>
                    <a:pt x="2008" y="176"/>
                    <a:pt x="2031" y="176"/>
                  </a:cubicBezTo>
                  <a:cubicBezTo>
                    <a:pt x="2062" y="176"/>
                    <a:pt x="2092" y="199"/>
                    <a:pt x="2123" y="214"/>
                  </a:cubicBezTo>
                  <a:lnTo>
                    <a:pt x="2123" y="214"/>
                  </a:lnTo>
                  <a:cubicBezTo>
                    <a:pt x="2123" y="245"/>
                    <a:pt x="2108" y="275"/>
                    <a:pt x="2115" y="306"/>
                  </a:cubicBezTo>
                  <a:cubicBezTo>
                    <a:pt x="2115" y="329"/>
                    <a:pt x="2146" y="329"/>
                    <a:pt x="2153" y="344"/>
                  </a:cubicBezTo>
                  <a:cubicBezTo>
                    <a:pt x="2169" y="359"/>
                    <a:pt x="2169" y="382"/>
                    <a:pt x="2169" y="405"/>
                  </a:cubicBezTo>
                  <a:cubicBezTo>
                    <a:pt x="2153" y="443"/>
                    <a:pt x="2123" y="474"/>
                    <a:pt x="2115" y="512"/>
                  </a:cubicBezTo>
                  <a:cubicBezTo>
                    <a:pt x="2115" y="535"/>
                    <a:pt x="2146" y="543"/>
                    <a:pt x="2153" y="558"/>
                  </a:cubicBezTo>
                  <a:cubicBezTo>
                    <a:pt x="2169" y="588"/>
                    <a:pt x="2169" y="626"/>
                    <a:pt x="2192" y="649"/>
                  </a:cubicBezTo>
                  <a:cubicBezTo>
                    <a:pt x="2199" y="665"/>
                    <a:pt x="2215" y="672"/>
                    <a:pt x="2230" y="680"/>
                  </a:cubicBezTo>
                  <a:cubicBezTo>
                    <a:pt x="2230" y="680"/>
                    <a:pt x="2222" y="756"/>
                    <a:pt x="2283" y="779"/>
                  </a:cubicBezTo>
                  <a:cubicBezTo>
                    <a:pt x="2352" y="802"/>
                    <a:pt x="2427" y="802"/>
                    <a:pt x="2481" y="840"/>
                  </a:cubicBezTo>
                  <a:cubicBezTo>
                    <a:pt x="2496" y="848"/>
                    <a:pt x="2466" y="871"/>
                    <a:pt x="2466" y="894"/>
                  </a:cubicBezTo>
                  <a:cubicBezTo>
                    <a:pt x="2458" y="901"/>
                    <a:pt x="2458" y="917"/>
                    <a:pt x="2458" y="932"/>
                  </a:cubicBezTo>
                  <a:cubicBezTo>
                    <a:pt x="2458" y="947"/>
                    <a:pt x="2450" y="978"/>
                    <a:pt x="2466" y="978"/>
                  </a:cubicBezTo>
                  <a:cubicBezTo>
                    <a:pt x="2496" y="985"/>
                    <a:pt x="2534" y="947"/>
                    <a:pt x="2565" y="947"/>
                  </a:cubicBezTo>
                  <a:cubicBezTo>
                    <a:pt x="2580" y="955"/>
                    <a:pt x="2565" y="978"/>
                    <a:pt x="2557" y="985"/>
                  </a:cubicBezTo>
                  <a:cubicBezTo>
                    <a:pt x="2519" y="1016"/>
                    <a:pt x="2458" y="1024"/>
                    <a:pt x="2435" y="1070"/>
                  </a:cubicBezTo>
                  <a:cubicBezTo>
                    <a:pt x="2420" y="1093"/>
                    <a:pt x="2450" y="1123"/>
                    <a:pt x="2458" y="1146"/>
                  </a:cubicBezTo>
                  <a:cubicBezTo>
                    <a:pt x="2458" y="1161"/>
                    <a:pt x="2458" y="1176"/>
                    <a:pt x="2450" y="1176"/>
                  </a:cubicBezTo>
                  <a:cubicBezTo>
                    <a:pt x="2435" y="1192"/>
                    <a:pt x="2404" y="1176"/>
                    <a:pt x="2404" y="1192"/>
                  </a:cubicBezTo>
                  <a:cubicBezTo>
                    <a:pt x="2390" y="1215"/>
                    <a:pt x="2398" y="1245"/>
                    <a:pt x="2420" y="1253"/>
                  </a:cubicBezTo>
                  <a:cubicBezTo>
                    <a:pt x="2458" y="1283"/>
                    <a:pt x="2512" y="1276"/>
                    <a:pt x="2557" y="1291"/>
                  </a:cubicBezTo>
                  <a:lnTo>
                    <a:pt x="2557" y="1291"/>
                  </a:lnTo>
                  <a:cubicBezTo>
                    <a:pt x="2611" y="1375"/>
                    <a:pt x="2611" y="1375"/>
                    <a:pt x="2611" y="1375"/>
                  </a:cubicBezTo>
                  <a:lnTo>
                    <a:pt x="2611" y="1375"/>
                  </a:lnTo>
                  <a:cubicBezTo>
                    <a:pt x="2573" y="1383"/>
                    <a:pt x="2542" y="1413"/>
                    <a:pt x="2496" y="1474"/>
                  </a:cubicBezTo>
                  <a:cubicBezTo>
                    <a:pt x="2481" y="1505"/>
                    <a:pt x="2360" y="1604"/>
                    <a:pt x="2352" y="1620"/>
                  </a:cubicBezTo>
                  <a:lnTo>
                    <a:pt x="2352" y="1620"/>
                  </a:lnTo>
                  <a:cubicBezTo>
                    <a:pt x="2306" y="1642"/>
                    <a:pt x="2322" y="1681"/>
                    <a:pt x="2314" y="1704"/>
                  </a:cubicBezTo>
                  <a:cubicBezTo>
                    <a:pt x="2306" y="1719"/>
                    <a:pt x="2283" y="1726"/>
                    <a:pt x="2276" y="1749"/>
                  </a:cubicBezTo>
                  <a:cubicBezTo>
                    <a:pt x="2261" y="1780"/>
                    <a:pt x="2268" y="1818"/>
                    <a:pt x="2253" y="1841"/>
                  </a:cubicBezTo>
                  <a:cubicBezTo>
                    <a:pt x="2245" y="1856"/>
                    <a:pt x="2230" y="1856"/>
                    <a:pt x="2215" y="1864"/>
                  </a:cubicBezTo>
                  <a:cubicBezTo>
                    <a:pt x="2199" y="1864"/>
                    <a:pt x="2176" y="1841"/>
                    <a:pt x="2161" y="1849"/>
                  </a:cubicBezTo>
                  <a:cubicBezTo>
                    <a:pt x="2146" y="1864"/>
                    <a:pt x="2123" y="1887"/>
                    <a:pt x="2123" y="1910"/>
                  </a:cubicBezTo>
                  <a:cubicBezTo>
                    <a:pt x="2123" y="1925"/>
                    <a:pt x="2153" y="1925"/>
                    <a:pt x="2161" y="1940"/>
                  </a:cubicBezTo>
                  <a:cubicBezTo>
                    <a:pt x="2161" y="1956"/>
                    <a:pt x="2146" y="1979"/>
                    <a:pt x="2161" y="1986"/>
                  </a:cubicBezTo>
                  <a:cubicBezTo>
                    <a:pt x="2192" y="2001"/>
                    <a:pt x="2230" y="1979"/>
                    <a:pt x="2261" y="1994"/>
                  </a:cubicBezTo>
                  <a:cubicBezTo>
                    <a:pt x="2276" y="2001"/>
                    <a:pt x="2291" y="2017"/>
                    <a:pt x="2299" y="2032"/>
                  </a:cubicBezTo>
                  <a:cubicBezTo>
                    <a:pt x="2306" y="2055"/>
                    <a:pt x="2322" y="2085"/>
                    <a:pt x="2306" y="2108"/>
                  </a:cubicBezTo>
                  <a:cubicBezTo>
                    <a:pt x="2299" y="2131"/>
                    <a:pt x="2253" y="2116"/>
                    <a:pt x="2245" y="2139"/>
                  </a:cubicBezTo>
                  <a:cubicBezTo>
                    <a:pt x="2238" y="2147"/>
                    <a:pt x="2261" y="2162"/>
                    <a:pt x="2261" y="2177"/>
                  </a:cubicBezTo>
                  <a:cubicBezTo>
                    <a:pt x="2261" y="2185"/>
                    <a:pt x="2245" y="2185"/>
                    <a:pt x="2238" y="2185"/>
                  </a:cubicBezTo>
                  <a:cubicBezTo>
                    <a:pt x="2222" y="2185"/>
                    <a:pt x="2199" y="2169"/>
                    <a:pt x="2184" y="2169"/>
                  </a:cubicBezTo>
                  <a:cubicBezTo>
                    <a:pt x="2169" y="2177"/>
                    <a:pt x="2146" y="2185"/>
                    <a:pt x="2138" y="2200"/>
                  </a:cubicBezTo>
                  <a:cubicBezTo>
                    <a:pt x="2130" y="2208"/>
                    <a:pt x="2146" y="2238"/>
                    <a:pt x="2130" y="2246"/>
                  </a:cubicBezTo>
                  <a:cubicBezTo>
                    <a:pt x="2115" y="2261"/>
                    <a:pt x="2085" y="2269"/>
                    <a:pt x="2062" y="2269"/>
                  </a:cubicBezTo>
                  <a:cubicBezTo>
                    <a:pt x="2047" y="2269"/>
                    <a:pt x="2031" y="2246"/>
                    <a:pt x="2008" y="2246"/>
                  </a:cubicBezTo>
                  <a:cubicBezTo>
                    <a:pt x="1963" y="2238"/>
                    <a:pt x="1917" y="2254"/>
                    <a:pt x="1871" y="2246"/>
                  </a:cubicBezTo>
                  <a:cubicBezTo>
                    <a:pt x="1863" y="2238"/>
                    <a:pt x="1863" y="2215"/>
                    <a:pt x="1856" y="2208"/>
                  </a:cubicBezTo>
                  <a:cubicBezTo>
                    <a:pt x="1840" y="2208"/>
                    <a:pt x="1825" y="2208"/>
                    <a:pt x="1817" y="2215"/>
                  </a:cubicBezTo>
                  <a:cubicBezTo>
                    <a:pt x="1802" y="2231"/>
                    <a:pt x="1817" y="2254"/>
                    <a:pt x="1802" y="2269"/>
                  </a:cubicBezTo>
                  <a:cubicBezTo>
                    <a:pt x="1779" y="2284"/>
                    <a:pt x="1749" y="2276"/>
                    <a:pt x="1718" y="2284"/>
                  </a:cubicBezTo>
                  <a:lnTo>
                    <a:pt x="1718" y="2284"/>
                  </a:lnTo>
                  <a:cubicBezTo>
                    <a:pt x="1718" y="2261"/>
                    <a:pt x="1695" y="2231"/>
                    <a:pt x="1711" y="2208"/>
                  </a:cubicBezTo>
                  <a:cubicBezTo>
                    <a:pt x="1718" y="2185"/>
                    <a:pt x="1764" y="2192"/>
                    <a:pt x="1779" y="2169"/>
                  </a:cubicBezTo>
                  <a:cubicBezTo>
                    <a:pt x="1794" y="2154"/>
                    <a:pt x="1817" y="2131"/>
                    <a:pt x="1810" y="2108"/>
                  </a:cubicBezTo>
                  <a:cubicBezTo>
                    <a:pt x="1810" y="2085"/>
                    <a:pt x="1779" y="2085"/>
                    <a:pt x="1756" y="2085"/>
                  </a:cubicBezTo>
                  <a:cubicBezTo>
                    <a:pt x="1741" y="2085"/>
                    <a:pt x="1741" y="2108"/>
                    <a:pt x="1726" y="2108"/>
                  </a:cubicBezTo>
                  <a:cubicBezTo>
                    <a:pt x="1711" y="2108"/>
                    <a:pt x="1695" y="2101"/>
                    <a:pt x="1688" y="2101"/>
                  </a:cubicBezTo>
                  <a:cubicBezTo>
                    <a:pt x="1672" y="2108"/>
                    <a:pt x="1672" y="2131"/>
                    <a:pt x="1657" y="2131"/>
                  </a:cubicBezTo>
                  <a:cubicBezTo>
                    <a:pt x="1626" y="2131"/>
                    <a:pt x="1596" y="2131"/>
                    <a:pt x="1565" y="2116"/>
                  </a:cubicBezTo>
                  <a:cubicBezTo>
                    <a:pt x="1550" y="2108"/>
                    <a:pt x="1550" y="2085"/>
                    <a:pt x="1535" y="2070"/>
                  </a:cubicBezTo>
                  <a:cubicBezTo>
                    <a:pt x="1527" y="2062"/>
                    <a:pt x="1519" y="2055"/>
                    <a:pt x="1512" y="2062"/>
                  </a:cubicBezTo>
                  <a:cubicBezTo>
                    <a:pt x="1474" y="2070"/>
                    <a:pt x="1443" y="2093"/>
                    <a:pt x="1405" y="2108"/>
                  </a:cubicBezTo>
                  <a:lnTo>
                    <a:pt x="1405" y="2108"/>
                  </a:lnTo>
                  <a:cubicBezTo>
                    <a:pt x="1397" y="2085"/>
                    <a:pt x="1405" y="2047"/>
                    <a:pt x="1382" y="2024"/>
                  </a:cubicBezTo>
                  <a:cubicBezTo>
                    <a:pt x="1374" y="2017"/>
                    <a:pt x="1359" y="2055"/>
                    <a:pt x="1344" y="2047"/>
                  </a:cubicBezTo>
                  <a:cubicBezTo>
                    <a:pt x="1329" y="2047"/>
                    <a:pt x="1329" y="2017"/>
                    <a:pt x="1313" y="2009"/>
                  </a:cubicBezTo>
                  <a:cubicBezTo>
                    <a:pt x="1290" y="2001"/>
                    <a:pt x="1267" y="2024"/>
                    <a:pt x="1244" y="2009"/>
                  </a:cubicBezTo>
                  <a:cubicBezTo>
                    <a:pt x="1206" y="1979"/>
                    <a:pt x="1191" y="1917"/>
                    <a:pt x="1145" y="1879"/>
                  </a:cubicBezTo>
                  <a:cubicBezTo>
                    <a:pt x="1130" y="1872"/>
                    <a:pt x="1100" y="1887"/>
                    <a:pt x="1077" y="1887"/>
                  </a:cubicBezTo>
                  <a:cubicBezTo>
                    <a:pt x="1054" y="1879"/>
                    <a:pt x="1046" y="1849"/>
                    <a:pt x="1031" y="1849"/>
                  </a:cubicBezTo>
                  <a:cubicBezTo>
                    <a:pt x="1008" y="1849"/>
                    <a:pt x="1000" y="1879"/>
                    <a:pt x="985" y="1872"/>
                  </a:cubicBezTo>
                  <a:cubicBezTo>
                    <a:pt x="931" y="1856"/>
                    <a:pt x="886" y="1826"/>
                    <a:pt x="840" y="1787"/>
                  </a:cubicBezTo>
                  <a:cubicBezTo>
                    <a:pt x="817" y="1772"/>
                    <a:pt x="794" y="1757"/>
                    <a:pt x="779" y="1734"/>
                  </a:cubicBezTo>
                  <a:cubicBezTo>
                    <a:pt x="771" y="1719"/>
                    <a:pt x="802" y="1711"/>
                    <a:pt x="802" y="1696"/>
                  </a:cubicBezTo>
                  <a:cubicBezTo>
                    <a:pt x="802" y="1681"/>
                    <a:pt x="771" y="1673"/>
                    <a:pt x="771" y="1658"/>
                  </a:cubicBezTo>
                  <a:cubicBezTo>
                    <a:pt x="763" y="1635"/>
                    <a:pt x="756" y="1604"/>
                    <a:pt x="771" y="1581"/>
                  </a:cubicBezTo>
                  <a:cubicBezTo>
                    <a:pt x="786" y="1566"/>
                    <a:pt x="832" y="1597"/>
                    <a:pt x="840" y="1574"/>
                  </a:cubicBezTo>
                  <a:cubicBezTo>
                    <a:pt x="863" y="1505"/>
                    <a:pt x="817" y="1436"/>
                    <a:pt x="840" y="1368"/>
                  </a:cubicBezTo>
                  <a:cubicBezTo>
                    <a:pt x="847" y="1345"/>
                    <a:pt x="878" y="1406"/>
                    <a:pt x="901" y="1406"/>
                  </a:cubicBezTo>
                  <a:cubicBezTo>
                    <a:pt x="916" y="1406"/>
                    <a:pt x="916" y="1375"/>
                    <a:pt x="939" y="1368"/>
                  </a:cubicBezTo>
                  <a:cubicBezTo>
                    <a:pt x="947" y="1360"/>
                    <a:pt x="977" y="1368"/>
                    <a:pt x="985" y="1352"/>
                  </a:cubicBezTo>
                  <a:cubicBezTo>
                    <a:pt x="992" y="1329"/>
                    <a:pt x="985" y="1291"/>
                    <a:pt x="977" y="1268"/>
                  </a:cubicBezTo>
                  <a:cubicBezTo>
                    <a:pt x="962" y="1245"/>
                    <a:pt x="939" y="1222"/>
                    <a:pt x="916" y="1222"/>
                  </a:cubicBezTo>
                  <a:cubicBezTo>
                    <a:pt x="832" y="1237"/>
                    <a:pt x="763" y="1329"/>
                    <a:pt x="679" y="1322"/>
                  </a:cubicBezTo>
                  <a:cubicBezTo>
                    <a:pt x="641" y="1314"/>
                    <a:pt x="687" y="1237"/>
                    <a:pt x="672" y="1199"/>
                  </a:cubicBezTo>
                  <a:cubicBezTo>
                    <a:pt x="664" y="1176"/>
                    <a:pt x="641" y="1161"/>
                    <a:pt x="626" y="1146"/>
                  </a:cubicBezTo>
                  <a:cubicBezTo>
                    <a:pt x="611" y="1131"/>
                    <a:pt x="595" y="1115"/>
                    <a:pt x="580" y="1123"/>
                  </a:cubicBezTo>
                  <a:cubicBezTo>
                    <a:pt x="565" y="1123"/>
                    <a:pt x="565" y="1146"/>
                    <a:pt x="550" y="1154"/>
                  </a:cubicBezTo>
                  <a:cubicBezTo>
                    <a:pt x="496" y="1176"/>
                    <a:pt x="450" y="1192"/>
                    <a:pt x="389" y="1207"/>
                  </a:cubicBezTo>
                  <a:cubicBezTo>
                    <a:pt x="381" y="1207"/>
                    <a:pt x="374" y="1184"/>
                    <a:pt x="366" y="1176"/>
                  </a:cubicBezTo>
                  <a:cubicBezTo>
                    <a:pt x="343" y="1176"/>
                    <a:pt x="320" y="1176"/>
                    <a:pt x="313" y="1192"/>
                  </a:cubicBezTo>
                  <a:cubicBezTo>
                    <a:pt x="305" y="1207"/>
                    <a:pt x="343" y="1230"/>
                    <a:pt x="328" y="1237"/>
                  </a:cubicBezTo>
                  <a:cubicBezTo>
                    <a:pt x="297" y="1253"/>
                    <a:pt x="259" y="1230"/>
                    <a:pt x="229" y="1237"/>
                  </a:cubicBezTo>
                  <a:cubicBezTo>
                    <a:pt x="213" y="1245"/>
                    <a:pt x="198" y="1253"/>
                    <a:pt x="183" y="1268"/>
                  </a:cubicBezTo>
                  <a:cubicBezTo>
                    <a:pt x="175" y="1276"/>
                    <a:pt x="183" y="1291"/>
                    <a:pt x="175" y="1306"/>
                  </a:cubicBezTo>
                  <a:cubicBezTo>
                    <a:pt x="168" y="1314"/>
                    <a:pt x="152" y="1306"/>
                    <a:pt x="137" y="1306"/>
                  </a:cubicBezTo>
                  <a:lnTo>
                    <a:pt x="137" y="1306"/>
                  </a:lnTo>
                  <a:cubicBezTo>
                    <a:pt x="114" y="1299"/>
                    <a:pt x="76" y="1299"/>
                    <a:pt x="76" y="1268"/>
                  </a:cubicBezTo>
                  <a:cubicBezTo>
                    <a:pt x="68" y="1230"/>
                    <a:pt x="129" y="1199"/>
                    <a:pt x="122" y="1154"/>
                  </a:cubicBezTo>
                  <a:cubicBezTo>
                    <a:pt x="122" y="1131"/>
                    <a:pt x="76" y="1138"/>
                    <a:pt x="61" y="1115"/>
                  </a:cubicBezTo>
                  <a:cubicBezTo>
                    <a:pt x="53" y="1108"/>
                    <a:pt x="53" y="1093"/>
                    <a:pt x="68" y="1085"/>
                  </a:cubicBezTo>
                  <a:cubicBezTo>
                    <a:pt x="114" y="1070"/>
                    <a:pt x="160" y="1054"/>
                    <a:pt x="213" y="1039"/>
                  </a:cubicBezTo>
                  <a:cubicBezTo>
                    <a:pt x="236" y="1039"/>
                    <a:pt x="282" y="1070"/>
                    <a:pt x="282" y="1039"/>
                  </a:cubicBezTo>
                  <a:cubicBezTo>
                    <a:pt x="290" y="1008"/>
                    <a:pt x="252" y="978"/>
                    <a:pt x="229" y="955"/>
                  </a:cubicBezTo>
                  <a:cubicBezTo>
                    <a:pt x="213" y="940"/>
                    <a:pt x="191" y="932"/>
                    <a:pt x="175" y="91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2" name="Freeform 142"/>
            <p:cNvSpPr>
              <a:spLocks noChangeArrowheads="1"/>
            </p:cNvSpPr>
            <p:nvPr/>
          </p:nvSpPr>
          <p:spPr bwMode="auto">
            <a:xfrm>
              <a:off x="5843208" y="4219576"/>
              <a:ext cx="682581" cy="461963"/>
            </a:xfrm>
            <a:custGeom>
              <a:avLst/>
              <a:gdLst>
                <a:gd name="T0" fmla="*/ 0 w 1894"/>
                <a:gd name="T1" fmla="*/ 1085 h 1284"/>
                <a:gd name="T2" fmla="*/ 0 w 1894"/>
                <a:gd name="T3" fmla="*/ 1085 h 1284"/>
                <a:gd name="T4" fmla="*/ 38 w 1894"/>
                <a:gd name="T5" fmla="*/ 1016 h 1284"/>
                <a:gd name="T6" fmla="*/ 161 w 1894"/>
                <a:gd name="T7" fmla="*/ 1008 h 1284"/>
                <a:gd name="T8" fmla="*/ 122 w 1894"/>
                <a:gd name="T9" fmla="*/ 970 h 1284"/>
                <a:gd name="T10" fmla="*/ 168 w 1894"/>
                <a:gd name="T11" fmla="*/ 932 h 1284"/>
                <a:gd name="T12" fmla="*/ 168 w 1894"/>
                <a:gd name="T13" fmla="*/ 932 h 1284"/>
                <a:gd name="T14" fmla="*/ 252 w 1894"/>
                <a:gd name="T15" fmla="*/ 917 h 1284"/>
                <a:gd name="T16" fmla="*/ 267 w 1894"/>
                <a:gd name="T17" fmla="*/ 863 h 1284"/>
                <a:gd name="T18" fmla="*/ 306 w 1894"/>
                <a:gd name="T19" fmla="*/ 856 h 1284"/>
                <a:gd name="T20" fmla="*/ 321 w 1894"/>
                <a:gd name="T21" fmla="*/ 894 h 1284"/>
                <a:gd name="T22" fmla="*/ 458 w 1894"/>
                <a:gd name="T23" fmla="*/ 894 h 1284"/>
                <a:gd name="T24" fmla="*/ 512 w 1894"/>
                <a:gd name="T25" fmla="*/ 917 h 1284"/>
                <a:gd name="T26" fmla="*/ 580 w 1894"/>
                <a:gd name="T27" fmla="*/ 894 h 1284"/>
                <a:gd name="T28" fmla="*/ 588 w 1894"/>
                <a:gd name="T29" fmla="*/ 848 h 1284"/>
                <a:gd name="T30" fmla="*/ 634 w 1894"/>
                <a:gd name="T31" fmla="*/ 817 h 1284"/>
                <a:gd name="T32" fmla="*/ 688 w 1894"/>
                <a:gd name="T33" fmla="*/ 833 h 1284"/>
                <a:gd name="T34" fmla="*/ 711 w 1894"/>
                <a:gd name="T35" fmla="*/ 825 h 1284"/>
                <a:gd name="T36" fmla="*/ 695 w 1894"/>
                <a:gd name="T37" fmla="*/ 787 h 1284"/>
                <a:gd name="T38" fmla="*/ 756 w 1894"/>
                <a:gd name="T39" fmla="*/ 756 h 1284"/>
                <a:gd name="T40" fmla="*/ 749 w 1894"/>
                <a:gd name="T41" fmla="*/ 680 h 1284"/>
                <a:gd name="T42" fmla="*/ 711 w 1894"/>
                <a:gd name="T43" fmla="*/ 642 h 1284"/>
                <a:gd name="T44" fmla="*/ 611 w 1894"/>
                <a:gd name="T45" fmla="*/ 634 h 1284"/>
                <a:gd name="T46" fmla="*/ 611 w 1894"/>
                <a:gd name="T47" fmla="*/ 588 h 1284"/>
                <a:gd name="T48" fmla="*/ 573 w 1894"/>
                <a:gd name="T49" fmla="*/ 558 h 1284"/>
                <a:gd name="T50" fmla="*/ 611 w 1894"/>
                <a:gd name="T51" fmla="*/ 497 h 1284"/>
                <a:gd name="T52" fmla="*/ 665 w 1894"/>
                <a:gd name="T53" fmla="*/ 512 h 1284"/>
                <a:gd name="T54" fmla="*/ 703 w 1894"/>
                <a:gd name="T55" fmla="*/ 489 h 1284"/>
                <a:gd name="T56" fmla="*/ 726 w 1894"/>
                <a:gd name="T57" fmla="*/ 397 h 1284"/>
                <a:gd name="T58" fmla="*/ 764 w 1894"/>
                <a:gd name="T59" fmla="*/ 352 h 1284"/>
                <a:gd name="T60" fmla="*/ 802 w 1894"/>
                <a:gd name="T61" fmla="*/ 268 h 1284"/>
                <a:gd name="T62" fmla="*/ 802 w 1894"/>
                <a:gd name="T63" fmla="*/ 268 h 1284"/>
                <a:gd name="T64" fmla="*/ 1359 w 1894"/>
                <a:gd name="T65" fmla="*/ 23 h 1284"/>
                <a:gd name="T66" fmla="*/ 1473 w 1894"/>
                <a:gd name="T67" fmla="*/ 145 h 1284"/>
                <a:gd name="T68" fmla="*/ 1603 w 1894"/>
                <a:gd name="T69" fmla="*/ 352 h 1284"/>
                <a:gd name="T70" fmla="*/ 1786 w 1894"/>
                <a:gd name="T71" fmla="*/ 550 h 1284"/>
                <a:gd name="T72" fmla="*/ 1672 w 1894"/>
                <a:gd name="T73" fmla="*/ 649 h 1284"/>
                <a:gd name="T74" fmla="*/ 1458 w 1894"/>
                <a:gd name="T75" fmla="*/ 764 h 1284"/>
                <a:gd name="T76" fmla="*/ 1305 w 1894"/>
                <a:gd name="T77" fmla="*/ 703 h 1284"/>
                <a:gd name="T78" fmla="*/ 1046 w 1894"/>
                <a:gd name="T79" fmla="*/ 871 h 1284"/>
                <a:gd name="T80" fmla="*/ 946 w 1894"/>
                <a:gd name="T81" fmla="*/ 963 h 1284"/>
                <a:gd name="T82" fmla="*/ 900 w 1894"/>
                <a:gd name="T83" fmla="*/ 1108 h 1284"/>
                <a:gd name="T84" fmla="*/ 787 w 1894"/>
                <a:gd name="T85" fmla="*/ 1138 h 1284"/>
                <a:gd name="T86" fmla="*/ 603 w 1894"/>
                <a:gd name="T87" fmla="*/ 1199 h 1284"/>
                <a:gd name="T88" fmla="*/ 519 w 1894"/>
                <a:gd name="T89" fmla="*/ 1238 h 1284"/>
                <a:gd name="T90" fmla="*/ 390 w 1894"/>
                <a:gd name="T91" fmla="*/ 1199 h 1284"/>
                <a:gd name="T92" fmla="*/ 214 w 1894"/>
                <a:gd name="T93" fmla="*/ 1146 h 1284"/>
                <a:gd name="T94" fmla="*/ 46 w 1894"/>
                <a:gd name="T95" fmla="*/ 1161 h 1284"/>
                <a:gd name="T96" fmla="*/ 46 w 1894"/>
                <a:gd name="T97" fmla="*/ 1161 h 1284"/>
                <a:gd name="T98" fmla="*/ 0 w 1894"/>
                <a:gd name="T99" fmla="*/ 1085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94" h="1284">
                  <a:moveTo>
                    <a:pt x="0" y="1085"/>
                  </a:moveTo>
                  <a:lnTo>
                    <a:pt x="0" y="1085"/>
                  </a:lnTo>
                  <a:cubicBezTo>
                    <a:pt x="15" y="1062"/>
                    <a:pt x="15" y="1024"/>
                    <a:pt x="38" y="1016"/>
                  </a:cubicBezTo>
                  <a:cubicBezTo>
                    <a:pt x="76" y="993"/>
                    <a:pt x="130" y="1024"/>
                    <a:pt x="161" y="1008"/>
                  </a:cubicBezTo>
                  <a:cubicBezTo>
                    <a:pt x="176" y="1001"/>
                    <a:pt x="122" y="993"/>
                    <a:pt x="122" y="970"/>
                  </a:cubicBezTo>
                  <a:cubicBezTo>
                    <a:pt x="122" y="955"/>
                    <a:pt x="153" y="947"/>
                    <a:pt x="168" y="932"/>
                  </a:cubicBezTo>
                  <a:lnTo>
                    <a:pt x="168" y="932"/>
                  </a:lnTo>
                  <a:cubicBezTo>
                    <a:pt x="199" y="924"/>
                    <a:pt x="229" y="932"/>
                    <a:pt x="252" y="917"/>
                  </a:cubicBezTo>
                  <a:cubicBezTo>
                    <a:pt x="267" y="902"/>
                    <a:pt x="252" y="879"/>
                    <a:pt x="267" y="863"/>
                  </a:cubicBezTo>
                  <a:cubicBezTo>
                    <a:pt x="275" y="856"/>
                    <a:pt x="290" y="856"/>
                    <a:pt x="306" y="856"/>
                  </a:cubicBezTo>
                  <a:cubicBezTo>
                    <a:pt x="313" y="863"/>
                    <a:pt x="313" y="886"/>
                    <a:pt x="321" y="894"/>
                  </a:cubicBezTo>
                  <a:cubicBezTo>
                    <a:pt x="367" y="902"/>
                    <a:pt x="413" y="886"/>
                    <a:pt x="458" y="894"/>
                  </a:cubicBezTo>
                  <a:cubicBezTo>
                    <a:pt x="481" y="894"/>
                    <a:pt x="497" y="917"/>
                    <a:pt x="512" y="917"/>
                  </a:cubicBezTo>
                  <a:cubicBezTo>
                    <a:pt x="535" y="917"/>
                    <a:pt x="565" y="909"/>
                    <a:pt x="580" y="894"/>
                  </a:cubicBezTo>
                  <a:cubicBezTo>
                    <a:pt x="596" y="886"/>
                    <a:pt x="580" y="856"/>
                    <a:pt x="588" y="848"/>
                  </a:cubicBezTo>
                  <a:cubicBezTo>
                    <a:pt x="596" y="833"/>
                    <a:pt x="619" y="825"/>
                    <a:pt x="634" y="817"/>
                  </a:cubicBezTo>
                  <a:cubicBezTo>
                    <a:pt x="649" y="817"/>
                    <a:pt x="672" y="833"/>
                    <a:pt x="688" y="833"/>
                  </a:cubicBezTo>
                  <a:cubicBezTo>
                    <a:pt x="695" y="833"/>
                    <a:pt x="711" y="833"/>
                    <a:pt x="711" y="825"/>
                  </a:cubicBezTo>
                  <a:cubicBezTo>
                    <a:pt x="711" y="810"/>
                    <a:pt x="688" y="795"/>
                    <a:pt x="695" y="787"/>
                  </a:cubicBezTo>
                  <a:cubicBezTo>
                    <a:pt x="703" y="764"/>
                    <a:pt x="749" y="779"/>
                    <a:pt x="756" y="756"/>
                  </a:cubicBezTo>
                  <a:cubicBezTo>
                    <a:pt x="772" y="733"/>
                    <a:pt x="756" y="703"/>
                    <a:pt x="749" y="680"/>
                  </a:cubicBezTo>
                  <a:cubicBezTo>
                    <a:pt x="741" y="665"/>
                    <a:pt x="726" y="649"/>
                    <a:pt x="711" y="642"/>
                  </a:cubicBezTo>
                  <a:cubicBezTo>
                    <a:pt x="680" y="627"/>
                    <a:pt x="642" y="649"/>
                    <a:pt x="611" y="634"/>
                  </a:cubicBezTo>
                  <a:cubicBezTo>
                    <a:pt x="596" y="627"/>
                    <a:pt x="611" y="604"/>
                    <a:pt x="611" y="588"/>
                  </a:cubicBezTo>
                  <a:cubicBezTo>
                    <a:pt x="603" y="573"/>
                    <a:pt x="573" y="573"/>
                    <a:pt x="573" y="558"/>
                  </a:cubicBezTo>
                  <a:cubicBezTo>
                    <a:pt x="573" y="535"/>
                    <a:pt x="596" y="512"/>
                    <a:pt x="611" y="497"/>
                  </a:cubicBezTo>
                  <a:cubicBezTo>
                    <a:pt x="626" y="489"/>
                    <a:pt x="649" y="512"/>
                    <a:pt x="665" y="512"/>
                  </a:cubicBezTo>
                  <a:cubicBezTo>
                    <a:pt x="680" y="504"/>
                    <a:pt x="695" y="504"/>
                    <a:pt x="703" y="489"/>
                  </a:cubicBezTo>
                  <a:cubicBezTo>
                    <a:pt x="718" y="466"/>
                    <a:pt x="711" y="428"/>
                    <a:pt x="726" y="397"/>
                  </a:cubicBezTo>
                  <a:cubicBezTo>
                    <a:pt x="733" y="374"/>
                    <a:pt x="756" y="367"/>
                    <a:pt x="764" y="352"/>
                  </a:cubicBezTo>
                  <a:cubicBezTo>
                    <a:pt x="772" y="329"/>
                    <a:pt x="756" y="290"/>
                    <a:pt x="802" y="268"/>
                  </a:cubicBezTo>
                  <a:lnTo>
                    <a:pt x="802" y="268"/>
                  </a:lnTo>
                  <a:cubicBezTo>
                    <a:pt x="992" y="268"/>
                    <a:pt x="1175" y="23"/>
                    <a:pt x="1359" y="23"/>
                  </a:cubicBezTo>
                  <a:cubicBezTo>
                    <a:pt x="1481" y="23"/>
                    <a:pt x="1488" y="0"/>
                    <a:pt x="1473" y="145"/>
                  </a:cubicBezTo>
                  <a:cubicBezTo>
                    <a:pt x="1466" y="252"/>
                    <a:pt x="1481" y="344"/>
                    <a:pt x="1603" y="352"/>
                  </a:cubicBezTo>
                  <a:cubicBezTo>
                    <a:pt x="1664" y="367"/>
                    <a:pt x="1893" y="497"/>
                    <a:pt x="1786" y="550"/>
                  </a:cubicBezTo>
                  <a:cubicBezTo>
                    <a:pt x="1748" y="565"/>
                    <a:pt x="1710" y="627"/>
                    <a:pt x="1672" y="649"/>
                  </a:cubicBezTo>
                  <a:cubicBezTo>
                    <a:pt x="1634" y="688"/>
                    <a:pt x="1504" y="756"/>
                    <a:pt x="1458" y="764"/>
                  </a:cubicBezTo>
                  <a:cubicBezTo>
                    <a:pt x="1359" y="772"/>
                    <a:pt x="1374" y="733"/>
                    <a:pt x="1305" y="703"/>
                  </a:cubicBezTo>
                  <a:cubicBezTo>
                    <a:pt x="1252" y="680"/>
                    <a:pt x="1091" y="840"/>
                    <a:pt x="1046" y="871"/>
                  </a:cubicBezTo>
                  <a:cubicBezTo>
                    <a:pt x="1015" y="894"/>
                    <a:pt x="962" y="932"/>
                    <a:pt x="946" y="963"/>
                  </a:cubicBezTo>
                  <a:cubicBezTo>
                    <a:pt x="923" y="1016"/>
                    <a:pt x="954" y="1062"/>
                    <a:pt x="900" y="1108"/>
                  </a:cubicBezTo>
                  <a:cubicBezTo>
                    <a:pt x="877" y="1138"/>
                    <a:pt x="825" y="1154"/>
                    <a:pt x="787" y="1138"/>
                  </a:cubicBezTo>
                  <a:cubicBezTo>
                    <a:pt x="741" y="1123"/>
                    <a:pt x="642" y="1177"/>
                    <a:pt x="603" y="1199"/>
                  </a:cubicBezTo>
                  <a:cubicBezTo>
                    <a:pt x="565" y="1207"/>
                    <a:pt x="588" y="1283"/>
                    <a:pt x="519" y="1238"/>
                  </a:cubicBezTo>
                  <a:cubicBezTo>
                    <a:pt x="489" y="1215"/>
                    <a:pt x="428" y="1199"/>
                    <a:pt x="390" y="1199"/>
                  </a:cubicBezTo>
                  <a:cubicBezTo>
                    <a:pt x="321" y="1192"/>
                    <a:pt x="290" y="1146"/>
                    <a:pt x="214" y="1146"/>
                  </a:cubicBezTo>
                  <a:cubicBezTo>
                    <a:pt x="161" y="1146"/>
                    <a:pt x="99" y="1161"/>
                    <a:pt x="46" y="1161"/>
                  </a:cubicBezTo>
                  <a:lnTo>
                    <a:pt x="46" y="1161"/>
                  </a:lnTo>
                  <a:cubicBezTo>
                    <a:pt x="0" y="1085"/>
                    <a:pt x="0" y="1085"/>
                    <a:pt x="0" y="108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3" name="Freeform 143"/>
            <p:cNvSpPr>
              <a:spLocks noChangeArrowheads="1"/>
            </p:cNvSpPr>
            <p:nvPr/>
          </p:nvSpPr>
          <p:spPr bwMode="auto">
            <a:xfrm>
              <a:off x="5765424" y="4471988"/>
              <a:ext cx="173027" cy="138112"/>
            </a:xfrm>
            <a:custGeom>
              <a:avLst/>
              <a:gdLst>
                <a:gd name="T0" fmla="*/ 214 w 482"/>
                <a:gd name="T1" fmla="*/ 382 h 383"/>
                <a:gd name="T2" fmla="*/ 214 w 482"/>
                <a:gd name="T3" fmla="*/ 382 h 383"/>
                <a:gd name="T4" fmla="*/ 252 w 482"/>
                <a:gd name="T5" fmla="*/ 313 h 383"/>
                <a:gd name="T6" fmla="*/ 375 w 482"/>
                <a:gd name="T7" fmla="*/ 305 h 383"/>
                <a:gd name="T8" fmla="*/ 336 w 482"/>
                <a:gd name="T9" fmla="*/ 267 h 383"/>
                <a:gd name="T10" fmla="*/ 382 w 482"/>
                <a:gd name="T11" fmla="*/ 229 h 383"/>
                <a:gd name="T12" fmla="*/ 382 w 482"/>
                <a:gd name="T13" fmla="*/ 229 h 383"/>
                <a:gd name="T14" fmla="*/ 375 w 482"/>
                <a:gd name="T15" fmla="*/ 153 h 383"/>
                <a:gd name="T16" fmla="*/ 443 w 482"/>
                <a:gd name="T17" fmla="*/ 114 h 383"/>
                <a:gd name="T18" fmla="*/ 474 w 482"/>
                <a:gd name="T19" fmla="*/ 53 h 383"/>
                <a:gd name="T20" fmla="*/ 420 w 482"/>
                <a:gd name="T21" fmla="*/ 30 h 383"/>
                <a:gd name="T22" fmla="*/ 390 w 482"/>
                <a:gd name="T23" fmla="*/ 53 h 383"/>
                <a:gd name="T24" fmla="*/ 352 w 482"/>
                <a:gd name="T25" fmla="*/ 46 h 383"/>
                <a:gd name="T26" fmla="*/ 321 w 482"/>
                <a:gd name="T27" fmla="*/ 76 h 383"/>
                <a:gd name="T28" fmla="*/ 229 w 482"/>
                <a:gd name="T29" fmla="*/ 61 h 383"/>
                <a:gd name="T30" fmla="*/ 199 w 482"/>
                <a:gd name="T31" fmla="*/ 15 h 383"/>
                <a:gd name="T32" fmla="*/ 176 w 482"/>
                <a:gd name="T33" fmla="*/ 7 h 383"/>
                <a:gd name="T34" fmla="*/ 69 w 482"/>
                <a:gd name="T35" fmla="*/ 53 h 383"/>
                <a:gd name="T36" fmla="*/ 69 w 482"/>
                <a:gd name="T37" fmla="*/ 53 h 383"/>
                <a:gd name="T38" fmla="*/ 31 w 482"/>
                <a:gd name="T39" fmla="*/ 92 h 383"/>
                <a:gd name="T40" fmla="*/ 31 w 482"/>
                <a:gd name="T41" fmla="*/ 176 h 383"/>
                <a:gd name="T42" fmla="*/ 31 w 482"/>
                <a:gd name="T43" fmla="*/ 214 h 383"/>
                <a:gd name="T44" fmla="*/ 0 w 482"/>
                <a:gd name="T45" fmla="*/ 229 h 383"/>
                <a:gd name="T46" fmla="*/ 16 w 482"/>
                <a:gd name="T47" fmla="*/ 267 h 383"/>
                <a:gd name="T48" fmla="*/ 107 w 482"/>
                <a:gd name="T49" fmla="*/ 305 h 383"/>
                <a:gd name="T50" fmla="*/ 107 w 482"/>
                <a:gd name="T51" fmla="*/ 305 h 383"/>
                <a:gd name="T52" fmla="*/ 214 w 482"/>
                <a:gd name="T53" fmla="*/ 38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2" h="383">
                  <a:moveTo>
                    <a:pt x="214" y="382"/>
                  </a:moveTo>
                  <a:lnTo>
                    <a:pt x="214" y="382"/>
                  </a:lnTo>
                  <a:cubicBezTo>
                    <a:pt x="229" y="359"/>
                    <a:pt x="229" y="321"/>
                    <a:pt x="252" y="313"/>
                  </a:cubicBezTo>
                  <a:cubicBezTo>
                    <a:pt x="290" y="290"/>
                    <a:pt x="344" y="321"/>
                    <a:pt x="375" y="305"/>
                  </a:cubicBezTo>
                  <a:cubicBezTo>
                    <a:pt x="390" y="298"/>
                    <a:pt x="336" y="290"/>
                    <a:pt x="336" y="267"/>
                  </a:cubicBezTo>
                  <a:cubicBezTo>
                    <a:pt x="336" y="252"/>
                    <a:pt x="367" y="244"/>
                    <a:pt x="382" y="229"/>
                  </a:cubicBezTo>
                  <a:lnTo>
                    <a:pt x="382" y="229"/>
                  </a:lnTo>
                  <a:cubicBezTo>
                    <a:pt x="382" y="206"/>
                    <a:pt x="359" y="176"/>
                    <a:pt x="375" y="153"/>
                  </a:cubicBezTo>
                  <a:cubicBezTo>
                    <a:pt x="382" y="130"/>
                    <a:pt x="428" y="137"/>
                    <a:pt x="443" y="114"/>
                  </a:cubicBezTo>
                  <a:cubicBezTo>
                    <a:pt x="458" y="99"/>
                    <a:pt x="481" y="76"/>
                    <a:pt x="474" y="53"/>
                  </a:cubicBezTo>
                  <a:cubicBezTo>
                    <a:pt x="474" y="30"/>
                    <a:pt x="443" y="30"/>
                    <a:pt x="420" y="30"/>
                  </a:cubicBezTo>
                  <a:cubicBezTo>
                    <a:pt x="405" y="30"/>
                    <a:pt x="405" y="53"/>
                    <a:pt x="390" y="53"/>
                  </a:cubicBezTo>
                  <a:cubicBezTo>
                    <a:pt x="375" y="53"/>
                    <a:pt x="359" y="46"/>
                    <a:pt x="352" y="46"/>
                  </a:cubicBezTo>
                  <a:cubicBezTo>
                    <a:pt x="336" y="53"/>
                    <a:pt x="336" y="76"/>
                    <a:pt x="321" y="76"/>
                  </a:cubicBezTo>
                  <a:cubicBezTo>
                    <a:pt x="290" y="76"/>
                    <a:pt x="260" y="76"/>
                    <a:pt x="229" y="61"/>
                  </a:cubicBezTo>
                  <a:cubicBezTo>
                    <a:pt x="214" y="53"/>
                    <a:pt x="214" y="30"/>
                    <a:pt x="199" y="15"/>
                  </a:cubicBezTo>
                  <a:cubicBezTo>
                    <a:pt x="191" y="7"/>
                    <a:pt x="183" y="0"/>
                    <a:pt x="176" y="7"/>
                  </a:cubicBezTo>
                  <a:cubicBezTo>
                    <a:pt x="138" y="15"/>
                    <a:pt x="107" y="38"/>
                    <a:pt x="69" y="53"/>
                  </a:cubicBezTo>
                  <a:lnTo>
                    <a:pt x="69" y="53"/>
                  </a:lnTo>
                  <a:cubicBezTo>
                    <a:pt x="61" y="69"/>
                    <a:pt x="38" y="76"/>
                    <a:pt x="31" y="92"/>
                  </a:cubicBezTo>
                  <a:cubicBezTo>
                    <a:pt x="23" y="122"/>
                    <a:pt x="31" y="145"/>
                    <a:pt x="31" y="176"/>
                  </a:cubicBezTo>
                  <a:cubicBezTo>
                    <a:pt x="31" y="191"/>
                    <a:pt x="31" y="206"/>
                    <a:pt x="31" y="214"/>
                  </a:cubicBezTo>
                  <a:cubicBezTo>
                    <a:pt x="23" y="229"/>
                    <a:pt x="8" y="221"/>
                    <a:pt x="0" y="229"/>
                  </a:cubicBezTo>
                  <a:cubicBezTo>
                    <a:pt x="0" y="244"/>
                    <a:pt x="8" y="260"/>
                    <a:pt x="16" y="267"/>
                  </a:cubicBezTo>
                  <a:cubicBezTo>
                    <a:pt x="38" y="282"/>
                    <a:pt x="77" y="290"/>
                    <a:pt x="107" y="305"/>
                  </a:cubicBezTo>
                  <a:lnTo>
                    <a:pt x="107" y="305"/>
                  </a:lnTo>
                  <a:cubicBezTo>
                    <a:pt x="214" y="382"/>
                    <a:pt x="214" y="382"/>
                    <a:pt x="214" y="38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4" name="Freeform 144"/>
            <p:cNvSpPr>
              <a:spLocks noChangeArrowheads="1"/>
            </p:cNvSpPr>
            <p:nvPr/>
          </p:nvSpPr>
          <p:spPr bwMode="auto">
            <a:xfrm>
              <a:off x="5219360" y="4133851"/>
              <a:ext cx="588925" cy="588963"/>
            </a:xfrm>
            <a:custGeom>
              <a:avLst/>
              <a:gdLst>
                <a:gd name="T0" fmla="*/ 489 w 1636"/>
                <a:gd name="T1" fmla="*/ 1291 h 1636"/>
                <a:gd name="T2" fmla="*/ 596 w 1636"/>
                <a:gd name="T3" fmla="*/ 1314 h 1636"/>
                <a:gd name="T4" fmla="*/ 680 w 1636"/>
                <a:gd name="T5" fmla="*/ 1352 h 1636"/>
                <a:gd name="T6" fmla="*/ 672 w 1636"/>
                <a:gd name="T7" fmla="*/ 1497 h 1636"/>
                <a:gd name="T8" fmla="*/ 749 w 1636"/>
                <a:gd name="T9" fmla="*/ 1574 h 1636"/>
                <a:gd name="T10" fmla="*/ 779 w 1636"/>
                <a:gd name="T11" fmla="*/ 1589 h 1636"/>
                <a:gd name="T12" fmla="*/ 894 w 1636"/>
                <a:gd name="T13" fmla="*/ 1620 h 1636"/>
                <a:gd name="T14" fmla="*/ 986 w 1636"/>
                <a:gd name="T15" fmla="*/ 1574 h 1636"/>
                <a:gd name="T16" fmla="*/ 955 w 1636"/>
                <a:gd name="T17" fmla="*/ 1452 h 1636"/>
                <a:gd name="T18" fmla="*/ 1024 w 1636"/>
                <a:gd name="T19" fmla="*/ 1459 h 1636"/>
                <a:gd name="T20" fmla="*/ 1108 w 1636"/>
                <a:gd name="T21" fmla="*/ 1482 h 1636"/>
                <a:gd name="T22" fmla="*/ 1176 w 1636"/>
                <a:gd name="T23" fmla="*/ 1490 h 1636"/>
                <a:gd name="T24" fmla="*/ 1245 w 1636"/>
                <a:gd name="T25" fmla="*/ 1467 h 1636"/>
                <a:gd name="T26" fmla="*/ 1375 w 1636"/>
                <a:gd name="T27" fmla="*/ 1436 h 1636"/>
                <a:gd name="T28" fmla="*/ 1406 w 1636"/>
                <a:gd name="T29" fmla="*/ 1398 h 1636"/>
                <a:gd name="T30" fmla="*/ 1612 w 1636"/>
                <a:gd name="T31" fmla="*/ 1391 h 1636"/>
                <a:gd name="T32" fmla="*/ 1589 w 1636"/>
                <a:gd name="T33" fmla="*/ 1322 h 1636"/>
                <a:gd name="T34" fmla="*/ 1627 w 1636"/>
                <a:gd name="T35" fmla="*/ 1245 h 1636"/>
                <a:gd name="T36" fmla="*/ 1520 w 1636"/>
                <a:gd name="T37" fmla="*/ 1169 h 1636"/>
                <a:gd name="T38" fmla="*/ 1551 w 1636"/>
                <a:gd name="T39" fmla="*/ 1116 h 1636"/>
                <a:gd name="T40" fmla="*/ 1589 w 1636"/>
                <a:gd name="T41" fmla="*/ 993 h 1636"/>
                <a:gd name="T42" fmla="*/ 1566 w 1636"/>
                <a:gd name="T43" fmla="*/ 909 h 1636"/>
                <a:gd name="T44" fmla="*/ 1497 w 1636"/>
                <a:gd name="T45" fmla="*/ 894 h 1636"/>
                <a:gd name="T46" fmla="*/ 1329 w 1636"/>
                <a:gd name="T47" fmla="*/ 764 h 1636"/>
                <a:gd name="T48" fmla="*/ 1215 w 1636"/>
                <a:gd name="T49" fmla="*/ 734 h 1636"/>
                <a:gd name="T50" fmla="*/ 1024 w 1636"/>
                <a:gd name="T51" fmla="*/ 672 h 1636"/>
                <a:gd name="T52" fmla="*/ 986 w 1636"/>
                <a:gd name="T53" fmla="*/ 581 h 1636"/>
                <a:gd name="T54" fmla="*/ 955 w 1636"/>
                <a:gd name="T55" fmla="*/ 466 h 1636"/>
                <a:gd name="T56" fmla="*/ 1024 w 1636"/>
                <a:gd name="T57" fmla="*/ 253 h 1636"/>
                <a:gd name="T58" fmla="*/ 1123 w 1636"/>
                <a:gd name="T59" fmla="*/ 253 h 1636"/>
                <a:gd name="T60" fmla="*/ 1161 w 1636"/>
                <a:gd name="T61" fmla="*/ 153 h 1636"/>
                <a:gd name="T62" fmla="*/ 863 w 1636"/>
                <a:gd name="T63" fmla="*/ 207 h 1636"/>
                <a:gd name="T64" fmla="*/ 810 w 1636"/>
                <a:gd name="T65" fmla="*/ 31 h 1636"/>
                <a:gd name="T66" fmla="*/ 734 w 1636"/>
                <a:gd name="T67" fmla="*/ 39 h 1636"/>
                <a:gd name="T68" fmla="*/ 550 w 1636"/>
                <a:gd name="T69" fmla="*/ 61 h 1636"/>
                <a:gd name="T70" fmla="*/ 512 w 1636"/>
                <a:gd name="T71" fmla="*/ 122 h 1636"/>
                <a:gd name="T72" fmla="*/ 367 w 1636"/>
                <a:gd name="T73" fmla="*/ 153 h 1636"/>
                <a:gd name="T74" fmla="*/ 321 w 1636"/>
                <a:gd name="T75" fmla="*/ 191 h 1636"/>
                <a:gd name="T76" fmla="*/ 275 w 1636"/>
                <a:gd name="T77" fmla="*/ 237 h 1636"/>
                <a:gd name="T78" fmla="*/ 191 w 1636"/>
                <a:gd name="T79" fmla="*/ 237 h 1636"/>
                <a:gd name="T80" fmla="*/ 138 w 1636"/>
                <a:gd name="T81" fmla="*/ 298 h 1636"/>
                <a:gd name="T82" fmla="*/ 8 w 1636"/>
                <a:gd name="T83" fmla="*/ 474 h 1636"/>
                <a:gd name="T84" fmla="*/ 100 w 1636"/>
                <a:gd name="T85" fmla="*/ 604 h 1636"/>
                <a:gd name="T86" fmla="*/ 290 w 1636"/>
                <a:gd name="T87" fmla="*/ 611 h 1636"/>
                <a:gd name="T88" fmla="*/ 283 w 1636"/>
                <a:gd name="T89" fmla="*/ 741 h 1636"/>
                <a:gd name="T90" fmla="*/ 252 w 1636"/>
                <a:gd name="T91" fmla="*/ 879 h 1636"/>
                <a:gd name="T92" fmla="*/ 283 w 1636"/>
                <a:gd name="T93" fmla="*/ 1062 h 1636"/>
                <a:gd name="T94" fmla="*/ 443 w 1636"/>
                <a:gd name="T95" fmla="*/ 1207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6" h="1636">
                  <a:moveTo>
                    <a:pt x="489" y="1291"/>
                  </a:moveTo>
                  <a:lnTo>
                    <a:pt x="489" y="1291"/>
                  </a:lnTo>
                  <a:cubicBezTo>
                    <a:pt x="512" y="1299"/>
                    <a:pt x="535" y="1306"/>
                    <a:pt x="565" y="1314"/>
                  </a:cubicBezTo>
                  <a:cubicBezTo>
                    <a:pt x="573" y="1314"/>
                    <a:pt x="588" y="1306"/>
                    <a:pt x="596" y="1314"/>
                  </a:cubicBezTo>
                  <a:cubicBezTo>
                    <a:pt x="611" y="1314"/>
                    <a:pt x="611" y="1329"/>
                    <a:pt x="627" y="1337"/>
                  </a:cubicBezTo>
                  <a:cubicBezTo>
                    <a:pt x="642" y="1345"/>
                    <a:pt x="672" y="1329"/>
                    <a:pt x="680" y="1352"/>
                  </a:cubicBezTo>
                  <a:cubicBezTo>
                    <a:pt x="688" y="1360"/>
                    <a:pt x="649" y="1360"/>
                    <a:pt x="642" y="1375"/>
                  </a:cubicBezTo>
                  <a:cubicBezTo>
                    <a:pt x="642" y="1421"/>
                    <a:pt x="657" y="1459"/>
                    <a:pt x="672" y="1497"/>
                  </a:cubicBezTo>
                  <a:cubicBezTo>
                    <a:pt x="680" y="1505"/>
                    <a:pt x="695" y="1490"/>
                    <a:pt x="703" y="1497"/>
                  </a:cubicBezTo>
                  <a:cubicBezTo>
                    <a:pt x="726" y="1520"/>
                    <a:pt x="726" y="1551"/>
                    <a:pt x="749" y="1574"/>
                  </a:cubicBezTo>
                  <a:cubicBezTo>
                    <a:pt x="756" y="1581"/>
                    <a:pt x="772" y="1581"/>
                    <a:pt x="779" y="1589"/>
                  </a:cubicBezTo>
                  <a:lnTo>
                    <a:pt x="779" y="1589"/>
                  </a:lnTo>
                  <a:cubicBezTo>
                    <a:pt x="802" y="1581"/>
                    <a:pt x="817" y="1558"/>
                    <a:pt x="840" y="1566"/>
                  </a:cubicBezTo>
                  <a:cubicBezTo>
                    <a:pt x="863" y="1574"/>
                    <a:pt x="871" y="1612"/>
                    <a:pt x="894" y="1620"/>
                  </a:cubicBezTo>
                  <a:cubicBezTo>
                    <a:pt x="901" y="1635"/>
                    <a:pt x="924" y="1635"/>
                    <a:pt x="940" y="1627"/>
                  </a:cubicBezTo>
                  <a:cubicBezTo>
                    <a:pt x="963" y="1620"/>
                    <a:pt x="970" y="1597"/>
                    <a:pt x="986" y="1574"/>
                  </a:cubicBezTo>
                  <a:cubicBezTo>
                    <a:pt x="986" y="1566"/>
                    <a:pt x="986" y="1543"/>
                    <a:pt x="978" y="1528"/>
                  </a:cubicBezTo>
                  <a:cubicBezTo>
                    <a:pt x="978" y="1505"/>
                    <a:pt x="955" y="1475"/>
                    <a:pt x="955" y="1452"/>
                  </a:cubicBezTo>
                  <a:cubicBezTo>
                    <a:pt x="955" y="1444"/>
                    <a:pt x="963" y="1436"/>
                    <a:pt x="970" y="1436"/>
                  </a:cubicBezTo>
                  <a:cubicBezTo>
                    <a:pt x="986" y="1444"/>
                    <a:pt x="1001" y="1459"/>
                    <a:pt x="1024" y="1459"/>
                  </a:cubicBezTo>
                  <a:cubicBezTo>
                    <a:pt x="1031" y="1467"/>
                    <a:pt x="1054" y="1459"/>
                    <a:pt x="1070" y="1459"/>
                  </a:cubicBezTo>
                  <a:cubicBezTo>
                    <a:pt x="1077" y="1467"/>
                    <a:pt x="1092" y="1490"/>
                    <a:pt x="1108" y="1482"/>
                  </a:cubicBezTo>
                  <a:cubicBezTo>
                    <a:pt x="1131" y="1475"/>
                    <a:pt x="1138" y="1436"/>
                    <a:pt x="1161" y="1436"/>
                  </a:cubicBezTo>
                  <a:cubicBezTo>
                    <a:pt x="1176" y="1436"/>
                    <a:pt x="1169" y="1475"/>
                    <a:pt x="1176" y="1490"/>
                  </a:cubicBezTo>
                  <a:lnTo>
                    <a:pt x="1176" y="1490"/>
                  </a:lnTo>
                  <a:cubicBezTo>
                    <a:pt x="1199" y="1482"/>
                    <a:pt x="1222" y="1482"/>
                    <a:pt x="1245" y="1467"/>
                  </a:cubicBezTo>
                  <a:cubicBezTo>
                    <a:pt x="1253" y="1467"/>
                    <a:pt x="1253" y="1444"/>
                    <a:pt x="1261" y="1444"/>
                  </a:cubicBezTo>
                  <a:cubicBezTo>
                    <a:pt x="1299" y="1436"/>
                    <a:pt x="1337" y="1444"/>
                    <a:pt x="1375" y="1436"/>
                  </a:cubicBezTo>
                  <a:lnTo>
                    <a:pt x="1375" y="1436"/>
                  </a:lnTo>
                  <a:cubicBezTo>
                    <a:pt x="1383" y="1421"/>
                    <a:pt x="1390" y="1398"/>
                    <a:pt x="1406" y="1398"/>
                  </a:cubicBezTo>
                  <a:cubicBezTo>
                    <a:pt x="1444" y="1391"/>
                    <a:pt x="1490" y="1406"/>
                    <a:pt x="1536" y="1406"/>
                  </a:cubicBezTo>
                  <a:cubicBezTo>
                    <a:pt x="1558" y="1406"/>
                    <a:pt x="1589" y="1406"/>
                    <a:pt x="1612" y="1391"/>
                  </a:cubicBezTo>
                  <a:cubicBezTo>
                    <a:pt x="1627" y="1391"/>
                    <a:pt x="1635" y="1375"/>
                    <a:pt x="1627" y="1368"/>
                  </a:cubicBezTo>
                  <a:cubicBezTo>
                    <a:pt x="1627" y="1352"/>
                    <a:pt x="1597" y="1345"/>
                    <a:pt x="1589" y="1322"/>
                  </a:cubicBezTo>
                  <a:cubicBezTo>
                    <a:pt x="1589" y="1291"/>
                    <a:pt x="1612" y="1268"/>
                    <a:pt x="1627" y="1245"/>
                  </a:cubicBezTo>
                  <a:lnTo>
                    <a:pt x="1627" y="1245"/>
                  </a:lnTo>
                  <a:cubicBezTo>
                    <a:pt x="1597" y="1230"/>
                    <a:pt x="1558" y="1222"/>
                    <a:pt x="1536" y="1207"/>
                  </a:cubicBezTo>
                  <a:cubicBezTo>
                    <a:pt x="1528" y="1200"/>
                    <a:pt x="1520" y="1184"/>
                    <a:pt x="1520" y="1169"/>
                  </a:cubicBezTo>
                  <a:cubicBezTo>
                    <a:pt x="1528" y="1161"/>
                    <a:pt x="1543" y="1169"/>
                    <a:pt x="1551" y="1154"/>
                  </a:cubicBezTo>
                  <a:cubicBezTo>
                    <a:pt x="1551" y="1146"/>
                    <a:pt x="1551" y="1131"/>
                    <a:pt x="1551" y="1116"/>
                  </a:cubicBezTo>
                  <a:cubicBezTo>
                    <a:pt x="1551" y="1085"/>
                    <a:pt x="1543" y="1062"/>
                    <a:pt x="1551" y="1032"/>
                  </a:cubicBezTo>
                  <a:cubicBezTo>
                    <a:pt x="1558" y="1016"/>
                    <a:pt x="1581" y="1009"/>
                    <a:pt x="1589" y="993"/>
                  </a:cubicBezTo>
                  <a:lnTo>
                    <a:pt x="1589" y="993"/>
                  </a:lnTo>
                  <a:cubicBezTo>
                    <a:pt x="1581" y="970"/>
                    <a:pt x="1589" y="932"/>
                    <a:pt x="1566" y="909"/>
                  </a:cubicBezTo>
                  <a:cubicBezTo>
                    <a:pt x="1558" y="902"/>
                    <a:pt x="1543" y="940"/>
                    <a:pt x="1528" y="932"/>
                  </a:cubicBezTo>
                  <a:cubicBezTo>
                    <a:pt x="1513" y="932"/>
                    <a:pt x="1513" y="902"/>
                    <a:pt x="1497" y="894"/>
                  </a:cubicBezTo>
                  <a:cubicBezTo>
                    <a:pt x="1474" y="886"/>
                    <a:pt x="1451" y="909"/>
                    <a:pt x="1428" y="894"/>
                  </a:cubicBezTo>
                  <a:cubicBezTo>
                    <a:pt x="1390" y="864"/>
                    <a:pt x="1375" y="802"/>
                    <a:pt x="1329" y="764"/>
                  </a:cubicBezTo>
                  <a:cubicBezTo>
                    <a:pt x="1314" y="757"/>
                    <a:pt x="1284" y="772"/>
                    <a:pt x="1261" y="772"/>
                  </a:cubicBezTo>
                  <a:cubicBezTo>
                    <a:pt x="1238" y="764"/>
                    <a:pt x="1230" y="734"/>
                    <a:pt x="1215" y="734"/>
                  </a:cubicBezTo>
                  <a:cubicBezTo>
                    <a:pt x="1192" y="734"/>
                    <a:pt x="1184" y="764"/>
                    <a:pt x="1169" y="757"/>
                  </a:cubicBezTo>
                  <a:cubicBezTo>
                    <a:pt x="1115" y="741"/>
                    <a:pt x="1070" y="711"/>
                    <a:pt x="1024" y="672"/>
                  </a:cubicBezTo>
                  <a:cubicBezTo>
                    <a:pt x="1001" y="657"/>
                    <a:pt x="978" y="642"/>
                    <a:pt x="963" y="619"/>
                  </a:cubicBezTo>
                  <a:cubicBezTo>
                    <a:pt x="955" y="604"/>
                    <a:pt x="986" y="596"/>
                    <a:pt x="986" y="581"/>
                  </a:cubicBezTo>
                  <a:cubicBezTo>
                    <a:pt x="986" y="566"/>
                    <a:pt x="955" y="558"/>
                    <a:pt x="955" y="543"/>
                  </a:cubicBezTo>
                  <a:cubicBezTo>
                    <a:pt x="947" y="520"/>
                    <a:pt x="940" y="489"/>
                    <a:pt x="955" y="466"/>
                  </a:cubicBezTo>
                  <a:cubicBezTo>
                    <a:pt x="970" y="451"/>
                    <a:pt x="1016" y="482"/>
                    <a:pt x="1024" y="459"/>
                  </a:cubicBezTo>
                  <a:cubicBezTo>
                    <a:pt x="1047" y="390"/>
                    <a:pt x="1001" y="321"/>
                    <a:pt x="1024" y="253"/>
                  </a:cubicBezTo>
                  <a:cubicBezTo>
                    <a:pt x="1031" y="230"/>
                    <a:pt x="1062" y="291"/>
                    <a:pt x="1085" y="291"/>
                  </a:cubicBezTo>
                  <a:cubicBezTo>
                    <a:pt x="1100" y="291"/>
                    <a:pt x="1100" y="260"/>
                    <a:pt x="1123" y="253"/>
                  </a:cubicBezTo>
                  <a:cubicBezTo>
                    <a:pt x="1131" y="245"/>
                    <a:pt x="1161" y="253"/>
                    <a:pt x="1169" y="237"/>
                  </a:cubicBezTo>
                  <a:cubicBezTo>
                    <a:pt x="1176" y="214"/>
                    <a:pt x="1169" y="176"/>
                    <a:pt x="1161" y="153"/>
                  </a:cubicBezTo>
                  <a:cubicBezTo>
                    <a:pt x="1146" y="130"/>
                    <a:pt x="1123" y="107"/>
                    <a:pt x="1100" y="107"/>
                  </a:cubicBezTo>
                  <a:cubicBezTo>
                    <a:pt x="1016" y="122"/>
                    <a:pt x="947" y="214"/>
                    <a:pt x="863" y="207"/>
                  </a:cubicBezTo>
                  <a:cubicBezTo>
                    <a:pt x="825" y="199"/>
                    <a:pt x="871" y="122"/>
                    <a:pt x="856" y="84"/>
                  </a:cubicBezTo>
                  <a:cubicBezTo>
                    <a:pt x="848" y="61"/>
                    <a:pt x="825" y="46"/>
                    <a:pt x="810" y="31"/>
                  </a:cubicBezTo>
                  <a:cubicBezTo>
                    <a:pt x="795" y="16"/>
                    <a:pt x="779" y="0"/>
                    <a:pt x="764" y="8"/>
                  </a:cubicBezTo>
                  <a:cubicBezTo>
                    <a:pt x="749" y="8"/>
                    <a:pt x="749" y="31"/>
                    <a:pt x="734" y="39"/>
                  </a:cubicBezTo>
                  <a:cubicBezTo>
                    <a:pt x="680" y="61"/>
                    <a:pt x="634" y="77"/>
                    <a:pt x="573" y="92"/>
                  </a:cubicBezTo>
                  <a:cubicBezTo>
                    <a:pt x="565" y="92"/>
                    <a:pt x="558" y="69"/>
                    <a:pt x="550" y="61"/>
                  </a:cubicBezTo>
                  <a:cubicBezTo>
                    <a:pt x="527" y="61"/>
                    <a:pt x="504" y="61"/>
                    <a:pt x="497" y="77"/>
                  </a:cubicBezTo>
                  <a:cubicBezTo>
                    <a:pt x="489" y="92"/>
                    <a:pt x="527" y="115"/>
                    <a:pt x="512" y="122"/>
                  </a:cubicBezTo>
                  <a:cubicBezTo>
                    <a:pt x="481" y="138"/>
                    <a:pt x="443" y="115"/>
                    <a:pt x="413" y="122"/>
                  </a:cubicBezTo>
                  <a:cubicBezTo>
                    <a:pt x="397" y="130"/>
                    <a:pt x="382" y="138"/>
                    <a:pt x="367" y="153"/>
                  </a:cubicBezTo>
                  <a:cubicBezTo>
                    <a:pt x="359" y="161"/>
                    <a:pt x="367" y="176"/>
                    <a:pt x="359" y="191"/>
                  </a:cubicBezTo>
                  <a:cubicBezTo>
                    <a:pt x="352" y="199"/>
                    <a:pt x="336" y="191"/>
                    <a:pt x="321" y="191"/>
                  </a:cubicBezTo>
                  <a:lnTo>
                    <a:pt x="321" y="191"/>
                  </a:lnTo>
                  <a:cubicBezTo>
                    <a:pt x="306" y="207"/>
                    <a:pt x="298" y="237"/>
                    <a:pt x="275" y="237"/>
                  </a:cubicBezTo>
                  <a:cubicBezTo>
                    <a:pt x="260" y="245"/>
                    <a:pt x="245" y="222"/>
                    <a:pt x="222" y="222"/>
                  </a:cubicBezTo>
                  <a:cubicBezTo>
                    <a:pt x="206" y="222"/>
                    <a:pt x="199" y="230"/>
                    <a:pt x="191" y="237"/>
                  </a:cubicBezTo>
                  <a:cubicBezTo>
                    <a:pt x="176" y="253"/>
                    <a:pt x="191" y="283"/>
                    <a:pt x="176" y="298"/>
                  </a:cubicBezTo>
                  <a:cubicBezTo>
                    <a:pt x="168" y="314"/>
                    <a:pt x="145" y="291"/>
                    <a:pt x="138" y="298"/>
                  </a:cubicBezTo>
                  <a:cubicBezTo>
                    <a:pt x="100" y="329"/>
                    <a:pt x="69" y="375"/>
                    <a:pt x="38" y="413"/>
                  </a:cubicBezTo>
                  <a:cubicBezTo>
                    <a:pt x="31" y="428"/>
                    <a:pt x="0" y="451"/>
                    <a:pt x="8" y="474"/>
                  </a:cubicBezTo>
                  <a:cubicBezTo>
                    <a:pt x="23" y="512"/>
                    <a:pt x="77" y="527"/>
                    <a:pt x="100" y="566"/>
                  </a:cubicBezTo>
                  <a:cubicBezTo>
                    <a:pt x="107" y="573"/>
                    <a:pt x="84" y="596"/>
                    <a:pt x="100" y="604"/>
                  </a:cubicBezTo>
                  <a:cubicBezTo>
                    <a:pt x="123" y="611"/>
                    <a:pt x="153" y="589"/>
                    <a:pt x="184" y="596"/>
                  </a:cubicBezTo>
                  <a:cubicBezTo>
                    <a:pt x="214" y="596"/>
                    <a:pt x="260" y="589"/>
                    <a:pt x="290" y="611"/>
                  </a:cubicBezTo>
                  <a:cubicBezTo>
                    <a:pt x="306" y="627"/>
                    <a:pt x="267" y="650"/>
                    <a:pt x="267" y="672"/>
                  </a:cubicBezTo>
                  <a:cubicBezTo>
                    <a:pt x="267" y="695"/>
                    <a:pt x="298" y="718"/>
                    <a:pt x="283" y="741"/>
                  </a:cubicBezTo>
                  <a:cubicBezTo>
                    <a:pt x="283" y="757"/>
                    <a:pt x="237" y="726"/>
                    <a:pt x="237" y="741"/>
                  </a:cubicBezTo>
                  <a:cubicBezTo>
                    <a:pt x="222" y="787"/>
                    <a:pt x="252" y="833"/>
                    <a:pt x="252" y="879"/>
                  </a:cubicBezTo>
                  <a:cubicBezTo>
                    <a:pt x="252" y="909"/>
                    <a:pt x="237" y="940"/>
                    <a:pt x="245" y="963"/>
                  </a:cubicBezTo>
                  <a:cubicBezTo>
                    <a:pt x="245" y="1001"/>
                    <a:pt x="267" y="1032"/>
                    <a:pt x="283" y="1062"/>
                  </a:cubicBezTo>
                  <a:cubicBezTo>
                    <a:pt x="298" y="1100"/>
                    <a:pt x="298" y="1154"/>
                    <a:pt x="329" y="1184"/>
                  </a:cubicBezTo>
                  <a:cubicBezTo>
                    <a:pt x="359" y="1215"/>
                    <a:pt x="413" y="1184"/>
                    <a:pt x="443" y="1207"/>
                  </a:cubicBezTo>
                  <a:cubicBezTo>
                    <a:pt x="466" y="1222"/>
                    <a:pt x="474" y="1261"/>
                    <a:pt x="489" y="129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5" name="Freeform 145"/>
            <p:cNvSpPr>
              <a:spLocks noChangeArrowheads="1"/>
            </p:cNvSpPr>
            <p:nvPr/>
          </p:nvSpPr>
          <p:spPr bwMode="auto">
            <a:xfrm>
              <a:off x="7833803" y="9539288"/>
              <a:ext cx="131753" cy="93662"/>
            </a:xfrm>
            <a:custGeom>
              <a:avLst/>
              <a:gdLst>
                <a:gd name="T0" fmla="*/ 321 w 368"/>
                <a:gd name="T1" fmla="*/ 260 h 261"/>
                <a:gd name="T2" fmla="*/ 321 w 368"/>
                <a:gd name="T3" fmla="*/ 260 h 261"/>
                <a:gd name="T4" fmla="*/ 367 w 368"/>
                <a:gd name="T5" fmla="*/ 176 h 261"/>
                <a:gd name="T6" fmla="*/ 336 w 368"/>
                <a:gd name="T7" fmla="*/ 123 h 261"/>
                <a:gd name="T8" fmla="*/ 275 w 368"/>
                <a:gd name="T9" fmla="*/ 123 h 261"/>
                <a:gd name="T10" fmla="*/ 260 w 368"/>
                <a:gd name="T11" fmla="*/ 54 h 261"/>
                <a:gd name="T12" fmla="*/ 183 w 368"/>
                <a:gd name="T13" fmla="*/ 23 h 261"/>
                <a:gd name="T14" fmla="*/ 183 w 368"/>
                <a:gd name="T15" fmla="*/ 23 h 261"/>
                <a:gd name="T16" fmla="*/ 115 w 368"/>
                <a:gd name="T17" fmla="*/ 8 h 261"/>
                <a:gd name="T18" fmla="*/ 92 w 368"/>
                <a:gd name="T19" fmla="*/ 54 h 261"/>
                <a:gd name="T20" fmla="*/ 15 w 368"/>
                <a:gd name="T21" fmla="*/ 54 h 261"/>
                <a:gd name="T22" fmla="*/ 61 w 368"/>
                <a:gd name="T23" fmla="*/ 199 h 261"/>
                <a:gd name="T24" fmla="*/ 61 w 368"/>
                <a:gd name="T25" fmla="*/ 199 h 261"/>
                <a:gd name="T26" fmla="*/ 321 w 368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261">
                  <a:moveTo>
                    <a:pt x="321" y="260"/>
                  </a:moveTo>
                  <a:lnTo>
                    <a:pt x="321" y="260"/>
                  </a:lnTo>
                  <a:cubicBezTo>
                    <a:pt x="336" y="237"/>
                    <a:pt x="367" y="199"/>
                    <a:pt x="367" y="176"/>
                  </a:cubicBezTo>
                  <a:cubicBezTo>
                    <a:pt x="367" y="153"/>
                    <a:pt x="359" y="130"/>
                    <a:pt x="336" y="123"/>
                  </a:cubicBezTo>
                  <a:cubicBezTo>
                    <a:pt x="321" y="115"/>
                    <a:pt x="290" y="138"/>
                    <a:pt x="275" y="123"/>
                  </a:cubicBezTo>
                  <a:cubicBezTo>
                    <a:pt x="260" y="107"/>
                    <a:pt x="275" y="69"/>
                    <a:pt x="260" y="54"/>
                  </a:cubicBezTo>
                  <a:cubicBezTo>
                    <a:pt x="244" y="31"/>
                    <a:pt x="206" y="31"/>
                    <a:pt x="183" y="23"/>
                  </a:cubicBezTo>
                  <a:lnTo>
                    <a:pt x="183" y="23"/>
                  </a:lnTo>
                  <a:cubicBezTo>
                    <a:pt x="161" y="15"/>
                    <a:pt x="138" y="0"/>
                    <a:pt x="115" y="8"/>
                  </a:cubicBezTo>
                  <a:cubicBezTo>
                    <a:pt x="99" y="8"/>
                    <a:pt x="107" y="46"/>
                    <a:pt x="92" y="54"/>
                  </a:cubicBezTo>
                  <a:cubicBezTo>
                    <a:pt x="69" y="69"/>
                    <a:pt x="23" y="31"/>
                    <a:pt x="15" y="54"/>
                  </a:cubicBezTo>
                  <a:cubicBezTo>
                    <a:pt x="0" y="92"/>
                    <a:pt x="46" y="161"/>
                    <a:pt x="61" y="199"/>
                  </a:cubicBezTo>
                  <a:lnTo>
                    <a:pt x="61" y="199"/>
                  </a:lnTo>
                  <a:cubicBezTo>
                    <a:pt x="153" y="207"/>
                    <a:pt x="237" y="229"/>
                    <a:pt x="321" y="26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6" name="Freeform 146"/>
            <p:cNvSpPr>
              <a:spLocks noChangeArrowheads="1"/>
            </p:cNvSpPr>
            <p:nvPr/>
          </p:nvSpPr>
          <p:spPr bwMode="auto">
            <a:xfrm>
              <a:off x="7898885" y="9302750"/>
              <a:ext cx="566701" cy="401638"/>
            </a:xfrm>
            <a:custGeom>
              <a:avLst/>
              <a:gdLst>
                <a:gd name="T0" fmla="*/ 245 w 1575"/>
                <a:gd name="T1" fmla="*/ 39 h 1117"/>
                <a:gd name="T2" fmla="*/ 245 w 1575"/>
                <a:gd name="T3" fmla="*/ 39 h 1117"/>
                <a:gd name="T4" fmla="*/ 291 w 1575"/>
                <a:gd name="T5" fmla="*/ 23 h 1117"/>
                <a:gd name="T6" fmla="*/ 291 w 1575"/>
                <a:gd name="T7" fmla="*/ 23 h 1117"/>
                <a:gd name="T8" fmla="*/ 451 w 1575"/>
                <a:gd name="T9" fmla="*/ 16 h 1117"/>
                <a:gd name="T10" fmla="*/ 466 w 1575"/>
                <a:gd name="T11" fmla="*/ 92 h 1117"/>
                <a:gd name="T12" fmla="*/ 611 w 1575"/>
                <a:gd name="T13" fmla="*/ 84 h 1117"/>
                <a:gd name="T14" fmla="*/ 726 w 1575"/>
                <a:gd name="T15" fmla="*/ 84 h 1117"/>
                <a:gd name="T16" fmla="*/ 795 w 1575"/>
                <a:gd name="T17" fmla="*/ 161 h 1117"/>
                <a:gd name="T18" fmla="*/ 909 w 1575"/>
                <a:gd name="T19" fmla="*/ 230 h 1117"/>
                <a:gd name="T20" fmla="*/ 963 w 1575"/>
                <a:gd name="T21" fmla="*/ 298 h 1117"/>
                <a:gd name="T22" fmla="*/ 1100 w 1575"/>
                <a:gd name="T23" fmla="*/ 375 h 1117"/>
                <a:gd name="T24" fmla="*/ 1207 w 1575"/>
                <a:gd name="T25" fmla="*/ 336 h 1117"/>
                <a:gd name="T26" fmla="*/ 1291 w 1575"/>
                <a:gd name="T27" fmla="*/ 375 h 1117"/>
                <a:gd name="T28" fmla="*/ 1391 w 1575"/>
                <a:gd name="T29" fmla="*/ 359 h 1117"/>
                <a:gd name="T30" fmla="*/ 1497 w 1575"/>
                <a:gd name="T31" fmla="*/ 505 h 1117"/>
                <a:gd name="T32" fmla="*/ 1566 w 1575"/>
                <a:gd name="T33" fmla="*/ 505 h 1117"/>
                <a:gd name="T34" fmla="*/ 1543 w 1575"/>
                <a:gd name="T35" fmla="*/ 611 h 1117"/>
                <a:gd name="T36" fmla="*/ 1543 w 1575"/>
                <a:gd name="T37" fmla="*/ 611 h 1117"/>
                <a:gd name="T38" fmla="*/ 1391 w 1575"/>
                <a:gd name="T39" fmla="*/ 604 h 1117"/>
                <a:gd name="T40" fmla="*/ 1192 w 1575"/>
                <a:gd name="T41" fmla="*/ 780 h 1117"/>
                <a:gd name="T42" fmla="*/ 1161 w 1575"/>
                <a:gd name="T43" fmla="*/ 795 h 1117"/>
                <a:gd name="T44" fmla="*/ 657 w 1575"/>
                <a:gd name="T45" fmla="*/ 1001 h 1117"/>
                <a:gd name="T46" fmla="*/ 321 w 1575"/>
                <a:gd name="T47" fmla="*/ 970 h 1117"/>
                <a:gd name="T48" fmla="*/ 199 w 1575"/>
                <a:gd name="T49" fmla="*/ 947 h 1117"/>
                <a:gd name="T50" fmla="*/ 138 w 1575"/>
                <a:gd name="T51" fmla="*/ 917 h 1117"/>
                <a:gd name="T52" fmla="*/ 138 w 1575"/>
                <a:gd name="T53" fmla="*/ 917 h 1117"/>
                <a:gd name="T54" fmla="*/ 184 w 1575"/>
                <a:gd name="T55" fmla="*/ 833 h 1117"/>
                <a:gd name="T56" fmla="*/ 153 w 1575"/>
                <a:gd name="T57" fmla="*/ 780 h 1117"/>
                <a:gd name="T58" fmla="*/ 92 w 1575"/>
                <a:gd name="T59" fmla="*/ 780 h 1117"/>
                <a:gd name="T60" fmla="*/ 77 w 1575"/>
                <a:gd name="T61" fmla="*/ 711 h 1117"/>
                <a:gd name="T62" fmla="*/ 0 w 1575"/>
                <a:gd name="T63" fmla="*/ 680 h 1117"/>
                <a:gd name="T64" fmla="*/ 0 w 1575"/>
                <a:gd name="T65" fmla="*/ 680 h 1117"/>
                <a:gd name="T66" fmla="*/ 39 w 1575"/>
                <a:gd name="T67" fmla="*/ 520 h 1117"/>
                <a:gd name="T68" fmla="*/ 31 w 1575"/>
                <a:gd name="T69" fmla="*/ 443 h 1117"/>
                <a:gd name="T70" fmla="*/ 77 w 1575"/>
                <a:gd name="T71" fmla="*/ 405 h 1117"/>
                <a:gd name="T72" fmla="*/ 191 w 1575"/>
                <a:gd name="T73" fmla="*/ 436 h 1117"/>
                <a:gd name="T74" fmla="*/ 222 w 1575"/>
                <a:gd name="T75" fmla="*/ 268 h 1117"/>
                <a:gd name="T76" fmla="*/ 161 w 1575"/>
                <a:gd name="T77" fmla="*/ 161 h 1117"/>
                <a:gd name="T78" fmla="*/ 275 w 1575"/>
                <a:gd name="T79" fmla="*/ 115 h 1117"/>
                <a:gd name="T80" fmla="*/ 245 w 1575"/>
                <a:gd name="T81" fmla="*/ 3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5" h="1117">
                  <a:moveTo>
                    <a:pt x="245" y="39"/>
                  </a:moveTo>
                  <a:lnTo>
                    <a:pt x="245" y="39"/>
                  </a:lnTo>
                  <a:cubicBezTo>
                    <a:pt x="291" y="23"/>
                    <a:pt x="291" y="23"/>
                    <a:pt x="291" y="23"/>
                  </a:cubicBezTo>
                  <a:lnTo>
                    <a:pt x="291" y="23"/>
                  </a:lnTo>
                  <a:cubicBezTo>
                    <a:pt x="344" y="23"/>
                    <a:pt x="405" y="0"/>
                    <a:pt x="451" y="16"/>
                  </a:cubicBezTo>
                  <a:cubicBezTo>
                    <a:pt x="474" y="31"/>
                    <a:pt x="443" y="84"/>
                    <a:pt x="466" y="92"/>
                  </a:cubicBezTo>
                  <a:cubicBezTo>
                    <a:pt x="512" y="107"/>
                    <a:pt x="566" y="92"/>
                    <a:pt x="611" y="84"/>
                  </a:cubicBezTo>
                  <a:cubicBezTo>
                    <a:pt x="650" y="84"/>
                    <a:pt x="688" y="69"/>
                    <a:pt x="726" y="84"/>
                  </a:cubicBezTo>
                  <a:cubicBezTo>
                    <a:pt x="757" y="100"/>
                    <a:pt x="772" y="138"/>
                    <a:pt x="795" y="161"/>
                  </a:cubicBezTo>
                  <a:cubicBezTo>
                    <a:pt x="833" y="191"/>
                    <a:pt x="871" y="207"/>
                    <a:pt x="909" y="230"/>
                  </a:cubicBezTo>
                  <a:cubicBezTo>
                    <a:pt x="932" y="253"/>
                    <a:pt x="940" y="283"/>
                    <a:pt x="963" y="298"/>
                  </a:cubicBezTo>
                  <a:cubicBezTo>
                    <a:pt x="1001" y="329"/>
                    <a:pt x="1047" y="359"/>
                    <a:pt x="1100" y="375"/>
                  </a:cubicBezTo>
                  <a:cubicBezTo>
                    <a:pt x="1139" y="375"/>
                    <a:pt x="1169" y="336"/>
                    <a:pt x="1207" y="336"/>
                  </a:cubicBezTo>
                  <a:cubicBezTo>
                    <a:pt x="1238" y="336"/>
                    <a:pt x="1261" y="367"/>
                    <a:pt x="1291" y="375"/>
                  </a:cubicBezTo>
                  <a:cubicBezTo>
                    <a:pt x="1322" y="375"/>
                    <a:pt x="1360" y="344"/>
                    <a:pt x="1391" y="359"/>
                  </a:cubicBezTo>
                  <a:cubicBezTo>
                    <a:pt x="1436" y="390"/>
                    <a:pt x="1452" y="466"/>
                    <a:pt x="1497" y="505"/>
                  </a:cubicBezTo>
                  <a:cubicBezTo>
                    <a:pt x="1513" y="520"/>
                    <a:pt x="1551" y="482"/>
                    <a:pt x="1566" y="505"/>
                  </a:cubicBezTo>
                  <a:cubicBezTo>
                    <a:pt x="1574" y="528"/>
                    <a:pt x="1543" y="589"/>
                    <a:pt x="1543" y="611"/>
                  </a:cubicBezTo>
                  <a:lnTo>
                    <a:pt x="1543" y="611"/>
                  </a:lnTo>
                  <a:cubicBezTo>
                    <a:pt x="1490" y="604"/>
                    <a:pt x="1429" y="589"/>
                    <a:pt x="1391" y="604"/>
                  </a:cubicBezTo>
                  <a:cubicBezTo>
                    <a:pt x="1306" y="634"/>
                    <a:pt x="1268" y="734"/>
                    <a:pt x="1192" y="780"/>
                  </a:cubicBezTo>
                  <a:cubicBezTo>
                    <a:pt x="1161" y="795"/>
                    <a:pt x="1161" y="795"/>
                    <a:pt x="1161" y="795"/>
                  </a:cubicBezTo>
                  <a:cubicBezTo>
                    <a:pt x="932" y="833"/>
                    <a:pt x="833" y="825"/>
                    <a:pt x="657" y="1001"/>
                  </a:cubicBezTo>
                  <a:cubicBezTo>
                    <a:pt x="543" y="1116"/>
                    <a:pt x="443" y="1047"/>
                    <a:pt x="321" y="970"/>
                  </a:cubicBezTo>
                  <a:cubicBezTo>
                    <a:pt x="291" y="947"/>
                    <a:pt x="237" y="963"/>
                    <a:pt x="199" y="947"/>
                  </a:cubicBezTo>
                  <a:cubicBezTo>
                    <a:pt x="176" y="932"/>
                    <a:pt x="161" y="925"/>
                    <a:pt x="138" y="917"/>
                  </a:cubicBezTo>
                  <a:lnTo>
                    <a:pt x="138" y="917"/>
                  </a:lnTo>
                  <a:cubicBezTo>
                    <a:pt x="153" y="894"/>
                    <a:pt x="184" y="856"/>
                    <a:pt x="184" y="833"/>
                  </a:cubicBezTo>
                  <a:cubicBezTo>
                    <a:pt x="184" y="810"/>
                    <a:pt x="176" y="787"/>
                    <a:pt x="153" y="780"/>
                  </a:cubicBezTo>
                  <a:cubicBezTo>
                    <a:pt x="138" y="772"/>
                    <a:pt x="107" y="795"/>
                    <a:pt x="92" y="780"/>
                  </a:cubicBezTo>
                  <a:cubicBezTo>
                    <a:pt x="77" y="764"/>
                    <a:pt x="92" y="726"/>
                    <a:pt x="77" y="711"/>
                  </a:cubicBezTo>
                  <a:cubicBezTo>
                    <a:pt x="61" y="688"/>
                    <a:pt x="23" y="688"/>
                    <a:pt x="0" y="680"/>
                  </a:cubicBezTo>
                  <a:lnTo>
                    <a:pt x="0" y="680"/>
                  </a:lnTo>
                  <a:cubicBezTo>
                    <a:pt x="8" y="627"/>
                    <a:pt x="31" y="573"/>
                    <a:pt x="39" y="520"/>
                  </a:cubicBezTo>
                  <a:cubicBezTo>
                    <a:pt x="46" y="497"/>
                    <a:pt x="23" y="466"/>
                    <a:pt x="31" y="443"/>
                  </a:cubicBezTo>
                  <a:cubicBezTo>
                    <a:pt x="39" y="428"/>
                    <a:pt x="54" y="405"/>
                    <a:pt x="77" y="405"/>
                  </a:cubicBezTo>
                  <a:cubicBezTo>
                    <a:pt x="115" y="398"/>
                    <a:pt x="161" y="459"/>
                    <a:pt x="191" y="436"/>
                  </a:cubicBezTo>
                  <a:cubicBezTo>
                    <a:pt x="230" y="398"/>
                    <a:pt x="222" y="321"/>
                    <a:pt x="222" y="268"/>
                  </a:cubicBezTo>
                  <a:cubicBezTo>
                    <a:pt x="214" y="230"/>
                    <a:pt x="153" y="199"/>
                    <a:pt x="161" y="161"/>
                  </a:cubicBezTo>
                  <a:cubicBezTo>
                    <a:pt x="176" y="123"/>
                    <a:pt x="253" y="146"/>
                    <a:pt x="275" y="115"/>
                  </a:cubicBezTo>
                  <a:cubicBezTo>
                    <a:pt x="291" y="92"/>
                    <a:pt x="260" y="61"/>
                    <a:pt x="245" y="3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7" name="Freeform 147"/>
            <p:cNvSpPr>
              <a:spLocks noChangeArrowheads="1"/>
            </p:cNvSpPr>
            <p:nvPr/>
          </p:nvSpPr>
          <p:spPr bwMode="auto">
            <a:xfrm>
              <a:off x="7435366" y="9293225"/>
              <a:ext cx="569876" cy="419100"/>
            </a:xfrm>
            <a:custGeom>
              <a:avLst/>
              <a:gdLst>
                <a:gd name="T0" fmla="*/ 1290 w 1582"/>
                <a:gd name="T1" fmla="*/ 710 h 1162"/>
                <a:gd name="T2" fmla="*/ 1290 w 1582"/>
                <a:gd name="T3" fmla="*/ 710 h 1162"/>
                <a:gd name="T4" fmla="*/ 1329 w 1582"/>
                <a:gd name="T5" fmla="*/ 550 h 1162"/>
                <a:gd name="T6" fmla="*/ 1321 w 1582"/>
                <a:gd name="T7" fmla="*/ 473 h 1162"/>
                <a:gd name="T8" fmla="*/ 1367 w 1582"/>
                <a:gd name="T9" fmla="*/ 435 h 1162"/>
                <a:gd name="T10" fmla="*/ 1481 w 1582"/>
                <a:gd name="T11" fmla="*/ 466 h 1162"/>
                <a:gd name="T12" fmla="*/ 1512 w 1582"/>
                <a:gd name="T13" fmla="*/ 298 h 1162"/>
                <a:gd name="T14" fmla="*/ 1451 w 1582"/>
                <a:gd name="T15" fmla="*/ 191 h 1162"/>
                <a:gd name="T16" fmla="*/ 1565 w 1582"/>
                <a:gd name="T17" fmla="*/ 145 h 1162"/>
                <a:gd name="T18" fmla="*/ 1535 w 1582"/>
                <a:gd name="T19" fmla="*/ 69 h 1162"/>
                <a:gd name="T20" fmla="*/ 1535 w 1582"/>
                <a:gd name="T21" fmla="*/ 69 h 1162"/>
                <a:gd name="T22" fmla="*/ 1390 w 1582"/>
                <a:gd name="T23" fmla="*/ 61 h 1162"/>
                <a:gd name="T24" fmla="*/ 1298 w 1582"/>
                <a:gd name="T25" fmla="*/ 69 h 1162"/>
                <a:gd name="T26" fmla="*/ 1260 w 1582"/>
                <a:gd name="T27" fmla="*/ 8 h 1162"/>
                <a:gd name="T28" fmla="*/ 1199 w 1582"/>
                <a:gd name="T29" fmla="*/ 0 h 1162"/>
                <a:gd name="T30" fmla="*/ 1099 w 1582"/>
                <a:gd name="T31" fmla="*/ 69 h 1162"/>
                <a:gd name="T32" fmla="*/ 832 w 1582"/>
                <a:gd name="T33" fmla="*/ 160 h 1162"/>
                <a:gd name="T34" fmla="*/ 626 w 1582"/>
                <a:gd name="T35" fmla="*/ 206 h 1162"/>
                <a:gd name="T36" fmla="*/ 526 w 1582"/>
                <a:gd name="T37" fmla="*/ 198 h 1162"/>
                <a:gd name="T38" fmla="*/ 420 w 1582"/>
                <a:gd name="T39" fmla="*/ 221 h 1162"/>
                <a:gd name="T40" fmla="*/ 320 w 1582"/>
                <a:gd name="T41" fmla="*/ 198 h 1162"/>
                <a:gd name="T42" fmla="*/ 320 w 1582"/>
                <a:gd name="T43" fmla="*/ 198 h 1162"/>
                <a:gd name="T44" fmla="*/ 229 w 1582"/>
                <a:gd name="T45" fmla="*/ 260 h 1162"/>
                <a:gd name="T46" fmla="*/ 175 w 1582"/>
                <a:gd name="T47" fmla="*/ 252 h 1162"/>
                <a:gd name="T48" fmla="*/ 107 w 1582"/>
                <a:gd name="T49" fmla="*/ 344 h 1162"/>
                <a:gd name="T50" fmla="*/ 45 w 1582"/>
                <a:gd name="T51" fmla="*/ 504 h 1162"/>
                <a:gd name="T52" fmla="*/ 0 w 1582"/>
                <a:gd name="T53" fmla="*/ 672 h 1162"/>
                <a:gd name="T54" fmla="*/ 38 w 1582"/>
                <a:gd name="T55" fmla="*/ 741 h 1162"/>
                <a:gd name="T56" fmla="*/ 0 w 1582"/>
                <a:gd name="T57" fmla="*/ 825 h 1162"/>
                <a:gd name="T58" fmla="*/ 38 w 1582"/>
                <a:gd name="T59" fmla="*/ 1023 h 1162"/>
                <a:gd name="T60" fmla="*/ 38 w 1582"/>
                <a:gd name="T61" fmla="*/ 1023 h 1162"/>
                <a:gd name="T62" fmla="*/ 76 w 1582"/>
                <a:gd name="T63" fmla="*/ 1031 h 1162"/>
                <a:gd name="T64" fmla="*/ 236 w 1582"/>
                <a:gd name="T65" fmla="*/ 1161 h 1162"/>
                <a:gd name="T66" fmla="*/ 236 w 1582"/>
                <a:gd name="T67" fmla="*/ 1161 h 1162"/>
                <a:gd name="T68" fmla="*/ 595 w 1582"/>
                <a:gd name="T69" fmla="*/ 947 h 1162"/>
                <a:gd name="T70" fmla="*/ 1069 w 1582"/>
                <a:gd name="T71" fmla="*/ 878 h 1162"/>
                <a:gd name="T72" fmla="*/ 1168 w 1582"/>
                <a:gd name="T73" fmla="*/ 886 h 1162"/>
                <a:gd name="T74" fmla="*/ 1168 w 1582"/>
                <a:gd name="T75" fmla="*/ 886 h 1162"/>
                <a:gd name="T76" fmla="*/ 1122 w 1582"/>
                <a:gd name="T77" fmla="*/ 741 h 1162"/>
                <a:gd name="T78" fmla="*/ 1199 w 1582"/>
                <a:gd name="T79" fmla="*/ 741 h 1162"/>
                <a:gd name="T80" fmla="*/ 1222 w 1582"/>
                <a:gd name="T81" fmla="*/ 695 h 1162"/>
                <a:gd name="T82" fmla="*/ 1290 w 1582"/>
                <a:gd name="T83" fmla="*/ 7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2" h="1162">
                  <a:moveTo>
                    <a:pt x="1290" y="710"/>
                  </a:moveTo>
                  <a:lnTo>
                    <a:pt x="1290" y="710"/>
                  </a:lnTo>
                  <a:cubicBezTo>
                    <a:pt x="1298" y="657"/>
                    <a:pt x="1321" y="603"/>
                    <a:pt x="1329" y="550"/>
                  </a:cubicBezTo>
                  <a:cubicBezTo>
                    <a:pt x="1336" y="527"/>
                    <a:pt x="1313" y="496"/>
                    <a:pt x="1321" y="473"/>
                  </a:cubicBezTo>
                  <a:cubicBezTo>
                    <a:pt x="1329" y="458"/>
                    <a:pt x="1344" y="435"/>
                    <a:pt x="1367" y="435"/>
                  </a:cubicBezTo>
                  <a:cubicBezTo>
                    <a:pt x="1405" y="428"/>
                    <a:pt x="1451" y="489"/>
                    <a:pt x="1481" y="466"/>
                  </a:cubicBezTo>
                  <a:cubicBezTo>
                    <a:pt x="1520" y="428"/>
                    <a:pt x="1512" y="351"/>
                    <a:pt x="1512" y="298"/>
                  </a:cubicBezTo>
                  <a:cubicBezTo>
                    <a:pt x="1504" y="260"/>
                    <a:pt x="1443" y="229"/>
                    <a:pt x="1451" y="191"/>
                  </a:cubicBezTo>
                  <a:cubicBezTo>
                    <a:pt x="1466" y="153"/>
                    <a:pt x="1543" y="176"/>
                    <a:pt x="1565" y="145"/>
                  </a:cubicBezTo>
                  <a:cubicBezTo>
                    <a:pt x="1581" y="122"/>
                    <a:pt x="1550" y="91"/>
                    <a:pt x="1535" y="69"/>
                  </a:cubicBezTo>
                  <a:lnTo>
                    <a:pt x="1535" y="69"/>
                  </a:lnTo>
                  <a:cubicBezTo>
                    <a:pt x="1489" y="69"/>
                    <a:pt x="1443" y="61"/>
                    <a:pt x="1390" y="61"/>
                  </a:cubicBezTo>
                  <a:cubicBezTo>
                    <a:pt x="1359" y="69"/>
                    <a:pt x="1329" y="84"/>
                    <a:pt x="1298" y="69"/>
                  </a:cubicBezTo>
                  <a:cubicBezTo>
                    <a:pt x="1275" y="61"/>
                    <a:pt x="1275" y="30"/>
                    <a:pt x="1260" y="8"/>
                  </a:cubicBezTo>
                  <a:cubicBezTo>
                    <a:pt x="1260" y="8"/>
                    <a:pt x="1206" y="0"/>
                    <a:pt x="1199" y="0"/>
                  </a:cubicBezTo>
                  <a:cubicBezTo>
                    <a:pt x="1191" y="0"/>
                    <a:pt x="1099" y="69"/>
                    <a:pt x="1099" y="69"/>
                  </a:cubicBezTo>
                  <a:cubicBezTo>
                    <a:pt x="1008" y="99"/>
                    <a:pt x="924" y="130"/>
                    <a:pt x="832" y="160"/>
                  </a:cubicBezTo>
                  <a:cubicBezTo>
                    <a:pt x="763" y="176"/>
                    <a:pt x="695" y="198"/>
                    <a:pt x="626" y="206"/>
                  </a:cubicBezTo>
                  <a:cubicBezTo>
                    <a:pt x="595" y="206"/>
                    <a:pt x="557" y="191"/>
                    <a:pt x="526" y="198"/>
                  </a:cubicBezTo>
                  <a:cubicBezTo>
                    <a:pt x="488" y="198"/>
                    <a:pt x="458" y="221"/>
                    <a:pt x="420" y="221"/>
                  </a:cubicBezTo>
                  <a:cubicBezTo>
                    <a:pt x="382" y="221"/>
                    <a:pt x="351" y="206"/>
                    <a:pt x="320" y="198"/>
                  </a:cubicBezTo>
                  <a:lnTo>
                    <a:pt x="320" y="198"/>
                  </a:lnTo>
                  <a:cubicBezTo>
                    <a:pt x="290" y="214"/>
                    <a:pt x="259" y="244"/>
                    <a:pt x="229" y="260"/>
                  </a:cubicBezTo>
                  <a:cubicBezTo>
                    <a:pt x="213" y="267"/>
                    <a:pt x="190" y="244"/>
                    <a:pt x="175" y="252"/>
                  </a:cubicBezTo>
                  <a:cubicBezTo>
                    <a:pt x="145" y="275"/>
                    <a:pt x="122" y="313"/>
                    <a:pt x="107" y="344"/>
                  </a:cubicBezTo>
                  <a:cubicBezTo>
                    <a:pt x="84" y="397"/>
                    <a:pt x="68" y="450"/>
                    <a:pt x="45" y="504"/>
                  </a:cubicBezTo>
                  <a:cubicBezTo>
                    <a:pt x="30" y="558"/>
                    <a:pt x="7" y="611"/>
                    <a:pt x="0" y="672"/>
                  </a:cubicBezTo>
                  <a:cubicBezTo>
                    <a:pt x="0" y="695"/>
                    <a:pt x="38" y="710"/>
                    <a:pt x="38" y="741"/>
                  </a:cubicBezTo>
                  <a:cubicBezTo>
                    <a:pt x="38" y="771"/>
                    <a:pt x="0" y="794"/>
                    <a:pt x="0" y="825"/>
                  </a:cubicBezTo>
                  <a:cubicBezTo>
                    <a:pt x="0" y="871"/>
                    <a:pt x="30" y="985"/>
                    <a:pt x="38" y="1023"/>
                  </a:cubicBezTo>
                  <a:lnTo>
                    <a:pt x="38" y="1023"/>
                  </a:lnTo>
                  <a:cubicBezTo>
                    <a:pt x="53" y="1023"/>
                    <a:pt x="61" y="1031"/>
                    <a:pt x="76" y="1031"/>
                  </a:cubicBezTo>
                  <a:cubicBezTo>
                    <a:pt x="129" y="1046"/>
                    <a:pt x="198" y="1161"/>
                    <a:pt x="236" y="1161"/>
                  </a:cubicBezTo>
                  <a:lnTo>
                    <a:pt x="236" y="1161"/>
                  </a:lnTo>
                  <a:cubicBezTo>
                    <a:pt x="236" y="1000"/>
                    <a:pt x="481" y="970"/>
                    <a:pt x="595" y="947"/>
                  </a:cubicBezTo>
                  <a:cubicBezTo>
                    <a:pt x="763" y="909"/>
                    <a:pt x="901" y="962"/>
                    <a:pt x="1069" y="878"/>
                  </a:cubicBezTo>
                  <a:cubicBezTo>
                    <a:pt x="1099" y="878"/>
                    <a:pt x="1138" y="878"/>
                    <a:pt x="1168" y="886"/>
                  </a:cubicBezTo>
                  <a:lnTo>
                    <a:pt x="1168" y="886"/>
                  </a:lnTo>
                  <a:cubicBezTo>
                    <a:pt x="1153" y="848"/>
                    <a:pt x="1107" y="779"/>
                    <a:pt x="1122" y="741"/>
                  </a:cubicBezTo>
                  <a:cubicBezTo>
                    <a:pt x="1130" y="718"/>
                    <a:pt x="1176" y="756"/>
                    <a:pt x="1199" y="741"/>
                  </a:cubicBezTo>
                  <a:cubicBezTo>
                    <a:pt x="1214" y="733"/>
                    <a:pt x="1206" y="695"/>
                    <a:pt x="1222" y="695"/>
                  </a:cubicBezTo>
                  <a:cubicBezTo>
                    <a:pt x="1245" y="687"/>
                    <a:pt x="1268" y="702"/>
                    <a:pt x="1290" y="71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8" name="Freeform 148"/>
            <p:cNvSpPr>
              <a:spLocks noChangeArrowheads="1"/>
            </p:cNvSpPr>
            <p:nvPr/>
          </p:nvSpPr>
          <p:spPr bwMode="auto">
            <a:xfrm>
              <a:off x="5801935" y="9144001"/>
              <a:ext cx="893704" cy="461963"/>
            </a:xfrm>
            <a:custGeom>
              <a:avLst/>
              <a:gdLst>
                <a:gd name="T0" fmla="*/ 2397 w 2482"/>
                <a:gd name="T1" fmla="*/ 23 h 1285"/>
                <a:gd name="T2" fmla="*/ 2466 w 2482"/>
                <a:gd name="T3" fmla="*/ 229 h 1285"/>
                <a:gd name="T4" fmla="*/ 2282 w 2482"/>
                <a:gd name="T5" fmla="*/ 550 h 1285"/>
                <a:gd name="T6" fmla="*/ 2336 w 2482"/>
                <a:gd name="T7" fmla="*/ 627 h 1285"/>
                <a:gd name="T8" fmla="*/ 2328 w 2482"/>
                <a:gd name="T9" fmla="*/ 726 h 1285"/>
                <a:gd name="T10" fmla="*/ 2328 w 2482"/>
                <a:gd name="T11" fmla="*/ 886 h 1285"/>
                <a:gd name="T12" fmla="*/ 2137 w 2482"/>
                <a:gd name="T13" fmla="*/ 963 h 1285"/>
                <a:gd name="T14" fmla="*/ 1916 w 2482"/>
                <a:gd name="T15" fmla="*/ 886 h 1285"/>
                <a:gd name="T16" fmla="*/ 1900 w 2482"/>
                <a:gd name="T17" fmla="*/ 1115 h 1285"/>
                <a:gd name="T18" fmla="*/ 1580 w 2482"/>
                <a:gd name="T19" fmla="*/ 1184 h 1285"/>
                <a:gd name="T20" fmla="*/ 1427 w 2482"/>
                <a:gd name="T21" fmla="*/ 1230 h 1285"/>
                <a:gd name="T22" fmla="*/ 1373 w 2482"/>
                <a:gd name="T23" fmla="*/ 1284 h 1285"/>
                <a:gd name="T24" fmla="*/ 1243 w 2482"/>
                <a:gd name="T25" fmla="*/ 1200 h 1285"/>
                <a:gd name="T26" fmla="*/ 1228 w 2482"/>
                <a:gd name="T27" fmla="*/ 1070 h 1285"/>
                <a:gd name="T28" fmla="*/ 1068 w 2482"/>
                <a:gd name="T29" fmla="*/ 1093 h 1285"/>
                <a:gd name="T30" fmla="*/ 1037 w 2482"/>
                <a:gd name="T31" fmla="*/ 955 h 1285"/>
                <a:gd name="T32" fmla="*/ 794 w 2482"/>
                <a:gd name="T33" fmla="*/ 871 h 1285"/>
                <a:gd name="T34" fmla="*/ 710 w 2482"/>
                <a:gd name="T35" fmla="*/ 772 h 1285"/>
                <a:gd name="T36" fmla="*/ 595 w 2482"/>
                <a:gd name="T37" fmla="*/ 764 h 1285"/>
                <a:gd name="T38" fmla="*/ 511 w 2482"/>
                <a:gd name="T39" fmla="*/ 741 h 1285"/>
                <a:gd name="T40" fmla="*/ 351 w 2482"/>
                <a:gd name="T41" fmla="*/ 795 h 1285"/>
                <a:gd name="T42" fmla="*/ 366 w 2482"/>
                <a:gd name="T43" fmla="*/ 680 h 1285"/>
                <a:gd name="T44" fmla="*/ 198 w 2482"/>
                <a:gd name="T45" fmla="*/ 619 h 1285"/>
                <a:gd name="T46" fmla="*/ 15 w 2482"/>
                <a:gd name="T47" fmla="*/ 375 h 1285"/>
                <a:gd name="T48" fmla="*/ 183 w 2482"/>
                <a:gd name="T49" fmla="*/ 359 h 1285"/>
                <a:gd name="T50" fmla="*/ 183 w 2482"/>
                <a:gd name="T51" fmla="*/ 321 h 1285"/>
                <a:gd name="T52" fmla="*/ 702 w 2482"/>
                <a:gd name="T53" fmla="*/ 375 h 1285"/>
                <a:gd name="T54" fmla="*/ 1114 w 2482"/>
                <a:gd name="T55" fmla="*/ 314 h 1285"/>
                <a:gd name="T56" fmla="*/ 1259 w 2482"/>
                <a:gd name="T57" fmla="*/ 168 h 1285"/>
                <a:gd name="T58" fmla="*/ 1282 w 2482"/>
                <a:gd name="T59" fmla="*/ 0 h 1285"/>
                <a:gd name="T60" fmla="*/ 1358 w 2482"/>
                <a:gd name="T61" fmla="*/ 77 h 1285"/>
                <a:gd name="T62" fmla="*/ 1473 w 2482"/>
                <a:gd name="T63" fmla="*/ 77 h 1285"/>
                <a:gd name="T64" fmla="*/ 1587 w 2482"/>
                <a:gd name="T65" fmla="*/ 16 h 1285"/>
                <a:gd name="T66" fmla="*/ 1786 w 2482"/>
                <a:gd name="T67" fmla="*/ 39 h 1285"/>
                <a:gd name="T68" fmla="*/ 2000 w 2482"/>
                <a:gd name="T69" fmla="*/ 85 h 1285"/>
                <a:gd name="T70" fmla="*/ 2129 w 2482"/>
                <a:gd name="T71" fmla="*/ 146 h 1285"/>
                <a:gd name="T72" fmla="*/ 2397 w 2482"/>
                <a:gd name="T73" fmla="*/ 23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82" h="1285">
                  <a:moveTo>
                    <a:pt x="2397" y="23"/>
                  </a:moveTo>
                  <a:lnTo>
                    <a:pt x="2397" y="23"/>
                  </a:lnTo>
                  <a:cubicBezTo>
                    <a:pt x="2412" y="46"/>
                    <a:pt x="2435" y="69"/>
                    <a:pt x="2443" y="100"/>
                  </a:cubicBezTo>
                  <a:cubicBezTo>
                    <a:pt x="2458" y="138"/>
                    <a:pt x="2481" y="191"/>
                    <a:pt x="2466" y="229"/>
                  </a:cubicBezTo>
                  <a:cubicBezTo>
                    <a:pt x="2435" y="321"/>
                    <a:pt x="2374" y="398"/>
                    <a:pt x="2328" y="482"/>
                  </a:cubicBezTo>
                  <a:cubicBezTo>
                    <a:pt x="2313" y="504"/>
                    <a:pt x="2282" y="520"/>
                    <a:pt x="2282" y="550"/>
                  </a:cubicBezTo>
                  <a:cubicBezTo>
                    <a:pt x="2282" y="581"/>
                    <a:pt x="2321" y="604"/>
                    <a:pt x="2336" y="627"/>
                  </a:cubicBezTo>
                  <a:lnTo>
                    <a:pt x="2336" y="627"/>
                  </a:lnTo>
                  <a:cubicBezTo>
                    <a:pt x="2328" y="634"/>
                    <a:pt x="2313" y="642"/>
                    <a:pt x="2305" y="650"/>
                  </a:cubicBezTo>
                  <a:cubicBezTo>
                    <a:pt x="2305" y="680"/>
                    <a:pt x="2336" y="703"/>
                    <a:pt x="2328" y="726"/>
                  </a:cubicBezTo>
                  <a:cubicBezTo>
                    <a:pt x="2313" y="772"/>
                    <a:pt x="2252" y="795"/>
                    <a:pt x="2252" y="833"/>
                  </a:cubicBezTo>
                  <a:cubicBezTo>
                    <a:pt x="2252" y="863"/>
                    <a:pt x="2343" y="871"/>
                    <a:pt x="2328" y="886"/>
                  </a:cubicBezTo>
                  <a:cubicBezTo>
                    <a:pt x="2290" y="925"/>
                    <a:pt x="2221" y="894"/>
                    <a:pt x="2175" y="909"/>
                  </a:cubicBezTo>
                  <a:cubicBezTo>
                    <a:pt x="2160" y="917"/>
                    <a:pt x="2152" y="971"/>
                    <a:pt x="2137" y="963"/>
                  </a:cubicBezTo>
                  <a:cubicBezTo>
                    <a:pt x="2091" y="940"/>
                    <a:pt x="2099" y="863"/>
                    <a:pt x="2053" y="848"/>
                  </a:cubicBezTo>
                  <a:cubicBezTo>
                    <a:pt x="2007" y="833"/>
                    <a:pt x="1954" y="856"/>
                    <a:pt x="1916" y="886"/>
                  </a:cubicBezTo>
                  <a:cubicBezTo>
                    <a:pt x="1900" y="902"/>
                    <a:pt x="1908" y="940"/>
                    <a:pt x="1908" y="971"/>
                  </a:cubicBezTo>
                  <a:cubicBezTo>
                    <a:pt x="1900" y="1016"/>
                    <a:pt x="1923" y="1070"/>
                    <a:pt x="1900" y="1115"/>
                  </a:cubicBezTo>
                  <a:cubicBezTo>
                    <a:pt x="1893" y="1138"/>
                    <a:pt x="1854" y="1123"/>
                    <a:pt x="1839" y="1123"/>
                  </a:cubicBezTo>
                  <a:cubicBezTo>
                    <a:pt x="1755" y="1146"/>
                    <a:pt x="1664" y="1161"/>
                    <a:pt x="1580" y="1184"/>
                  </a:cubicBezTo>
                  <a:cubicBezTo>
                    <a:pt x="1557" y="1192"/>
                    <a:pt x="1541" y="1200"/>
                    <a:pt x="1518" y="1207"/>
                  </a:cubicBezTo>
                  <a:cubicBezTo>
                    <a:pt x="1488" y="1215"/>
                    <a:pt x="1450" y="1215"/>
                    <a:pt x="1427" y="1230"/>
                  </a:cubicBezTo>
                  <a:cubicBezTo>
                    <a:pt x="1404" y="1238"/>
                    <a:pt x="1396" y="1268"/>
                    <a:pt x="1373" y="1284"/>
                  </a:cubicBezTo>
                  <a:lnTo>
                    <a:pt x="1373" y="1284"/>
                  </a:lnTo>
                  <a:cubicBezTo>
                    <a:pt x="1358" y="1253"/>
                    <a:pt x="1358" y="1215"/>
                    <a:pt x="1328" y="1192"/>
                  </a:cubicBezTo>
                  <a:cubicBezTo>
                    <a:pt x="1305" y="1177"/>
                    <a:pt x="1266" y="1207"/>
                    <a:pt x="1243" y="1200"/>
                  </a:cubicBezTo>
                  <a:cubicBezTo>
                    <a:pt x="1221" y="1184"/>
                    <a:pt x="1213" y="1154"/>
                    <a:pt x="1213" y="1131"/>
                  </a:cubicBezTo>
                  <a:cubicBezTo>
                    <a:pt x="1205" y="1108"/>
                    <a:pt x="1236" y="1085"/>
                    <a:pt x="1228" y="1070"/>
                  </a:cubicBezTo>
                  <a:cubicBezTo>
                    <a:pt x="1221" y="1054"/>
                    <a:pt x="1198" y="1062"/>
                    <a:pt x="1182" y="1062"/>
                  </a:cubicBezTo>
                  <a:cubicBezTo>
                    <a:pt x="1144" y="1070"/>
                    <a:pt x="1106" y="1093"/>
                    <a:pt x="1068" y="1093"/>
                  </a:cubicBezTo>
                  <a:cubicBezTo>
                    <a:pt x="1045" y="1085"/>
                    <a:pt x="1022" y="1070"/>
                    <a:pt x="1022" y="1047"/>
                  </a:cubicBezTo>
                  <a:cubicBezTo>
                    <a:pt x="1014" y="1016"/>
                    <a:pt x="1060" y="978"/>
                    <a:pt x="1037" y="955"/>
                  </a:cubicBezTo>
                  <a:cubicBezTo>
                    <a:pt x="999" y="932"/>
                    <a:pt x="947" y="978"/>
                    <a:pt x="908" y="963"/>
                  </a:cubicBezTo>
                  <a:cubicBezTo>
                    <a:pt x="863" y="948"/>
                    <a:pt x="840" y="894"/>
                    <a:pt x="794" y="871"/>
                  </a:cubicBezTo>
                  <a:cubicBezTo>
                    <a:pt x="771" y="856"/>
                    <a:pt x="733" y="894"/>
                    <a:pt x="717" y="871"/>
                  </a:cubicBezTo>
                  <a:cubicBezTo>
                    <a:pt x="694" y="848"/>
                    <a:pt x="725" y="802"/>
                    <a:pt x="710" y="772"/>
                  </a:cubicBezTo>
                  <a:cubicBezTo>
                    <a:pt x="702" y="757"/>
                    <a:pt x="679" y="749"/>
                    <a:pt x="656" y="749"/>
                  </a:cubicBezTo>
                  <a:cubicBezTo>
                    <a:pt x="641" y="749"/>
                    <a:pt x="618" y="764"/>
                    <a:pt x="595" y="764"/>
                  </a:cubicBezTo>
                  <a:cubicBezTo>
                    <a:pt x="588" y="764"/>
                    <a:pt x="580" y="741"/>
                    <a:pt x="572" y="741"/>
                  </a:cubicBezTo>
                  <a:cubicBezTo>
                    <a:pt x="550" y="734"/>
                    <a:pt x="527" y="726"/>
                    <a:pt x="511" y="741"/>
                  </a:cubicBezTo>
                  <a:cubicBezTo>
                    <a:pt x="496" y="757"/>
                    <a:pt x="496" y="802"/>
                    <a:pt x="473" y="810"/>
                  </a:cubicBezTo>
                  <a:cubicBezTo>
                    <a:pt x="435" y="825"/>
                    <a:pt x="381" y="818"/>
                    <a:pt x="351" y="795"/>
                  </a:cubicBezTo>
                  <a:cubicBezTo>
                    <a:pt x="336" y="779"/>
                    <a:pt x="366" y="757"/>
                    <a:pt x="366" y="734"/>
                  </a:cubicBezTo>
                  <a:cubicBezTo>
                    <a:pt x="374" y="718"/>
                    <a:pt x="381" y="696"/>
                    <a:pt x="366" y="680"/>
                  </a:cubicBezTo>
                  <a:cubicBezTo>
                    <a:pt x="358" y="665"/>
                    <a:pt x="336" y="680"/>
                    <a:pt x="320" y="680"/>
                  </a:cubicBezTo>
                  <a:cubicBezTo>
                    <a:pt x="275" y="665"/>
                    <a:pt x="236" y="642"/>
                    <a:pt x="198" y="619"/>
                  </a:cubicBezTo>
                  <a:cubicBezTo>
                    <a:pt x="137" y="573"/>
                    <a:pt x="68" y="535"/>
                    <a:pt x="30" y="482"/>
                  </a:cubicBezTo>
                  <a:cubicBezTo>
                    <a:pt x="7" y="451"/>
                    <a:pt x="0" y="405"/>
                    <a:pt x="15" y="375"/>
                  </a:cubicBezTo>
                  <a:cubicBezTo>
                    <a:pt x="22" y="359"/>
                    <a:pt x="53" y="367"/>
                    <a:pt x="68" y="367"/>
                  </a:cubicBezTo>
                  <a:cubicBezTo>
                    <a:pt x="106" y="359"/>
                    <a:pt x="152" y="375"/>
                    <a:pt x="183" y="359"/>
                  </a:cubicBezTo>
                  <a:cubicBezTo>
                    <a:pt x="198" y="344"/>
                    <a:pt x="183" y="344"/>
                    <a:pt x="183" y="321"/>
                  </a:cubicBezTo>
                  <a:lnTo>
                    <a:pt x="183" y="321"/>
                  </a:lnTo>
                  <a:cubicBezTo>
                    <a:pt x="313" y="329"/>
                    <a:pt x="481" y="268"/>
                    <a:pt x="572" y="306"/>
                  </a:cubicBezTo>
                  <a:cubicBezTo>
                    <a:pt x="603" y="329"/>
                    <a:pt x="656" y="382"/>
                    <a:pt x="702" y="375"/>
                  </a:cubicBezTo>
                  <a:cubicBezTo>
                    <a:pt x="809" y="398"/>
                    <a:pt x="847" y="382"/>
                    <a:pt x="939" y="359"/>
                  </a:cubicBezTo>
                  <a:cubicBezTo>
                    <a:pt x="1014" y="337"/>
                    <a:pt x="1037" y="275"/>
                    <a:pt x="1114" y="314"/>
                  </a:cubicBezTo>
                  <a:cubicBezTo>
                    <a:pt x="1152" y="329"/>
                    <a:pt x="1182" y="344"/>
                    <a:pt x="1221" y="306"/>
                  </a:cubicBezTo>
                  <a:cubicBezTo>
                    <a:pt x="1266" y="268"/>
                    <a:pt x="1259" y="222"/>
                    <a:pt x="1259" y="168"/>
                  </a:cubicBezTo>
                  <a:cubicBezTo>
                    <a:pt x="1259" y="107"/>
                    <a:pt x="1266" y="54"/>
                    <a:pt x="1282" y="0"/>
                  </a:cubicBezTo>
                  <a:lnTo>
                    <a:pt x="1282" y="0"/>
                  </a:lnTo>
                  <a:cubicBezTo>
                    <a:pt x="1289" y="8"/>
                    <a:pt x="1312" y="31"/>
                    <a:pt x="1328" y="39"/>
                  </a:cubicBezTo>
                  <a:cubicBezTo>
                    <a:pt x="1335" y="54"/>
                    <a:pt x="1343" y="69"/>
                    <a:pt x="1358" y="77"/>
                  </a:cubicBezTo>
                  <a:cubicBezTo>
                    <a:pt x="1389" y="92"/>
                    <a:pt x="1419" y="92"/>
                    <a:pt x="1450" y="92"/>
                  </a:cubicBezTo>
                  <a:cubicBezTo>
                    <a:pt x="1457" y="92"/>
                    <a:pt x="1457" y="77"/>
                    <a:pt x="1473" y="77"/>
                  </a:cubicBezTo>
                  <a:cubicBezTo>
                    <a:pt x="1511" y="69"/>
                    <a:pt x="1564" y="92"/>
                    <a:pt x="1602" y="69"/>
                  </a:cubicBezTo>
                  <a:cubicBezTo>
                    <a:pt x="1618" y="62"/>
                    <a:pt x="1572" y="23"/>
                    <a:pt x="1587" y="16"/>
                  </a:cubicBezTo>
                  <a:cubicBezTo>
                    <a:pt x="1656" y="8"/>
                    <a:pt x="1717" y="31"/>
                    <a:pt x="1786" y="39"/>
                  </a:cubicBezTo>
                  <a:lnTo>
                    <a:pt x="1786" y="39"/>
                  </a:lnTo>
                  <a:cubicBezTo>
                    <a:pt x="1816" y="62"/>
                    <a:pt x="1854" y="92"/>
                    <a:pt x="1885" y="115"/>
                  </a:cubicBezTo>
                  <a:cubicBezTo>
                    <a:pt x="1885" y="115"/>
                    <a:pt x="1992" y="85"/>
                    <a:pt x="2000" y="85"/>
                  </a:cubicBezTo>
                  <a:cubicBezTo>
                    <a:pt x="2007" y="85"/>
                    <a:pt x="2076" y="107"/>
                    <a:pt x="2076" y="107"/>
                  </a:cubicBezTo>
                  <a:cubicBezTo>
                    <a:pt x="2099" y="123"/>
                    <a:pt x="2114" y="153"/>
                    <a:pt x="2129" y="146"/>
                  </a:cubicBezTo>
                  <a:cubicBezTo>
                    <a:pt x="2168" y="138"/>
                    <a:pt x="2183" y="92"/>
                    <a:pt x="2221" y="77"/>
                  </a:cubicBezTo>
                  <a:cubicBezTo>
                    <a:pt x="2275" y="46"/>
                    <a:pt x="2336" y="39"/>
                    <a:pt x="2397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29" name="Freeform 149"/>
            <p:cNvSpPr>
              <a:spLocks noChangeArrowheads="1"/>
            </p:cNvSpPr>
            <p:nvPr/>
          </p:nvSpPr>
          <p:spPr bwMode="auto">
            <a:xfrm>
              <a:off x="6622619" y="8805864"/>
              <a:ext cx="517491" cy="687387"/>
            </a:xfrm>
            <a:custGeom>
              <a:avLst/>
              <a:gdLst>
                <a:gd name="T0" fmla="*/ 115 w 1437"/>
                <a:gd name="T1" fmla="*/ 962 h 1911"/>
                <a:gd name="T2" fmla="*/ 184 w 1437"/>
                <a:gd name="T3" fmla="*/ 1168 h 1911"/>
                <a:gd name="T4" fmla="*/ 0 w 1437"/>
                <a:gd name="T5" fmla="*/ 1489 h 1911"/>
                <a:gd name="T6" fmla="*/ 54 w 1437"/>
                <a:gd name="T7" fmla="*/ 1566 h 1911"/>
                <a:gd name="T8" fmla="*/ 275 w 1437"/>
                <a:gd name="T9" fmla="*/ 1688 h 1911"/>
                <a:gd name="T10" fmla="*/ 382 w 1437"/>
                <a:gd name="T11" fmla="*/ 1825 h 1911"/>
                <a:gd name="T12" fmla="*/ 535 w 1437"/>
                <a:gd name="T13" fmla="*/ 1841 h 1911"/>
                <a:gd name="T14" fmla="*/ 634 w 1437"/>
                <a:gd name="T15" fmla="*/ 1802 h 1911"/>
                <a:gd name="T16" fmla="*/ 818 w 1437"/>
                <a:gd name="T17" fmla="*/ 1757 h 1911"/>
                <a:gd name="T18" fmla="*/ 1146 w 1437"/>
                <a:gd name="T19" fmla="*/ 1825 h 1911"/>
                <a:gd name="T20" fmla="*/ 1116 w 1437"/>
                <a:gd name="T21" fmla="*/ 1635 h 1911"/>
                <a:gd name="T22" fmla="*/ 1100 w 1437"/>
                <a:gd name="T23" fmla="*/ 1405 h 1911"/>
                <a:gd name="T24" fmla="*/ 1215 w 1437"/>
                <a:gd name="T25" fmla="*/ 1153 h 1911"/>
                <a:gd name="T26" fmla="*/ 1291 w 1437"/>
                <a:gd name="T27" fmla="*/ 1016 h 1911"/>
                <a:gd name="T28" fmla="*/ 1413 w 1437"/>
                <a:gd name="T29" fmla="*/ 916 h 1911"/>
                <a:gd name="T30" fmla="*/ 1421 w 1437"/>
                <a:gd name="T31" fmla="*/ 825 h 1911"/>
                <a:gd name="T32" fmla="*/ 1314 w 1437"/>
                <a:gd name="T33" fmla="*/ 703 h 1911"/>
                <a:gd name="T34" fmla="*/ 1383 w 1437"/>
                <a:gd name="T35" fmla="*/ 618 h 1911"/>
                <a:gd name="T36" fmla="*/ 1299 w 1437"/>
                <a:gd name="T37" fmla="*/ 435 h 1911"/>
                <a:gd name="T38" fmla="*/ 1261 w 1437"/>
                <a:gd name="T39" fmla="*/ 451 h 1911"/>
                <a:gd name="T40" fmla="*/ 1054 w 1437"/>
                <a:gd name="T41" fmla="*/ 527 h 1911"/>
                <a:gd name="T42" fmla="*/ 909 w 1437"/>
                <a:gd name="T43" fmla="*/ 420 h 1911"/>
                <a:gd name="T44" fmla="*/ 917 w 1437"/>
                <a:gd name="T45" fmla="*/ 282 h 1911"/>
                <a:gd name="T46" fmla="*/ 986 w 1437"/>
                <a:gd name="T47" fmla="*/ 160 h 1911"/>
                <a:gd name="T48" fmla="*/ 993 w 1437"/>
                <a:gd name="T49" fmla="*/ 69 h 1911"/>
                <a:gd name="T50" fmla="*/ 940 w 1437"/>
                <a:gd name="T51" fmla="*/ 0 h 1911"/>
                <a:gd name="T52" fmla="*/ 764 w 1437"/>
                <a:gd name="T53" fmla="*/ 38 h 1911"/>
                <a:gd name="T54" fmla="*/ 665 w 1437"/>
                <a:gd name="T55" fmla="*/ 61 h 1911"/>
                <a:gd name="T56" fmla="*/ 489 w 1437"/>
                <a:gd name="T57" fmla="*/ 46 h 1911"/>
                <a:gd name="T58" fmla="*/ 268 w 1437"/>
                <a:gd name="T59" fmla="*/ 237 h 1911"/>
                <a:gd name="T60" fmla="*/ 145 w 1437"/>
                <a:gd name="T61" fmla="*/ 321 h 1911"/>
                <a:gd name="T62" fmla="*/ 61 w 1437"/>
                <a:gd name="T63" fmla="*/ 519 h 1911"/>
                <a:gd name="T64" fmla="*/ 107 w 1437"/>
                <a:gd name="T65" fmla="*/ 703 h 1911"/>
                <a:gd name="T66" fmla="*/ 122 w 1437"/>
                <a:gd name="T67" fmla="*/ 741 h 1911"/>
                <a:gd name="T68" fmla="*/ 39 w 1437"/>
                <a:gd name="T69" fmla="*/ 893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911">
                  <a:moveTo>
                    <a:pt x="115" y="962"/>
                  </a:moveTo>
                  <a:lnTo>
                    <a:pt x="115" y="962"/>
                  </a:lnTo>
                  <a:cubicBezTo>
                    <a:pt x="130" y="985"/>
                    <a:pt x="153" y="1008"/>
                    <a:pt x="161" y="1039"/>
                  </a:cubicBezTo>
                  <a:cubicBezTo>
                    <a:pt x="176" y="1077"/>
                    <a:pt x="199" y="1130"/>
                    <a:pt x="184" y="1168"/>
                  </a:cubicBezTo>
                  <a:cubicBezTo>
                    <a:pt x="153" y="1260"/>
                    <a:pt x="92" y="1337"/>
                    <a:pt x="46" y="1421"/>
                  </a:cubicBezTo>
                  <a:cubicBezTo>
                    <a:pt x="31" y="1443"/>
                    <a:pt x="0" y="1459"/>
                    <a:pt x="0" y="1489"/>
                  </a:cubicBezTo>
                  <a:cubicBezTo>
                    <a:pt x="0" y="1520"/>
                    <a:pt x="39" y="1543"/>
                    <a:pt x="54" y="1566"/>
                  </a:cubicBezTo>
                  <a:lnTo>
                    <a:pt x="54" y="1566"/>
                  </a:lnTo>
                  <a:cubicBezTo>
                    <a:pt x="107" y="1581"/>
                    <a:pt x="161" y="1573"/>
                    <a:pt x="199" y="1596"/>
                  </a:cubicBezTo>
                  <a:cubicBezTo>
                    <a:pt x="237" y="1612"/>
                    <a:pt x="252" y="1657"/>
                    <a:pt x="275" y="1688"/>
                  </a:cubicBezTo>
                  <a:cubicBezTo>
                    <a:pt x="298" y="1726"/>
                    <a:pt x="314" y="1764"/>
                    <a:pt x="336" y="1802"/>
                  </a:cubicBezTo>
                  <a:cubicBezTo>
                    <a:pt x="344" y="1818"/>
                    <a:pt x="367" y="1818"/>
                    <a:pt x="382" y="1825"/>
                  </a:cubicBezTo>
                  <a:cubicBezTo>
                    <a:pt x="397" y="1848"/>
                    <a:pt x="397" y="1902"/>
                    <a:pt x="428" y="1902"/>
                  </a:cubicBezTo>
                  <a:cubicBezTo>
                    <a:pt x="466" y="1902"/>
                    <a:pt x="497" y="1856"/>
                    <a:pt x="535" y="1841"/>
                  </a:cubicBezTo>
                  <a:cubicBezTo>
                    <a:pt x="566" y="1825"/>
                    <a:pt x="604" y="1818"/>
                    <a:pt x="634" y="1802"/>
                  </a:cubicBezTo>
                  <a:lnTo>
                    <a:pt x="634" y="1802"/>
                  </a:lnTo>
                  <a:cubicBezTo>
                    <a:pt x="680" y="1787"/>
                    <a:pt x="711" y="1772"/>
                    <a:pt x="756" y="1764"/>
                  </a:cubicBezTo>
                  <a:cubicBezTo>
                    <a:pt x="772" y="1757"/>
                    <a:pt x="795" y="1749"/>
                    <a:pt x="818" y="1757"/>
                  </a:cubicBezTo>
                  <a:cubicBezTo>
                    <a:pt x="909" y="1802"/>
                    <a:pt x="986" y="1879"/>
                    <a:pt x="1085" y="1902"/>
                  </a:cubicBezTo>
                  <a:cubicBezTo>
                    <a:pt x="1116" y="1910"/>
                    <a:pt x="1131" y="1856"/>
                    <a:pt x="1146" y="1825"/>
                  </a:cubicBezTo>
                  <a:cubicBezTo>
                    <a:pt x="1161" y="1787"/>
                    <a:pt x="1192" y="1741"/>
                    <a:pt x="1184" y="1703"/>
                  </a:cubicBezTo>
                  <a:cubicBezTo>
                    <a:pt x="1177" y="1665"/>
                    <a:pt x="1116" y="1665"/>
                    <a:pt x="1116" y="1635"/>
                  </a:cubicBezTo>
                  <a:cubicBezTo>
                    <a:pt x="1100" y="1581"/>
                    <a:pt x="1138" y="1520"/>
                    <a:pt x="1138" y="1466"/>
                  </a:cubicBezTo>
                  <a:cubicBezTo>
                    <a:pt x="1138" y="1443"/>
                    <a:pt x="1108" y="1428"/>
                    <a:pt x="1100" y="1405"/>
                  </a:cubicBezTo>
                  <a:cubicBezTo>
                    <a:pt x="1077" y="1337"/>
                    <a:pt x="1016" y="1260"/>
                    <a:pt x="1047" y="1199"/>
                  </a:cubicBezTo>
                  <a:cubicBezTo>
                    <a:pt x="1070" y="1146"/>
                    <a:pt x="1161" y="1168"/>
                    <a:pt x="1215" y="1153"/>
                  </a:cubicBezTo>
                  <a:cubicBezTo>
                    <a:pt x="1245" y="1138"/>
                    <a:pt x="1283" y="1146"/>
                    <a:pt x="1299" y="1115"/>
                  </a:cubicBezTo>
                  <a:cubicBezTo>
                    <a:pt x="1314" y="1085"/>
                    <a:pt x="1291" y="1046"/>
                    <a:pt x="1291" y="1016"/>
                  </a:cubicBezTo>
                  <a:cubicBezTo>
                    <a:pt x="1283" y="993"/>
                    <a:pt x="1276" y="970"/>
                    <a:pt x="1283" y="955"/>
                  </a:cubicBezTo>
                  <a:cubicBezTo>
                    <a:pt x="1291" y="939"/>
                    <a:pt x="1398" y="924"/>
                    <a:pt x="1413" y="916"/>
                  </a:cubicBezTo>
                  <a:lnTo>
                    <a:pt x="1413" y="916"/>
                  </a:lnTo>
                  <a:cubicBezTo>
                    <a:pt x="1421" y="886"/>
                    <a:pt x="1436" y="855"/>
                    <a:pt x="1421" y="825"/>
                  </a:cubicBezTo>
                  <a:cubicBezTo>
                    <a:pt x="1413" y="802"/>
                    <a:pt x="1375" y="794"/>
                    <a:pt x="1360" y="771"/>
                  </a:cubicBezTo>
                  <a:cubicBezTo>
                    <a:pt x="1345" y="749"/>
                    <a:pt x="1314" y="726"/>
                    <a:pt x="1314" y="703"/>
                  </a:cubicBezTo>
                  <a:cubicBezTo>
                    <a:pt x="1322" y="680"/>
                    <a:pt x="1368" y="695"/>
                    <a:pt x="1375" y="680"/>
                  </a:cubicBezTo>
                  <a:cubicBezTo>
                    <a:pt x="1390" y="664"/>
                    <a:pt x="1390" y="641"/>
                    <a:pt x="1383" y="618"/>
                  </a:cubicBezTo>
                  <a:cubicBezTo>
                    <a:pt x="1368" y="596"/>
                    <a:pt x="1337" y="580"/>
                    <a:pt x="1329" y="557"/>
                  </a:cubicBezTo>
                  <a:cubicBezTo>
                    <a:pt x="1314" y="519"/>
                    <a:pt x="1306" y="474"/>
                    <a:pt x="1299" y="435"/>
                  </a:cubicBezTo>
                  <a:lnTo>
                    <a:pt x="1299" y="435"/>
                  </a:lnTo>
                  <a:cubicBezTo>
                    <a:pt x="1261" y="451"/>
                    <a:pt x="1261" y="451"/>
                    <a:pt x="1261" y="451"/>
                  </a:cubicBezTo>
                  <a:lnTo>
                    <a:pt x="1261" y="451"/>
                  </a:lnTo>
                  <a:cubicBezTo>
                    <a:pt x="1192" y="474"/>
                    <a:pt x="1131" y="512"/>
                    <a:pt x="1054" y="527"/>
                  </a:cubicBezTo>
                  <a:cubicBezTo>
                    <a:pt x="1024" y="535"/>
                    <a:pt x="978" y="535"/>
                    <a:pt x="947" y="512"/>
                  </a:cubicBezTo>
                  <a:cubicBezTo>
                    <a:pt x="925" y="489"/>
                    <a:pt x="917" y="451"/>
                    <a:pt x="909" y="420"/>
                  </a:cubicBezTo>
                  <a:cubicBezTo>
                    <a:pt x="894" y="389"/>
                    <a:pt x="886" y="351"/>
                    <a:pt x="894" y="321"/>
                  </a:cubicBezTo>
                  <a:cubicBezTo>
                    <a:pt x="894" y="305"/>
                    <a:pt x="917" y="298"/>
                    <a:pt x="917" y="282"/>
                  </a:cubicBezTo>
                  <a:cubicBezTo>
                    <a:pt x="925" y="244"/>
                    <a:pt x="894" y="214"/>
                    <a:pt x="909" y="183"/>
                  </a:cubicBezTo>
                  <a:cubicBezTo>
                    <a:pt x="925" y="160"/>
                    <a:pt x="970" y="176"/>
                    <a:pt x="986" y="160"/>
                  </a:cubicBezTo>
                  <a:cubicBezTo>
                    <a:pt x="1001" y="145"/>
                    <a:pt x="970" y="130"/>
                    <a:pt x="970" y="114"/>
                  </a:cubicBezTo>
                  <a:cubicBezTo>
                    <a:pt x="978" y="99"/>
                    <a:pt x="986" y="84"/>
                    <a:pt x="993" y="69"/>
                  </a:cubicBezTo>
                  <a:lnTo>
                    <a:pt x="993" y="69"/>
                  </a:lnTo>
                  <a:cubicBezTo>
                    <a:pt x="978" y="46"/>
                    <a:pt x="970" y="0"/>
                    <a:pt x="940" y="0"/>
                  </a:cubicBezTo>
                  <a:cubicBezTo>
                    <a:pt x="902" y="0"/>
                    <a:pt x="886" y="61"/>
                    <a:pt x="841" y="69"/>
                  </a:cubicBezTo>
                  <a:cubicBezTo>
                    <a:pt x="818" y="76"/>
                    <a:pt x="795" y="23"/>
                    <a:pt x="764" y="38"/>
                  </a:cubicBezTo>
                  <a:cubicBezTo>
                    <a:pt x="749" y="46"/>
                    <a:pt x="779" y="99"/>
                    <a:pt x="756" y="99"/>
                  </a:cubicBezTo>
                  <a:cubicBezTo>
                    <a:pt x="726" y="107"/>
                    <a:pt x="695" y="53"/>
                    <a:pt x="665" y="61"/>
                  </a:cubicBezTo>
                  <a:cubicBezTo>
                    <a:pt x="642" y="69"/>
                    <a:pt x="665" y="130"/>
                    <a:pt x="642" y="130"/>
                  </a:cubicBezTo>
                  <a:cubicBezTo>
                    <a:pt x="589" y="122"/>
                    <a:pt x="543" y="23"/>
                    <a:pt x="489" y="46"/>
                  </a:cubicBezTo>
                  <a:cubicBezTo>
                    <a:pt x="413" y="76"/>
                    <a:pt x="405" y="199"/>
                    <a:pt x="336" y="252"/>
                  </a:cubicBezTo>
                  <a:cubicBezTo>
                    <a:pt x="321" y="267"/>
                    <a:pt x="291" y="229"/>
                    <a:pt x="268" y="237"/>
                  </a:cubicBezTo>
                  <a:cubicBezTo>
                    <a:pt x="222" y="252"/>
                    <a:pt x="184" y="290"/>
                    <a:pt x="145" y="321"/>
                  </a:cubicBezTo>
                  <a:lnTo>
                    <a:pt x="145" y="321"/>
                  </a:lnTo>
                  <a:cubicBezTo>
                    <a:pt x="153" y="366"/>
                    <a:pt x="184" y="405"/>
                    <a:pt x="161" y="451"/>
                  </a:cubicBezTo>
                  <a:cubicBezTo>
                    <a:pt x="145" y="489"/>
                    <a:pt x="77" y="481"/>
                    <a:pt x="61" y="519"/>
                  </a:cubicBezTo>
                  <a:cubicBezTo>
                    <a:pt x="54" y="542"/>
                    <a:pt x="107" y="550"/>
                    <a:pt x="115" y="580"/>
                  </a:cubicBezTo>
                  <a:cubicBezTo>
                    <a:pt x="122" y="618"/>
                    <a:pt x="107" y="664"/>
                    <a:pt x="107" y="703"/>
                  </a:cubicBezTo>
                  <a:lnTo>
                    <a:pt x="107" y="703"/>
                  </a:lnTo>
                  <a:cubicBezTo>
                    <a:pt x="115" y="718"/>
                    <a:pt x="122" y="726"/>
                    <a:pt x="122" y="741"/>
                  </a:cubicBezTo>
                  <a:cubicBezTo>
                    <a:pt x="122" y="779"/>
                    <a:pt x="130" y="817"/>
                    <a:pt x="115" y="848"/>
                  </a:cubicBezTo>
                  <a:cubicBezTo>
                    <a:pt x="100" y="871"/>
                    <a:pt x="39" y="863"/>
                    <a:pt x="39" y="893"/>
                  </a:cubicBezTo>
                  <a:cubicBezTo>
                    <a:pt x="39" y="924"/>
                    <a:pt x="92" y="939"/>
                    <a:pt x="115" y="96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0" name="Freeform 150"/>
            <p:cNvSpPr>
              <a:spLocks noChangeArrowheads="1"/>
            </p:cNvSpPr>
            <p:nvPr/>
          </p:nvSpPr>
          <p:spPr bwMode="auto">
            <a:xfrm>
              <a:off x="6438481" y="9050339"/>
              <a:ext cx="231760" cy="149225"/>
            </a:xfrm>
            <a:custGeom>
              <a:avLst/>
              <a:gdLst>
                <a:gd name="T0" fmla="*/ 15 w 642"/>
                <a:gd name="T1" fmla="*/ 298 h 413"/>
                <a:gd name="T2" fmla="*/ 15 w 642"/>
                <a:gd name="T3" fmla="*/ 298 h 413"/>
                <a:gd name="T4" fmla="*/ 114 w 642"/>
                <a:gd name="T5" fmla="*/ 374 h 413"/>
                <a:gd name="T6" fmla="*/ 229 w 642"/>
                <a:gd name="T7" fmla="*/ 344 h 413"/>
                <a:gd name="T8" fmla="*/ 305 w 642"/>
                <a:gd name="T9" fmla="*/ 366 h 413"/>
                <a:gd name="T10" fmla="*/ 358 w 642"/>
                <a:gd name="T11" fmla="*/ 405 h 413"/>
                <a:gd name="T12" fmla="*/ 450 w 642"/>
                <a:gd name="T13" fmla="*/ 336 h 413"/>
                <a:gd name="T14" fmla="*/ 626 w 642"/>
                <a:gd name="T15" fmla="*/ 282 h 413"/>
                <a:gd name="T16" fmla="*/ 626 w 642"/>
                <a:gd name="T17" fmla="*/ 282 h 413"/>
                <a:gd name="T18" fmla="*/ 550 w 642"/>
                <a:gd name="T19" fmla="*/ 213 h 413"/>
                <a:gd name="T20" fmla="*/ 626 w 642"/>
                <a:gd name="T21" fmla="*/ 168 h 413"/>
                <a:gd name="T22" fmla="*/ 633 w 642"/>
                <a:gd name="T23" fmla="*/ 61 h 413"/>
                <a:gd name="T24" fmla="*/ 618 w 642"/>
                <a:gd name="T25" fmla="*/ 23 h 413"/>
                <a:gd name="T26" fmla="*/ 618 w 642"/>
                <a:gd name="T27" fmla="*/ 23 h 413"/>
                <a:gd name="T28" fmla="*/ 527 w 642"/>
                <a:gd name="T29" fmla="*/ 0 h 413"/>
                <a:gd name="T30" fmla="*/ 381 w 642"/>
                <a:gd name="T31" fmla="*/ 38 h 413"/>
                <a:gd name="T32" fmla="*/ 267 w 642"/>
                <a:gd name="T33" fmla="*/ 15 h 413"/>
                <a:gd name="T34" fmla="*/ 267 w 642"/>
                <a:gd name="T35" fmla="*/ 15 h 413"/>
                <a:gd name="T36" fmla="*/ 244 w 642"/>
                <a:gd name="T37" fmla="*/ 61 h 413"/>
                <a:gd name="T38" fmla="*/ 206 w 642"/>
                <a:gd name="T39" fmla="*/ 61 h 413"/>
                <a:gd name="T40" fmla="*/ 175 w 642"/>
                <a:gd name="T41" fmla="*/ 91 h 413"/>
                <a:gd name="T42" fmla="*/ 175 w 642"/>
                <a:gd name="T43" fmla="*/ 91 h 413"/>
                <a:gd name="T44" fmla="*/ 83 w 642"/>
                <a:gd name="T45" fmla="*/ 145 h 413"/>
                <a:gd name="T46" fmla="*/ 68 w 642"/>
                <a:gd name="T47" fmla="*/ 244 h 413"/>
                <a:gd name="T48" fmla="*/ 15 w 642"/>
                <a:gd name="T49" fmla="*/ 175 h 413"/>
                <a:gd name="T50" fmla="*/ 0 w 642"/>
                <a:gd name="T51" fmla="*/ 198 h 413"/>
                <a:gd name="T52" fmla="*/ 15 w 642"/>
                <a:gd name="T53" fmla="*/ 29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2" h="413">
                  <a:moveTo>
                    <a:pt x="15" y="298"/>
                  </a:moveTo>
                  <a:lnTo>
                    <a:pt x="15" y="298"/>
                  </a:lnTo>
                  <a:cubicBezTo>
                    <a:pt x="45" y="321"/>
                    <a:pt x="83" y="351"/>
                    <a:pt x="114" y="374"/>
                  </a:cubicBezTo>
                  <a:cubicBezTo>
                    <a:pt x="114" y="374"/>
                    <a:pt x="221" y="344"/>
                    <a:pt x="229" y="344"/>
                  </a:cubicBezTo>
                  <a:cubicBezTo>
                    <a:pt x="236" y="344"/>
                    <a:pt x="305" y="366"/>
                    <a:pt x="305" y="366"/>
                  </a:cubicBezTo>
                  <a:cubicBezTo>
                    <a:pt x="328" y="382"/>
                    <a:pt x="343" y="412"/>
                    <a:pt x="358" y="405"/>
                  </a:cubicBezTo>
                  <a:cubicBezTo>
                    <a:pt x="397" y="397"/>
                    <a:pt x="412" y="351"/>
                    <a:pt x="450" y="336"/>
                  </a:cubicBezTo>
                  <a:cubicBezTo>
                    <a:pt x="504" y="305"/>
                    <a:pt x="565" y="298"/>
                    <a:pt x="626" y="282"/>
                  </a:cubicBezTo>
                  <a:lnTo>
                    <a:pt x="626" y="282"/>
                  </a:lnTo>
                  <a:cubicBezTo>
                    <a:pt x="603" y="259"/>
                    <a:pt x="550" y="244"/>
                    <a:pt x="550" y="213"/>
                  </a:cubicBezTo>
                  <a:cubicBezTo>
                    <a:pt x="550" y="183"/>
                    <a:pt x="611" y="191"/>
                    <a:pt x="626" y="168"/>
                  </a:cubicBezTo>
                  <a:cubicBezTo>
                    <a:pt x="641" y="137"/>
                    <a:pt x="633" y="99"/>
                    <a:pt x="633" y="61"/>
                  </a:cubicBezTo>
                  <a:cubicBezTo>
                    <a:pt x="633" y="46"/>
                    <a:pt x="626" y="38"/>
                    <a:pt x="618" y="23"/>
                  </a:cubicBezTo>
                  <a:lnTo>
                    <a:pt x="618" y="23"/>
                  </a:lnTo>
                  <a:cubicBezTo>
                    <a:pt x="588" y="15"/>
                    <a:pt x="557" y="0"/>
                    <a:pt x="527" y="0"/>
                  </a:cubicBezTo>
                  <a:cubicBezTo>
                    <a:pt x="473" y="0"/>
                    <a:pt x="427" y="38"/>
                    <a:pt x="381" y="38"/>
                  </a:cubicBezTo>
                  <a:cubicBezTo>
                    <a:pt x="336" y="38"/>
                    <a:pt x="305" y="23"/>
                    <a:pt x="267" y="15"/>
                  </a:cubicBezTo>
                  <a:lnTo>
                    <a:pt x="267" y="15"/>
                  </a:lnTo>
                  <a:cubicBezTo>
                    <a:pt x="259" y="30"/>
                    <a:pt x="259" y="53"/>
                    <a:pt x="244" y="61"/>
                  </a:cubicBezTo>
                  <a:cubicBezTo>
                    <a:pt x="236" y="69"/>
                    <a:pt x="221" y="53"/>
                    <a:pt x="206" y="61"/>
                  </a:cubicBezTo>
                  <a:cubicBezTo>
                    <a:pt x="191" y="61"/>
                    <a:pt x="183" y="76"/>
                    <a:pt x="175" y="91"/>
                  </a:cubicBezTo>
                  <a:lnTo>
                    <a:pt x="175" y="91"/>
                  </a:lnTo>
                  <a:cubicBezTo>
                    <a:pt x="145" y="107"/>
                    <a:pt x="106" y="122"/>
                    <a:pt x="83" y="145"/>
                  </a:cubicBezTo>
                  <a:cubicBezTo>
                    <a:pt x="68" y="175"/>
                    <a:pt x="99" y="229"/>
                    <a:pt x="68" y="244"/>
                  </a:cubicBezTo>
                  <a:cubicBezTo>
                    <a:pt x="45" y="252"/>
                    <a:pt x="38" y="191"/>
                    <a:pt x="15" y="175"/>
                  </a:cubicBezTo>
                  <a:cubicBezTo>
                    <a:pt x="7" y="168"/>
                    <a:pt x="0" y="191"/>
                    <a:pt x="0" y="198"/>
                  </a:cubicBezTo>
                  <a:cubicBezTo>
                    <a:pt x="0" y="229"/>
                    <a:pt x="7" y="267"/>
                    <a:pt x="15" y="29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1" name="Freeform 151"/>
            <p:cNvSpPr>
              <a:spLocks noChangeArrowheads="1"/>
            </p:cNvSpPr>
            <p:nvPr/>
          </p:nvSpPr>
          <p:spPr bwMode="auto">
            <a:xfrm>
              <a:off x="6263868" y="8993188"/>
              <a:ext cx="239697" cy="184150"/>
            </a:xfrm>
            <a:custGeom>
              <a:avLst/>
              <a:gdLst>
                <a:gd name="T0" fmla="*/ 481 w 665"/>
                <a:gd name="T1" fmla="*/ 0 h 513"/>
                <a:gd name="T2" fmla="*/ 481 w 665"/>
                <a:gd name="T3" fmla="*/ 0 h 513"/>
                <a:gd name="T4" fmla="*/ 527 w 665"/>
                <a:gd name="T5" fmla="*/ 46 h 513"/>
                <a:gd name="T6" fmla="*/ 580 w 665"/>
                <a:gd name="T7" fmla="*/ 77 h 513"/>
                <a:gd name="T8" fmla="*/ 588 w 665"/>
                <a:gd name="T9" fmla="*/ 153 h 513"/>
                <a:gd name="T10" fmla="*/ 580 w 665"/>
                <a:gd name="T11" fmla="*/ 214 h 513"/>
                <a:gd name="T12" fmla="*/ 664 w 665"/>
                <a:gd name="T13" fmla="*/ 252 h 513"/>
                <a:gd name="T14" fmla="*/ 664 w 665"/>
                <a:gd name="T15" fmla="*/ 252 h 513"/>
                <a:gd name="T16" fmla="*/ 572 w 665"/>
                <a:gd name="T17" fmla="*/ 306 h 513"/>
                <a:gd name="T18" fmla="*/ 557 w 665"/>
                <a:gd name="T19" fmla="*/ 405 h 513"/>
                <a:gd name="T20" fmla="*/ 504 w 665"/>
                <a:gd name="T21" fmla="*/ 336 h 513"/>
                <a:gd name="T22" fmla="*/ 489 w 665"/>
                <a:gd name="T23" fmla="*/ 359 h 513"/>
                <a:gd name="T24" fmla="*/ 504 w 665"/>
                <a:gd name="T25" fmla="*/ 459 h 513"/>
                <a:gd name="T26" fmla="*/ 504 w 665"/>
                <a:gd name="T27" fmla="*/ 459 h 513"/>
                <a:gd name="T28" fmla="*/ 305 w 665"/>
                <a:gd name="T29" fmla="*/ 436 h 513"/>
                <a:gd name="T30" fmla="*/ 320 w 665"/>
                <a:gd name="T31" fmla="*/ 489 h 513"/>
                <a:gd name="T32" fmla="*/ 191 w 665"/>
                <a:gd name="T33" fmla="*/ 497 h 513"/>
                <a:gd name="T34" fmla="*/ 168 w 665"/>
                <a:gd name="T35" fmla="*/ 512 h 513"/>
                <a:gd name="T36" fmla="*/ 76 w 665"/>
                <a:gd name="T37" fmla="*/ 497 h 513"/>
                <a:gd name="T38" fmla="*/ 46 w 665"/>
                <a:gd name="T39" fmla="*/ 459 h 513"/>
                <a:gd name="T40" fmla="*/ 0 w 665"/>
                <a:gd name="T41" fmla="*/ 420 h 513"/>
                <a:gd name="T42" fmla="*/ 0 w 665"/>
                <a:gd name="T43" fmla="*/ 420 h 513"/>
                <a:gd name="T44" fmla="*/ 23 w 665"/>
                <a:gd name="T45" fmla="*/ 352 h 513"/>
                <a:gd name="T46" fmla="*/ 221 w 665"/>
                <a:gd name="T47" fmla="*/ 184 h 513"/>
                <a:gd name="T48" fmla="*/ 458 w 665"/>
                <a:gd name="T49" fmla="*/ 16 h 513"/>
                <a:gd name="T50" fmla="*/ 481 w 665"/>
                <a:gd name="T51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5" h="513">
                  <a:moveTo>
                    <a:pt x="481" y="0"/>
                  </a:moveTo>
                  <a:lnTo>
                    <a:pt x="481" y="0"/>
                  </a:lnTo>
                  <a:cubicBezTo>
                    <a:pt x="504" y="31"/>
                    <a:pt x="496" y="23"/>
                    <a:pt x="527" y="46"/>
                  </a:cubicBezTo>
                  <a:cubicBezTo>
                    <a:pt x="542" y="61"/>
                    <a:pt x="572" y="61"/>
                    <a:pt x="580" y="77"/>
                  </a:cubicBezTo>
                  <a:cubicBezTo>
                    <a:pt x="595" y="99"/>
                    <a:pt x="588" y="130"/>
                    <a:pt x="588" y="153"/>
                  </a:cubicBezTo>
                  <a:cubicBezTo>
                    <a:pt x="588" y="176"/>
                    <a:pt x="565" y="199"/>
                    <a:pt x="580" y="214"/>
                  </a:cubicBezTo>
                  <a:cubicBezTo>
                    <a:pt x="595" y="245"/>
                    <a:pt x="634" y="237"/>
                    <a:pt x="664" y="252"/>
                  </a:cubicBezTo>
                  <a:lnTo>
                    <a:pt x="664" y="252"/>
                  </a:lnTo>
                  <a:cubicBezTo>
                    <a:pt x="634" y="268"/>
                    <a:pt x="595" y="283"/>
                    <a:pt x="572" y="306"/>
                  </a:cubicBezTo>
                  <a:cubicBezTo>
                    <a:pt x="557" y="336"/>
                    <a:pt x="588" y="390"/>
                    <a:pt x="557" y="405"/>
                  </a:cubicBezTo>
                  <a:cubicBezTo>
                    <a:pt x="534" y="413"/>
                    <a:pt x="527" y="352"/>
                    <a:pt x="504" y="336"/>
                  </a:cubicBezTo>
                  <a:cubicBezTo>
                    <a:pt x="496" y="329"/>
                    <a:pt x="489" y="352"/>
                    <a:pt x="489" y="359"/>
                  </a:cubicBezTo>
                  <a:cubicBezTo>
                    <a:pt x="489" y="390"/>
                    <a:pt x="496" y="428"/>
                    <a:pt x="504" y="459"/>
                  </a:cubicBezTo>
                  <a:lnTo>
                    <a:pt x="504" y="459"/>
                  </a:lnTo>
                  <a:cubicBezTo>
                    <a:pt x="435" y="451"/>
                    <a:pt x="374" y="428"/>
                    <a:pt x="305" y="436"/>
                  </a:cubicBezTo>
                  <a:cubicBezTo>
                    <a:pt x="290" y="443"/>
                    <a:pt x="336" y="482"/>
                    <a:pt x="320" y="489"/>
                  </a:cubicBezTo>
                  <a:cubicBezTo>
                    <a:pt x="282" y="512"/>
                    <a:pt x="229" y="489"/>
                    <a:pt x="191" y="497"/>
                  </a:cubicBezTo>
                  <a:cubicBezTo>
                    <a:pt x="175" y="497"/>
                    <a:pt x="175" y="512"/>
                    <a:pt x="168" y="512"/>
                  </a:cubicBezTo>
                  <a:cubicBezTo>
                    <a:pt x="137" y="512"/>
                    <a:pt x="107" y="512"/>
                    <a:pt x="76" y="497"/>
                  </a:cubicBezTo>
                  <a:cubicBezTo>
                    <a:pt x="61" y="489"/>
                    <a:pt x="53" y="474"/>
                    <a:pt x="46" y="459"/>
                  </a:cubicBezTo>
                  <a:cubicBezTo>
                    <a:pt x="30" y="451"/>
                    <a:pt x="7" y="428"/>
                    <a:pt x="0" y="420"/>
                  </a:cubicBezTo>
                  <a:lnTo>
                    <a:pt x="0" y="420"/>
                  </a:lnTo>
                  <a:cubicBezTo>
                    <a:pt x="7" y="397"/>
                    <a:pt x="15" y="374"/>
                    <a:pt x="23" y="352"/>
                  </a:cubicBezTo>
                  <a:cubicBezTo>
                    <a:pt x="53" y="283"/>
                    <a:pt x="183" y="275"/>
                    <a:pt x="221" y="184"/>
                  </a:cubicBezTo>
                  <a:cubicBezTo>
                    <a:pt x="290" y="84"/>
                    <a:pt x="359" y="61"/>
                    <a:pt x="458" y="16"/>
                  </a:cubicBezTo>
                  <a:cubicBezTo>
                    <a:pt x="466" y="8"/>
                    <a:pt x="473" y="8"/>
                    <a:pt x="481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2" name="Freeform 152"/>
            <p:cNvSpPr>
              <a:spLocks noChangeArrowheads="1"/>
            </p:cNvSpPr>
            <p:nvPr/>
          </p:nvSpPr>
          <p:spPr bwMode="auto">
            <a:xfrm>
              <a:off x="6851203" y="9091613"/>
              <a:ext cx="712742" cy="622300"/>
            </a:xfrm>
            <a:custGeom>
              <a:avLst/>
              <a:gdLst>
                <a:gd name="T0" fmla="*/ 1513 w 1980"/>
                <a:gd name="T1" fmla="*/ 1566 h 1728"/>
                <a:gd name="T2" fmla="*/ 1658 w 1980"/>
                <a:gd name="T3" fmla="*/ 1581 h 1728"/>
                <a:gd name="T4" fmla="*/ 1658 w 1980"/>
                <a:gd name="T5" fmla="*/ 1299 h 1728"/>
                <a:gd name="T6" fmla="*/ 1665 w 1980"/>
                <a:gd name="T7" fmla="*/ 1062 h 1728"/>
                <a:gd name="T8" fmla="*/ 1795 w 1980"/>
                <a:gd name="T9" fmla="*/ 810 h 1728"/>
                <a:gd name="T10" fmla="*/ 1940 w 1980"/>
                <a:gd name="T11" fmla="*/ 756 h 1728"/>
                <a:gd name="T12" fmla="*/ 1956 w 1980"/>
                <a:gd name="T13" fmla="*/ 688 h 1728"/>
                <a:gd name="T14" fmla="*/ 1818 w 1980"/>
                <a:gd name="T15" fmla="*/ 604 h 1728"/>
                <a:gd name="T16" fmla="*/ 1803 w 1980"/>
                <a:gd name="T17" fmla="*/ 443 h 1728"/>
                <a:gd name="T18" fmla="*/ 1887 w 1980"/>
                <a:gd name="T19" fmla="*/ 352 h 1728"/>
                <a:gd name="T20" fmla="*/ 1979 w 1980"/>
                <a:gd name="T21" fmla="*/ 344 h 1728"/>
                <a:gd name="T22" fmla="*/ 1910 w 1980"/>
                <a:gd name="T23" fmla="*/ 138 h 1728"/>
                <a:gd name="T24" fmla="*/ 1826 w 1980"/>
                <a:gd name="T25" fmla="*/ 84 h 1728"/>
                <a:gd name="T26" fmla="*/ 1658 w 1980"/>
                <a:gd name="T27" fmla="*/ 46 h 1728"/>
                <a:gd name="T28" fmla="*/ 1566 w 1980"/>
                <a:gd name="T29" fmla="*/ 61 h 1728"/>
                <a:gd name="T30" fmla="*/ 1497 w 1980"/>
                <a:gd name="T31" fmla="*/ 69 h 1728"/>
                <a:gd name="T32" fmla="*/ 1383 w 1980"/>
                <a:gd name="T33" fmla="*/ 23 h 1728"/>
                <a:gd name="T34" fmla="*/ 1291 w 1980"/>
                <a:gd name="T35" fmla="*/ 46 h 1728"/>
                <a:gd name="T36" fmla="*/ 879 w 1980"/>
                <a:gd name="T37" fmla="*/ 77 h 1728"/>
                <a:gd name="T38" fmla="*/ 779 w 1980"/>
                <a:gd name="T39" fmla="*/ 122 h 1728"/>
                <a:gd name="T40" fmla="*/ 649 w 1980"/>
                <a:gd name="T41" fmla="*/ 161 h 1728"/>
                <a:gd name="T42" fmla="*/ 665 w 1980"/>
                <a:gd name="T43" fmla="*/ 321 h 1728"/>
                <a:gd name="T44" fmla="*/ 413 w 1980"/>
                <a:gd name="T45" fmla="*/ 405 h 1728"/>
                <a:gd name="T46" fmla="*/ 504 w 1980"/>
                <a:gd name="T47" fmla="*/ 672 h 1728"/>
                <a:gd name="T48" fmla="*/ 550 w 1980"/>
                <a:gd name="T49" fmla="*/ 909 h 1728"/>
                <a:gd name="T50" fmla="*/ 451 w 1980"/>
                <a:gd name="T51" fmla="*/ 1108 h 1728"/>
                <a:gd name="T52" fmla="*/ 122 w 1980"/>
                <a:gd name="T53" fmla="*/ 970 h 1728"/>
                <a:gd name="T54" fmla="*/ 0 w 1980"/>
                <a:gd name="T55" fmla="*/ 1008 h 1728"/>
                <a:gd name="T56" fmla="*/ 191 w 1980"/>
                <a:gd name="T57" fmla="*/ 1138 h 1728"/>
                <a:gd name="T58" fmla="*/ 199 w 1980"/>
                <a:gd name="T59" fmla="*/ 1222 h 1728"/>
                <a:gd name="T60" fmla="*/ 176 w 1980"/>
                <a:gd name="T61" fmla="*/ 1322 h 1728"/>
                <a:gd name="T62" fmla="*/ 245 w 1980"/>
                <a:gd name="T63" fmla="*/ 1398 h 1728"/>
                <a:gd name="T64" fmla="*/ 329 w 1980"/>
                <a:gd name="T65" fmla="*/ 1520 h 1728"/>
                <a:gd name="T66" fmla="*/ 436 w 1980"/>
                <a:gd name="T67" fmla="*/ 1574 h 1728"/>
                <a:gd name="T68" fmla="*/ 420 w 1980"/>
                <a:gd name="T69" fmla="*/ 1673 h 1728"/>
                <a:gd name="T70" fmla="*/ 627 w 1980"/>
                <a:gd name="T71" fmla="*/ 1727 h 1728"/>
                <a:gd name="T72" fmla="*/ 1008 w 1980"/>
                <a:gd name="T73" fmla="*/ 1505 h 1728"/>
                <a:gd name="T74" fmla="*/ 833 w 1980"/>
                <a:gd name="T75" fmla="*/ 1253 h 1728"/>
                <a:gd name="T76" fmla="*/ 756 w 1980"/>
                <a:gd name="T77" fmla="*/ 1169 h 1728"/>
                <a:gd name="T78" fmla="*/ 963 w 1980"/>
                <a:gd name="T79" fmla="*/ 1116 h 1728"/>
                <a:gd name="T80" fmla="*/ 871 w 1980"/>
                <a:gd name="T81" fmla="*/ 1268 h 1728"/>
                <a:gd name="T82" fmla="*/ 986 w 1980"/>
                <a:gd name="T83" fmla="*/ 1352 h 1728"/>
                <a:gd name="T84" fmla="*/ 1207 w 1980"/>
                <a:gd name="T85" fmla="*/ 1505 h 1728"/>
                <a:gd name="T86" fmla="*/ 1368 w 1980"/>
                <a:gd name="T87" fmla="*/ 1551 h 1728"/>
                <a:gd name="T88" fmla="*/ 1306 w 1980"/>
                <a:gd name="T89" fmla="*/ 1398 h 1728"/>
                <a:gd name="T90" fmla="*/ 1360 w 1980"/>
                <a:gd name="T91" fmla="*/ 1352 h 1728"/>
                <a:gd name="T92" fmla="*/ 1520 w 1980"/>
                <a:gd name="T93" fmla="*/ 1337 h 1728"/>
                <a:gd name="T94" fmla="*/ 1513 w 1980"/>
                <a:gd name="T95" fmla="*/ 1566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80" h="1728">
                  <a:moveTo>
                    <a:pt x="1513" y="1566"/>
                  </a:moveTo>
                  <a:lnTo>
                    <a:pt x="1513" y="1566"/>
                  </a:lnTo>
                  <a:cubicBezTo>
                    <a:pt x="1566" y="1566"/>
                    <a:pt x="1612" y="1566"/>
                    <a:pt x="1658" y="1581"/>
                  </a:cubicBezTo>
                  <a:lnTo>
                    <a:pt x="1658" y="1581"/>
                  </a:lnTo>
                  <a:cubicBezTo>
                    <a:pt x="1650" y="1543"/>
                    <a:pt x="1620" y="1429"/>
                    <a:pt x="1620" y="1383"/>
                  </a:cubicBezTo>
                  <a:cubicBezTo>
                    <a:pt x="1620" y="1352"/>
                    <a:pt x="1658" y="1329"/>
                    <a:pt x="1658" y="1299"/>
                  </a:cubicBezTo>
                  <a:cubicBezTo>
                    <a:pt x="1658" y="1268"/>
                    <a:pt x="1620" y="1253"/>
                    <a:pt x="1620" y="1230"/>
                  </a:cubicBezTo>
                  <a:cubicBezTo>
                    <a:pt x="1627" y="1169"/>
                    <a:pt x="1650" y="1116"/>
                    <a:pt x="1665" y="1062"/>
                  </a:cubicBezTo>
                  <a:cubicBezTo>
                    <a:pt x="1688" y="1008"/>
                    <a:pt x="1704" y="955"/>
                    <a:pt x="1727" y="902"/>
                  </a:cubicBezTo>
                  <a:cubicBezTo>
                    <a:pt x="1742" y="871"/>
                    <a:pt x="1765" y="833"/>
                    <a:pt x="1795" y="810"/>
                  </a:cubicBezTo>
                  <a:cubicBezTo>
                    <a:pt x="1810" y="802"/>
                    <a:pt x="1833" y="825"/>
                    <a:pt x="1849" y="818"/>
                  </a:cubicBezTo>
                  <a:cubicBezTo>
                    <a:pt x="1879" y="802"/>
                    <a:pt x="1910" y="772"/>
                    <a:pt x="1940" y="756"/>
                  </a:cubicBezTo>
                  <a:lnTo>
                    <a:pt x="1940" y="756"/>
                  </a:lnTo>
                  <a:cubicBezTo>
                    <a:pt x="1940" y="734"/>
                    <a:pt x="1963" y="711"/>
                    <a:pt x="1956" y="688"/>
                  </a:cubicBezTo>
                  <a:cubicBezTo>
                    <a:pt x="1933" y="649"/>
                    <a:pt x="1902" y="611"/>
                    <a:pt x="1864" y="588"/>
                  </a:cubicBezTo>
                  <a:cubicBezTo>
                    <a:pt x="1849" y="581"/>
                    <a:pt x="1826" y="619"/>
                    <a:pt x="1818" y="604"/>
                  </a:cubicBezTo>
                  <a:cubicBezTo>
                    <a:pt x="1803" y="573"/>
                    <a:pt x="1826" y="535"/>
                    <a:pt x="1826" y="504"/>
                  </a:cubicBezTo>
                  <a:cubicBezTo>
                    <a:pt x="1826" y="482"/>
                    <a:pt x="1803" y="466"/>
                    <a:pt x="1803" y="443"/>
                  </a:cubicBezTo>
                  <a:cubicBezTo>
                    <a:pt x="1803" y="420"/>
                    <a:pt x="1810" y="397"/>
                    <a:pt x="1826" y="374"/>
                  </a:cubicBezTo>
                  <a:cubicBezTo>
                    <a:pt x="1841" y="359"/>
                    <a:pt x="1864" y="344"/>
                    <a:pt x="1887" y="352"/>
                  </a:cubicBezTo>
                  <a:cubicBezTo>
                    <a:pt x="1910" y="352"/>
                    <a:pt x="1933" y="382"/>
                    <a:pt x="1963" y="382"/>
                  </a:cubicBezTo>
                  <a:cubicBezTo>
                    <a:pt x="1979" y="382"/>
                    <a:pt x="1971" y="359"/>
                    <a:pt x="1979" y="344"/>
                  </a:cubicBezTo>
                  <a:cubicBezTo>
                    <a:pt x="1979" y="313"/>
                    <a:pt x="1979" y="275"/>
                    <a:pt x="1971" y="245"/>
                  </a:cubicBezTo>
                  <a:cubicBezTo>
                    <a:pt x="1956" y="207"/>
                    <a:pt x="1933" y="168"/>
                    <a:pt x="1910" y="138"/>
                  </a:cubicBezTo>
                  <a:lnTo>
                    <a:pt x="1910" y="138"/>
                  </a:lnTo>
                  <a:cubicBezTo>
                    <a:pt x="1826" y="84"/>
                    <a:pt x="1826" y="84"/>
                    <a:pt x="1826" y="84"/>
                  </a:cubicBezTo>
                  <a:lnTo>
                    <a:pt x="1826" y="84"/>
                  </a:lnTo>
                  <a:cubicBezTo>
                    <a:pt x="1765" y="69"/>
                    <a:pt x="1711" y="54"/>
                    <a:pt x="1658" y="46"/>
                  </a:cubicBezTo>
                  <a:cubicBezTo>
                    <a:pt x="1643" y="46"/>
                    <a:pt x="1635" y="61"/>
                    <a:pt x="1627" y="61"/>
                  </a:cubicBezTo>
                  <a:cubicBezTo>
                    <a:pt x="1604" y="61"/>
                    <a:pt x="1589" y="61"/>
                    <a:pt x="1566" y="61"/>
                  </a:cubicBezTo>
                  <a:lnTo>
                    <a:pt x="1566" y="61"/>
                  </a:lnTo>
                  <a:cubicBezTo>
                    <a:pt x="1543" y="61"/>
                    <a:pt x="1520" y="77"/>
                    <a:pt x="1497" y="69"/>
                  </a:cubicBezTo>
                  <a:cubicBezTo>
                    <a:pt x="1467" y="61"/>
                    <a:pt x="1452" y="16"/>
                    <a:pt x="1421" y="8"/>
                  </a:cubicBezTo>
                  <a:cubicBezTo>
                    <a:pt x="1413" y="0"/>
                    <a:pt x="1398" y="8"/>
                    <a:pt x="1383" y="23"/>
                  </a:cubicBezTo>
                  <a:cubicBezTo>
                    <a:pt x="1375" y="31"/>
                    <a:pt x="1383" y="61"/>
                    <a:pt x="1375" y="61"/>
                  </a:cubicBezTo>
                  <a:cubicBezTo>
                    <a:pt x="1345" y="69"/>
                    <a:pt x="1322" y="54"/>
                    <a:pt x="1291" y="46"/>
                  </a:cubicBezTo>
                  <a:cubicBezTo>
                    <a:pt x="1169" y="38"/>
                    <a:pt x="1054" y="16"/>
                    <a:pt x="932" y="23"/>
                  </a:cubicBezTo>
                  <a:cubicBezTo>
                    <a:pt x="909" y="23"/>
                    <a:pt x="886" y="54"/>
                    <a:pt x="879" y="77"/>
                  </a:cubicBezTo>
                  <a:cubicBezTo>
                    <a:pt x="879" y="92"/>
                    <a:pt x="909" y="115"/>
                    <a:pt x="894" y="122"/>
                  </a:cubicBezTo>
                  <a:cubicBezTo>
                    <a:pt x="863" y="138"/>
                    <a:pt x="818" y="122"/>
                    <a:pt x="779" y="122"/>
                  </a:cubicBezTo>
                  <a:lnTo>
                    <a:pt x="779" y="122"/>
                  </a:lnTo>
                  <a:cubicBezTo>
                    <a:pt x="764" y="130"/>
                    <a:pt x="657" y="145"/>
                    <a:pt x="649" y="161"/>
                  </a:cubicBezTo>
                  <a:cubicBezTo>
                    <a:pt x="642" y="176"/>
                    <a:pt x="649" y="199"/>
                    <a:pt x="657" y="222"/>
                  </a:cubicBezTo>
                  <a:cubicBezTo>
                    <a:pt x="657" y="252"/>
                    <a:pt x="680" y="291"/>
                    <a:pt x="665" y="321"/>
                  </a:cubicBezTo>
                  <a:cubicBezTo>
                    <a:pt x="649" y="352"/>
                    <a:pt x="611" y="344"/>
                    <a:pt x="581" y="359"/>
                  </a:cubicBezTo>
                  <a:cubicBezTo>
                    <a:pt x="527" y="374"/>
                    <a:pt x="436" y="352"/>
                    <a:pt x="413" y="405"/>
                  </a:cubicBezTo>
                  <a:cubicBezTo>
                    <a:pt x="382" y="466"/>
                    <a:pt x="443" y="543"/>
                    <a:pt x="466" y="611"/>
                  </a:cubicBezTo>
                  <a:cubicBezTo>
                    <a:pt x="474" y="634"/>
                    <a:pt x="504" y="649"/>
                    <a:pt x="504" y="672"/>
                  </a:cubicBezTo>
                  <a:cubicBezTo>
                    <a:pt x="504" y="726"/>
                    <a:pt x="466" y="787"/>
                    <a:pt x="482" y="841"/>
                  </a:cubicBezTo>
                  <a:cubicBezTo>
                    <a:pt x="482" y="871"/>
                    <a:pt x="543" y="871"/>
                    <a:pt x="550" y="909"/>
                  </a:cubicBezTo>
                  <a:cubicBezTo>
                    <a:pt x="558" y="947"/>
                    <a:pt x="527" y="993"/>
                    <a:pt x="512" y="1031"/>
                  </a:cubicBezTo>
                  <a:cubicBezTo>
                    <a:pt x="497" y="1062"/>
                    <a:pt x="482" y="1116"/>
                    <a:pt x="451" y="1108"/>
                  </a:cubicBezTo>
                  <a:cubicBezTo>
                    <a:pt x="352" y="1085"/>
                    <a:pt x="275" y="1008"/>
                    <a:pt x="184" y="963"/>
                  </a:cubicBezTo>
                  <a:cubicBezTo>
                    <a:pt x="161" y="955"/>
                    <a:pt x="138" y="963"/>
                    <a:pt x="122" y="970"/>
                  </a:cubicBezTo>
                  <a:cubicBezTo>
                    <a:pt x="77" y="978"/>
                    <a:pt x="46" y="993"/>
                    <a:pt x="0" y="1008"/>
                  </a:cubicBezTo>
                  <a:lnTo>
                    <a:pt x="0" y="1008"/>
                  </a:lnTo>
                  <a:cubicBezTo>
                    <a:pt x="38" y="1070"/>
                    <a:pt x="54" y="1138"/>
                    <a:pt x="107" y="1177"/>
                  </a:cubicBezTo>
                  <a:cubicBezTo>
                    <a:pt x="138" y="1199"/>
                    <a:pt x="161" y="1146"/>
                    <a:pt x="191" y="1138"/>
                  </a:cubicBezTo>
                  <a:cubicBezTo>
                    <a:pt x="199" y="1138"/>
                    <a:pt x="230" y="1138"/>
                    <a:pt x="230" y="1154"/>
                  </a:cubicBezTo>
                  <a:cubicBezTo>
                    <a:pt x="237" y="1177"/>
                    <a:pt x="214" y="1199"/>
                    <a:pt x="199" y="1222"/>
                  </a:cubicBezTo>
                  <a:cubicBezTo>
                    <a:pt x="191" y="1230"/>
                    <a:pt x="184" y="1238"/>
                    <a:pt x="176" y="1245"/>
                  </a:cubicBezTo>
                  <a:cubicBezTo>
                    <a:pt x="168" y="1276"/>
                    <a:pt x="161" y="1306"/>
                    <a:pt x="176" y="1322"/>
                  </a:cubicBezTo>
                  <a:cubicBezTo>
                    <a:pt x="191" y="1345"/>
                    <a:pt x="230" y="1306"/>
                    <a:pt x="245" y="1322"/>
                  </a:cubicBezTo>
                  <a:cubicBezTo>
                    <a:pt x="260" y="1337"/>
                    <a:pt x="245" y="1375"/>
                    <a:pt x="245" y="1398"/>
                  </a:cubicBezTo>
                  <a:cubicBezTo>
                    <a:pt x="252" y="1444"/>
                    <a:pt x="237" y="1497"/>
                    <a:pt x="260" y="1535"/>
                  </a:cubicBezTo>
                  <a:cubicBezTo>
                    <a:pt x="275" y="1551"/>
                    <a:pt x="306" y="1505"/>
                    <a:pt x="329" y="1520"/>
                  </a:cubicBezTo>
                  <a:cubicBezTo>
                    <a:pt x="344" y="1528"/>
                    <a:pt x="321" y="1581"/>
                    <a:pt x="344" y="1589"/>
                  </a:cubicBezTo>
                  <a:cubicBezTo>
                    <a:pt x="374" y="1604"/>
                    <a:pt x="413" y="1551"/>
                    <a:pt x="436" y="1574"/>
                  </a:cubicBezTo>
                  <a:cubicBezTo>
                    <a:pt x="459" y="1589"/>
                    <a:pt x="428" y="1650"/>
                    <a:pt x="420" y="1673"/>
                  </a:cubicBezTo>
                  <a:lnTo>
                    <a:pt x="420" y="1673"/>
                  </a:lnTo>
                  <a:cubicBezTo>
                    <a:pt x="443" y="1673"/>
                    <a:pt x="474" y="1673"/>
                    <a:pt x="497" y="1681"/>
                  </a:cubicBezTo>
                  <a:cubicBezTo>
                    <a:pt x="566" y="1666"/>
                    <a:pt x="588" y="1711"/>
                    <a:pt x="627" y="1727"/>
                  </a:cubicBezTo>
                  <a:cubicBezTo>
                    <a:pt x="627" y="1681"/>
                    <a:pt x="818" y="1589"/>
                    <a:pt x="863" y="1581"/>
                  </a:cubicBezTo>
                  <a:cubicBezTo>
                    <a:pt x="924" y="1566"/>
                    <a:pt x="955" y="1551"/>
                    <a:pt x="1008" y="1505"/>
                  </a:cubicBezTo>
                  <a:cubicBezTo>
                    <a:pt x="1093" y="1429"/>
                    <a:pt x="871" y="1322"/>
                    <a:pt x="833" y="1253"/>
                  </a:cubicBezTo>
                  <a:lnTo>
                    <a:pt x="833" y="1253"/>
                  </a:lnTo>
                  <a:cubicBezTo>
                    <a:pt x="825" y="1253"/>
                    <a:pt x="818" y="1245"/>
                    <a:pt x="818" y="1245"/>
                  </a:cubicBezTo>
                  <a:cubicBezTo>
                    <a:pt x="779" y="1222"/>
                    <a:pt x="741" y="1207"/>
                    <a:pt x="756" y="1169"/>
                  </a:cubicBezTo>
                  <a:cubicBezTo>
                    <a:pt x="779" y="1070"/>
                    <a:pt x="886" y="1070"/>
                    <a:pt x="940" y="1077"/>
                  </a:cubicBezTo>
                  <a:cubicBezTo>
                    <a:pt x="955" y="1085"/>
                    <a:pt x="963" y="1100"/>
                    <a:pt x="963" y="1116"/>
                  </a:cubicBezTo>
                  <a:cubicBezTo>
                    <a:pt x="986" y="1146"/>
                    <a:pt x="1024" y="1184"/>
                    <a:pt x="1001" y="1215"/>
                  </a:cubicBezTo>
                  <a:cubicBezTo>
                    <a:pt x="978" y="1253"/>
                    <a:pt x="917" y="1260"/>
                    <a:pt x="871" y="1268"/>
                  </a:cubicBezTo>
                  <a:lnTo>
                    <a:pt x="871" y="1268"/>
                  </a:lnTo>
                  <a:cubicBezTo>
                    <a:pt x="917" y="1291"/>
                    <a:pt x="970" y="1337"/>
                    <a:pt x="986" y="1352"/>
                  </a:cubicBezTo>
                  <a:cubicBezTo>
                    <a:pt x="1031" y="1383"/>
                    <a:pt x="1070" y="1421"/>
                    <a:pt x="1108" y="1452"/>
                  </a:cubicBezTo>
                  <a:cubicBezTo>
                    <a:pt x="1138" y="1474"/>
                    <a:pt x="1184" y="1482"/>
                    <a:pt x="1207" y="1505"/>
                  </a:cubicBezTo>
                  <a:cubicBezTo>
                    <a:pt x="1230" y="1535"/>
                    <a:pt x="1276" y="1604"/>
                    <a:pt x="1314" y="1558"/>
                  </a:cubicBezTo>
                  <a:cubicBezTo>
                    <a:pt x="1345" y="1528"/>
                    <a:pt x="1352" y="1543"/>
                    <a:pt x="1368" y="1551"/>
                  </a:cubicBezTo>
                  <a:lnTo>
                    <a:pt x="1368" y="1551"/>
                  </a:lnTo>
                  <a:cubicBezTo>
                    <a:pt x="1352" y="1513"/>
                    <a:pt x="1322" y="1429"/>
                    <a:pt x="1306" y="1398"/>
                  </a:cubicBezTo>
                  <a:cubicBezTo>
                    <a:pt x="1306" y="1383"/>
                    <a:pt x="1283" y="1368"/>
                    <a:pt x="1299" y="1360"/>
                  </a:cubicBezTo>
                  <a:cubicBezTo>
                    <a:pt x="1314" y="1345"/>
                    <a:pt x="1345" y="1368"/>
                    <a:pt x="1360" y="1352"/>
                  </a:cubicBezTo>
                  <a:cubicBezTo>
                    <a:pt x="1375" y="1345"/>
                    <a:pt x="1368" y="1306"/>
                    <a:pt x="1383" y="1306"/>
                  </a:cubicBezTo>
                  <a:cubicBezTo>
                    <a:pt x="1429" y="1299"/>
                    <a:pt x="1490" y="1299"/>
                    <a:pt x="1520" y="1337"/>
                  </a:cubicBezTo>
                  <a:cubicBezTo>
                    <a:pt x="1543" y="1360"/>
                    <a:pt x="1505" y="1406"/>
                    <a:pt x="1505" y="1436"/>
                  </a:cubicBezTo>
                  <a:cubicBezTo>
                    <a:pt x="1505" y="1459"/>
                    <a:pt x="1513" y="1543"/>
                    <a:pt x="1513" y="156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3" name="Freeform 153"/>
            <p:cNvSpPr>
              <a:spLocks noChangeArrowheads="1"/>
            </p:cNvSpPr>
            <p:nvPr/>
          </p:nvSpPr>
          <p:spPr bwMode="auto">
            <a:xfrm>
              <a:off x="7313137" y="9559925"/>
              <a:ext cx="93656" cy="96838"/>
            </a:xfrm>
            <a:custGeom>
              <a:avLst/>
              <a:gdLst>
                <a:gd name="T0" fmla="*/ 85 w 261"/>
                <a:gd name="T1" fmla="*/ 252 h 268"/>
                <a:gd name="T2" fmla="*/ 85 w 261"/>
                <a:gd name="T3" fmla="*/ 252 h 268"/>
                <a:gd name="T4" fmla="*/ 138 w 261"/>
                <a:gd name="T5" fmla="*/ 252 h 268"/>
                <a:gd name="T6" fmla="*/ 230 w 261"/>
                <a:gd name="T7" fmla="*/ 267 h 268"/>
                <a:gd name="T8" fmla="*/ 230 w 261"/>
                <a:gd name="T9" fmla="*/ 267 h 268"/>
                <a:gd name="T10" fmla="*/ 222 w 261"/>
                <a:gd name="T11" fmla="*/ 137 h 268"/>
                <a:gd name="T12" fmla="*/ 237 w 261"/>
                <a:gd name="T13" fmla="*/ 38 h 268"/>
                <a:gd name="T14" fmla="*/ 100 w 261"/>
                <a:gd name="T15" fmla="*/ 7 h 268"/>
                <a:gd name="T16" fmla="*/ 77 w 261"/>
                <a:gd name="T17" fmla="*/ 53 h 268"/>
                <a:gd name="T18" fmla="*/ 16 w 261"/>
                <a:gd name="T19" fmla="*/ 61 h 268"/>
                <a:gd name="T20" fmla="*/ 23 w 261"/>
                <a:gd name="T21" fmla="*/ 99 h 268"/>
                <a:gd name="T22" fmla="*/ 85 w 261"/>
                <a:gd name="T23" fmla="*/ 25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268">
                  <a:moveTo>
                    <a:pt x="85" y="252"/>
                  </a:moveTo>
                  <a:lnTo>
                    <a:pt x="85" y="252"/>
                  </a:lnTo>
                  <a:cubicBezTo>
                    <a:pt x="92" y="259"/>
                    <a:pt x="108" y="259"/>
                    <a:pt x="138" y="252"/>
                  </a:cubicBezTo>
                  <a:cubicBezTo>
                    <a:pt x="169" y="259"/>
                    <a:pt x="199" y="267"/>
                    <a:pt x="230" y="267"/>
                  </a:cubicBezTo>
                  <a:lnTo>
                    <a:pt x="230" y="267"/>
                  </a:lnTo>
                  <a:cubicBezTo>
                    <a:pt x="230" y="244"/>
                    <a:pt x="222" y="160"/>
                    <a:pt x="222" y="137"/>
                  </a:cubicBezTo>
                  <a:cubicBezTo>
                    <a:pt x="222" y="107"/>
                    <a:pt x="260" y="61"/>
                    <a:pt x="237" y="38"/>
                  </a:cubicBezTo>
                  <a:cubicBezTo>
                    <a:pt x="207" y="0"/>
                    <a:pt x="146" y="0"/>
                    <a:pt x="100" y="7"/>
                  </a:cubicBezTo>
                  <a:cubicBezTo>
                    <a:pt x="85" y="7"/>
                    <a:pt x="92" y="46"/>
                    <a:pt x="77" y="53"/>
                  </a:cubicBezTo>
                  <a:cubicBezTo>
                    <a:pt x="62" y="69"/>
                    <a:pt x="31" y="46"/>
                    <a:pt x="16" y="61"/>
                  </a:cubicBezTo>
                  <a:cubicBezTo>
                    <a:pt x="0" y="69"/>
                    <a:pt x="23" y="84"/>
                    <a:pt x="23" y="99"/>
                  </a:cubicBezTo>
                  <a:cubicBezTo>
                    <a:pt x="39" y="130"/>
                    <a:pt x="69" y="214"/>
                    <a:pt x="85" y="25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4" name="Freeform 154"/>
            <p:cNvSpPr>
              <a:spLocks noChangeArrowheads="1"/>
            </p:cNvSpPr>
            <p:nvPr/>
          </p:nvSpPr>
          <p:spPr bwMode="auto">
            <a:xfrm>
              <a:off x="7117887" y="9477375"/>
              <a:ext cx="101593" cy="71438"/>
            </a:xfrm>
            <a:custGeom>
              <a:avLst/>
              <a:gdLst>
                <a:gd name="T0" fmla="*/ 92 w 284"/>
                <a:gd name="T1" fmla="*/ 183 h 199"/>
                <a:gd name="T2" fmla="*/ 92 w 284"/>
                <a:gd name="T3" fmla="*/ 183 h 199"/>
                <a:gd name="T4" fmla="*/ 84 w 284"/>
                <a:gd name="T5" fmla="*/ 175 h 199"/>
                <a:gd name="T6" fmla="*/ 130 w 284"/>
                <a:gd name="T7" fmla="*/ 198 h 199"/>
                <a:gd name="T8" fmla="*/ 130 w 284"/>
                <a:gd name="T9" fmla="*/ 198 h 199"/>
                <a:gd name="T10" fmla="*/ 260 w 284"/>
                <a:gd name="T11" fmla="*/ 145 h 199"/>
                <a:gd name="T12" fmla="*/ 222 w 284"/>
                <a:gd name="T13" fmla="*/ 46 h 199"/>
                <a:gd name="T14" fmla="*/ 199 w 284"/>
                <a:gd name="T15" fmla="*/ 7 h 199"/>
                <a:gd name="T16" fmla="*/ 15 w 284"/>
                <a:gd name="T17" fmla="*/ 99 h 199"/>
                <a:gd name="T18" fmla="*/ 77 w 284"/>
                <a:gd name="T19" fmla="*/ 175 h 199"/>
                <a:gd name="T20" fmla="*/ 92 w 284"/>
                <a:gd name="T21" fmla="*/ 18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99">
                  <a:moveTo>
                    <a:pt x="92" y="183"/>
                  </a:moveTo>
                  <a:lnTo>
                    <a:pt x="92" y="183"/>
                  </a:lnTo>
                  <a:cubicBezTo>
                    <a:pt x="84" y="183"/>
                    <a:pt x="84" y="175"/>
                    <a:pt x="84" y="175"/>
                  </a:cubicBezTo>
                  <a:cubicBezTo>
                    <a:pt x="92" y="175"/>
                    <a:pt x="115" y="183"/>
                    <a:pt x="130" y="198"/>
                  </a:cubicBezTo>
                  <a:lnTo>
                    <a:pt x="130" y="198"/>
                  </a:lnTo>
                  <a:cubicBezTo>
                    <a:pt x="176" y="190"/>
                    <a:pt x="237" y="183"/>
                    <a:pt x="260" y="145"/>
                  </a:cubicBezTo>
                  <a:cubicBezTo>
                    <a:pt x="283" y="114"/>
                    <a:pt x="245" y="76"/>
                    <a:pt x="222" y="46"/>
                  </a:cubicBezTo>
                  <a:cubicBezTo>
                    <a:pt x="222" y="30"/>
                    <a:pt x="214" y="15"/>
                    <a:pt x="199" y="7"/>
                  </a:cubicBezTo>
                  <a:cubicBezTo>
                    <a:pt x="145" y="0"/>
                    <a:pt x="38" y="0"/>
                    <a:pt x="15" y="99"/>
                  </a:cubicBezTo>
                  <a:cubicBezTo>
                    <a:pt x="0" y="137"/>
                    <a:pt x="38" y="152"/>
                    <a:pt x="77" y="175"/>
                  </a:cubicBezTo>
                  <a:cubicBezTo>
                    <a:pt x="77" y="175"/>
                    <a:pt x="84" y="183"/>
                    <a:pt x="92" y="18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5" name="Freeform 155"/>
            <p:cNvSpPr>
              <a:spLocks noChangeArrowheads="1"/>
            </p:cNvSpPr>
            <p:nvPr/>
          </p:nvSpPr>
          <p:spPr bwMode="auto">
            <a:xfrm>
              <a:off x="6294028" y="9369426"/>
              <a:ext cx="723853" cy="511175"/>
            </a:xfrm>
            <a:custGeom>
              <a:avLst/>
              <a:gdLst>
                <a:gd name="T0" fmla="*/ 7 w 2010"/>
                <a:gd name="T1" fmla="*/ 657 h 1421"/>
                <a:gd name="T2" fmla="*/ 152 w 2010"/>
                <a:gd name="T3" fmla="*/ 580 h 1421"/>
                <a:gd name="T4" fmla="*/ 473 w 2010"/>
                <a:gd name="T5" fmla="*/ 496 h 1421"/>
                <a:gd name="T6" fmla="*/ 542 w 2010"/>
                <a:gd name="T7" fmla="*/ 344 h 1421"/>
                <a:gd name="T8" fmla="*/ 687 w 2010"/>
                <a:gd name="T9" fmla="*/ 221 h 1421"/>
                <a:gd name="T10" fmla="*/ 809 w 2010"/>
                <a:gd name="T11" fmla="*/ 282 h 1421"/>
                <a:gd name="T12" fmla="*/ 886 w 2010"/>
                <a:gd name="T13" fmla="*/ 206 h 1421"/>
                <a:gd name="T14" fmla="*/ 939 w 2010"/>
                <a:gd name="T15" fmla="*/ 23 h 1421"/>
                <a:gd name="T16" fmla="*/ 970 w 2010"/>
                <a:gd name="T17" fmla="*/ 0 h 1421"/>
                <a:gd name="T18" fmla="*/ 1191 w 2010"/>
                <a:gd name="T19" fmla="*/ 122 h 1421"/>
                <a:gd name="T20" fmla="*/ 1298 w 2010"/>
                <a:gd name="T21" fmla="*/ 259 h 1421"/>
                <a:gd name="T22" fmla="*/ 1451 w 2010"/>
                <a:gd name="T23" fmla="*/ 275 h 1421"/>
                <a:gd name="T24" fmla="*/ 1550 w 2010"/>
                <a:gd name="T25" fmla="*/ 236 h 1421"/>
                <a:gd name="T26" fmla="*/ 1741 w 2010"/>
                <a:gd name="T27" fmla="*/ 366 h 1421"/>
                <a:gd name="T28" fmla="*/ 1749 w 2010"/>
                <a:gd name="T29" fmla="*/ 450 h 1421"/>
                <a:gd name="T30" fmla="*/ 1726 w 2010"/>
                <a:gd name="T31" fmla="*/ 550 h 1421"/>
                <a:gd name="T32" fmla="*/ 1795 w 2010"/>
                <a:gd name="T33" fmla="*/ 626 h 1421"/>
                <a:gd name="T34" fmla="*/ 1879 w 2010"/>
                <a:gd name="T35" fmla="*/ 748 h 1421"/>
                <a:gd name="T36" fmla="*/ 1986 w 2010"/>
                <a:gd name="T37" fmla="*/ 802 h 1421"/>
                <a:gd name="T38" fmla="*/ 1970 w 2010"/>
                <a:gd name="T39" fmla="*/ 901 h 1421"/>
                <a:gd name="T40" fmla="*/ 1848 w 2010"/>
                <a:gd name="T41" fmla="*/ 955 h 1421"/>
                <a:gd name="T42" fmla="*/ 1764 w 2010"/>
                <a:gd name="T43" fmla="*/ 825 h 1421"/>
                <a:gd name="T44" fmla="*/ 1695 w 2010"/>
                <a:gd name="T45" fmla="*/ 786 h 1421"/>
                <a:gd name="T46" fmla="*/ 1619 w 2010"/>
                <a:gd name="T47" fmla="*/ 763 h 1421"/>
                <a:gd name="T48" fmla="*/ 1482 w 2010"/>
                <a:gd name="T49" fmla="*/ 741 h 1421"/>
                <a:gd name="T50" fmla="*/ 1405 w 2010"/>
                <a:gd name="T51" fmla="*/ 977 h 1421"/>
                <a:gd name="T52" fmla="*/ 1581 w 2010"/>
                <a:gd name="T53" fmla="*/ 1069 h 1421"/>
                <a:gd name="T54" fmla="*/ 1566 w 2010"/>
                <a:gd name="T55" fmla="*/ 1176 h 1421"/>
                <a:gd name="T56" fmla="*/ 1428 w 2010"/>
                <a:gd name="T57" fmla="*/ 1291 h 1421"/>
                <a:gd name="T58" fmla="*/ 1275 w 2010"/>
                <a:gd name="T59" fmla="*/ 1207 h 1421"/>
                <a:gd name="T60" fmla="*/ 825 w 2010"/>
                <a:gd name="T61" fmla="*/ 1146 h 1421"/>
                <a:gd name="T62" fmla="*/ 779 w 2010"/>
                <a:gd name="T63" fmla="*/ 1245 h 1421"/>
                <a:gd name="T64" fmla="*/ 840 w 2010"/>
                <a:gd name="T65" fmla="*/ 1352 h 1421"/>
                <a:gd name="T66" fmla="*/ 809 w 2010"/>
                <a:gd name="T67" fmla="*/ 1420 h 1421"/>
                <a:gd name="T68" fmla="*/ 794 w 2010"/>
                <a:gd name="T69" fmla="*/ 1313 h 1421"/>
                <a:gd name="T70" fmla="*/ 756 w 2010"/>
                <a:gd name="T71" fmla="*/ 1245 h 1421"/>
                <a:gd name="T72" fmla="*/ 84 w 2010"/>
                <a:gd name="T73" fmla="*/ 909 h 1421"/>
                <a:gd name="T74" fmla="*/ 15 w 2010"/>
                <a:gd name="T75" fmla="*/ 939 h 1421"/>
                <a:gd name="T76" fmla="*/ 38 w 2010"/>
                <a:gd name="T77" fmla="*/ 809 h 1421"/>
                <a:gd name="T78" fmla="*/ 107 w 2010"/>
                <a:gd name="T79" fmla="*/ 718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0" h="1421">
                  <a:moveTo>
                    <a:pt x="7" y="657"/>
                  </a:moveTo>
                  <a:lnTo>
                    <a:pt x="7" y="657"/>
                  </a:lnTo>
                  <a:cubicBezTo>
                    <a:pt x="30" y="641"/>
                    <a:pt x="38" y="611"/>
                    <a:pt x="61" y="603"/>
                  </a:cubicBezTo>
                  <a:cubicBezTo>
                    <a:pt x="84" y="588"/>
                    <a:pt x="122" y="588"/>
                    <a:pt x="152" y="580"/>
                  </a:cubicBezTo>
                  <a:cubicBezTo>
                    <a:pt x="175" y="573"/>
                    <a:pt x="191" y="565"/>
                    <a:pt x="214" y="557"/>
                  </a:cubicBezTo>
                  <a:cubicBezTo>
                    <a:pt x="298" y="534"/>
                    <a:pt x="389" y="519"/>
                    <a:pt x="473" y="496"/>
                  </a:cubicBezTo>
                  <a:cubicBezTo>
                    <a:pt x="488" y="496"/>
                    <a:pt x="527" y="511"/>
                    <a:pt x="534" y="488"/>
                  </a:cubicBezTo>
                  <a:cubicBezTo>
                    <a:pt x="557" y="443"/>
                    <a:pt x="534" y="389"/>
                    <a:pt x="542" y="344"/>
                  </a:cubicBezTo>
                  <a:cubicBezTo>
                    <a:pt x="542" y="313"/>
                    <a:pt x="534" y="275"/>
                    <a:pt x="550" y="259"/>
                  </a:cubicBezTo>
                  <a:cubicBezTo>
                    <a:pt x="588" y="229"/>
                    <a:pt x="641" y="206"/>
                    <a:pt x="687" y="221"/>
                  </a:cubicBezTo>
                  <a:cubicBezTo>
                    <a:pt x="733" y="236"/>
                    <a:pt x="725" y="313"/>
                    <a:pt x="771" y="336"/>
                  </a:cubicBezTo>
                  <a:cubicBezTo>
                    <a:pt x="786" y="344"/>
                    <a:pt x="794" y="290"/>
                    <a:pt x="809" y="282"/>
                  </a:cubicBezTo>
                  <a:cubicBezTo>
                    <a:pt x="855" y="267"/>
                    <a:pt x="924" y="298"/>
                    <a:pt x="962" y="259"/>
                  </a:cubicBezTo>
                  <a:cubicBezTo>
                    <a:pt x="977" y="244"/>
                    <a:pt x="886" y="236"/>
                    <a:pt x="886" y="206"/>
                  </a:cubicBezTo>
                  <a:cubicBezTo>
                    <a:pt x="886" y="168"/>
                    <a:pt x="947" y="145"/>
                    <a:pt x="962" y="99"/>
                  </a:cubicBezTo>
                  <a:cubicBezTo>
                    <a:pt x="970" y="76"/>
                    <a:pt x="939" y="53"/>
                    <a:pt x="939" y="23"/>
                  </a:cubicBezTo>
                  <a:cubicBezTo>
                    <a:pt x="947" y="15"/>
                    <a:pt x="962" y="7"/>
                    <a:pt x="970" y="0"/>
                  </a:cubicBezTo>
                  <a:lnTo>
                    <a:pt x="970" y="0"/>
                  </a:lnTo>
                  <a:cubicBezTo>
                    <a:pt x="1023" y="15"/>
                    <a:pt x="1077" y="7"/>
                    <a:pt x="1115" y="30"/>
                  </a:cubicBezTo>
                  <a:cubicBezTo>
                    <a:pt x="1153" y="46"/>
                    <a:pt x="1168" y="91"/>
                    <a:pt x="1191" y="122"/>
                  </a:cubicBezTo>
                  <a:cubicBezTo>
                    <a:pt x="1214" y="160"/>
                    <a:pt x="1230" y="198"/>
                    <a:pt x="1252" y="236"/>
                  </a:cubicBezTo>
                  <a:cubicBezTo>
                    <a:pt x="1260" y="252"/>
                    <a:pt x="1283" y="252"/>
                    <a:pt x="1298" y="259"/>
                  </a:cubicBezTo>
                  <a:cubicBezTo>
                    <a:pt x="1313" y="282"/>
                    <a:pt x="1313" y="336"/>
                    <a:pt x="1344" y="336"/>
                  </a:cubicBezTo>
                  <a:cubicBezTo>
                    <a:pt x="1382" y="336"/>
                    <a:pt x="1413" y="290"/>
                    <a:pt x="1451" y="275"/>
                  </a:cubicBezTo>
                  <a:cubicBezTo>
                    <a:pt x="1482" y="259"/>
                    <a:pt x="1520" y="252"/>
                    <a:pt x="1550" y="236"/>
                  </a:cubicBezTo>
                  <a:lnTo>
                    <a:pt x="1550" y="236"/>
                  </a:lnTo>
                  <a:cubicBezTo>
                    <a:pt x="1588" y="298"/>
                    <a:pt x="1604" y="366"/>
                    <a:pt x="1657" y="405"/>
                  </a:cubicBezTo>
                  <a:cubicBezTo>
                    <a:pt x="1688" y="427"/>
                    <a:pt x="1711" y="374"/>
                    <a:pt x="1741" y="366"/>
                  </a:cubicBezTo>
                  <a:cubicBezTo>
                    <a:pt x="1749" y="366"/>
                    <a:pt x="1780" y="366"/>
                    <a:pt x="1780" y="382"/>
                  </a:cubicBezTo>
                  <a:cubicBezTo>
                    <a:pt x="1787" y="405"/>
                    <a:pt x="1764" y="427"/>
                    <a:pt x="1749" y="450"/>
                  </a:cubicBezTo>
                  <a:cubicBezTo>
                    <a:pt x="1741" y="458"/>
                    <a:pt x="1734" y="466"/>
                    <a:pt x="1726" y="473"/>
                  </a:cubicBezTo>
                  <a:cubicBezTo>
                    <a:pt x="1718" y="504"/>
                    <a:pt x="1711" y="534"/>
                    <a:pt x="1726" y="550"/>
                  </a:cubicBezTo>
                  <a:cubicBezTo>
                    <a:pt x="1741" y="573"/>
                    <a:pt x="1780" y="534"/>
                    <a:pt x="1795" y="550"/>
                  </a:cubicBezTo>
                  <a:cubicBezTo>
                    <a:pt x="1810" y="565"/>
                    <a:pt x="1795" y="603"/>
                    <a:pt x="1795" y="626"/>
                  </a:cubicBezTo>
                  <a:cubicBezTo>
                    <a:pt x="1802" y="672"/>
                    <a:pt x="1787" y="725"/>
                    <a:pt x="1810" y="763"/>
                  </a:cubicBezTo>
                  <a:cubicBezTo>
                    <a:pt x="1825" y="779"/>
                    <a:pt x="1856" y="733"/>
                    <a:pt x="1879" y="748"/>
                  </a:cubicBezTo>
                  <a:cubicBezTo>
                    <a:pt x="1894" y="756"/>
                    <a:pt x="1871" y="809"/>
                    <a:pt x="1894" y="817"/>
                  </a:cubicBezTo>
                  <a:cubicBezTo>
                    <a:pt x="1924" y="832"/>
                    <a:pt x="1963" y="779"/>
                    <a:pt x="1986" y="802"/>
                  </a:cubicBezTo>
                  <a:cubicBezTo>
                    <a:pt x="2009" y="817"/>
                    <a:pt x="1978" y="878"/>
                    <a:pt x="1970" y="901"/>
                  </a:cubicBezTo>
                  <a:lnTo>
                    <a:pt x="1970" y="901"/>
                  </a:lnTo>
                  <a:cubicBezTo>
                    <a:pt x="1947" y="909"/>
                    <a:pt x="1917" y="916"/>
                    <a:pt x="1894" y="947"/>
                  </a:cubicBezTo>
                  <a:cubicBezTo>
                    <a:pt x="1886" y="955"/>
                    <a:pt x="1871" y="955"/>
                    <a:pt x="1848" y="955"/>
                  </a:cubicBezTo>
                  <a:lnTo>
                    <a:pt x="1848" y="955"/>
                  </a:lnTo>
                  <a:cubicBezTo>
                    <a:pt x="1825" y="924"/>
                    <a:pt x="1787" y="855"/>
                    <a:pt x="1764" y="825"/>
                  </a:cubicBezTo>
                  <a:cubicBezTo>
                    <a:pt x="1749" y="817"/>
                    <a:pt x="1749" y="794"/>
                    <a:pt x="1734" y="786"/>
                  </a:cubicBezTo>
                  <a:cubicBezTo>
                    <a:pt x="1726" y="779"/>
                    <a:pt x="1703" y="786"/>
                    <a:pt x="1695" y="786"/>
                  </a:cubicBezTo>
                  <a:cubicBezTo>
                    <a:pt x="1665" y="779"/>
                    <a:pt x="1642" y="771"/>
                    <a:pt x="1619" y="763"/>
                  </a:cubicBezTo>
                  <a:lnTo>
                    <a:pt x="1619" y="763"/>
                  </a:lnTo>
                  <a:cubicBezTo>
                    <a:pt x="1596" y="748"/>
                    <a:pt x="1581" y="710"/>
                    <a:pt x="1550" y="710"/>
                  </a:cubicBezTo>
                  <a:cubicBezTo>
                    <a:pt x="1527" y="702"/>
                    <a:pt x="1497" y="718"/>
                    <a:pt x="1482" y="741"/>
                  </a:cubicBezTo>
                  <a:cubicBezTo>
                    <a:pt x="1466" y="763"/>
                    <a:pt x="1474" y="802"/>
                    <a:pt x="1466" y="832"/>
                  </a:cubicBezTo>
                  <a:cubicBezTo>
                    <a:pt x="1459" y="855"/>
                    <a:pt x="1413" y="955"/>
                    <a:pt x="1405" y="977"/>
                  </a:cubicBezTo>
                  <a:lnTo>
                    <a:pt x="1405" y="977"/>
                  </a:lnTo>
                  <a:cubicBezTo>
                    <a:pt x="1405" y="1008"/>
                    <a:pt x="1550" y="1077"/>
                    <a:pt x="1581" y="1069"/>
                  </a:cubicBezTo>
                  <a:cubicBezTo>
                    <a:pt x="1604" y="1061"/>
                    <a:pt x="1588" y="1092"/>
                    <a:pt x="1588" y="1107"/>
                  </a:cubicBezTo>
                  <a:cubicBezTo>
                    <a:pt x="1596" y="1153"/>
                    <a:pt x="1642" y="1146"/>
                    <a:pt x="1566" y="1176"/>
                  </a:cubicBezTo>
                  <a:cubicBezTo>
                    <a:pt x="1535" y="1184"/>
                    <a:pt x="1581" y="1260"/>
                    <a:pt x="1558" y="1260"/>
                  </a:cubicBezTo>
                  <a:cubicBezTo>
                    <a:pt x="1520" y="1260"/>
                    <a:pt x="1436" y="1245"/>
                    <a:pt x="1428" y="1291"/>
                  </a:cubicBezTo>
                  <a:cubicBezTo>
                    <a:pt x="1405" y="1298"/>
                    <a:pt x="1397" y="1275"/>
                    <a:pt x="1390" y="1252"/>
                  </a:cubicBezTo>
                  <a:cubicBezTo>
                    <a:pt x="1344" y="1252"/>
                    <a:pt x="1321" y="1222"/>
                    <a:pt x="1275" y="1207"/>
                  </a:cubicBezTo>
                  <a:cubicBezTo>
                    <a:pt x="1230" y="1191"/>
                    <a:pt x="1176" y="1207"/>
                    <a:pt x="1130" y="1191"/>
                  </a:cubicBezTo>
                  <a:cubicBezTo>
                    <a:pt x="1023" y="1176"/>
                    <a:pt x="932" y="1146"/>
                    <a:pt x="825" y="1146"/>
                  </a:cubicBezTo>
                  <a:cubicBezTo>
                    <a:pt x="825" y="1168"/>
                    <a:pt x="794" y="1207"/>
                    <a:pt x="779" y="1229"/>
                  </a:cubicBezTo>
                  <a:cubicBezTo>
                    <a:pt x="779" y="1245"/>
                    <a:pt x="779" y="1245"/>
                    <a:pt x="779" y="1245"/>
                  </a:cubicBezTo>
                  <a:cubicBezTo>
                    <a:pt x="779" y="1268"/>
                    <a:pt x="794" y="1283"/>
                    <a:pt x="809" y="1298"/>
                  </a:cubicBezTo>
                  <a:cubicBezTo>
                    <a:pt x="817" y="1313"/>
                    <a:pt x="840" y="1336"/>
                    <a:pt x="840" y="1352"/>
                  </a:cubicBezTo>
                  <a:cubicBezTo>
                    <a:pt x="840" y="1367"/>
                    <a:pt x="825" y="1382"/>
                    <a:pt x="817" y="1398"/>
                  </a:cubicBezTo>
                  <a:cubicBezTo>
                    <a:pt x="809" y="1405"/>
                    <a:pt x="809" y="1420"/>
                    <a:pt x="809" y="1420"/>
                  </a:cubicBezTo>
                  <a:cubicBezTo>
                    <a:pt x="802" y="1398"/>
                    <a:pt x="794" y="1390"/>
                    <a:pt x="794" y="1367"/>
                  </a:cubicBezTo>
                  <a:cubicBezTo>
                    <a:pt x="794" y="1352"/>
                    <a:pt x="802" y="1329"/>
                    <a:pt x="794" y="1313"/>
                  </a:cubicBezTo>
                  <a:cubicBezTo>
                    <a:pt x="786" y="1306"/>
                    <a:pt x="779" y="1298"/>
                    <a:pt x="771" y="1283"/>
                  </a:cubicBezTo>
                  <a:cubicBezTo>
                    <a:pt x="763" y="1275"/>
                    <a:pt x="763" y="1260"/>
                    <a:pt x="756" y="1245"/>
                  </a:cubicBezTo>
                  <a:cubicBezTo>
                    <a:pt x="664" y="1138"/>
                    <a:pt x="351" y="1031"/>
                    <a:pt x="282" y="970"/>
                  </a:cubicBezTo>
                  <a:cubicBezTo>
                    <a:pt x="236" y="955"/>
                    <a:pt x="130" y="901"/>
                    <a:pt x="84" y="909"/>
                  </a:cubicBezTo>
                  <a:cubicBezTo>
                    <a:pt x="61" y="916"/>
                    <a:pt x="38" y="924"/>
                    <a:pt x="15" y="939"/>
                  </a:cubicBezTo>
                  <a:lnTo>
                    <a:pt x="15" y="939"/>
                  </a:lnTo>
                  <a:cubicBezTo>
                    <a:pt x="15" y="916"/>
                    <a:pt x="15" y="863"/>
                    <a:pt x="23" y="840"/>
                  </a:cubicBezTo>
                  <a:cubicBezTo>
                    <a:pt x="23" y="825"/>
                    <a:pt x="38" y="817"/>
                    <a:pt x="38" y="809"/>
                  </a:cubicBezTo>
                  <a:cubicBezTo>
                    <a:pt x="30" y="794"/>
                    <a:pt x="0" y="794"/>
                    <a:pt x="7" y="786"/>
                  </a:cubicBezTo>
                  <a:cubicBezTo>
                    <a:pt x="30" y="748"/>
                    <a:pt x="107" y="756"/>
                    <a:pt x="107" y="718"/>
                  </a:cubicBezTo>
                  <a:cubicBezTo>
                    <a:pt x="107" y="680"/>
                    <a:pt x="46" y="680"/>
                    <a:pt x="7" y="65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6" name="Freeform 156"/>
            <p:cNvSpPr>
              <a:spLocks noChangeArrowheads="1"/>
            </p:cNvSpPr>
            <p:nvPr/>
          </p:nvSpPr>
          <p:spPr bwMode="auto">
            <a:xfrm>
              <a:off x="6862316" y="9644063"/>
              <a:ext cx="96831" cy="74612"/>
            </a:xfrm>
            <a:custGeom>
              <a:avLst/>
              <a:gdLst>
                <a:gd name="T0" fmla="*/ 267 w 268"/>
                <a:gd name="T1" fmla="*/ 192 h 208"/>
                <a:gd name="T2" fmla="*/ 267 w 268"/>
                <a:gd name="T3" fmla="*/ 192 h 208"/>
                <a:gd name="T4" fmla="*/ 183 w 268"/>
                <a:gd name="T5" fmla="*/ 62 h 208"/>
                <a:gd name="T6" fmla="*/ 153 w 268"/>
                <a:gd name="T7" fmla="*/ 23 h 208"/>
                <a:gd name="T8" fmla="*/ 114 w 268"/>
                <a:gd name="T9" fmla="*/ 23 h 208"/>
                <a:gd name="T10" fmla="*/ 38 w 268"/>
                <a:gd name="T11" fmla="*/ 0 h 208"/>
                <a:gd name="T12" fmla="*/ 38 w 268"/>
                <a:gd name="T13" fmla="*/ 0 h 208"/>
                <a:gd name="T14" fmla="*/ 7 w 268"/>
                <a:gd name="T15" fmla="*/ 54 h 208"/>
                <a:gd name="T16" fmla="*/ 68 w 268"/>
                <a:gd name="T17" fmla="*/ 85 h 208"/>
                <a:gd name="T18" fmla="*/ 61 w 268"/>
                <a:gd name="T19" fmla="*/ 207 h 208"/>
                <a:gd name="T20" fmla="*/ 61 w 268"/>
                <a:gd name="T21" fmla="*/ 207 h 208"/>
                <a:gd name="T22" fmla="*/ 214 w 268"/>
                <a:gd name="T23" fmla="*/ 176 h 208"/>
                <a:gd name="T24" fmla="*/ 267 w 268"/>
                <a:gd name="T25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208">
                  <a:moveTo>
                    <a:pt x="267" y="192"/>
                  </a:moveTo>
                  <a:lnTo>
                    <a:pt x="267" y="192"/>
                  </a:lnTo>
                  <a:cubicBezTo>
                    <a:pt x="244" y="161"/>
                    <a:pt x="206" y="92"/>
                    <a:pt x="183" y="62"/>
                  </a:cubicBezTo>
                  <a:cubicBezTo>
                    <a:pt x="168" y="54"/>
                    <a:pt x="168" y="31"/>
                    <a:pt x="153" y="23"/>
                  </a:cubicBezTo>
                  <a:cubicBezTo>
                    <a:pt x="145" y="16"/>
                    <a:pt x="122" y="23"/>
                    <a:pt x="114" y="23"/>
                  </a:cubicBezTo>
                  <a:cubicBezTo>
                    <a:pt x="84" y="16"/>
                    <a:pt x="61" y="8"/>
                    <a:pt x="38" y="0"/>
                  </a:cubicBezTo>
                  <a:lnTo>
                    <a:pt x="38" y="0"/>
                  </a:lnTo>
                  <a:cubicBezTo>
                    <a:pt x="30" y="16"/>
                    <a:pt x="0" y="31"/>
                    <a:pt x="7" y="54"/>
                  </a:cubicBezTo>
                  <a:cubicBezTo>
                    <a:pt x="15" y="69"/>
                    <a:pt x="61" y="62"/>
                    <a:pt x="68" y="85"/>
                  </a:cubicBezTo>
                  <a:cubicBezTo>
                    <a:pt x="84" y="115"/>
                    <a:pt x="68" y="176"/>
                    <a:pt x="61" y="207"/>
                  </a:cubicBezTo>
                  <a:lnTo>
                    <a:pt x="61" y="207"/>
                  </a:lnTo>
                  <a:cubicBezTo>
                    <a:pt x="99" y="176"/>
                    <a:pt x="153" y="161"/>
                    <a:pt x="214" y="176"/>
                  </a:cubicBezTo>
                  <a:cubicBezTo>
                    <a:pt x="229" y="176"/>
                    <a:pt x="252" y="184"/>
                    <a:pt x="267" y="19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7" name="Freeform 157"/>
            <p:cNvSpPr>
              <a:spLocks noChangeArrowheads="1"/>
            </p:cNvSpPr>
            <p:nvPr/>
          </p:nvSpPr>
          <p:spPr bwMode="auto">
            <a:xfrm>
              <a:off x="7049629" y="9647239"/>
              <a:ext cx="322241" cy="206375"/>
            </a:xfrm>
            <a:custGeom>
              <a:avLst/>
              <a:gdLst>
                <a:gd name="T0" fmla="*/ 359 w 895"/>
                <a:gd name="T1" fmla="*/ 413 h 574"/>
                <a:gd name="T2" fmla="*/ 359 w 895"/>
                <a:gd name="T3" fmla="*/ 413 h 574"/>
                <a:gd name="T4" fmla="*/ 275 w 895"/>
                <a:gd name="T5" fmla="*/ 367 h 574"/>
                <a:gd name="T6" fmla="*/ 199 w 895"/>
                <a:gd name="T7" fmla="*/ 298 h 574"/>
                <a:gd name="T8" fmla="*/ 115 w 895"/>
                <a:gd name="T9" fmla="*/ 237 h 574"/>
                <a:gd name="T10" fmla="*/ 329 w 895"/>
                <a:gd name="T11" fmla="*/ 161 h 574"/>
                <a:gd name="T12" fmla="*/ 481 w 895"/>
                <a:gd name="T13" fmla="*/ 61 h 574"/>
                <a:gd name="T14" fmla="*/ 604 w 895"/>
                <a:gd name="T15" fmla="*/ 92 h 574"/>
                <a:gd name="T16" fmla="*/ 733 w 895"/>
                <a:gd name="T17" fmla="*/ 115 h 574"/>
                <a:gd name="T18" fmla="*/ 848 w 895"/>
                <a:gd name="T19" fmla="*/ 252 h 574"/>
                <a:gd name="T20" fmla="*/ 764 w 895"/>
                <a:gd name="T21" fmla="*/ 321 h 574"/>
                <a:gd name="T22" fmla="*/ 710 w 895"/>
                <a:gd name="T23" fmla="*/ 397 h 574"/>
                <a:gd name="T24" fmla="*/ 581 w 895"/>
                <a:gd name="T25" fmla="*/ 497 h 574"/>
                <a:gd name="T26" fmla="*/ 413 w 895"/>
                <a:gd name="T27" fmla="*/ 458 h 574"/>
                <a:gd name="T28" fmla="*/ 359 w 895"/>
                <a:gd name="T29" fmla="*/ 41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5" h="574">
                  <a:moveTo>
                    <a:pt x="359" y="413"/>
                  </a:moveTo>
                  <a:lnTo>
                    <a:pt x="359" y="413"/>
                  </a:lnTo>
                  <a:cubicBezTo>
                    <a:pt x="329" y="397"/>
                    <a:pt x="306" y="390"/>
                    <a:pt x="275" y="367"/>
                  </a:cubicBezTo>
                  <a:cubicBezTo>
                    <a:pt x="252" y="352"/>
                    <a:pt x="229" y="290"/>
                    <a:pt x="199" y="298"/>
                  </a:cubicBezTo>
                  <a:cubicBezTo>
                    <a:pt x="0" y="352"/>
                    <a:pt x="99" y="306"/>
                    <a:pt x="115" y="237"/>
                  </a:cubicBezTo>
                  <a:cubicBezTo>
                    <a:pt x="130" y="168"/>
                    <a:pt x="275" y="191"/>
                    <a:pt x="329" y="161"/>
                  </a:cubicBezTo>
                  <a:cubicBezTo>
                    <a:pt x="390" y="130"/>
                    <a:pt x="436" y="115"/>
                    <a:pt x="481" y="61"/>
                  </a:cubicBezTo>
                  <a:cubicBezTo>
                    <a:pt x="535" y="0"/>
                    <a:pt x="543" y="61"/>
                    <a:pt x="604" y="92"/>
                  </a:cubicBezTo>
                  <a:cubicBezTo>
                    <a:pt x="649" y="115"/>
                    <a:pt x="680" y="115"/>
                    <a:pt x="733" y="115"/>
                  </a:cubicBezTo>
                  <a:cubicBezTo>
                    <a:pt x="764" y="115"/>
                    <a:pt x="825" y="222"/>
                    <a:pt x="848" y="252"/>
                  </a:cubicBezTo>
                  <a:cubicBezTo>
                    <a:pt x="894" y="298"/>
                    <a:pt x="779" y="313"/>
                    <a:pt x="764" y="321"/>
                  </a:cubicBezTo>
                  <a:cubicBezTo>
                    <a:pt x="703" y="336"/>
                    <a:pt x="726" y="359"/>
                    <a:pt x="710" y="397"/>
                  </a:cubicBezTo>
                  <a:cubicBezTo>
                    <a:pt x="688" y="474"/>
                    <a:pt x="634" y="443"/>
                    <a:pt x="581" y="497"/>
                  </a:cubicBezTo>
                  <a:cubicBezTo>
                    <a:pt x="497" y="573"/>
                    <a:pt x="489" y="489"/>
                    <a:pt x="413" y="458"/>
                  </a:cubicBezTo>
                  <a:lnTo>
                    <a:pt x="359" y="41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8" name="Freeform 158"/>
            <p:cNvSpPr>
              <a:spLocks noChangeArrowheads="1"/>
            </p:cNvSpPr>
            <p:nvPr/>
          </p:nvSpPr>
          <p:spPr bwMode="auto">
            <a:xfrm>
              <a:off x="6798820" y="9621838"/>
              <a:ext cx="93656" cy="127000"/>
            </a:xfrm>
            <a:custGeom>
              <a:avLst/>
              <a:gdLst>
                <a:gd name="T0" fmla="*/ 0 w 261"/>
                <a:gd name="T1" fmla="*/ 275 h 353"/>
                <a:gd name="T2" fmla="*/ 0 w 261"/>
                <a:gd name="T3" fmla="*/ 275 h 353"/>
                <a:gd name="T4" fmla="*/ 84 w 261"/>
                <a:gd name="T5" fmla="*/ 283 h 353"/>
                <a:gd name="T6" fmla="*/ 161 w 261"/>
                <a:gd name="T7" fmla="*/ 275 h 353"/>
                <a:gd name="T8" fmla="*/ 153 w 261"/>
                <a:gd name="T9" fmla="*/ 329 h 353"/>
                <a:gd name="T10" fmla="*/ 183 w 261"/>
                <a:gd name="T11" fmla="*/ 352 h 353"/>
                <a:gd name="T12" fmla="*/ 237 w 261"/>
                <a:gd name="T13" fmla="*/ 268 h 353"/>
                <a:gd name="T14" fmla="*/ 237 w 261"/>
                <a:gd name="T15" fmla="*/ 268 h 353"/>
                <a:gd name="T16" fmla="*/ 244 w 261"/>
                <a:gd name="T17" fmla="*/ 146 h 353"/>
                <a:gd name="T18" fmla="*/ 183 w 261"/>
                <a:gd name="T19" fmla="*/ 115 h 353"/>
                <a:gd name="T20" fmla="*/ 214 w 261"/>
                <a:gd name="T21" fmla="*/ 61 h 353"/>
                <a:gd name="T22" fmla="*/ 214 w 261"/>
                <a:gd name="T23" fmla="*/ 61 h 353"/>
                <a:gd name="T24" fmla="*/ 145 w 261"/>
                <a:gd name="T25" fmla="*/ 8 h 353"/>
                <a:gd name="T26" fmla="*/ 77 w 261"/>
                <a:gd name="T27" fmla="*/ 39 h 353"/>
                <a:gd name="T28" fmla="*/ 61 w 261"/>
                <a:gd name="T29" fmla="*/ 130 h 353"/>
                <a:gd name="T30" fmla="*/ 0 w 261"/>
                <a:gd name="T31" fmla="*/ 2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53">
                  <a:moveTo>
                    <a:pt x="0" y="275"/>
                  </a:moveTo>
                  <a:lnTo>
                    <a:pt x="0" y="275"/>
                  </a:lnTo>
                  <a:cubicBezTo>
                    <a:pt x="31" y="275"/>
                    <a:pt x="54" y="283"/>
                    <a:pt x="84" y="283"/>
                  </a:cubicBezTo>
                  <a:cubicBezTo>
                    <a:pt x="115" y="275"/>
                    <a:pt x="138" y="268"/>
                    <a:pt x="161" y="275"/>
                  </a:cubicBezTo>
                  <a:cubicBezTo>
                    <a:pt x="168" y="298"/>
                    <a:pt x="153" y="306"/>
                    <a:pt x="153" y="329"/>
                  </a:cubicBezTo>
                  <a:cubicBezTo>
                    <a:pt x="153" y="336"/>
                    <a:pt x="183" y="352"/>
                    <a:pt x="183" y="352"/>
                  </a:cubicBezTo>
                  <a:cubicBezTo>
                    <a:pt x="191" y="321"/>
                    <a:pt x="214" y="291"/>
                    <a:pt x="237" y="268"/>
                  </a:cubicBezTo>
                  <a:lnTo>
                    <a:pt x="237" y="268"/>
                  </a:lnTo>
                  <a:cubicBezTo>
                    <a:pt x="244" y="237"/>
                    <a:pt x="260" y="176"/>
                    <a:pt x="244" y="146"/>
                  </a:cubicBezTo>
                  <a:cubicBezTo>
                    <a:pt x="237" y="123"/>
                    <a:pt x="191" y="130"/>
                    <a:pt x="183" y="115"/>
                  </a:cubicBezTo>
                  <a:cubicBezTo>
                    <a:pt x="176" y="92"/>
                    <a:pt x="206" y="77"/>
                    <a:pt x="214" y="61"/>
                  </a:cubicBezTo>
                  <a:lnTo>
                    <a:pt x="214" y="61"/>
                  </a:lnTo>
                  <a:cubicBezTo>
                    <a:pt x="191" y="46"/>
                    <a:pt x="176" y="8"/>
                    <a:pt x="145" y="8"/>
                  </a:cubicBezTo>
                  <a:cubicBezTo>
                    <a:pt x="122" y="0"/>
                    <a:pt x="92" y="16"/>
                    <a:pt x="77" y="39"/>
                  </a:cubicBezTo>
                  <a:cubicBezTo>
                    <a:pt x="61" y="61"/>
                    <a:pt x="69" y="100"/>
                    <a:pt x="61" y="130"/>
                  </a:cubicBezTo>
                  <a:cubicBezTo>
                    <a:pt x="54" y="153"/>
                    <a:pt x="8" y="253"/>
                    <a:pt x="0" y="27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39" name="Freeform 159"/>
            <p:cNvSpPr>
              <a:spLocks noChangeArrowheads="1"/>
            </p:cNvSpPr>
            <p:nvPr/>
          </p:nvSpPr>
          <p:spPr bwMode="auto">
            <a:xfrm>
              <a:off x="5916228" y="9879013"/>
              <a:ext cx="85719" cy="127000"/>
            </a:xfrm>
            <a:custGeom>
              <a:avLst/>
              <a:gdLst>
                <a:gd name="T0" fmla="*/ 184 w 238"/>
                <a:gd name="T1" fmla="*/ 0 h 352"/>
                <a:gd name="T2" fmla="*/ 184 w 238"/>
                <a:gd name="T3" fmla="*/ 0 h 352"/>
                <a:gd name="T4" fmla="*/ 77 w 238"/>
                <a:gd name="T5" fmla="*/ 61 h 352"/>
                <a:gd name="T6" fmla="*/ 61 w 238"/>
                <a:gd name="T7" fmla="*/ 122 h 352"/>
                <a:gd name="T8" fmla="*/ 8 w 238"/>
                <a:gd name="T9" fmla="*/ 168 h 352"/>
                <a:gd name="T10" fmla="*/ 8 w 238"/>
                <a:gd name="T11" fmla="*/ 221 h 352"/>
                <a:gd name="T12" fmla="*/ 77 w 238"/>
                <a:gd name="T13" fmla="*/ 282 h 352"/>
                <a:gd name="T14" fmla="*/ 92 w 238"/>
                <a:gd name="T15" fmla="*/ 336 h 352"/>
                <a:gd name="T16" fmla="*/ 214 w 238"/>
                <a:gd name="T17" fmla="*/ 328 h 352"/>
                <a:gd name="T18" fmla="*/ 214 w 238"/>
                <a:gd name="T19" fmla="*/ 328 h 352"/>
                <a:gd name="T20" fmla="*/ 222 w 238"/>
                <a:gd name="T21" fmla="*/ 305 h 352"/>
                <a:gd name="T22" fmla="*/ 161 w 238"/>
                <a:gd name="T23" fmla="*/ 191 h 352"/>
                <a:gd name="T24" fmla="*/ 199 w 238"/>
                <a:gd name="T25" fmla="*/ 137 h 352"/>
                <a:gd name="T26" fmla="*/ 184 w 238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52">
                  <a:moveTo>
                    <a:pt x="184" y="0"/>
                  </a:moveTo>
                  <a:lnTo>
                    <a:pt x="184" y="0"/>
                  </a:lnTo>
                  <a:cubicBezTo>
                    <a:pt x="153" y="23"/>
                    <a:pt x="100" y="38"/>
                    <a:pt x="77" y="61"/>
                  </a:cubicBezTo>
                  <a:cubicBezTo>
                    <a:pt x="61" y="76"/>
                    <a:pt x="69" y="107"/>
                    <a:pt x="61" y="122"/>
                  </a:cubicBezTo>
                  <a:cubicBezTo>
                    <a:pt x="46" y="145"/>
                    <a:pt x="16" y="153"/>
                    <a:pt x="8" y="168"/>
                  </a:cubicBezTo>
                  <a:cubicBezTo>
                    <a:pt x="0" y="183"/>
                    <a:pt x="0" y="206"/>
                    <a:pt x="8" y="221"/>
                  </a:cubicBezTo>
                  <a:cubicBezTo>
                    <a:pt x="23" y="244"/>
                    <a:pt x="61" y="259"/>
                    <a:pt x="77" y="282"/>
                  </a:cubicBezTo>
                  <a:cubicBezTo>
                    <a:pt x="92" y="298"/>
                    <a:pt x="77" y="328"/>
                    <a:pt x="92" y="336"/>
                  </a:cubicBezTo>
                  <a:cubicBezTo>
                    <a:pt x="130" y="351"/>
                    <a:pt x="168" y="336"/>
                    <a:pt x="214" y="328"/>
                  </a:cubicBezTo>
                  <a:lnTo>
                    <a:pt x="214" y="328"/>
                  </a:lnTo>
                  <a:cubicBezTo>
                    <a:pt x="214" y="321"/>
                    <a:pt x="214" y="313"/>
                    <a:pt x="222" y="305"/>
                  </a:cubicBezTo>
                  <a:cubicBezTo>
                    <a:pt x="107" y="305"/>
                    <a:pt x="31" y="191"/>
                    <a:pt x="161" y="191"/>
                  </a:cubicBezTo>
                  <a:cubicBezTo>
                    <a:pt x="207" y="191"/>
                    <a:pt x="237" y="183"/>
                    <a:pt x="199" y="137"/>
                  </a:cubicBezTo>
                  <a:cubicBezTo>
                    <a:pt x="161" y="107"/>
                    <a:pt x="168" y="46"/>
                    <a:pt x="184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0" name="Freeform 160"/>
            <p:cNvSpPr>
              <a:spLocks noChangeArrowheads="1"/>
            </p:cNvSpPr>
            <p:nvPr/>
          </p:nvSpPr>
          <p:spPr bwMode="auto">
            <a:xfrm>
              <a:off x="5311429" y="9234489"/>
              <a:ext cx="1020697" cy="935037"/>
            </a:xfrm>
            <a:custGeom>
              <a:avLst/>
              <a:gdLst>
                <a:gd name="T0" fmla="*/ 15 w 2834"/>
                <a:gd name="T1" fmla="*/ 191 h 2598"/>
                <a:gd name="T2" fmla="*/ 7 w 2834"/>
                <a:gd name="T3" fmla="*/ 146 h 2598"/>
                <a:gd name="T4" fmla="*/ 23 w 2834"/>
                <a:gd name="T5" fmla="*/ 130 h 2598"/>
                <a:gd name="T6" fmla="*/ 38 w 2834"/>
                <a:gd name="T7" fmla="*/ 184 h 2598"/>
                <a:gd name="T8" fmla="*/ 15 w 2834"/>
                <a:gd name="T9" fmla="*/ 191 h 2598"/>
                <a:gd name="T10" fmla="*/ 886 w 2834"/>
                <a:gd name="T11" fmla="*/ 2208 h 2598"/>
                <a:gd name="T12" fmla="*/ 1283 w 2834"/>
                <a:gd name="T13" fmla="*/ 2452 h 2598"/>
                <a:gd name="T14" fmla="*/ 1528 w 2834"/>
                <a:gd name="T15" fmla="*/ 2597 h 2598"/>
                <a:gd name="T16" fmla="*/ 1635 w 2834"/>
                <a:gd name="T17" fmla="*/ 2552 h 2598"/>
                <a:gd name="T18" fmla="*/ 1833 w 2834"/>
                <a:gd name="T19" fmla="*/ 2254 h 2598"/>
                <a:gd name="T20" fmla="*/ 1894 w 2834"/>
                <a:gd name="T21" fmla="*/ 2116 h 2598"/>
                <a:gd name="T22" fmla="*/ 1772 w 2834"/>
                <a:gd name="T23" fmla="*/ 2124 h 2598"/>
                <a:gd name="T24" fmla="*/ 1688 w 2834"/>
                <a:gd name="T25" fmla="*/ 2009 h 2598"/>
                <a:gd name="T26" fmla="*/ 1741 w 2834"/>
                <a:gd name="T27" fmla="*/ 1910 h 2598"/>
                <a:gd name="T28" fmla="*/ 1864 w 2834"/>
                <a:gd name="T29" fmla="*/ 1788 h 2598"/>
                <a:gd name="T30" fmla="*/ 1955 w 2834"/>
                <a:gd name="T31" fmla="*/ 1612 h 2598"/>
                <a:gd name="T32" fmla="*/ 2351 w 2834"/>
                <a:gd name="T33" fmla="*/ 1413 h 2598"/>
                <a:gd name="T34" fmla="*/ 2603 w 2834"/>
                <a:gd name="T35" fmla="*/ 1368 h 2598"/>
                <a:gd name="T36" fmla="*/ 2741 w 2834"/>
                <a:gd name="T37" fmla="*/ 1314 h 2598"/>
                <a:gd name="T38" fmla="*/ 2764 w 2834"/>
                <a:gd name="T39" fmla="*/ 1184 h 2598"/>
                <a:gd name="T40" fmla="*/ 2833 w 2834"/>
                <a:gd name="T41" fmla="*/ 1093 h 2598"/>
                <a:gd name="T42" fmla="*/ 2733 w 2834"/>
                <a:gd name="T43" fmla="*/ 1032 h 2598"/>
                <a:gd name="T44" fmla="*/ 2603 w 2834"/>
                <a:gd name="T45" fmla="*/ 948 h 2598"/>
                <a:gd name="T46" fmla="*/ 2588 w 2834"/>
                <a:gd name="T47" fmla="*/ 818 h 2598"/>
                <a:gd name="T48" fmla="*/ 2428 w 2834"/>
                <a:gd name="T49" fmla="*/ 841 h 2598"/>
                <a:gd name="T50" fmla="*/ 2397 w 2834"/>
                <a:gd name="T51" fmla="*/ 703 h 2598"/>
                <a:gd name="T52" fmla="*/ 2154 w 2834"/>
                <a:gd name="T53" fmla="*/ 619 h 2598"/>
                <a:gd name="T54" fmla="*/ 2070 w 2834"/>
                <a:gd name="T55" fmla="*/ 520 h 2598"/>
                <a:gd name="T56" fmla="*/ 1955 w 2834"/>
                <a:gd name="T57" fmla="*/ 512 h 2598"/>
                <a:gd name="T58" fmla="*/ 1871 w 2834"/>
                <a:gd name="T59" fmla="*/ 489 h 2598"/>
                <a:gd name="T60" fmla="*/ 1711 w 2834"/>
                <a:gd name="T61" fmla="*/ 543 h 2598"/>
                <a:gd name="T62" fmla="*/ 1726 w 2834"/>
                <a:gd name="T63" fmla="*/ 428 h 2598"/>
                <a:gd name="T64" fmla="*/ 1558 w 2834"/>
                <a:gd name="T65" fmla="*/ 367 h 2598"/>
                <a:gd name="T66" fmla="*/ 1375 w 2834"/>
                <a:gd name="T67" fmla="*/ 123 h 2598"/>
                <a:gd name="T68" fmla="*/ 1543 w 2834"/>
                <a:gd name="T69" fmla="*/ 107 h 2598"/>
                <a:gd name="T70" fmla="*/ 1543 w 2834"/>
                <a:gd name="T71" fmla="*/ 69 h 2598"/>
                <a:gd name="T72" fmla="*/ 1405 w 2834"/>
                <a:gd name="T73" fmla="*/ 0 h 2598"/>
                <a:gd name="T74" fmla="*/ 1398 w 2834"/>
                <a:gd name="T75" fmla="*/ 8 h 2598"/>
                <a:gd name="T76" fmla="*/ 848 w 2834"/>
                <a:gd name="T77" fmla="*/ 107 h 2598"/>
                <a:gd name="T78" fmla="*/ 710 w 2834"/>
                <a:gd name="T79" fmla="*/ 237 h 2598"/>
                <a:gd name="T80" fmla="*/ 611 w 2834"/>
                <a:gd name="T81" fmla="*/ 604 h 2598"/>
                <a:gd name="T82" fmla="*/ 252 w 2834"/>
                <a:gd name="T83" fmla="*/ 558 h 2598"/>
                <a:gd name="T84" fmla="*/ 206 w 2834"/>
                <a:gd name="T85" fmla="*/ 749 h 2598"/>
                <a:gd name="T86" fmla="*/ 382 w 2834"/>
                <a:gd name="T87" fmla="*/ 749 h 2598"/>
                <a:gd name="T88" fmla="*/ 443 w 2834"/>
                <a:gd name="T89" fmla="*/ 894 h 2598"/>
                <a:gd name="T90" fmla="*/ 412 w 2834"/>
                <a:gd name="T91" fmla="*/ 1047 h 2598"/>
                <a:gd name="T92" fmla="*/ 328 w 2834"/>
                <a:gd name="T93" fmla="*/ 1093 h 2598"/>
                <a:gd name="T94" fmla="*/ 458 w 2834"/>
                <a:gd name="T95" fmla="*/ 1161 h 2598"/>
                <a:gd name="T96" fmla="*/ 527 w 2834"/>
                <a:gd name="T97" fmla="*/ 1291 h 2598"/>
                <a:gd name="T98" fmla="*/ 565 w 2834"/>
                <a:gd name="T99" fmla="*/ 1368 h 2598"/>
                <a:gd name="T100" fmla="*/ 619 w 2834"/>
                <a:gd name="T101" fmla="*/ 1482 h 2598"/>
                <a:gd name="T102" fmla="*/ 664 w 2834"/>
                <a:gd name="T103" fmla="*/ 1612 h 2598"/>
                <a:gd name="T104" fmla="*/ 672 w 2834"/>
                <a:gd name="T105" fmla="*/ 1711 h 2598"/>
                <a:gd name="T106" fmla="*/ 817 w 2834"/>
                <a:gd name="T107" fmla="*/ 1811 h 2598"/>
                <a:gd name="T108" fmla="*/ 726 w 2834"/>
                <a:gd name="T109" fmla="*/ 1918 h 2598"/>
                <a:gd name="T110" fmla="*/ 787 w 2834"/>
                <a:gd name="T111" fmla="*/ 1994 h 2598"/>
                <a:gd name="T112" fmla="*/ 848 w 2834"/>
                <a:gd name="T113" fmla="*/ 1979 h 2598"/>
                <a:gd name="T114" fmla="*/ 978 w 2834"/>
                <a:gd name="T115" fmla="*/ 2040 h 2598"/>
                <a:gd name="T116" fmla="*/ 1008 w 2834"/>
                <a:gd name="T117" fmla="*/ 2132 h 2598"/>
                <a:gd name="T118" fmla="*/ 947 w 2834"/>
                <a:gd name="T119" fmla="*/ 2200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34" h="2598">
                  <a:moveTo>
                    <a:pt x="15" y="191"/>
                  </a:moveTo>
                  <a:lnTo>
                    <a:pt x="15" y="191"/>
                  </a:lnTo>
                  <a:cubicBezTo>
                    <a:pt x="15" y="184"/>
                    <a:pt x="7" y="176"/>
                    <a:pt x="7" y="169"/>
                  </a:cubicBezTo>
                  <a:cubicBezTo>
                    <a:pt x="7" y="161"/>
                    <a:pt x="7" y="153"/>
                    <a:pt x="7" y="146"/>
                  </a:cubicBezTo>
                  <a:cubicBezTo>
                    <a:pt x="7" y="138"/>
                    <a:pt x="0" y="115"/>
                    <a:pt x="15" y="107"/>
                  </a:cubicBezTo>
                  <a:cubicBezTo>
                    <a:pt x="23" y="107"/>
                    <a:pt x="23" y="123"/>
                    <a:pt x="23" y="130"/>
                  </a:cubicBezTo>
                  <a:cubicBezTo>
                    <a:pt x="23" y="138"/>
                    <a:pt x="30" y="161"/>
                    <a:pt x="38" y="169"/>
                  </a:cubicBezTo>
                  <a:cubicBezTo>
                    <a:pt x="38" y="176"/>
                    <a:pt x="38" y="184"/>
                    <a:pt x="38" y="184"/>
                  </a:cubicBezTo>
                  <a:cubicBezTo>
                    <a:pt x="38" y="191"/>
                    <a:pt x="30" y="199"/>
                    <a:pt x="15" y="207"/>
                  </a:cubicBezTo>
                  <a:cubicBezTo>
                    <a:pt x="15" y="191"/>
                    <a:pt x="15" y="191"/>
                    <a:pt x="15" y="191"/>
                  </a:cubicBezTo>
                  <a:close/>
                  <a:moveTo>
                    <a:pt x="886" y="2208"/>
                  </a:moveTo>
                  <a:lnTo>
                    <a:pt x="886" y="2208"/>
                  </a:lnTo>
                  <a:cubicBezTo>
                    <a:pt x="886" y="2391"/>
                    <a:pt x="1031" y="2353"/>
                    <a:pt x="1168" y="2353"/>
                  </a:cubicBezTo>
                  <a:cubicBezTo>
                    <a:pt x="1214" y="2376"/>
                    <a:pt x="1276" y="2399"/>
                    <a:pt x="1283" y="2452"/>
                  </a:cubicBezTo>
                  <a:cubicBezTo>
                    <a:pt x="1283" y="2513"/>
                    <a:pt x="1329" y="2552"/>
                    <a:pt x="1382" y="2582"/>
                  </a:cubicBezTo>
                  <a:cubicBezTo>
                    <a:pt x="1405" y="2590"/>
                    <a:pt x="1497" y="2513"/>
                    <a:pt x="1528" y="2597"/>
                  </a:cubicBezTo>
                  <a:cubicBezTo>
                    <a:pt x="1543" y="2597"/>
                    <a:pt x="1550" y="2567"/>
                    <a:pt x="1573" y="2559"/>
                  </a:cubicBezTo>
                  <a:cubicBezTo>
                    <a:pt x="1589" y="2559"/>
                    <a:pt x="1612" y="2552"/>
                    <a:pt x="1635" y="2552"/>
                  </a:cubicBezTo>
                  <a:cubicBezTo>
                    <a:pt x="1635" y="2475"/>
                    <a:pt x="1619" y="2430"/>
                    <a:pt x="1673" y="2353"/>
                  </a:cubicBezTo>
                  <a:cubicBezTo>
                    <a:pt x="1718" y="2277"/>
                    <a:pt x="1741" y="2254"/>
                    <a:pt x="1833" y="2254"/>
                  </a:cubicBezTo>
                  <a:lnTo>
                    <a:pt x="1833" y="2254"/>
                  </a:lnTo>
                  <a:cubicBezTo>
                    <a:pt x="1833" y="2193"/>
                    <a:pt x="1871" y="2162"/>
                    <a:pt x="1894" y="2116"/>
                  </a:cubicBezTo>
                  <a:lnTo>
                    <a:pt x="1894" y="2116"/>
                  </a:lnTo>
                  <a:cubicBezTo>
                    <a:pt x="1848" y="2124"/>
                    <a:pt x="1810" y="2139"/>
                    <a:pt x="1772" y="2124"/>
                  </a:cubicBezTo>
                  <a:cubicBezTo>
                    <a:pt x="1757" y="2116"/>
                    <a:pt x="1772" y="2086"/>
                    <a:pt x="1757" y="2070"/>
                  </a:cubicBezTo>
                  <a:cubicBezTo>
                    <a:pt x="1741" y="2047"/>
                    <a:pt x="1703" y="2032"/>
                    <a:pt x="1688" y="2009"/>
                  </a:cubicBezTo>
                  <a:cubicBezTo>
                    <a:pt x="1680" y="1994"/>
                    <a:pt x="1680" y="1971"/>
                    <a:pt x="1688" y="1956"/>
                  </a:cubicBezTo>
                  <a:cubicBezTo>
                    <a:pt x="1696" y="1941"/>
                    <a:pt x="1726" y="1933"/>
                    <a:pt x="1741" y="1910"/>
                  </a:cubicBezTo>
                  <a:cubicBezTo>
                    <a:pt x="1749" y="1895"/>
                    <a:pt x="1741" y="1864"/>
                    <a:pt x="1757" y="1849"/>
                  </a:cubicBezTo>
                  <a:cubicBezTo>
                    <a:pt x="1780" y="1826"/>
                    <a:pt x="1833" y="1811"/>
                    <a:pt x="1864" y="1788"/>
                  </a:cubicBezTo>
                  <a:lnTo>
                    <a:pt x="1864" y="1788"/>
                  </a:lnTo>
                  <a:cubicBezTo>
                    <a:pt x="1864" y="1765"/>
                    <a:pt x="1940" y="1643"/>
                    <a:pt x="1955" y="1612"/>
                  </a:cubicBezTo>
                  <a:cubicBezTo>
                    <a:pt x="1986" y="1574"/>
                    <a:pt x="2108" y="1597"/>
                    <a:pt x="2169" y="1543"/>
                  </a:cubicBezTo>
                  <a:cubicBezTo>
                    <a:pt x="2230" y="1482"/>
                    <a:pt x="2261" y="1429"/>
                    <a:pt x="2351" y="1413"/>
                  </a:cubicBezTo>
                  <a:cubicBezTo>
                    <a:pt x="2397" y="1406"/>
                    <a:pt x="2474" y="1421"/>
                    <a:pt x="2497" y="1391"/>
                  </a:cubicBezTo>
                  <a:cubicBezTo>
                    <a:pt x="2527" y="1360"/>
                    <a:pt x="2565" y="1360"/>
                    <a:pt x="2603" y="1368"/>
                  </a:cubicBezTo>
                  <a:cubicBezTo>
                    <a:pt x="2657" y="1375"/>
                    <a:pt x="2695" y="1345"/>
                    <a:pt x="2741" y="1314"/>
                  </a:cubicBezTo>
                  <a:lnTo>
                    <a:pt x="2741" y="1314"/>
                  </a:lnTo>
                  <a:cubicBezTo>
                    <a:pt x="2741" y="1291"/>
                    <a:pt x="2741" y="1238"/>
                    <a:pt x="2749" y="1215"/>
                  </a:cubicBezTo>
                  <a:cubicBezTo>
                    <a:pt x="2749" y="1200"/>
                    <a:pt x="2764" y="1192"/>
                    <a:pt x="2764" y="1184"/>
                  </a:cubicBezTo>
                  <a:cubicBezTo>
                    <a:pt x="2756" y="1169"/>
                    <a:pt x="2726" y="1169"/>
                    <a:pt x="2733" y="1161"/>
                  </a:cubicBezTo>
                  <a:cubicBezTo>
                    <a:pt x="2756" y="1123"/>
                    <a:pt x="2833" y="1131"/>
                    <a:pt x="2833" y="1093"/>
                  </a:cubicBezTo>
                  <a:cubicBezTo>
                    <a:pt x="2833" y="1055"/>
                    <a:pt x="2772" y="1055"/>
                    <a:pt x="2733" y="1032"/>
                  </a:cubicBezTo>
                  <a:lnTo>
                    <a:pt x="2733" y="1032"/>
                  </a:lnTo>
                  <a:cubicBezTo>
                    <a:pt x="2718" y="1001"/>
                    <a:pt x="2718" y="963"/>
                    <a:pt x="2688" y="940"/>
                  </a:cubicBezTo>
                  <a:cubicBezTo>
                    <a:pt x="2665" y="925"/>
                    <a:pt x="2626" y="955"/>
                    <a:pt x="2603" y="948"/>
                  </a:cubicBezTo>
                  <a:cubicBezTo>
                    <a:pt x="2581" y="932"/>
                    <a:pt x="2573" y="902"/>
                    <a:pt x="2573" y="879"/>
                  </a:cubicBezTo>
                  <a:cubicBezTo>
                    <a:pt x="2565" y="856"/>
                    <a:pt x="2596" y="833"/>
                    <a:pt x="2588" y="818"/>
                  </a:cubicBezTo>
                  <a:cubicBezTo>
                    <a:pt x="2581" y="802"/>
                    <a:pt x="2558" y="810"/>
                    <a:pt x="2542" y="810"/>
                  </a:cubicBezTo>
                  <a:cubicBezTo>
                    <a:pt x="2504" y="818"/>
                    <a:pt x="2466" y="841"/>
                    <a:pt x="2428" y="841"/>
                  </a:cubicBezTo>
                  <a:cubicBezTo>
                    <a:pt x="2405" y="833"/>
                    <a:pt x="2382" y="818"/>
                    <a:pt x="2382" y="795"/>
                  </a:cubicBezTo>
                  <a:cubicBezTo>
                    <a:pt x="2374" y="764"/>
                    <a:pt x="2420" y="726"/>
                    <a:pt x="2397" y="703"/>
                  </a:cubicBezTo>
                  <a:cubicBezTo>
                    <a:pt x="2359" y="680"/>
                    <a:pt x="2307" y="726"/>
                    <a:pt x="2268" y="711"/>
                  </a:cubicBezTo>
                  <a:cubicBezTo>
                    <a:pt x="2223" y="696"/>
                    <a:pt x="2200" y="642"/>
                    <a:pt x="2154" y="619"/>
                  </a:cubicBezTo>
                  <a:cubicBezTo>
                    <a:pt x="2131" y="604"/>
                    <a:pt x="2093" y="642"/>
                    <a:pt x="2077" y="619"/>
                  </a:cubicBezTo>
                  <a:cubicBezTo>
                    <a:pt x="2054" y="596"/>
                    <a:pt x="2085" y="550"/>
                    <a:pt x="2070" y="520"/>
                  </a:cubicBezTo>
                  <a:cubicBezTo>
                    <a:pt x="2062" y="505"/>
                    <a:pt x="2039" y="497"/>
                    <a:pt x="2016" y="497"/>
                  </a:cubicBezTo>
                  <a:cubicBezTo>
                    <a:pt x="2001" y="497"/>
                    <a:pt x="1978" y="512"/>
                    <a:pt x="1955" y="512"/>
                  </a:cubicBezTo>
                  <a:cubicBezTo>
                    <a:pt x="1948" y="512"/>
                    <a:pt x="1940" y="489"/>
                    <a:pt x="1932" y="489"/>
                  </a:cubicBezTo>
                  <a:cubicBezTo>
                    <a:pt x="1910" y="482"/>
                    <a:pt x="1887" y="474"/>
                    <a:pt x="1871" y="489"/>
                  </a:cubicBezTo>
                  <a:cubicBezTo>
                    <a:pt x="1856" y="505"/>
                    <a:pt x="1856" y="550"/>
                    <a:pt x="1833" y="558"/>
                  </a:cubicBezTo>
                  <a:cubicBezTo>
                    <a:pt x="1795" y="573"/>
                    <a:pt x="1741" y="566"/>
                    <a:pt x="1711" y="543"/>
                  </a:cubicBezTo>
                  <a:cubicBezTo>
                    <a:pt x="1696" y="527"/>
                    <a:pt x="1726" y="505"/>
                    <a:pt x="1726" y="482"/>
                  </a:cubicBezTo>
                  <a:cubicBezTo>
                    <a:pt x="1734" y="466"/>
                    <a:pt x="1741" y="444"/>
                    <a:pt x="1726" y="428"/>
                  </a:cubicBezTo>
                  <a:cubicBezTo>
                    <a:pt x="1718" y="413"/>
                    <a:pt x="1696" y="428"/>
                    <a:pt x="1680" y="428"/>
                  </a:cubicBezTo>
                  <a:cubicBezTo>
                    <a:pt x="1635" y="413"/>
                    <a:pt x="1596" y="390"/>
                    <a:pt x="1558" y="367"/>
                  </a:cubicBezTo>
                  <a:cubicBezTo>
                    <a:pt x="1497" y="321"/>
                    <a:pt x="1428" y="283"/>
                    <a:pt x="1390" y="230"/>
                  </a:cubicBezTo>
                  <a:cubicBezTo>
                    <a:pt x="1367" y="199"/>
                    <a:pt x="1360" y="153"/>
                    <a:pt x="1375" y="123"/>
                  </a:cubicBezTo>
                  <a:cubicBezTo>
                    <a:pt x="1382" y="107"/>
                    <a:pt x="1413" y="115"/>
                    <a:pt x="1428" y="115"/>
                  </a:cubicBezTo>
                  <a:cubicBezTo>
                    <a:pt x="1466" y="107"/>
                    <a:pt x="1512" y="123"/>
                    <a:pt x="1543" y="107"/>
                  </a:cubicBezTo>
                  <a:cubicBezTo>
                    <a:pt x="1558" y="92"/>
                    <a:pt x="1543" y="92"/>
                    <a:pt x="1543" y="69"/>
                  </a:cubicBezTo>
                  <a:lnTo>
                    <a:pt x="1543" y="69"/>
                  </a:lnTo>
                  <a:cubicBezTo>
                    <a:pt x="1489" y="62"/>
                    <a:pt x="1436" y="46"/>
                    <a:pt x="1405" y="0"/>
                  </a:cubicBezTo>
                  <a:lnTo>
                    <a:pt x="1405" y="0"/>
                  </a:lnTo>
                  <a:cubicBezTo>
                    <a:pt x="1398" y="8"/>
                    <a:pt x="1398" y="8"/>
                    <a:pt x="1398" y="8"/>
                  </a:cubicBezTo>
                  <a:lnTo>
                    <a:pt x="1398" y="8"/>
                  </a:lnTo>
                  <a:cubicBezTo>
                    <a:pt x="1329" y="54"/>
                    <a:pt x="1191" y="46"/>
                    <a:pt x="1107" y="77"/>
                  </a:cubicBezTo>
                  <a:cubicBezTo>
                    <a:pt x="1031" y="100"/>
                    <a:pt x="924" y="100"/>
                    <a:pt x="848" y="107"/>
                  </a:cubicBezTo>
                  <a:cubicBezTo>
                    <a:pt x="810" y="115"/>
                    <a:pt x="741" y="115"/>
                    <a:pt x="749" y="153"/>
                  </a:cubicBezTo>
                  <a:cubicBezTo>
                    <a:pt x="764" y="191"/>
                    <a:pt x="733" y="214"/>
                    <a:pt x="710" y="237"/>
                  </a:cubicBezTo>
                  <a:cubicBezTo>
                    <a:pt x="687" y="268"/>
                    <a:pt x="710" y="367"/>
                    <a:pt x="703" y="413"/>
                  </a:cubicBezTo>
                  <a:cubicBezTo>
                    <a:pt x="687" y="489"/>
                    <a:pt x="649" y="543"/>
                    <a:pt x="611" y="604"/>
                  </a:cubicBezTo>
                  <a:cubicBezTo>
                    <a:pt x="542" y="642"/>
                    <a:pt x="474" y="673"/>
                    <a:pt x="420" y="589"/>
                  </a:cubicBezTo>
                  <a:cubicBezTo>
                    <a:pt x="405" y="558"/>
                    <a:pt x="290" y="558"/>
                    <a:pt x="252" y="558"/>
                  </a:cubicBezTo>
                  <a:cubicBezTo>
                    <a:pt x="252" y="627"/>
                    <a:pt x="229" y="688"/>
                    <a:pt x="206" y="749"/>
                  </a:cubicBezTo>
                  <a:lnTo>
                    <a:pt x="206" y="749"/>
                  </a:lnTo>
                  <a:cubicBezTo>
                    <a:pt x="237" y="749"/>
                    <a:pt x="252" y="749"/>
                    <a:pt x="282" y="749"/>
                  </a:cubicBezTo>
                  <a:cubicBezTo>
                    <a:pt x="313" y="749"/>
                    <a:pt x="351" y="734"/>
                    <a:pt x="382" y="749"/>
                  </a:cubicBezTo>
                  <a:cubicBezTo>
                    <a:pt x="397" y="757"/>
                    <a:pt x="389" y="780"/>
                    <a:pt x="397" y="795"/>
                  </a:cubicBezTo>
                  <a:cubicBezTo>
                    <a:pt x="412" y="833"/>
                    <a:pt x="435" y="863"/>
                    <a:pt x="443" y="894"/>
                  </a:cubicBezTo>
                  <a:cubicBezTo>
                    <a:pt x="451" y="902"/>
                    <a:pt x="435" y="909"/>
                    <a:pt x="428" y="917"/>
                  </a:cubicBezTo>
                  <a:cubicBezTo>
                    <a:pt x="420" y="955"/>
                    <a:pt x="428" y="1009"/>
                    <a:pt x="412" y="1047"/>
                  </a:cubicBezTo>
                  <a:cubicBezTo>
                    <a:pt x="397" y="1070"/>
                    <a:pt x="367" y="1062"/>
                    <a:pt x="344" y="1077"/>
                  </a:cubicBezTo>
                  <a:cubicBezTo>
                    <a:pt x="336" y="1077"/>
                    <a:pt x="328" y="1085"/>
                    <a:pt x="328" y="1093"/>
                  </a:cubicBezTo>
                  <a:cubicBezTo>
                    <a:pt x="336" y="1108"/>
                    <a:pt x="351" y="1100"/>
                    <a:pt x="359" y="1108"/>
                  </a:cubicBezTo>
                  <a:cubicBezTo>
                    <a:pt x="397" y="1123"/>
                    <a:pt x="420" y="1154"/>
                    <a:pt x="458" y="1161"/>
                  </a:cubicBezTo>
                  <a:cubicBezTo>
                    <a:pt x="474" y="1169"/>
                    <a:pt x="489" y="1116"/>
                    <a:pt x="496" y="1131"/>
                  </a:cubicBezTo>
                  <a:cubicBezTo>
                    <a:pt x="527" y="1177"/>
                    <a:pt x="519" y="1238"/>
                    <a:pt x="527" y="1291"/>
                  </a:cubicBezTo>
                  <a:cubicBezTo>
                    <a:pt x="535" y="1299"/>
                    <a:pt x="527" y="1314"/>
                    <a:pt x="535" y="1322"/>
                  </a:cubicBezTo>
                  <a:cubicBezTo>
                    <a:pt x="542" y="1337"/>
                    <a:pt x="557" y="1352"/>
                    <a:pt x="565" y="1368"/>
                  </a:cubicBezTo>
                  <a:cubicBezTo>
                    <a:pt x="580" y="1398"/>
                    <a:pt x="573" y="1436"/>
                    <a:pt x="588" y="1467"/>
                  </a:cubicBezTo>
                  <a:cubicBezTo>
                    <a:pt x="596" y="1482"/>
                    <a:pt x="619" y="1467"/>
                    <a:pt x="619" y="1482"/>
                  </a:cubicBezTo>
                  <a:cubicBezTo>
                    <a:pt x="626" y="1521"/>
                    <a:pt x="603" y="1566"/>
                    <a:pt x="619" y="1604"/>
                  </a:cubicBezTo>
                  <a:cubicBezTo>
                    <a:pt x="619" y="1627"/>
                    <a:pt x="657" y="1604"/>
                    <a:pt x="664" y="1612"/>
                  </a:cubicBezTo>
                  <a:cubicBezTo>
                    <a:pt x="680" y="1627"/>
                    <a:pt x="680" y="1643"/>
                    <a:pt x="680" y="1658"/>
                  </a:cubicBezTo>
                  <a:cubicBezTo>
                    <a:pt x="680" y="1681"/>
                    <a:pt x="664" y="1704"/>
                    <a:pt x="672" y="1711"/>
                  </a:cubicBezTo>
                  <a:cubicBezTo>
                    <a:pt x="695" y="1734"/>
                    <a:pt x="733" y="1719"/>
                    <a:pt x="756" y="1734"/>
                  </a:cubicBezTo>
                  <a:cubicBezTo>
                    <a:pt x="779" y="1750"/>
                    <a:pt x="817" y="1780"/>
                    <a:pt x="817" y="1811"/>
                  </a:cubicBezTo>
                  <a:cubicBezTo>
                    <a:pt x="810" y="1841"/>
                    <a:pt x="764" y="1834"/>
                    <a:pt x="749" y="1857"/>
                  </a:cubicBezTo>
                  <a:cubicBezTo>
                    <a:pt x="733" y="1872"/>
                    <a:pt x="718" y="1895"/>
                    <a:pt x="726" y="1918"/>
                  </a:cubicBezTo>
                  <a:cubicBezTo>
                    <a:pt x="733" y="1933"/>
                    <a:pt x="764" y="1918"/>
                    <a:pt x="771" y="1933"/>
                  </a:cubicBezTo>
                  <a:cubicBezTo>
                    <a:pt x="787" y="1948"/>
                    <a:pt x="779" y="1979"/>
                    <a:pt x="787" y="1994"/>
                  </a:cubicBezTo>
                  <a:lnTo>
                    <a:pt x="787" y="1994"/>
                  </a:lnTo>
                  <a:cubicBezTo>
                    <a:pt x="810" y="1994"/>
                    <a:pt x="825" y="1986"/>
                    <a:pt x="848" y="1979"/>
                  </a:cubicBezTo>
                  <a:cubicBezTo>
                    <a:pt x="871" y="1971"/>
                    <a:pt x="901" y="1956"/>
                    <a:pt x="924" y="1963"/>
                  </a:cubicBezTo>
                  <a:cubicBezTo>
                    <a:pt x="947" y="1979"/>
                    <a:pt x="955" y="2017"/>
                    <a:pt x="978" y="2040"/>
                  </a:cubicBezTo>
                  <a:cubicBezTo>
                    <a:pt x="1001" y="2055"/>
                    <a:pt x="1054" y="2047"/>
                    <a:pt x="1062" y="2078"/>
                  </a:cubicBezTo>
                  <a:cubicBezTo>
                    <a:pt x="1069" y="2101"/>
                    <a:pt x="1024" y="2109"/>
                    <a:pt x="1008" y="2132"/>
                  </a:cubicBezTo>
                  <a:cubicBezTo>
                    <a:pt x="1001" y="2139"/>
                    <a:pt x="1016" y="2155"/>
                    <a:pt x="1008" y="2170"/>
                  </a:cubicBezTo>
                  <a:cubicBezTo>
                    <a:pt x="993" y="2185"/>
                    <a:pt x="970" y="2193"/>
                    <a:pt x="947" y="2200"/>
                  </a:cubicBezTo>
                  <a:cubicBezTo>
                    <a:pt x="932" y="2208"/>
                    <a:pt x="909" y="2208"/>
                    <a:pt x="886" y="220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1" name="Freeform 161"/>
            <p:cNvSpPr>
              <a:spLocks noChangeArrowheads="1"/>
            </p:cNvSpPr>
            <p:nvPr/>
          </p:nvSpPr>
          <p:spPr bwMode="auto">
            <a:xfrm>
              <a:off x="5584462" y="9939339"/>
              <a:ext cx="112706" cy="90487"/>
            </a:xfrm>
            <a:custGeom>
              <a:avLst/>
              <a:gdLst>
                <a:gd name="T0" fmla="*/ 130 w 314"/>
                <a:gd name="T1" fmla="*/ 252 h 253"/>
                <a:gd name="T2" fmla="*/ 130 w 314"/>
                <a:gd name="T3" fmla="*/ 252 h 253"/>
                <a:gd name="T4" fmla="*/ 191 w 314"/>
                <a:gd name="T5" fmla="*/ 244 h 253"/>
                <a:gd name="T6" fmla="*/ 252 w 314"/>
                <a:gd name="T7" fmla="*/ 214 h 253"/>
                <a:gd name="T8" fmla="*/ 252 w 314"/>
                <a:gd name="T9" fmla="*/ 176 h 253"/>
                <a:gd name="T10" fmla="*/ 306 w 314"/>
                <a:gd name="T11" fmla="*/ 122 h 253"/>
                <a:gd name="T12" fmla="*/ 222 w 314"/>
                <a:gd name="T13" fmla="*/ 84 h 253"/>
                <a:gd name="T14" fmla="*/ 168 w 314"/>
                <a:gd name="T15" fmla="*/ 7 h 253"/>
                <a:gd name="T16" fmla="*/ 92 w 314"/>
                <a:gd name="T17" fmla="*/ 23 h 253"/>
                <a:gd name="T18" fmla="*/ 31 w 314"/>
                <a:gd name="T19" fmla="*/ 38 h 253"/>
                <a:gd name="T20" fmla="*/ 31 w 314"/>
                <a:gd name="T21" fmla="*/ 38 h 253"/>
                <a:gd name="T22" fmla="*/ 8 w 314"/>
                <a:gd name="T23" fmla="*/ 122 h 253"/>
                <a:gd name="T24" fmla="*/ 61 w 314"/>
                <a:gd name="T25" fmla="*/ 252 h 253"/>
                <a:gd name="T26" fmla="*/ 61 w 314"/>
                <a:gd name="T27" fmla="*/ 252 h 253"/>
                <a:gd name="T28" fmla="*/ 130 w 314"/>
                <a:gd name="T29" fmla="*/ 244 h 253"/>
                <a:gd name="T30" fmla="*/ 130 w 314"/>
                <a:gd name="T31" fmla="*/ 244 h 253"/>
                <a:gd name="T32" fmla="*/ 130 w 314"/>
                <a:gd name="T33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253">
                  <a:moveTo>
                    <a:pt x="130" y="252"/>
                  </a:moveTo>
                  <a:lnTo>
                    <a:pt x="130" y="252"/>
                  </a:lnTo>
                  <a:cubicBezTo>
                    <a:pt x="153" y="252"/>
                    <a:pt x="176" y="252"/>
                    <a:pt x="191" y="244"/>
                  </a:cubicBezTo>
                  <a:cubicBezTo>
                    <a:pt x="214" y="237"/>
                    <a:pt x="237" y="229"/>
                    <a:pt x="252" y="214"/>
                  </a:cubicBezTo>
                  <a:cubicBezTo>
                    <a:pt x="260" y="199"/>
                    <a:pt x="245" y="183"/>
                    <a:pt x="252" y="176"/>
                  </a:cubicBezTo>
                  <a:cubicBezTo>
                    <a:pt x="268" y="153"/>
                    <a:pt x="313" y="145"/>
                    <a:pt x="306" y="122"/>
                  </a:cubicBezTo>
                  <a:cubicBezTo>
                    <a:pt x="298" y="91"/>
                    <a:pt x="245" y="99"/>
                    <a:pt x="222" y="84"/>
                  </a:cubicBezTo>
                  <a:cubicBezTo>
                    <a:pt x="199" y="61"/>
                    <a:pt x="191" y="23"/>
                    <a:pt x="168" y="7"/>
                  </a:cubicBezTo>
                  <a:cubicBezTo>
                    <a:pt x="145" y="0"/>
                    <a:pt x="115" y="15"/>
                    <a:pt x="92" y="23"/>
                  </a:cubicBezTo>
                  <a:cubicBezTo>
                    <a:pt x="69" y="30"/>
                    <a:pt x="54" y="38"/>
                    <a:pt x="31" y="38"/>
                  </a:cubicBezTo>
                  <a:lnTo>
                    <a:pt x="31" y="38"/>
                  </a:lnTo>
                  <a:cubicBezTo>
                    <a:pt x="23" y="69"/>
                    <a:pt x="0" y="99"/>
                    <a:pt x="8" y="122"/>
                  </a:cubicBezTo>
                  <a:cubicBezTo>
                    <a:pt x="15" y="153"/>
                    <a:pt x="46" y="229"/>
                    <a:pt x="61" y="252"/>
                  </a:cubicBezTo>
                  <a:lnTo>
                    <a:pt x="61" y="252"/>
                  </a:lnTo>
                  <a:cubicBezTo>
                    <a:pt x="84" y="244"/>
                    <a:pt x="99" y="237"/>
                    <a:pt x="130" y="244"/>
                  </a:cubicBezTo>
                  <a:lnTo>
                    <a:pt x="130" y="244"/>
                  </a:lnTo>
                  <a:cubicBezTo>
                    <a:pt x="130" y="252"/>
                    <a:pt x="130" y="252"/>
                    <a:pt x="130" y="25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2" name="Freeform 162"/>
            <p:cNvSpPr>
              <a:spLocks noChangeArrowheads="1"/>
            </p:cNvSpPr>
            <p:nvPr/>
          </p:nvSpPr>
          <p:spPr bwMode="auto">
            <a:xfrm>
              <a:off x="4387564" y="9499600"/>
              <a:ext cx="1219121" cy="927100"/>
            </a:xfrm>
            <a:custGeom>
              <a:avLst/>
              <a:gdLst>
                <a:gd name="T0" fmla="*/ 8 w 3385"/>
                <a:gd name="T1" fmla="*/ 2551 h 2575"/>
                <a:gd name="T2" fmla="*/ 69 w 3385"/>
                <a:gd name="T3" fmla="*/ 2536 h 2575"/>
                <a:gd name="T4" fmla="*/ 0 w 3385"/>
                <a:gd name="T5" fmla="*/ 2566 h 2575"/>
                <a:gd name="T6" fmla="*/ 3384 w 3385"/>
                <a:gd name="T7" fmla="*/ 1474 h 2575"/>
                <a:gd name="T8" fmla="*/ 3331 w 3385"/>
                <a:gd name="T9" fmla="*/ 1344 h 2575"/>
                <a:gd name="T10" fmla="*/ 3354 w 3385"/>
                <a:gd name="T11" fmla="*/ 1260 h 2575"/>
                <a:gd name="T12" fmla="*/ 3293 w 3385"/>
                <a:gd name="T13" fmla="*/ 1184 h 2575"/>
                <a:gd name="T14" fmla="*/ 3384 w 3385"/>
                <a:gd name="T15" fmla="*/ 1077 h 2575"/>
                <a:gd name="T16" fmla="*/ 3239 w 3385"/>
                <a:gd name="T17" fmla="*/ 977 h 2575"/>
                <a:gd name="T18" fmla="*/ 3231 w 3385"/>
                <a:gd name="T19" fmla="*/ 878 h 2575"/>
                <a:gd name="T20" fmla="*/ 3186 w 3385"/>
                <a:gd name="T21" fmla="*/ 748 h 2575"/>
                <a:gd name="T22" fmla="*/ 3132 w 3385"/>
                <a:gd name="T23" fmla="*/ 634 h 2575"/>
                <a:gd name="T24" fmla="*/ 3094 w 3385"/>
                <a:gd name="T25" fmla="*/ 557 h 2575"/>
                <a:gd name="T26" fmla="*/ 3025 w 3385"/>
                <a:gd name="T27" fmla="*/ 427 h 2575"/>
                <a:gd name="T28" fmla="*/ 2895 w 3385"/>
                <a:gd name="T29" fmla="*/ 359 h 2575"/>
                <a:gd name="T30" fmla="*/ 2979 w 3385"/>
                <a:gd name="T31" fmla="*/ 313 h 2575"/>
                <a:gd name="T32" fmla="*/ 3010 w 3385"/>
                <a:gd name="T33" fmla="*/ 160 h 2575"/>
                <a:gd name="T34" fmla="*/ 2949 w 3385"/>
                <a:gd name="T35" fmla="*/ 15 h 2575"/>
                <a:gd name="T36" fmla="*/ 2773 w 3385"/>
                <a:gd name="T37" fmla="*/ 15 h 2575"/>
                <a:gd name="T38" fmla="*/ 2750 w 3385"/>
                <a:gd name="T39" fmla="*/ 114 h 2575"/>
                <a:gd name="T40" fmla="*/ 2674 w 3385"/>
                <a:gd name="T41" fmla="*/ 473 h 2575"/>
                <a:gd name="T42" fmla="*/ 2437 w 3385"/>
                <a:gd name="T43" fmla="*/ 710 h 2575"/>
                <a:gd name="T44" fmla="*/ 2185 w 3385"/>
                <a:gd name="T45" fmla="*/ 901 h 2575"/>
                <a:gd name="T46" fmla="*/ 2017 w 3385"/>
                <a:gd name="T47" fmla="*/ 1000 h 2575"/>
                <a:gd name="T48" fmla="*/ 1795 w 3385"/>
                <a:gd name="T49" fmla="*/ 1520 h 2575"/>
                <a:gd name="T50" fmla="*/ 1582 w 3385"/>
                <a:gd name="T51" fmla="*/ 1726 h 2575"/>
                <a:gd name="T52" fmla="*/ 1322 w 3385"/>
                <a:gd name="T53" fmla="*/ 1810 h 2575"/>
                <a:gd name="T54" fmla="*/ 1047 w 3385"/>
                <a:gd name="T55" fmla="*/ 1940 h 2575"/>
                <a:gd name="T56" fmla="*/ 940 w 3385"/>
                <a:gd name="T57" fmla="*/ 2184 h 2575"/>
                <a:gd name="T58" fmla="*/ 1207 w 3385"/>
                <a:gd name="T59" fmla="*/ 2184 h 2575"/>
                <a:gd name="T60" fmla="*/ 1375 w 3385"/>
                <a:gd name="T61" fmla="*/ 2077 h 2575"/>
                <a:gd name="T62" fmla="*/ 1757 w 3385"/>
                <a:gd name="T63" fmla="*/ 2452 h 2575"/>
                <a:gd name="T64" fmla="*/ 1925 w 3385"/>
                <a:gd name="T65" fmla="*/ 2337 h 2575"/>
                <a:gd name="T66" fmla="*/ 1918 w 3385"/>
                <a:gd name="T67" fmla="*/ 2123 h 2575"/>
                <a:gd name="T68" fmla="*/ 1986 w 3385"/>
                <a:gd name="T69" fmla="*/ 1963 h 2575"/>
                <a:gd name="T70" fmla="*/ 2047 w 3385"/>
                <a:gd name="T71" fmla="*/ 2016 h 2575"/>
                <a:gd name="T72" fmla="*/ 2139 w 3385"/>
                <a:gd name="T73" fmla="*/ 1856 h 2575"/>
                <a:gd name="T74" fmla="*/ 2292 w 3385"/>
                <a:gd name="T75" fmla="*/ 1787 h 2575"/>
                <a:gd name="T76" fmla="*/ 2422 w 3385"/>
                <a:gd name="T77" fmla="*/ 1741 h 2575"/>
                <a:gd name="T78" fmla="*/ 2452 w 3385"/>
                <a:gd name="T79" fmla="*/ 1619 h 2575"/>
                <a:gd name="T80" fmla="*/ 2567 w 3385"/>
                <a:gd name="T81" fmla="*/ 1573 h 2575"/>
                <a:gd name="T82" fmla="*/ 3041 w 3385"/>
                <a:gd name="T83" fmla="*/ 1474 h 2575"/>
                <a:gd name="T84" fmla="*/ 3277 w 3385"/>
                <a:gd name="T85" fmla="*/ 1543 h 2575"/>
                <a:gd name="T86" fmla="*/ 3300 w 3385"/>
                <a:gd name="T87" fmla="*/ 1565 h 2575"/>
                <a:gd name="T88" fmla="*/ 3384 w 3385"/>
                <a:gd name="T89" fmla="*/ 1474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5" h="2575">
                  <a:moveTo>
                    <a:pt x="8" y="2551"/>
                  </a:moveTo>
                  <a:lnTo>
                    <a:pt x="8" y="2551"/>
                  </a:lnTo>
                  <a:cubicBezTo>
                    <a:pt x="23" y="2551"/>
                    <a:pt x="23" y="2513"/>
                    <a:pt x="23" y="2505"/>
                  </a:cubicBezTo>
                  <a:cubicBezTo>
                    <a:pt x="31" y="2497"/>
                    <a:pt x="92" y="2513"/>
                    <a:pt x="69" y="2536"/>
                  </a:cubicBezTo>
                  <a:cubicBezTo>
                    <a:pt x="62" y="2543"/>
                    <a:pt x="54" y="2551"/>
                    <a:pt x="46" y="2566"/>
                  </a:cubicBezTo>
                  <a:cubicBezTo>
                    <a:pt x="39" y="2574"/>
                    <a:pt x="8" y="2566"/>
                    <a:pt x="0" y="2566"/>
                  </a:cubicBezTo>
                  <a:cubicBezTo>
                    <a:pt x="8" y="2551"/>
                    <a:pt x="8" y="2551"/>
                    <a:pt x="8" y="2551"/>
                  </a:cubicBezTo>
                  <a:close/>
                  <a:moveTo>
                    <a:pt x="3384" y="1474"/>
                  </a:moveTo>
                  <a:lnTo>
                    <a:pt x="3384" y="1474"/>
                  </a:lnTo>
                  <a:cubicBezTo>
                    <a:pt x="3369" y="1451"/>
                    <a:pt x="3338" y="1375"/>
                    <a:pt x="3331" y="1344"/>
                  </a:cubicBezTo>
                  <a:cubicBezTo>
                    <a:pt x="3323" y="1321"/>
                    <a:pt x="3346" y="1291"/>
                    <a:pt x="3354" y="1260"/>
                  </a:cubicBezTo>
                  <a:lnTo>
                    <a:pt x="3354" y="1260"/>
                  </a:lnTo>
                  <a:cubicBezTo>
                    <a:pt x="3346" y="1245"/>
                    <a:pt x="3354" y="1214"/>
                    <a:pt x="3338" y="1199"/>
                  </a:cubicBezTo>
                  <a:cubicBezTo>
                    <a:pt x="3331" y="1184"/>
                    <a:pt x="3300" y="1199"/>
                    <a:pt x="3293" y="1184"/>
                  </a:cubicBezTo>
                  <a:cubicBezTo>
                    <a:pt x="3285" y="1161"/>
                    <a:pt x="3300" y="1138"/>
                    <a:pt x="3316" y="1123"/>
                  </a:cubicBezTo>
                  <a:cubicBezTo>
                    <a:pt x="3331" y="1100"/>
                    <a:pt x="3377" y="1107"/>
                    <a:pt x="3384" y="1077"/>
                  </a:cubicBezTo>
                  <a:cubicBezTo>
                    <a:pt x="3384" y="1046"/>
                    <a:pt x="3346" y="1016"/>
                    <a:pt x="3323" y="1000"/>
                  </a:cubicBezTo>
                  <a:cubicBezTo>
                    <a:pt x="3300" y="985"/>
                    <a:pt x="3262" y="1000"/>
                    <a:pt x="3239" y="977"/>
                  </a:cubicBezTo>
                  <a:cubicBezTo>
                    <a:pt x="3231" y="970"/>
                    <a:pt x="3247" y="947"/>
                    <a:pt x="3247" y="924"/>
                  </a:cubicBezTo>
                  <a:cubicBezTo>
                    <a:pt x="3247" y="909"/>
                    <a:pt x="3247" y="893"/>
                    <a:pt x="3231" y="878"/>
                  </a:cubicBezTo>
                  <a:cubicBezTo>
                    <a:pt x="3224" y="870"/>
                    <a:pt x="3186" y="893"/>
                    <a:pt x="3186" y="870"/>
                  </a:cubicBezTo>
                  <a:cubicBezTo>
                    <a:pt x="3170" y="832"/>
                    <a:pt x="3193" y="787"/>
                    <a:pt x="3186" y="748"/>
                  </a:cubicBezTo>
                  <a:cubicBezTo>
                    <a:pt x="3186" y="733"/>
                    <a:pt x="3163" y="748"/>
                    <a:pt x="3155" y="733"/>
                  </a:cubicBezTo>
                  <a:cubicBezTo>
                    <a:pt x="3140" y="702"/>
                    <a:pt x="3147" y="664"/>
                    <a:pt x="3132" y="634"/>
                  </a:cubicBezTo>
                  <a:cubicBezTo>
                    <a:pt x="3124" y="618"/>
                    <a:pt x="3109" y="603"/>
                    <a:pt x="3102" y="588"/>
                  </a:cubicBezTo>
                  <a:cubicBezTo>
                    <a:pt x="3094" y="580"/>
                    <a:pt x="3102" y="565"/>
                    <a:pt x="3094" y="557"/>
                  </a:cubicBezTo>
                  <a:cubicBezTo>
                    <a:pt x="3086" y="504"/>
                    <a:pt x="3094" y="443"/>
                    <a:pt x="3063" y="397"/>
                  </a:cubicBezTo>
                  <a:cubicBezTo>
                    <a:pt x="3056" y="382"/>
                    <a:pt x="3041" y="435"/>
                    <a:pt x="3025" y="427"/>
                  </a:cubicBezTo>
                  <a:cubicBezTo>
                    <a:pt x="2987" y="420"/>
                    <a:pt x="2964" y="389"/>
                    <a:pt x="2926" y="374"/>
                  </a:cubicBezTo>
                  <a:cubicBezTo>
                    <a:pt x="2918" y="366"/>
                    <a:pt x="2903" y="374"/>
                    <a:pt x="2895" y="359"/>
                  </a:cubicBezTo>
                  <a:cubicBezTo>
                    <a:pt x="2895" y="351"/>
                    <a:pt x="2903" y="343"/>
                    <a:pt x="2911" y="343"/>
                  </a:cubicBezTo>
                  <a:cubicBezTo>
                    <a:pt x="2934" y="328"/>
                    <a:pt x="2964" y="336"/>
                    <a:pt x="2979" y="313"/>
                  </a:cubicBezTo>
                  <a:cubicBezTo>
                    <a:pt x="2995" y="275"/>
                    <a:pt x="2987" y="221"/>
                    <a:pt x="2995" y="183"/>
                  </a:cubicBezTo>
                  <a:cubicBezTo>
                    <a:pt x="3002" y="175"/>
                    <a:pt x="3018" y="168"/>
                    <a:pt x="3010" y="160"/>
                  </a:cubicBezTo>
                  <a:cubicBezTo>
                    <a:pt x="3002" y="129"/>
                    <a:pt x="2979" y="99"/>
                    <a:pt x="2964" y="61"/>
                  </a:cubicBezTo>
                  <a:cubicBezTo>
                    <a:pt x="2956" y="46"/>
                    <a:pt x="2964" y="23"/>
                    <a:pt x="2949" y="15"/>
                  </a:cubicBezTo>
                  <a:cubicBezTo>
                    <a:pt x="2918" y="0"/>
                    <a:pt x="2880" y="15"/>
                    <a:pt x="2849" y="15"/>
                  </a:cubicBezTo>
                  <a:cubicBezTo>
                    <a:pt x="2819" y="15"/>
                    <a:pt x="2804" y="15"/>
                    <a:pt x="2773" y="15"/>
                  </a:cubicBezTo>
                  <a:lnTo>
                    <a:pt x="2773" y="15"/>
                  </a:lnTo>
                  <a:cubicBezTo>
                    <a:pt x="2766" y="46"/>
                    <a:pt x="2750" y="76"/>
                    <a:pt x="2750" y="114"/>
                  </a:cubicBezTo>
                  <a:cubicBezTo>
                    <a:pt x="2743" y="198"/>
                    <a:pt x="2781" y="282"/>
                    <a:pt x="2773" y="374"/>
                  </a:cubicBezTo>
                  <a:cubicBezTo>
                    <a:pt x="2766" y="458"/>
                    <a:pt x="2720" y="435"/>
                    <a:pt x="2674" y="473"/>
                  </a:cubicBezTo>
                  <a:cubicBezTo>
                    <a:pt x="2605" y="535"/>
                    <a:pt x="2628" y="611"/>
                    <a:pt x="2529" y="664"/>
                  </a:cubicBezTo>
                  <a:cubicBezTo>
                    <a:pt x="2498" y="679"/>
                    <a:pt x="2422" y="672"/>
                    <a:pt x="2437" y="710"/>
                  </a:cubicBezTo>
                  <a:cubicBezTo>
                    <a:pt x="2452" y="748"/>
                    <a:pt x="2437" y="809"/>
                    <a:pt x="2407" y="840"/>
                  </a:cubicBezTo>
                  <a:cubicBezTo>
                    <a:pt x="2345" y="909"/>
                    <a:pt x="2269" y="901"/>
                    <a:pt x="2185" y="901"/>
                  </a:cubicBezTo>
                  <a:cubicBezTo>
                    <a:pt x="2185" y="954"/>
                    <a:pt x="2193" y="962"/>
                    <a:pt x="2139" y="962"/>
                  </a:cubicBezTo>
                  <a:cubicBezTo>
                    <a:pt x="2124" y="1016"/>
                    <a:pt x="2063" y="1000"/>
                    <a:pt x="2017" y="1000"/>
                  </a:cubicBezTo>
                  <a:cubicBezTo>
                    <a:pt x="2002" y="1084"/>
                    <a:pt x="2032" y="1336"/>
                    <a:pt x="1902" y="1329"/>
                  </a:cubicBezTo>
                  <a:cubicBezTo>
                    <a:pt x="1803" y="1321"/>
                    <a:pt x="1834" y="1459"/>
                    <a:pt x="1795" y="1520"/>
                  </a:cubicBezTo>
                  <a:cubicBezTo>
                    <a:pt x="1757" y="1588"/>
                    <a:pt x="1719" y="1543"/>
                    <a:pt x="1688" y="1619"/>
                  </a:cubicBezTo>
                  <a:cubicBezTo>
                    <a:pt x="1666" y="1665"/>
                    <a:pt x="1612" y="1696"/>
                    <a:pt x="1582" y="1726"/>
                  </a:cubicBezTo>
                  <a:cubicBezTo>
                    <a:pt x="1513" y="1795"/>
                    <a:pt x="1505" y="1741"/>
                    <a:pt x="1436" y="1795"/>
                  </a:cubicBezTo>
                  <a:cubicBezTo>
                    <a:pt x="1391" y="1840"/>
                    <a:pt x="1360" y="1917"/>
                    <a:pt x="1322" y="1810"/>
                  </a:cubicBezTo>
                  <a:cubicBezTo>
                    <a:pt x="1299" y="1810"/>
                    <a:pt x="1284" y="1802"/>
                    <a:pt x="1253" y="1818"/>
                  </a:cubicBezTo>
                  <a:cubicBezTo>
                    <a:pt x="1177" y="1848"/>
                    <a:pt x="1123" y="1925"/>
                    <a:pt x="1047" y="1940"/>
                  </a:cubicBezTo>
                  <a:cubicBezTo>
                    <a:pt x="1009" y="1948"/>
                    <a:pt x="940" y="2001"/>
                    <a:pt x="963" y="2054"/>
                  </a:cubicBezTo>
                  <a:cubicBezTo>
                    <a:pt x="978" y="2100"/>
                    <a:pt x="932" y="2177"/>
                    <a:pt x="940" y="2184"/>
                  </a:cubicBezTo>
                  <a:cubicBezTo>
                    <a:pt x="986" y="2215"/>
                    <a:pt x="986" y="2268"/>
                    <a:pt x="1047" y="2238"/>
                  </a:cubicBezTo>
                  <a:cubicBezTo>
                    <a:pt x="1093" y="2215"/>
                    <a:pt x="1154" y="2192"/>
                    <a:pt x="1207" y="2184"/>
                  </a:cubicBezTo>
                  <a:cubicBezTo>
                    <a:pt x="1238" y="2177"/>
                    <a:pt x="1207" y="2131"/>
                    <a:pt x="1230" y="2100"/>
                  </a:cubicBezTo>
                  <a:cubicBezTo>
                    <a:pt x="1261" y="2047"/>
                    <a:pt x="1337" y="2032"/>
                    <a:pt x="1375" y="2077"/>
                  </a:cubicBezTo>
                  <a:cubicBezTo>
                    <a:pt x="1444" y="2161"/>
                    <a:pt x="1582" y="2131"/>
                    <a:pt x="1635" y="2245"/>
                  </a:cubicBezTo>
                  <a:cubicBezTo>
                    <a:pt x="1673" y="2314"/>
                    <a:pt x="1650" y="2429"/>
                    <a:pt x="1757" y="2452"/>
                  </a:cubicBezTo>
                  <a:cubicBezTo>
                    <a:pt x="1765" y="2398"/>
                    <a:pt x="1795" y="2390"/>
                    <a:pt x="1834" y="2360"/>
                  </a:cubicBezTo>
                  <a:cubicBezTo>
                    <a:pt x="1864" y="2337"/>
                    <a:pt x="1925" y="2345"/>
                    <a:pt x="1925" y="2337"/>
                  </a:cubicBezTo>
                  <a:cubicBezTo>
                    <a:pt x="1941" y="2299"/>
                    <a:pt x="1979" y="2253"/>
                    <a:pt x="1979" y="2215"/>
                  </a:cubicBezTo>
                  <a:cubicBezTo>
                    <a:pt x="1979" y="2184"/>
                    <a:pt x="1933" y="2146"/>
                    <a:pt x="1918" y="2123"/>
                  </a:cubicBezTo>
                  <a:cubicBezTo>
                    <a:pt x="1902" y="2100"/>
                    <a:pt x="1948" y="2093"/>
                    <a:pt x="1948" y="2062"/>
                  </a:cubicBezTo>
                  <a:cubicBezTo>
                    <a:pt x="1956" y="2016"/>
                    <a:pt x="1979" y="1993"/>
                    <a:pt x="1986" y="1963"/>
                  </a:cubicBezTo>
                  <a:cubicBezTo>
                    <a:pt x="1994" y="1925"/>
                    <a:pt x="1994" y="1886"/>
                    <a:pt x="2002" y="1848"/>
                  </a:cubicBezTo>
                  <a:cubicBezTo>
                    <a:pt x="2047" y="1856"/>
                    <a:pt x="2025" y="1993"/>
                    <a:pt x="2047" y="2016"/>
                  </a:cubicBezTo>
                  <a:cubicBezTo>
                    <a:pt x="2063" y="1993"/>
                    <a:pt x="2078" y="1993"/>
                    <a:pt x="2093" y="1986"/>
                  </a:cubicBezTo>
                  <a:cubicBezTo>
                    <a:pt x="2124" y="1955"/>
                    <a:pt x="2101" y="1879"/>
                    <a:pt x="2139" y="1856"/>
                  </a:cubicBezTo>
                  <a:cubicBezTo>
                    <a:pt x="2170" y="1833"/>
                    <a:pt x="2177" y="1871"/>
                    <a:pt x="2200" y="1871"/>
                  </a:cubicBezTo>
                  <a:cubicBezTo>
                    <a:pt x="2208" y="1871"/>
                    <a:pt x="2269" y="1795"/>
                    <a:pt x="2292" y="1787"/>
                  </a:cubicBezTo>
                  <a:cubicBezTo>
                    <a:pt x="2353" y="1764"/>
                    <a:pt x="2361" y="1810"/>
                    <a:pt x="2391" y="1818"/>
                  </a:cubicBezTo>
                  <a:cubicBezTo>
                    <a:pt x="2391" y="1795"/>
                    <a:pt x="2422" y="1772"/>
                    <a:pt x="2422" y="1741"/>
                  </a:cubicBezTo>
                  <a:cubicBezTo>
                    <a:pt x="2422" y="1703"/>
                    <a:pt x="2422" y="1673"/>
                    <a:pt x="2422" y="1634"/>
                  </a:cubicBezTo>
                  <a:cubicBezTo>
                    <a:pt x="2437" y="1627"/>
                    <a:pt x="2445" y="1619"/>
                    <a:pt x="2452" y="1619"/>
                  </a:cubicBezTo>
                  <a:cubicBezTo>
                    <a:pt x="2460" y="1611"/>
                    <a:pt x="2460" y="1596"/>
                    <a:pt x="2452" y="1588"/>
                  </a:cubicBezTo>
                  <a:cubicBezTo>
                    <a:pt x="2437" y="1520"/>
                    <a:pt x="2567" y="1466"/>
                    <a:pt x="2567" y="1573"/>
                  </a:cubicBezTo>
                  <a:cubicBezTo>
                    <a:pt x="2597" y="1588"/>
                    <a:pt x="2697" y="1527"/>
                    <a:pt x="2758" y="1543"/>
                  </a:cubicBezTo>
                  <a:cubicBezTo>
                    <a:pt x="2865" y="1565"/>
                    <a:pt x="2941" y="1497"/>
                    <a:pt x="3041" y="1474"/>
                  </a:cubicBezTo>
                  <a:cubicBezTo>
                    <a:pt x="3086" y="1466"/>
                    <a:pt x="3140" y="1474"/>
                    <a:pt x="3186" y="1482"/>
                  </a:cubicBezTo>
                  <a:cubicBezTo>
                    <a:pt x="3216" y="1489"/>
                    <a:pt x="3262" y="1543"/>
                    <a:pt x="3277" y="1543"/>
                  </a:cubicBezTo>
                  <a:cubicBezTo>
                    <a:pt x="3277" y="1550"/>
                    <a:pt x="3293" y="1558"/>
                    <a:pt x="3293" y="1565"/>
                  </a:cubicBezTo>
                  <a:cubicBezTo>
                    <a:pt x="3293" y="1565"/>
                    <a:pt x="3293" y="1565"/>
                    <a:pt x="3300" y="1565"/>
                  </a:cubicBezTo>
                  <a:cubicBezTo>
                    <a:pt x="3300" y="1573"/>
                    <a:pt x="3323" y="1573"/>
                    <a:pt x="3331" y="1573"/>
                  </a:cubicBezTo>
                  <a:cubicBezTo>
                    <a:pt x="3338" y="1535"/>
                    <a:pt x="3354" y="1489"/>
                    <a:pt x="3384" y="147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3" name="Freeform 163"/>
            <p:cNvSpPr>
              <a:spLocks noChangeArrowheads="1"/>
            </p:cNvSpPr>
            <p:nvPr/>
          </p:nvSpPr>
          <p:spPr bwMode="auto">
            <a:xfrm>
              <a:off x="4192315" y="6399214"/>
              <a:ext cx="446058" cy="236537"/>
            </a:xfrm>
            <a:custGeom>
              <a:avLst/>
              <a:gdLst>
                <a:gd name="T0" fmla="*/ 31 w 1239"/>
                <a:gd name="T1" fmla="*/ 260 h 658"/>
                <a:gd name="T2" fmla="*/ 31 w 1239"/>
                <a:gd name="T3" fmla="*/ 260 h 658"/>
                <a:gd name="T4" fmla="*/ 115 w 1239"/>
                <a:gd name="T5" fmla="*/ 168 h 658"/>
                <a:gd name="T6" fmla="*/ 153 w 1239"/>
                <a:gd name="T7" fmla="*/ 161 h 658"/>
                <a:gd name="T8" fmla="*/ 237 w 1239"/>
                <a:gd name="T9" fmla="*/ 107 h 658"/>
                <a:gd name="T10" fmla="*/ 267 w 1239"/>
                <a:gd name="T11" fmla="*/ 122 h 658"/>
                <a:gd name="T12" fmla="*/ 329 w 1239"/>
                <a:gd name="T13" fmla="*/ 69 h 658"/>
                <a:gd name="T14" fmla="*/ 352 w 1239"/>
                <a:gd name="T15" fmla="*/ 61 h 658"/>
                <a:gd name="T16" fmla="*/ 375 w 1239"/>
                <a:gd name="T17" fmla="*/ 23 h 658"/>
                <a:gd name="T18" fmla="*/ 443 w 1239"/>
                <a:gd name="T19" fmla="*/ 0 h 658"/>
                <a:gd name="T20" fmla="*/ 474 w 1239"/>
                <a:gd name="T21" fmla="*/ 31 h 658"/>
                <a:gd name="T22" fmla="*/ 504 w 1239"/>
                <a:gd name="T23" fmla="*/ 0 h 658"/>
                <a:gd name="T24" fmla="*/ 504 w 1239"/>
                <a:gd name="T25" fmla="*/ 0 h 658"/>
                <a:gd name="T26" fmla="*/ 611 w 1239"/>
                <a:gd name="T27" fmla="*/ 31 h 658"/>
                <a:gd name="T28" fmla="*/ 627 w 1239"/>
                <a:gd name="T29" fmla="*/ 16 h 658"/>
                <a:gd name="T30" fmla="*/ 703 w 1239"/>
                <a:gd name="T31" fmla="*/ 46 h 658"/>
                <a:gd name="T32" fmla="*/ 733 w 1239"/>
                <a:gd name="T33" fmla="*/ 46 h 658"/>
                <a:gd name="T34" fmla="*/ 779 w 1239"/>
                <a:gd name="T35" fmla="*/ 77 h 658"/>
                <a:gd name="T36" fmla="*/ 817 w 1239"/>
                <a:gd name="T37" fmla="*/ 138 h 658"/>
                <a:gd name="T38" fmla="*/ 871 w 1239"/>
                <a:gd name="T39" fmla="*/ 84 h 658"/>
                <a:gd name="T40" fmla="*/ 947 w 1239"/>
                <a:gd name="T41" fmla="*/ 54 h 658"/>
                <a:gd name="T42" fmla="*/ 993 w 1239"/>
                <a:gd name="T43" fmla="*/ 77 h 658"/>
                <a:gd name="T44" fmla="*/ 993 w 1239"/>
                <a:gd name="T45" fmla="*/ 77 h 658"/>
                <a:gd name="T46" fmla="*/ 963 w 1239"/>
                <a:gd name="T47" fmla="*/ 107 h 658"/>
                <a:gd name="T48" fmla="*/ 970 w 1239"/>
                <a:gd name="T49" fmla="*/ 122 h 658"/>
                <a:gd name="T50" fmla="*/ 1031 w 1239"/>
                <a:gd name="T51" fmla="*/ 283 h 658"/>
                <a:gd name="T52" fmla="*/ 1069 w 1239"/>
                <a:gd name="T53" fmla="*/ 237 h 658"/>
                <a:gd name="T54" fmla="*/ 1100 w 1239"/>
                <a:gd name="T55" fmla="*/ 237 h 658"/>
                <a:gd name="T56" fmla="*/ 1131 w 1239"/>
                <a:gd name="T57" fmla="*/ 222 h 658"/>
                <a:gd name="T58" fmla="*/ 1230 w 1239"/>
                <a:gd name="T59" fmla="*/ 252 h 658"/>
                <a:gd name="T60" fmla="*/ 1230 w 1239"/>
                <a:gd name="T61" fmla="*/ 252 h 658"/>
                <a:gd name="T62" fmla="*/ 1207 w 1239"/>
                <a:gd name="T63" fmla="*/ 443 h 658"/>
                <a:gd name="T64" fmla="*/ 1024 w 1239"/>
                <a:gd name="T65" fmla="*/ 596 h 658"/>
                <a:gd name="T66" fmla="*/ 932 w 1239"/>
                <a:gd name="T67" fmla="*/ 650 h 658"/>
                <a:gd name="T68" fmla="*/ 856 w 1239"/>
                <a:gd name="T69" fmla="*/ 566 h 658"/>
                <a:gd name="T70" fmla="*/ 779 w 1239"/>
                <a:gd name="T71" fmla="*/ 550 h 658"/>
                <a:gd name="T72" fmla="*/ 733 w 1239"/>
                <a:gd name="T73" fmla="*/ 474 h 658"/>
                <a:gd name="T74" fmla="*/ 627 w 1239"/>
                <a:gd name="T75" fmla="*/ 451 h 658"/>
                <a:gd name="T76" fmla="*/ 627 w 1239"/>
                <a:gd name="T77" fmla="*/ 451 h 658"/>
                <a:gd name="T78" fmla="*/ 527 w 1239"/>
                <a:gd name="T79" fmla="*/ 451 h 658"/>
                <a:gd name="T80" fmla="*/ 466 w 1239"/>
                <a:gd name="T81" fmla="*/ 497 h 658"/>
                <a:gd name="T82" fmla="*/ 290 w 1239"/>
                <a:gd name="T83" fmla="*/ 543 h 658"/>
                <a:gd name="T84" fmla="*/ 138 w 1239"/>
                <a:gd name="T85" fmla="*/ 589 h 658"/>
                <a:gd name="T86" fmla="*/ 61 w 1239"/>
                <a:gd name="T87" fmla="*/ 611 h 658"/>
                <a:gd name="T88" fmla="*/ 0 w 1239"/>
                <a:gd name="T89" fmla="*/ 527 h 658"/>
                <a:gd name="T90" fmla="*/ 23 w 1239"/>
                <a:gd name="T91" fmla="*/ 443 h 658"/>
                <a:gd name="T92" fmla="*/ 31 w 1239"/>
                <a:gd name="T93" fmla="*/ 344 h 658"/>
                <a:gd name="T94" fmla="*/ 31 w 1239"/>
                <a:gd name="T95" fmla="*/ 26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9" h="658">
                  <a:moveTo>
                    <a:pt x="31" y="260"/>
                  </a:moveTo>
                  <a:lnTo>
                    <a:pt x="31" y="260"/>
                  </a:lnTo>
                  <a:cubicBezTo>
                    <a:pt x="54" y="237"/>
                    <a:pt x="92" y="184"/>
                    <a:pt x="115" y="168"/>
                  </a:cubicBezTo>
                  <a:cubicBezTo>
                    <a:pt x="130" y="161"/>
                    <a:pt x="145" y="168"/>
                    <a:pt x="153" y="161"/>
                  </a:cubicBezTo>
                  <a:cubicBezTo>
                    <a:pt x="183" y="153"/>
                    <a:pt x="206" y="130"/>
                    <a:pt x="237" y="107"/>
                  </a:cubicBezTo>
                  <a:lnTo>
                    <a:pt x="267" y="122"/>
                  </a:lnTo>
                  <a:cubicBezTo>
                    <a:pt x="275" y="122"/>
                    <a:pt x="329" y="69"/>
                    <a:pt x="329" y="69"/>
                  </a:cubicBezTo>
                  <a:cubicBezTo>
                    <a:pt x="336" y="61"/>
                    <a:pt x="344" y="69"/>
                    <a:pt x="352" y="61"/>
                  </a:cubicBezTo>
                  <a:cubicBezTo>
                    <a:pt x="359" y="54"/>
                    <a:pt x="359" y="31"/>
                    <a:pt x="375" y="23"/>
                  </a:cubicBezTo>
                  <a:cubicBezTo>
                    <a:pt x="397" y="8"/>
                    <a:pt x="420" y="0"/>
                    <a:pt x="443" y="0"/>
                  </a:cubicBezTo>
                  <a:cubicBezTo>
                    <a:pt x="458" y="8"/>
                    <a:pt x="458" y="31"/>
                    <a:pt x="474" y="31"/>
                  </a:cubicBezTo>
                  <a:cubicBezTo>
                    <a:pt x="489" y="31"/>
                    <a:pt x="497" y="8"/>
                    <a:pt x="504" y="0"/>
                  </a:cubicBezTo>
                  <a:lnTo>
                    <a:pt x="504" y="0"/>
                  </a:lnTo>
                  <a:cubicBezTo>
                    <a:pt x="542" y="16"/>
                    <a:pt x="581" y="31"/>
                    <a:pt x="611" y="31"/>
                  </a:cubicBezTo>
                  <a:cubicBezTo>
                    <a:pt x="619" y="31"/>
                    <a:pt x="619" y="8"/>
                    <a:pt x="627" y="16"/>
                  </a:cubicBezTo>
                  <a:cubicBezTo>
                    <a:pt x="657" y="16"/>
                    <a:pt x="680" y="39"/>
                    <a:pt x="703" y="46"/>
                  </a:cubicBezTo>
                  <a:cubicBezTo>
                    <a:pt x="711" y="46"/>
                    <a:pt x="726" y="46"/>
                    <a:pt x="733" y="46"/>
                  </a:cubicBezTo>
                  <a:cubicBezTo>
                    <a:pt x="756" y="54"/>
                    <a:pt x="772" y="61"/>
                    <a:pt x="779" y="77"/>
                  </a:cubicBezTo>
                  <a:cubicBezTo>
                    <a:pt x="802" y="92"/>
                    <a:pt x="794" y="138"/>
                    <a:pt x="817" y="138"/>
                  </a:cubicBezTo>
                  <a:cubicBezTo>
                    <a:pt x="840" y="145"/>
                    <a:pt x="848" y="100"/>
                    <a:pt x="871" y="84"/>
                  </a:cubicBezTo>
                  <a:cubicBezTo>
                    <a:pt x="894" y="69"/>
                    <a:pt x="924" y="61"/>
                    <a:pt x="947" y="54"/>
                  </a:cubicBezTo>
                  <a:cubicBezTo>
                    <a:pt x="970" y="54"/>
                    <a:pt x="978" y="69"/>
                    <a:pt x="993" y="77"/>
                  </a:cubicBezTo>
                  <a:lnTo>
                    <a:pt x="993" y="77"/>
                  </a:lnTo>
                  <a:cubicBezTo>
                    <a:pt x="986" y="84"/>
                    <a:pt x="970" y="92"/>
                    <a:pt x="963" y="107"/>
                  </a:cubicBezTo>
                  <a:cubicBezTo>
                    <a:pt x="955" y="115"/>
                    <a:pt x="970" y="115"/>
                    <a:pt x="970" y="122"/>
                  </a:cubicBezTo>
                  <a:cubicBezTo>
                    <a:pt x="993" y="176"/>
                    <a:pt x="993" y="245"/>
                    <a:pt x="1031" y="283"/>
                  </a:cubicBezTo>
                  <a:cubicBezTo>
                    <a:pt x="1047" y="298"/>
                    <a:pt x="1054" y="245"/>
                    <a:pt x="1069" y="237"/>
                  </a:cubicBezTo>
                  <a:cubicBezTo>
                    <a:pt x="1077" y="230"/>
                    <a:pt x="1092" y="245"/>
                    <a:pt x="1100" y="237"/>
                  </a:cubicBezTo>
                  <a:cubicBezTo>
                    <a:pt x="1108" y="237"/>
                    <a:pt x="1115" y="222"/>
                    <a:pt x="1131" y="222"/>
                  </a:cubicBezTo>
                  <a:cubicBezTo>
                    <a:pt x="1154" y="230"/>
                    <a:pt x="1207" y="252"/>
                    <a:pt x="1230" y="252"/>
                  </a:cubicBezTo>
                  <a:lnTo>
                    <a:pt x="1230" y="252"/>
                  </a:lnTo>
                  <a:cubicBezTo>
                    <a:pt x="1238" y="314"/>
                    <a:pt x="1222" y="428"/>
                    <a:pt x="1207" y="443"/>
                  </a:cubicBezTo>
                  <a:cubicBezTo>
                    <a:pt x="1154" y="489"/>
                    <a:pt x="1092" y="566"/>
                    <a:pt x="1024" y="596"/>
                  </a:cubicBezTo>
                  <a:cubicBezTo>
                    <a:pt x="1001" y="619"/>
                    <a:pt x="963" y="657"/>
                    <a:pt x="932" y="650"/>
                  </a:cubicBezTo>
                  <a:cubicBezTo>
                    <a:pt x="825" y="611"/>
                    <a:pt x="978" y="589"/>
                    <a:pt x="856" y="566"/>
                  </a:cubicBezTo>
                  <a:cubicBezTo>
                    <a:pt x="817" y="566"/>
                    <a:pt x="810" y="566"/>
                    <a:pt x="779" y="550"/>
                  </a:cubicBezTo>
                  <a:cubicBezTo>
                    <a:pt x="741" y="520"/>
                    <a:pt x="794" y="489"/>
                    <a:pt x="733" y="474"/>
                  </a:cubicBezTo>
                  <a:cubicBezTo>
                    <a:pt x="711" y="474"/>
                    <a:pt x="634" y="443"/>
                    <a:pt x="627" y="451"/>
                  </a:cubicBezTo>
                  <a:lnTo>
                    <a:pt x="627" y="451"/>
                  </a:lnTo>
                  <a:cubicBezTo>
                    <a:pt x="581" y="451"/>
                    <a:pt x="550" y="489"/>
                    <a:pt x="527" y="451"/>
                  </a:cubicBezTo>
                  <a:cubicBezTo>
                    <a:pt x="489" y="390"/>
                    <a:pt x="474" y="459"/>
                    <a:pt x="466" y="497"/>
                  </a:cubicBezTo>
                  <a:cubicBezTo>
                    <a:pt x="443" y="642"/>
                    <a:pt x="359" y="504"/>
                    <a:pt x="290" y="543"/>
                  </a:cubicBezTo>
                  <a:cubicBezTo>
                    <a:pt x="214" y="581"/>
                    <a:pt x="229" y="589"/>
                    <a:pt x="138" y="589"/>
                  </a:cubicBezTo>
                  <a:cubicBezTo>
                    <a:pt x="107" y="589"/>
                    <a:pt x="77" y="619"/>
                    <a:pt x="61" y="611"/>
                  </a:cubicBezTo>
                  <a:cubicBezTo>
                    <a:pt x="54" y="604"/>
                    <a:pt x="8" y="535"/>
                    <a:pt x="0" y="527"/>
                  </a:cubicBezTo>
                  <a:cubicBezTo>
                    <a:pt x="0" y="497"/>
                    <a:pt x="31" y="489"/>
                    <a:pt x="23" y="443"/>
                  </a:cubicBezTo>
                  <a:cubicBezTo>
                    <a:pt x="15" y="405"/>
                    <a:pt x="23" y="390"/>
                    <a:pt x="31" y="344"/>
                  </a:cubicBezTo>
                  <a:cubicBezTo>
                    <a:pt x="38" y="306"/>
                    <a:pt x="38" y="275"/>
                    <a:pt x="31" y="26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4" name="Freeform 164"/>
            <p:cNvSpPr>
              <a:spLocks noChangeArrowheads="1"/>
            </p:cNvSpPr>
            <p:nvPr/>
          </p:nvSpPr>
          <p:spPr bwMode="auto">
            <a:xfrm>
              <a:off x="4349467" y="6232526"/>
              <a:ext cx="261921" cy="220663"/>
            </a:xfrm>
            <a:custGeom>
              <a:avLst/>
              <a:gdLst>
                <a:gd name="T0" fmla="*/ 68 w 726"/>
                <a:gd name="T1" fmla="*/ 466 h 612"/>
                <a:gd name="T2" fmla="*/ 68 w 726"/>
                <a:gd name="T3" fmla="*/ 466 h 612"/>
                <a:gd name="T4" fmla="*/ 175 w 726"/>
                <a:gd name="T5" fmla="*/ 497 h 612"/>
                <a:gd name="T6" fmla="*/ 191 w 726"/>
                <a:gd name="T7" fmla="*/ 482 h 612"/>
                <a:gd name="T8" fmla="*/ 267 w 726"/>
                <a:gd name="T9" fmla="*/ 512 h 612"/>
                <a:gd name="T10" fmla="*/ 297 w 726"/>
                <a:gd name="T11" fmla="*/ 512 h 612"/>
                <a:gd name="T12" fmla="*/ 343 w 726"/>
                <a:gd name="T13" fmla="*/ 543 h 612"/>
                <a:gd name="T14" fmla="*/ 381 w 726"/>
                <a:gd name="T15" fmla="*/ 604 h 612"/>
                <a:gd name="T16" fmla="*/ 435 w 726"/>
                <a:gd name="T17" fmla="*/ 550 h 612"/>
                <a:gd name="T18" fmla="*/ 511 w 726"/>
                <a:gd name="T19" fmla="*/ 520 h 612"/>
                <a:gd name="T20" fmla="*/ 557 w 726"/>
                <a:gd name="T21" fmla="*/ 543 h 612"/>
                <a:gd name="T22" fmla="*/ 557 w 726"/>
                <a:gd name="T23" fmla="*/ 543 h 612"/>
                <a:gd name="T24" fmla="*/ 572 w 726"/>
                <a:gd name="T25" fmla="*/ 489 h 612"/>
                <a:gd name="T26" fmla="*/ 641 w 726"/>
                <a:gd name="T27" fmla="*/ 550 h 612"/>
                <a:gd name="T28" fmla="*/ 695 w 726"/>
                <a:gd name="T29" fmla="*/ 520 h 612"/>
                <a:gd name="T30" fmla="*/ 672 w 726"/>
                <a:gd name="T31" fmla="*/ 497 h 612"/>
                <a:gd name="T32" fmla="*/ 695 w 726"/>
                <a:gd name="T33" fmla="*/ 466 h 612"/>
                <a:gd name="T34" fmla="*/ 687 w 726"/>
                <a:gd name="T35" fmla="*/ 436 h 612"/>
                <a:gd name="T36" fmla="*/ 718 w 726"/>
                <a:gd name="T37" fmla="*/ 421 h 612"/>
                <a:gd name="T38" fmla="*/ 679 w 726"/>
                <a:gd name="T39" fmla="*/ 329 h 612"/>
                <a:gd name="T40" fmla="*/ 679 w 726"/>
                <a:gd name="T41" fmla="*/ 275 h 612"/>
                <a:gd name="T42" fmla="*/ 725 w 726"/>
                <a:gd name="T43" fmla="*/ 222 h 612"/>
                <a:gd name="T44" fmla="*/ 710 w 726"/>
                <a:gd name="T45" fmla="*/ 176 h 612"/>
                <a:gd name="T46" fmla="*/ 710 w 726"/>
                <a:gd name="T47" fmla="*/ 176 h 612"/>
                <a:gd name="T48" fmla="*/ 672 w 726"/>
                <a:gd name="T49" fmla="*/ 161 h 612"/>
                <a:gd name="T50" fmla="*/ 603 w 726"/>
                <a:gd name="T51" fmla="*/ 184 h 612"/>
                <a:gd name="T52" fmla="*/ 565 w 726"/>
                <a:gd name="T53" fmla="*/ 153 h 612"/>
                <a:gd name="T54" fmla="*/ 534 w 726"/>
                <a:gd name="T55" fmla="*/ 153 h 612"/>
                <a:gd name="T56" fmla="*/ 534 w 726"/>
                <a:gd name="T57" fmla="*/ 123 h 612"/>
                <a:gd name="T58" fmla="*/ 550 w 726"/>
                <a:gd name="T59" fmla="*/ 100 h 612"/>
                <a:gd name="T60" fmla="*/ 496 w 726"/>
                <a:gd name="T61" fmla="*/ 84 h 612"/>
                <a:gd name="T62" fmla="*/ 420 w 726"/>
                <a:gd name="T63" fmla="*/ 16 h 612"/>
                <a:gd name="T64" fmla="*/ 389 w 726"/>
                <a:gd name="T65" fmla="*/ 16 h 612"/>
                <a:gd name="T66" fmla="*/ 381 w 726"/>
                <a:gd name="T67" fmla="*/ 0 h 612"/>
                <a:gd name="T68" fmla="*/ 297 w 726"/>
                <a:gd name="T69" fmla="*/ 23 h 612"/>
                <a:gd name="T70" fmla="*/ 297 w 726"/>
                <a:gd name="T71" fmla="*/ 23 h 612"/>
                <a:gd name="T72" fmla="*/ 259 w 726"/>
                <a:gd name="T73" fmla="*/ 100 h 612"/>
                <a:gd name="T74" fmla="*/ 267 w 726"/>
                <a:gd name="T75" fmla="*/ 130 h 612"/>
                <a:gd name="T76" fmla="*/ 168 w 726"/>
                <a:gd name="T77" fmla="*/ 138 h 612"/>
                <a:gd name="T78" fmla="*/ 145 w 726"/>
                <a:gd name="T79" fmla="*/ 123 h 612"/>
                <a:gd name="T80" fmla="*/ 122 w 726"/>
                <a:gd name="T81" fmla="*/ 146 h 612"/>
                <a:gd name="T82" fmla="*/ 61 w 726"/>
                <a:gd name="T83" fmla="*/ 138 h 612"/>
                <a:gd name="T84" fmla="*/ 22 w 726"/>
                <a:gd name="T85" fmla="*/ 123 h 612"/>
                <a:gd name="T86" fmla="*/ 0 w 726"/>
                <a:gd name="T87" fmla="*/ 130 h 612"/>
                <a:gd name="T88" fmla="*/ 0 w 726"/>
                <a:gd name="T89" fmla="*/ 130 h 612"/>
                <a:gd name="T90" fmla="*/ 53 w 726"/>
                <a:gd name="T91" fmla="*/ 275 h 612"/>
                <a:gd name="T92" fmla="*/ 61 w 726"/>
                <a:gd name="T93" fmla="*/ 359 h 612"/>
                <a:gd name="T94" fmla="*/ 45 w 726"/>
                <a:gd name="T95" fmla="*/ 413 h 612"/>
                <a:gd name="T96" fmla="*/ 68 w 726"/>
                <a:gd name="T97" fmla="*/ 46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6" h="612">
                  <a:moveTo>
                    <a:pt x="68" y="466"/>
                  </a:moveTo>
                  <a:lnTo>
                    <a:pt x="68" y="466"/>
                  </a:lnTo>
                  <a:cubicBezTo>
                    <a:pt x="106" y="482"/>
                    <a:pt x="145" y="497"/>
                    <a:pt x="175" y="497"/>
                  </a:cubicBezTo>
                  <a:cubicBezTo>
                    <a:pt x="183" y="497"/>
                    <a:pt x="183" y="474"/>
                    <a:pt x="191" y="482"/>
                  </a:cubicBezTo>
                  <a:cubicBezTo>
                    <a:pt x="221" y="482"/>
                    <a:pt x="244" y="505"/>
                    <a:pt x="267" y="512"/>
                  </a:cubicBezTo>
                  <a:cubicBezTo>
                    <a:pt x="275" y="512"/>
                    <a:pt x="290" y="512"/>
                    <a:pt x="297" y="512"/>
                  </a:cubicBezTo>
                  <a:cubicBezTo>
                    <a:pt x="320" y="520"/>
                    <a:pt x="336" y="527"/>
                    <a:pt x="343" y="543"/>
                  </a:cubicBezTo>
                  <a:cubicBezTo>
                    <a:pt x="366" y="558"/>
                    <a:pt x="358" y="604"/>
                    <a:pt x="381" y="604"/>
                  </a:cubicBezTo>
                  <a:cubicBezTo>
                    <a:pt x="404" y="611"/>
                    <a:pt x="412" y="566"/>
                    <a:pt x="435" y="550"/>
                  </a:cubicBezTo>
                  <a:cubicBezTo>
                    <a:pt x="458" y="535"/>
                    <a:pt x="488" y="527"/>
                    <a:pt x="511" y="520"/>
                  </a:cubicBezTo>
                  <a:cubicBezTo>
                    <a:pt x="534" y="520"/>
                    <a:pt x="542" y="535"/>
                    <a:pt x="557" y="543"/>
                  </a:cubicBezTo>
                  <a:lnTo>
                    <a:pt x="557" y="543"/>
                  </a:lnTo>
                  <a:cubicBezTo>
                    <a:pt x="557" y="543"/>
                    <a:pt x="572" y="497"/>
                    <a:pt x="572" y="489"/>
                  </a:cubicBezTo>
                  <a:lnTo>
                    <a:pt x="641" y="550"/>
                  </a:lnTo>
                  <a:cubicBezTo>
                    <a:pt x="664" y="543"/>
                    <a:pt x="687" y="543"/>
                    <a:pt x="695" y="520"/>
                  </a:cubicBezTo>
                  <a:cubicBezTo>
                    <a:pt x="702" y="512"/>
                    <a:pt x="672" y="505"/>
                    <a:pt x="672" y="497"/>
                  </a:cubicBezTo>
                  <a:cubicBezTo>
                    <a:pt x="672" y="482"/>
                    <a:pt x="687" y="482"/>
                    <a:pt x="695" y="466"/>
                  </a:cubicBezTo>
                  <a:cubicBezTo>
                    <a:pt x="695" y="459"/>
                    <a:pt x="679" y="444"/>
                    <a:pt x="687" y="436"/>
                  </a:cubicBezTo>
                  <a:cubicBezTo>
                    <a:pt x="695" y="428"/>
                    <a:pt x="710" y="428"/>
                    <a:pt x="718" y="421"/>
                  </a:cubicBezTo>
                  <a:cubicBezTo>
                    <a:pt x="718" y="421"/>
                    <a:pt x="679" y="336"/>
                    <a:pt x="679" y="329"/>
                  </a:cubicBezTo>
                  <a:cubicBezTo>
                    <a:pt x="679" y="321"/>
                    <a:pt x="679" y="275"/>
                    <a:pt x="679" y="275"/>
                  </a:cubicBezTo>
                  <a:cubicBezTo>
                    <a:pt x="695" y="260"/>
                    <a:pt x="718" y="245"/>
                    <a:pt x="725" y="222"/>
                  </a:cubicBezTo>
                  <a:cubicBezTo>
                    <a:pt x="725" y="207"/>
                    <a:pt x="718" y="191"/>
                    <a:pt x="710" y="176"/>
                  </a:cubicBezTo>
                  <a:lnTo>
                    <a:pt x="710" y="176"/>
                  </a:lnTo>
                  <a:cubicBezTo>
                    <a:pt x="695" y="169"/>
                    <a:pt x="687" y="161"/>
                    <a:pt x="672" y="161"/>
                  </a:cubicBezTo>
                  <a:cubicBezTo>
                    <a:pt x="649" y="161"/>
                    <a:pt x="626" y="184"/>
                    <a:pt x="603" y="184"/>
                  </a:cubicBezTo>
                  <a:cubicBezTo>
                    <a:pt x="588" y="176"/>
                    <a:pt x="580" y="161"/>
                    <a:pt x="565" y="153"/>
                  </a:cubicBezTo>
                  <a:cubicBezTo>
                    <a:pt x="557" y="153"/>
                    <a:pt x="542" y="161"/>
                    <a:pt x="534" y="153"/>
                  </a:cubicBezTo>
                  <a:cubicBezTo>
                    <a:pt x="527" y="146"/>
                    <a:pt x="527" y="130"/>
                    <a:pt x="534" y="123"/>
                  </a:cubicBezTo>
                  <a:cubicBezTo>
                    <a:pt x="534" y="115"/>
                    <a:pt x="557" y="107"/>
                    <a:pt x="550" y="100"/>
                  </a:cubicBezTo>
                  <a:cubicBezTo>
                    <a:pt x="534" y="84"/>
                    <a:pt x="511" y="92"/>
                    <a:pt x="496" y="84"/>
                  </a:cubicBezTo>
                  <a:cubicBezTo>
                    <a:pt x="466" y="61"/>
                    <a:pt x="450" y="31"/>
                    <a:pt x="420" y="16"/>
                  </a:cubicBezTo>
                  <a:cubicBezTo>
                    <a:pt x="412" y="8"/>
                    <a:pt x="397" y="23"/>
                    <a:pt x="389" y="16"/>
                  </a:cubicBezTo>
                  <a:cubicBezTo>
                    <a:pt x="381" y="16"/>
                    <a:pt x="389" y="0"/>
                    <a:pt x="381" y="0"/>
                  </a:cubicBezTo>
                  <a:cubicBezTo>
                    <a:pt x="351" y="0"/>
                    <a:pt x="328" y="16"/>
                    <a:pt x="297" y="23"/>
                  </a:cubicBezTo>
                  <a:lnTo>
                    <a:pt x="297" y="23"/>
                  </a:lnTo>
                  <a:cubicBezTo>
                    <a:pt x="282" y="46"/>
                    <a:pt x="267" y="69"/>
                    <a:pt x="259" y="100"/>
                  </a:cubicBezTo>
                  <a:cubicBezTo>
                    <a:pt x="259" y="107"/>
                    <a:pt x="275" y="123"/>
                    <a:pt x="267" y="130"/>
                  </a:cubicBezTo>
                  <a:cubicBezTo>
                    <a:pt x="236" y="146"/>
                    <a:pt x="198" y="146"/>
                    <a:pt x="168" y="138"/>
                  </a:cubicBezTo>
                  <a:cubicBezTo>
                    <a:pt x="152" y="138"/>
                    <a:pt x="152" y="115"/>
                    <a:pt x="145" y="123"/>
                  </a:cubicBezTo>
                  <a:cubicBezTo>
                    <a:pt x="129" y="123"/>
                    <a:pt x="129" y="138"/>
                    <a:pt x="122" y="146"/>
                  </a:cubicBezTo>
                  <a:cubicBezTo>
                    <a:pt x="99" y="146"/>
                    <a:pt x="76" y="146"/>
                    <a:pt x="61" y="138"/>
                  </a:cubicBezTo>
                  <a:cubicBezTo>
                    <a:pt x="45" y="130"/>
                    <a:pt x="38" y="123"/>
                    <a:pt x="22" y="123"/>
                  </a:cubicBezTo>
                  <a:cubicBezTo>
                    <a:pt x="15" y="115"/>
                    <a:pt x="7" y="123"/>
                    <a:pt x="0" y="130"/>
                  </a:cubicBezTo>
                  <a:lnTo>
                    <a:pt x="0" y="130"/>
                  </a:lnTo>
                  <a:cubicBezTo>
                    <a:pt x="15" y="176"/>
                    <a:pt x="38" y="230"/>
                    <a:pt x="53" y="275"/>
                  </a:cubicBezTo>
                  <a:cubicBezTo>
                    <a:pt x="61" y="306"/>
                    <a:pt x="61" y="336"/>
                    <a:pt x="61" y="359"/>
                  </a:cubicBezTo>
                  <a:cubicBezTo>
                    <a:pt x="61" y="382"/>
                    <a:pt x="45" y="398"/>
                    <a:pt x="45" y="413"/>
                  </a:cubicBezTo>
                  <a:cubicBezTo>
                    <a:pt x="53" y="436"/>
                    <a:pt x="61" y="451"/>
                    <a:pt x="68" y="46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5" name="Freeform 165"/>
            <p:cNvSpPr>
              <a:spLocks noChangeArrowheads="1"/>
            </p:cNvSpPr>
            <p:nvPr/>
          </p:nvSpPr>
          <p:spPr bwMode="auto">
            <a:xfrm>
              <a:off x="4066911" y="6210301"/>
              <a:ext cx="307955" cy="284163"/>
            </a:xfrm>
            <a:custGeom>
              <a:avLst/>
              <a:gdLst>
                <a:gd name="T0" fmla="*/ 787 w 856"/>
                <a:gd name="T1" fmla="*/ 191 h 788"/>
                <a:gd name="T2" fmla="*/ 787 w 856"/>
                <a:gd name="T3" fmla="*/ 191 h 788"/>
                <a:gd name="T4" fmla="*/ 840 w 856"/>
                <a:gd name="T5" fmla="*/ 336 h 788"/>
                <a:gd name="T6" fmla="*/ 848 w 856"/>
                <a:gd name="T7" fmla="*/ 420 h 788"/>
                <a:gd name="T8" fmla="*/ 832 w 856"/>
                <a:gd name="T9" fmla="*/ 474 h 788"/>
                <a:gd name="T10" fmla="*/ 855 w 856"/>
                <a:gd name="T11" fmla="*/ 527 h 788"/>
                <a:gd name="T12" fmla="*/ 855 w 856"/>
                <a:gd name="T13" fmla="*/ 527 h 788"/>
                <a:gd name="T14" fmla="*/ 825 w 856"/>
                <a:gd name="T15" fmla="*/ 558 h 788"/>
                <a:gd name="T16" fmla="*/ 794 w 856"/>
                <a:gd name="T17" fmla="*/ 527 h 788"/>
                <a:gd name="T18" fmla="*/ 726 w 856"/>
                <a:gd name="T19" fmla="*/ 550 h 788"/>
                <a:gd name="T20" fmla="*/ 703 w 856"/>
                <a:gd name="T21" fmla="*/ 588 h 788"/>
                <a:gd name="T22" fmla="*/ 680 w 856"/>
                <a:gd name="T23" fmla="*/ 596 h 788"/>
                <a:gd name="T24" fmla="*/ 618 w 856"/>
                <a:gd name="T25" fmla="*/ 649 h 788"/>
                <a:gd name="T26" fmla="*/ 588 w 856"/>
                <a:gd name="T27" fmla="*/ 634 h 788"/>
                <a:gd name="T28" fmla="*/ 504 w 856"/>
                <a:gd name="T29" fmla="*/ 688 h 788"/>
                <a:gd name="T30" fmla="*/ 466 w 856"/>
                <a:gd name="T31" fmla="*/ 695 h 788"/>
                <a:gd name="T32" fmla="*/ 382 w 856"/>
                <a:gd name="T33" fmla="*/ 787 h 788"/>
                <a:gd name="T34" fmla="*/ 382 w 856"/>
                <a:gd name="T35" fmla="*/ 787 h 788"/>
                <a:gd name="T36" fmla="*/ 282 w 856"/>
                <a:gd name="T37" fmla="*/ 703 h 788"/>
                <a:gd name="T38" fmla="*/ 206 w 856"/>
                <a:gd name="T39" fmla="*/ 734 h 788"/>
                <a:gd name="T40" fmla="*/ 122 w 856"/>
                <a:gd name="T41" fmla="*/ 649 h 788"/>
                <a:gd name="T42" fmla="*/ 69 w 856"/>
                <a:gd name="T43" fmla="*/ 527 h 788"/>
                <a:gd name="T44" fmla="*/ 38 w 856"/>
                <a:gd name="T45" fmla="*/ 420 h 788"/>
                <a:gd name="T46" fmla="*/ 30 w 856"/>
                <a:gd name="T47" fmla="*/ 390 h 788"/>
                <a:gd name="T48" fmla="*/ 30 w 856"/>
                <a:gd name="T49" fmla="*/ 390 h 788"/>
                <a:gd name="T50" fmla="*/ 115 w 856"/>
                <a:gd name="T51" fmla="*/ 321 h 788"/>
                <a:gd name="T52" fmla="*/ 145 w 856"/>
                <a:gd name="T53" fmla="*/ 245 h 788"/>
                <a:gd name="T54" fmla="*/ 160 w 856"/>
                <a:gd name="T55" fmla="*/ 145 h 788"/>
                <a:gd name="T56" fmla="*/ 252 w 856"/>
                <a:gd name="T57" fmla="*/ 153 h 788"/>
                <a:gd name="T58" fmla="*/ 282 w 856"/>
                <a:gd name="T59" fmla="*/ 176 h 788"/>
                <a:gd name="T60" fmla="*/ 313 w 856"/>
                <a:gd name="T61" fmla="*/ 161 h 788"/>
                <a:gd name="T62" fmla="*/ 305 w 856"/>
                <a:gd name="T63" fmla="*/ 99 h 788"/>
                <a:gd name="T64" fmla="*/ 313 w 856"/>
                <a:gd name="T65" fmla="*/ 69 h 788"/>
                <a:gd name="T66" fmla="*/ 359 w 856"/>
                <a:gd name="T67" fmla="*/ 46 h 788"/>
                <a:gd name="T68" fmla="*/ 374 w 856"/>
                <a:gd name="T69" fmla="*/ 0 h 788"/>
                <a:gd name="T70" fmla="*/ 435 w 856"/>
                <a:gd name="T71" fmla="*/ 31 h 788"/>
                <a:gd name="T72" fmla="*/ 481 w 856"/>
                <a:gd name="T73" fmla="*/ 16 h 788"/>
                <a:gd name="T74" fmla="*/ 519 w 856"/>
                <a:gd name="T75" fmla="*/ 8 h 788"/>
                <a:gd name="T76" fmla="*/ 519 w 856"/>
                <a:gd name="T77" fmla="*/ 8 h 788"/>
                <a:gd name="T78" fmla="*/ 580 w 856"/>
                <a:gd name="T79" fmla="*/ 84 h 788"/>
                <a:gd name="T80" fmla="*/ 618 w 856"/>
                <a:gd name="T81" fmla="*/ 130 h 788"/>
                <a:gd name="T82" fmla="*/ 649 w 856"/>
                <a:gd name="T83" fmla="*/ 122 h 788"/>
                <a:gd name="T84" fmla="*/ 649 w 856"/>
                <a:gd name="T85" fmla="*/ 161 h 788"/>
                <a:gd name="T86" fmla="*/ 664 w 856"/>
                <a:gd name="T87" fmla="*/ 214 h 788"/>
                <a:gd name="T88" fmla="*/ 710 w 856"/>
                <a:gd name="T89" fmla="*/ 237 h 788"/>
                <a:gd name="T90" fmla="*/ 748 w 856"/>
                <a:gd name="T91" fmla="*/ 230 h 788"/>
                <a:gd name="T92" fmla="*/ 787 w 856"/>
                <a:gd name="T93" fmla="*/ 191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6" h="788">
                  <a:moveTo>
                    <a:pt x="787" y="191"/>
                  </a:moveTo>
                  <a:lnTo>
                    <a:pt x="787" y="191"/>
                  </a:lnTo>
                  <a:cubicBezTo>
                    <a:pt x="802" y="237"/>
                    <a:pt x="825" y="291"/>
                    <a:pt x="840" y="336"/>
                  </a:cubicBezTo>
                  <a:cubicBezTo>
                    <a:pt x="848" y="367"/>
                    <a:pt x="848" y="397"/>
                    <a:pt x="848" y="420"/>
                  </a:cubicBezTo>
                  <a:cubicBezTo>
                    <a:pt x="848" y="443"/>
                    <a:pt x="832" y="459"/>
                    <a:pt x="832" y="474"/>
                  </a:cubicBezTo>
                  <a:cubicBezTo>
                    <a:pt x="840" y="497"/>
                    <a:pt x="848" y="512"/>
                    <a:pt x="855" y="527"/>
                  </a:cubicBezTo>
                  <a:lnTo>
                    <a:pt x="855" y="527"/>
                  </a:lnTo>
                  <a:cubicBezTo>
                    <a:pt x="848" y="535"/>
                    <a:pt x="840" y="558"/>
                    <a:pt x="825" y="558"/>
                  </a:cubicBezTo>
                  <a:cubicBezTo>
                    <a:pt x="809" y="558"/>
                    <a:pt x="809" y="535"/>
                    <a:pt x="794" y="527"/>
                  </a:cubicBezTo>
                  <a:cubicBezTo>
                    <a:pt x="771" y="527"/>
                    <a:pt x="748" y="535"/>
                    <a:pt x="726" y="550"/>
                  </a:cubicBezTo>
                  <a:cubicBezTo>
                    <a:pt x="710" y="558"/>
                    <a:pt x="710" y="581"/>
                    <a:pt x="703" y="588"/>
                  </a:cubicBezTo>
                  <a:cubicBezTo>
                    <a:pt x="695" y="596"/>
                    <a:pt x="687" y="588"/>
                    <a:pt x="680" y="596"/>
                  </a:cubicBezTo>
                  <a:cubicBezTo>
                    <a:pt x="680" y="596"/>
                    <a:pt x="626" y="649"/>
                    <a:pt x="618" y="649"/>
                  </a:cubicBezTo>
                  <a:lnTo>
                    <a:pt x="588" y="634"/>
                  </a:lnTo>
                  <a:cubicBezTo>
                    <a:pt x="557" y="657"/>
                    <a:pt x="534" y="680"/>
                    <a:pt x="504" y="688"/>
                  </a:cubicBezTo>
                  <a:cubicBezTo>
                    <a:pt x="496" y="695"/>
                    <a:pt x="481" y="688"/>
                    <a:pt x="466" y="695"/>
                  </a:cubicBezTo>
                  <a:cubicBezTo>
                    <a:pt x="443" y="711"/>
                    <a:pt x="405" y="764"/>
                    <a:pt x="382" y="787"/>
                  </a:cubicBezTo>
                  <a:lnTo>
                    <a:pt x="382" y="787"/>
                  </a:lnTo>
                  <a:cubicBezTo>
                    <a:pt x="374" y="749"/>
                    <a:pt x="336" y="749"/>
                    <a:pt x="282" y="703"/>
                  </a:cubicBezTo>
                  <a:cubicBezTo>
                    <a:pt x="252" y="726"/>
                    <a:pt x="267" y="779"/>
                    <a:pt x="206" y="734"/>
                  </a:cubicBezTo>
                  <a:cubicBezTo>
                    <a:pt x="176" y="711"/>
                    <a:pt x="145" y="672"/>
                    <a:pt x="122" y="649"/>
                  </a:cubicBezTo>
                  <a:cubicBezTo>
                    <a:pt x="99" y="596"/>
                    <a:pt x="115" y="558"/>
                    <a:pt x="69" y="527"/>
                  </a:cubicBezTo>
                  <a:cubicBezTo>
                    <a:pt x="0" y="482"/>
                    <a:pt x="53" y="474"/>
                    <a:pt x="38" y="420"/>
                  </a:cubicBezTo>
                  <a:cubicBezTo>
                    <a:pt x="30" y="390"/>
                    <a:pt x="30" y="390"/>
                    <a:pt x="30" y="390"/>
                  </a:cubicBezTo>
                  <a:lnTo>
                    <a:pt x="30" y="390"/>
                  </a:lnTo>
                  <a:cubicBezTo>
                    <a:pt x="46" y="367"/>
                    <a:pt x="99" y="344"/>
                    <a:pt x="115" y="321"/>
                  </a:cubicBezTo>
                  <a:cubicBezTo>
                    <a:pt x="130" y="298"/>
                    <a:pt x="137" y="268"/>
                    <a:pt x="145" y="245"/>
                  </a:cubicBezTo>
                  <a:cubicBezTo>
                    <a:pt x="153" y="207"/>
                    <a:pt x="137" y="161"/>
                    <a:pt x="160" y="145"/>
                  </a:cubicBezTo>
                  <a:cubicBezTo>
                    <a:pt x="183" y="122"/>
                    <a:pt x="221" y="145"/>
                    <a:pt x="252" y="153"/>
                  </a:cubicBezTo>
                  <a:cubicBezTo>
                    <a:pt x="267" y="161"/>
                    <a:pt x="267" y="176"/>
                    <a:pt x="282" y="176"/>
                  </a:cubicBezTo>
                  <a:cubicBezTo>
                    <a:pt x="290" y="176"/>
                    <a:pt x="313" y="176"/>
                    <a:pt x="313" y="161"/>
                  </a:cubicBezTo>
                  <a:cubicBezTo>
                    <a:pt x="321" y="145"/>
                    <a:pt x="305" y="122"/>
                    <a:pt x="305" y="99"/>
                  </a:cubicBezTo>
                  <a:cubicBezTo>
                    <a:pt x="305" y="92"/>
                    <a:pt x="305" y="77"/>
                    <a:pt x="313" y="69"/>
                  </a:cubicBezTo>
                  <a:cubicBezTo>
                    <a:pt x="328" y="54"/>
                    <a:pt x="344" y="61"/>
                    <a:pt x="359" y="46"/>
                  </a:cubicBezTo>
                  <a:cubicBezTo>
                    <a:pt x="366" y="38"/>
                    <a:pt x="359" y="8"/>
                    <a:pt x="374" y="0"/>
                  </a:cubicBezTo>
                  <a:cubicBezTo>
                    <a:pt x="397" y="0"/>
                    <a:pt x="412" y="31"/>
                    <a:pt x="435" y="31"/>
                  </a:cubicBezTo>
                  <a:cubicBezTo>
                    <a:pt x="451" y="31"/>
                    <a:pt x="466" y="23"/>
                    <a:pt x="481" y="16"/>
                  </a:cubicBezTo>
                  <a:cubicBezTo>
                    <a:pt x="496" y="16"/>
                    <a:pt x="504" y="8"/>
                    <a:pt x="519" y="8"/>
                  </a:cubicBezTo>
                  <a:lnTo>
                    <a:pt x="519" y="8"/>
                  </a:lnTo>
                  <a:cubicBezTo>
                    <a:pt x="542" y="31"/>
                    <a:pt x="557" y="61"/>
                    <a:pt x="580" y="84"/>
                  </a:cubicBezTo>
                  <a:cubicBezTo>
                    <a:pt x="588" y="99"/>
                    <a:pt x="603" y="115"/>
                    <a:pt x="618" y="130"/>
                  </a:cubicBezTo>
                  <a:cubicBezTo>
                    <a:pt x="626" y="130"/>
                    <a:pt x="641" y="115"/>
                    <a:pt x="649" y="122"/>
                  </a:cubicBezTo>
                  <a:cubicBezTo>
                    <a:pt x="657" y="130"/>
                    <a:pt x="649" y="153"/>
                    <a:pt x="649" y="161"/>
                  </a:cubicBezTo>
                  <a:cubicBezTo>
                    <a:pt x="657" y="184"/>
                    <a:pt x="649" y="199"/>
                    <a:pt x="664" y="214"/>
                  </a:cubicBezTo>
                  <a:cubicBezTo>
                    <a:pt x="672" y="230"/>
                    <a:pt x="695" y="237"/>
                    <a:pt x="710" y="237"/>
                  </a:cubicBezTo>
                  <a:cubicBezTo>
                    <a:pt x="726" y="245"/>
                    <a:pt x="741" y="237"/>
                    <a:pt x="748" y="230"/>
                  </a:cubicBezTo>
                  <a:cubicBezTo>
                    <a:pt x="764" y="222"/>
                    <a:pt x="771" y="207"/>
                    <a:pt x="787" y="19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6" name="Freeform 166"/>
            <p:cNvSpPr>
              <a:spLocks noChangeArrowheads="1"/>
            </p:cNvSpPr>
            <p:nvPr/>
          </p:nvSpPr>
          <p:spPr bwMode="auto">
            <a:xfrm>
              <a:off x="4243112" y="6083301"/>
              <a:ext cx="214298" cy="214313"/>
            </a:xfrm>
            <a:custGeom>
              <a:avLst/>
              <a:gdLst>
                <a:gd name="T0" fmla="*/ 30 w 596"/>
                <a:gd name="T1" fmla="*/ 359 h 597"/>
                <a:gd name="T2" fmla="*/ 30 w 596"/>
                <a:gd name="T3" fmla="*/ 359 h 597"/>
                <a:gd name="T4" fmla="*/ 91 w 596"/>
                <a:gd name="T5" fmla="*/ 435 h 597"/>
                <a:gd name="T6" fmla="*/ 129 w 596"/>
                <a:gd name="T7" fmla="*/ 481 h 597"/>
                <a:gd name="T8" fmla="*/ 160 w 596"/>
                <a:gd name="T9" fmla="*/ 473 h 597"/>
                <a:gd name="T10" fmla="*/ 160 w 596"/>
                <a:gd name="T11" fmla="*/ 512 h 597"/>
                <a:gd name="T12" fmla="*/ 175 w 596"/>
                <a:gd name="T13" fmla="*/ 565 h 597"/>
                <a:gd name="T14" fmla="*/ 221 w 596"/>
                <a:gd name="T15" fmla="*/ 588 h 597"/>
                <a:gd name="T16" fmla="*/ 259 w 596"/>
                <a:gd name="T17" fmla="*/ 581 h 597"/>
                <a:gd name="T18" fmla="*/ 298 w 596"/>
                <a:gd name="T19" fmla="*/ 542 h 597"/>
                <a:gd name="T20" fmla="*/ 298 w 596"/>
                <a:gd name="T21" fmla="*/ 542 h 597"/>
                <a:gd name="T22" fmla="*/ 320 w 596"/>
                <a:gd name="T23" fmla="*/ 535 h 597"/>
                <a:gd name="T24" fmla="*/ 359 w 596"/>
                <a:gd name="T25" fmla="*/ 550 h 597"/>
                <a:gd name="T26" fmla="*/ 420 w 596"/>
                <a:gd name="T27" fmla="*/ 558 h 597"/>
                <a:gd name="T28" fmla="*/ 443 w 596"/>
                <a:gd name="T29" fmla="*/ 535 h 597"/>
                <a:gd name="T30" fmla="*/ 466 w 596"/>
                <a:gd name="T31" fmla="*/ 550 h 597"/>
                <a:gd name="T32" fmla="*/ 565 w 596"/>
                <a:gd name="T33" fmla="*/ 542 h 597"/>
                <a:gd name="T34" fmla="*/ 557 w 596"/>
                <a:gd name="T35" fmla="*/ 512 h 597"/>
                <a:gd name="T36" fmla="*/ 595 w 596"/>
                <a:gd name="T37" fmla="*/ 435 h 597"/>
                <a:gd name="T38" fmla="*/ 595 w 596"/>
                <a:gd name="T39" fmla="*/ 435 h 597"/>
                <a:gd name="T40" fmla="*/ 550 w 596"/>
                <a:gd name="T41" fmla="*/ 367 h 597"/>
                <a:gd name="T42" fmla="*/ 527 w 596"/>
                <a:gd name="T43" fmla="*/ 306 h 597"/>
                <a:gd name="T44" fmla="*/ 550 w 596"/>
                <a:gd name="T45" fmla="*/ 267 h 597"/>
                <a:gd name="T46" fmla="*/ 496 w 596"/>
                <a:gd name="T47" fmla="*/ 206 h 597"/>
                <a:gd name="T48" fmla="*/ 489 w 596"/>
                <a:gd name="T49" fmla="*/ 107 h 597"/>
                <a:gd name="T50" fmla="*/ 443 w 596"/>
                <a:gd name="T51" fmla="*/ 53 h 597"/>
                <a:gd name="T52" fmla="*/ 443 w 596"/>
                <a:gd name="T53" fmla="*/ 53 h 597"/>
                <a:gd name="T54" fmla="*/ 412 w 596"/>
                <a:gd name="T55" fmla="*/ 8 h 597"/>
                <a:gd name="T56" fmla="*/ 252 w 596"/>
                <a:gd name="T57" fmla="*/ 69 h 597"/>
                <a:gd name="T58" fmla="*/ 252 w 596"/>
                <a:gd name="T59" fmla="*/ 69 h 597"/>
                <a:gd name="T60" fmla="*/ 68 w 596"/>
                <a:gd name="T61" fmla="*/ 145 h 597"/>
                <a:gd name="T62" fmla="*/ 68 w 596"/>
                <a:gd name="T63" fmla="*/ 145 h 597"/>
                <a:gd name="T64" fmla="*/ 7 w 596"/>
                <a:gd name="T65" fmla="*/ 229 h 597"/>
                <a:gd name="T66" fmla="*/ 30 w 596"/>
                <a:gd name="T67" fmla="*/ 35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6" h="597">
                  <a:moveTo>
                    <a:pt x="30" y="359"/>
                  </a:moveTo>
                  <a:lnTo>
                    <a:pt x="30" y="359"/>
                  </a:lnTo>
                  <a:cubicBezTo>
                    <a:pt x="53" y="382"/>
                    <a:pt x="68" y="412"/>
                    <a:pt x="91" y="435"/>
                  </a:cubicBezTo>
                  <a:cubicBezTo>
                    <a:pt x="99" y="450"/>
                    <a:pt x="114" y="466"/>
                    <a:pt x="129" y="481"/>
                  </a:cubicBezTo>
                  <a:cubicBezTo>
                    <a:pt x="137" y="481"/>
                    <a:pt x="152" y="466"/>
                    <a:pt x="160" y="473"/>
                  </a:cubicBezTo>
                  <a:cubicBezTo>
                    <a:pt x="168" y="481"/>
                    <a:pt x="160" y="504"/>
                    <a:pt x="160" y="512"/>
                  </a:cubicBezTo>
                  <a:cubicBezTo>
                    <a:pt x="168" y="535"/>
                    <a:pt x="160" y="550"/>
                    <a:pt x="175" y="565"/>
                  </a:cubicBezTo>
                  <a:cubicBezTo>
                    <a:pt x="183" y="581"/>
                    <a:pt x="206" y="588"/>
                    <a:pt x="221" y="588"/>
                  </a:cubicBezTo>
                  <a:cubicBezTo>
                    <a:pt x="237" y="596"/>
                    <a:pt x="252" y="588"/>
                    <a:pt x="259" y="581"/>
                  </a:cubicBezTo>
                  <a:cubicBezTo>
                    <a:pt x="275" y="573"/>
                    <a:pt x="282" y="558"/>
                    <a:pt x="298" y="542"/>
                  </a:cubicBezTo>
                  <a:lnTo>
                    <a:pt x="298" y="542"/>
                  </a:lnTo>
                  <a:cubicBezTo>
                    <a:pt x="305" y="535"/>
                    <a:pt x="313" y="527"/>
                    <a:pt x="320" y="535"/>
                  </a:cubicBezTo>
                  <a:cubicBezTo>
                    <a:pt x="336" y="535"/>
                    <a:pt x="343" y="542"/>
                    <a:pt x="359" y="550"/>
                  </a:cubicBezTo>
                  <a:cubicBezTo>
                    <a:pt x="374" y="558"/>
                    <a:pt x="397" y="558"/>
                    <a:pt x="420" y="558"/>
                  </a:cubicBezTo>
                  <a:cubicBezTo>
                    <a:pt x="427" y="550"/>
                    <a:pt x="427" y="535"/>
                    <a:pt x="443" y="535"/>
                  </a:cubicBezTo>
                  <a:cubicBezTo>
                    <a:pt x="450" y="527"/>
                    <a:pt x="450" y="550"/>
                    <a:pt x="466" y="550"/>
                  </a:cubicBezTo>
                  <a:cubicBezTo>
                    <a:pt x="496" y="558"/>
                    <a:pt x="534" y="558"/>
                    <a:pt x="565" y="542"/>
                  </a:cubicBezTo>
                  <a:cubicBezTo>
                    <a:pt x="573" y="535"/>
                    <a:pt x="557" y="519"/>
                    <a:pt x="557" y="512"/>
                  </a:cubicBezTo>
                  <a:cubicBezTo>
                    <a:pt x="565" y="481"/>
                    <a:pt x="580" y="458"/>
                    <a:pt x="595" y="435"/>
                  </a:cubicBezTo>
                  <a:lnTo>
                    <a:pt x="595" y="435"/>
                  </a:lnTo>
                  <a:cubicBezTo>
                    <a:pt x="580" y="412"/>
                    <a:pt x="565" y="389"/>
                    <a:pt x="550" y="367"/>
                  </a:cubicBezTo>
                  <a:cubicBezTo>
                    <a:pt x="542" y="351"/>
                    <a:pt x="527" y="328"/>
                    <a:pt x="527" y="306"/>
                  </a:cubicBezTo>
                  <a:cubicBezTo>
                    <a:pt x="527" y="290"/>
                    <a:pt x="557" y="283"/>
                    <a:pt x="550" y="267"/>
                  </a:cubicBezTo>
                  <a:cubicBezTo>
                    <a:pt x="542" y="237"/>
                    <a:pt x="504" y="229"/>
                    <a:pt x="496" y="206"/>
                  </a:cubicBezTo>
                  <a:cubicBezTo>
                    <a:pt x="489" y="176"/>
                    <a:pt x="504" y="137"/>
                    <a:pt x="489" y="107"/>
                  </a:cubicBezTo>
                  <a:cubicBezTo>
                    <a:pt x="481" y="84"/>
                    <a:pt x="458" y="69"/>
                    <a:pt x="443" y="53"/>
                  </a:cubicBezTo>
                  <a:lnTo>
                    <a:pt x="443" y="53"/>
                  </a:lnTo>
                  <a:cubicBezTo>
                    <a:pt x="427" y="38"/>
                    <a:pt x="427" y="0"/>
                    <a:pt x="412" y="8"/>
                  </a:cubicBezTo>
                  <a:cubicBezTo>
                    <a:pt x="359" y="8"/>
                    <a:pt x="305" y="46"/>
                    <a:pt x="252" y="69"/>
                  </a:cubicBezTo>
                  <a:lnTo>
                    <a:pt x="252" y="69"/>
                  </a:lnTo>
                  <a:cubicBezTo>
                    <a:pt x="68" y="145"/>
                    <a:pt x="68" y="145"/>
                    <a:pt x="68" y="145"/>
                  </a:cubicBezTo>
                  <a:lnTo>
                    <a:pt x="68" y="145"/>
                  </a:lnTo>
                  <a:cubicBezTo>
                    <a:pt x="45" y="176"/>
                    <a:pt x="15" y="198"/>
                    <a:pt x="7" y="229"/>
                  </a:cubicBezTo>
                  <a:cubicBezTo>
                    <a:pt x="0" y="275"/>
                    <a:pt x="23" y="313"/>
                    <a:pt x="30" y="35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7" name="Freeform 167"/>
            <p:cNvSpPr>
              <a:spLocks noChangeArrowheads="1"/>
            </p:cNvSpPr>
            <p:nvPr/>
          </p:nvSpPr>
          <p:spPr bwMode="auto">
            <a:xfrm>
              <a:off x="4536779" y="6180139"/>
              <a:ext cx="293669" cy="327025"/>
            </a:xfrm>
            <a:custGeom>
              <a:avLst/>
              <a:gdLst>
                <a:gd name="T0" fmla="*/ 191 w 818"/>
                <a:gd name="T1" fmla="*/ 321 h 910"/>
                <a:gd name="T2" fmla="*/ 191 w 818"/>
                <a:gd name="T3" fmla="*/ 321 h 910"/>
                <a:gd name="T4" fmla="*/ 206 w 818"/>
                <a:gd name="T5" fmla="*/ 367 h 910"/>
                <a:gd name="T6" fmla="*/ 160 w 818"/>
                <a:gd name="T7" fmla="*/ 420 h 910"/>
                <a:gd name="T8" fmla="*/ 160 w 818"/>
                <a:gd name="T9" fmla="*/ 474 h 910"/>
                <a:gd name="T10" fmla="*/ 199 w 818"/>
                <a:gd name="T11" fmla="*/ 566 h 910"/>
                <a:gd name="T12" fmla="*/ 168 w 818"/>
                <a:gd name="T13" fmla="*/ 581 h 910"/>
                <a:gd name="T14" fmla="*/ 176 w 818"/>
                <a:gd name="T15" fmla="*/ 611 h 910"/>
                <a:gd name="T16" fmla="*/ 153 w 818"/>
                <a:gd name="T17" fmla="*/ 642 h 910"/>
                <a:gd name="T18" fmla="*/ 176 w 818"/>
                <a:gd name="T19" fmla="*/ 665 h 910"/>
                <a:gd name="T20" fmla="*/ 122 w 818"/>
                <a:gd name="T21" fmla="*/ 695 h 910"/>
                <a:gd name="T22" fmla="*/ 53 w 818"/>
                <a:gd name="T23" fmla="*/ 634 h 910"/>
                <a:gd name="T24" fmla="*/ 38 w 818"/>
                <a:gd name="T25" fmla="*/ 688 h 910"/>
                <a:gd name="T26" fmla="*/ 38 w 818"/>
                <a:gd name="T27" fmla="*/ 688 h 910"/>
                <a:gd name="T28" fmla="*/ 8 w 818"/>
                <a:gd name="T29" fmla="*/ 718 h 910"/>
                <a:gd name="T30" fmla="*/ 15 w 818"/>
                <a:gd name="T31" fmla="*/ 733 h 910"/>
                <a:gd name="T32" fmla="*/ 76 w 818"/>
                <a:gd name="T33" fmla="*/ 894 h 910"/>
                <a:gd name="T34" fmla="*/ 114 w 818"/>
                <a:gd name="T35" fmla="*/ 848 h 910"/>
                <a:gd name="T36" fmla="*/ 145 w 818"/>
                <a:gd name="T37" fmla="*/ 848 h 910"/>
                <a:gd name="T38" fmla="*/ 176 w 818"/>
                <a:gd name="T39" fmla="*/ 833 h 910"/>
                <a:gd name="T40" fmla="*/ 275 w 818"/>
                <a:gd name="T41" fmla="*/ 863 h 910"/>
                <a:gd name="T42" fmla="*/ 275 w 818"/>
                <a:gd name="T43" fmla="*/ 863 h 910"/>
                <a:gd name="T44" fmla="*/ 267 w 818"/>
                <a:gd name="T45" fmla="*/ 818 h 910"/>
                <a:gd name="T46" fmla="*/ 351 w 818"/>
                <a:gd name="T47" fmla="*/ 703 h 910"/>
                <a:gd name="T48" fmla="*/ 603 w 818"/>
                <a:gd name="T49" fmla="*/ 703 h 910"/>
                <a:gd name="T50" fmla="*/ 657 w 818"/>
                <a:gd name="T51" fmla="*/ 695 h 910"/>
                <a:gd name="T52" fmla="*/ 664 w 818"/>
                <a:gd name="T53" fmla="*/ 650 h 910"/>
                <a:gd name="T54" fmla="*/ 817 w 818"/>
                <a:gd name="T55" fmla="*/ 466 h 910"/>
                <a:gd name="T56" fmla="*/ 779 w 818"/>
                <a:gd name="T57" fmla="*/ 329 h 910"/>
                <a:gd name="T58" fmla="*/ 626 w 818"/>
                <a:gd name="T59" fmla="*/ 352 h 910"/>
                <a:gd name="T60" fmla="*/ 634 w 818"/>
                <a:gd name="T61" fmla="*/ 291 h 910"/>
                <a:gd name="T62" fmla="*/ 657 w 818"/>
                <a:gd name="T63" fmla="*/ 145 h 910"/>
                <a:gd name="T64" fmla="*/ 649 w 818"/>
                <a:gd name="T65" fmla="*/ 92 h 910"/>
                <a:gd name="T66" fmla="*/ 649 w 818"/>
                <a:gd name="T67" fmla="*/ 92 h 910"/>
                <a:gd name="T68" fmla="*/ 550 w 818"/>
                <a:gd name="T69" fmla="*/ 122 h 910"/>
                <a:gd name="T70" fmla="*/ 535 w 818"/>
                <a:gd name="T71" fmla="*/ 77 h 910"/>
                <a:gd name="T72" fmla="*/ 443 w 818"/>
                <a:gd name="T73" fmla="*/ 77 h 910"/>
                <a:gd name="T74" fmla="*/ 412 w 818"/>
                <a:gd name="T75" fmla="*/ 39 h 910"/>
                <a:gd name="T76" fmla="*/ 389 w 818"/>
                <a:gd name="T77" fmla="*/ 0 h 910"/>
                <a:gd name="T78" fmla="*/ 389 w 818"/>
                <a:gd name="T79" fmla="*/ 0 h 910"/>
                <a:gd name="T80" fmla="*/ 313 w 818"/>
                <a:gd name="T81" fmla="*/ 39 h 910"/>
                <a:gd name="T82" fmla="*/ 313 w 818"/>
                <a:gd name="T83" fmla="*/ 39 h 910"/>
                <a:gd name="T84" fmla="*/ 260 w 818"/>
                <a:gd name="T85" fmla="*/ 92 h 910"/>
                <a:gd name="T86" fmla="*/ 244 w 818"/>
                <a:gd name="T87" fmla="*/ 130 h 910"/>
                <a:gd name="T88" fmla="*/ 237 w 818"/>
                <a:gd name="T89" fmla="*/ 161 h 910"/>
                <a:gd name="T90" fmla="*/ 221 w 818"/>
                <a:gd name="T91" fmla="*/ 176 h 910"/>
                <a:gd name="T92" fmla="*/ 206 w 818"/>
                <a:gd name="T93" fmla="*/ 222 h 910"/>
                <a:gd name="T94" fmla="*/ 206 w 818"/>
                <a:gd name="T95" fmla="*/ 252 h 910"/>
                <a:gd name="T96" fmla="*/ 214 w 818"/>
                <a:gd name="T97" fmla="*/ 275 h 910"/>
                <a:gd name="T98" fmla="*/ 191 w 818"/>
                <a:gd name="T99" fmla="*/ 321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8" h="910">
                  <a:moveTo>
                    <a:pt x="191" y="321"/>
                  </a:moveTo>
                  <a:lnTo>
                    <a:pt x="191" y="321"/>
                  </a:lnTo>
                  <a:cubicBezTo>
                    <a:pt x="199" y="336"/>
                    <a:pt x="206" y="352"/>
                    <a:pt x="206" y="367"/>
                  </a:cubicBezTo>
                  <a:cubicBezTo>
                    <a:pt x="199" y="390"/>
                    <a:pt x="176" y="405"/>
                    <a:pt x="160" y="420"/>
                  </a:cubicBezTo>
                  <a:cubicBezTo>
                    <a:pt x="160" y="420"/>
                    <a:pt x="160" y="466"/>
                    <a:pt x="160" y="474"/>
                  </a:cubicBezTo>
                  <a:cubicBezTo>
                    <a:pt x="160" y="481"/>
                    <a:pt x="199" y="566"/>
                    <a:pt x="199" y="566"/>
                  </a:cubicBezTo>
                  <a:cubicBezTo>
                    <a:pt x="191" y="573"/>
                    <a:pt x="176" y="573"/>
                    <a:pt x="168" y="581"/>
                  </a:cubicBezTo>
                  <a:cubicBezTo>
                    <a:pt x="160" y="589"/>
                    <a:pt x="176" y="604"/>
                    <a:pt x="176" y="611"/>
                  </a:cubicBezTo>
                  <a:cubicBezTo>
                    <a:pt x="168" y="627"/>
                    <a:pt x="153" y="627"/>
                    <a:pt x="153" y="642"/>
                  </a:cubicBezTo>
                  <a:cubicBezTo>
                    <a:pt x="153" y="650"/>
                    <a:pt x="183" y="657"/>
                    <a:pt x="176" y="665"/>
                  </a:cubicBezTo>
                  <a:cubicBezTo>
                    <a:pt x="168" y="688"/>
                    <a:pt x="145" y="688"/>
                    <a:pt x="122" y="695"/>
                  </a:cubicBezTo>
                  <a:lnTo>
                    <a:pt x="53" y="634"/>
                  </a:lnTo>
                  <a:cubicBezTo>
                    <a:pt x="53" y="642"/>
                    <a:pt x="38" y="688"/>
                    <a:pt x="38" y="688"/>
                  </a:cubicBezTo>
                  <a:lnTo>
                    <a:pt x="38" y="688"/>
                  </a:lnTo>
                  <a:cubicBezTo>
                    <a:pt x="31" y="695"/>
                    <a:pt x="15" y="703"/>
                    <a:pt x="8" y="718"/>
                  </a:cubicBezTo>
                  <a:cubicBezTo>
                    <a:pt x="0" y="726"/>
                    <a:pt x="15" y="726"/>
                    <a:pt x="15" y="733"/>
                  </a:cubicBezTo>
                  <a:cubicBezTo>
                    <a:pt x="38" y="787"/>
                    <a:pt x="38" y="856"/>
                    <a:pt x="76" y="894"/>
                  </a:cubicBezTo>
                  <a:cubicBezTo>
                    <a:pt x="92" y="909"/>
                    <a:pt x="99" y="856"/>
                    <a:pt x="114" y="848"/>
                  </a:cubicBezTo>
                  <a:cubicBezTo>
                    <a:pt x="122" y="841"/>
                    <a:pt x="137" y="856"/>
                    <a:pt x="145" y="848"/>
                  </a:cubicBezTo>
                  <a:cubicBezTo>
                    <a:pt x="153" y="848"/>
                    <a:pt x="160" y="833"/>
                    <a:pt x="176" y="833"/>
                  </a:cubicBezTo>
                  <a:cubicBezTo>
                    <a:pt x="199" y="841"/>
                    <a:pt x="252" y="863"/>
                    <a:pt x="275" y="863"/>
                  </a:cubicBezTo>
                  <a:lnTo>
                    <a:pt x="275" y="863"/>
                  </a:lnTo>
                  <a:cubicBezTo>
                    <a:pt x="275" y="841"/>
                    <a:pt x="275" y="825"/>
                    <a:pt x="267" y="818"/>
                  </a:cubicBezTo>
                  <a:cubicBezTo>
                    <a:pt x="221" y="764"/>
                    <a:pt x="298" y="718"/>
                    <a:pt x="351" y="703"/>
                  </a:cubicBezTo>
                  <a:cubicBezTo>
                    <a:pt x="397" y="695"/>
                    <a:pt x="581" y="627"/>
                    <a:pt x="603" y="703"/>
                  </a:cubicBezTo>
                  <a:cubicBezTo>
                    <a:pt x="619" y="772"/>
                    <a:pt x="642" y="726"/>
                    <a:pt x="657" y="695"/>
                  </a:cubicBezTo>
                  <a:cubicBezTo>
                    <a:pt x="664" y="688"/>
                    <a:pt x="664" y="650"/>
                    <a:pt x="664" y="650"/>
                  </a:cubicBezTo>
                  <a:cubicBezTo>
                    <a:pt x="687" y="726"/>
                    <a:pt x="810" y="512"/>
                    <a:pt x="817" y="466"/>
                  </a:cubicBezTo>
                  <a:cubicBezTo>
                    <a:pt x="817" y="413"/>
                    <a:pt x="817" y="367"/>
                    <a:pt x="779" y="329"/>
                  </a:cubicBezTo>
                  <a:cubicBezTo>
                    <a:pt x="733" y="275"/>
                    <a:pt x="672" y="344"/>
                    <a:pt x="626" y="352"/>
                  </a:cubicBezTo>
                  <a:cubicBezTo>
                    <a:pt x="573" y="367"/>
                    <a:pt x="611" y="306"/>
                    <a:pt x="634" y="291"/>
                  </a:cubicBezTo>
                  <a:cubicBezTo>
                    <a:pt x="657" y="268"/>
                    <a:pt x="657" y="183"/>
                    <a:pt x="657" y="145"/>
                  </a:cubicBezTo>
                  <a:cubicBezTo>
                    <a:pt x="657" y="138"/>
                    <a:pt x="649" y="115"/>
                    <a:pt x="649" y="92"/>
                  </a:cubicBezTo>
                  <a:lnTo>
                    <a:pt x="649" y="92"/>
                  </a:lnTo>
                  <a:cubicBezTo>
                    <a:pt x="634" y="100"/>
                    <a:pt x="565" y="130"/>
                    <a:pt x="550" y="122"/>
                  </a:cubicBezTo>
                  <a:cubicBezTo>
                    <a:pt x="535" y="115"/>
                    <a:pt x="550" y="84"/>
                    <a:pt x="535" y="77"/>
                  </a:cubicBezTo>
                  <a:cubicBezTo>
                    <a:pt x="504" y="69"/>
                    <a:pt x="473" y="92"/>
                    <a:pt x="443" y="77"/>
                  </a:cubicBezTo>
                  <a:cubicBezTo>
                    <a:pt x="428" y="69"/>
                    <a:pt x="420" y="54"/>
                    <a:pt x="412" y="39"/>
                  </a:cubicBezTo>
                  <a:cubicBezTo>
                    <a:pt x="405" y="23"/>
                    <a:pt x="397" y="8"/>
                    <a:pt x="389" y="0"/>
                  </a:cubicBezTo>
                  <a:lnTo>
                    <a:pt x="389" y="0"/>
                  </a:lnTo>
                  <a:cubicBezTo>
                    <a:pt x="313" y="39"/>
                    <a:pt x="313" y="39"/>
                    <a:pt x="313" y="39"/>
                  </a:cubicBezTo>
                  <a:lnTo>
                    <a:pt x="313" y="39"/>
                  </a:lnTo>
                  <a:cubicBezTo>
                    <a:pt x="298" y="54"/>
                    <a:pt x="275" y="69"/>
                    <a:pt x="260" y="92"/>
                  </a:cubicBezTo>
                  <a:cubicBezTo>
                    <a:pt x="252" y="100"/>
                    <a:pt x="252" y="115"/>
                    <a:pt x="244" y="130"/>
                  </a:cubicBezTo>
                  <a:cubicBezTo>
                    <a:pt x="244" y="138"/>
                    <a:pt x="244" y="153"/>
                    <a:pt x="237" y="161"/>
                  </a:cubicBezTo>
                  <a:cubicBezTo>
                    <a:pt x="237" y="168"/>
                    <a:pt x="229" y="168"/>
                    <a:pt x="221" y="176"/>
                  </a:cubicBezTo>
                  <a:cubicBezTo>
                    <a:pt x="214" y="191"/>
                    <a:pt x="206" y="206"/>
                    <a:pt x="206" y="222"/>
                  </a:cubicBezTo>
                  <a:cubicBezTo>
                    <a:pt x="199" y="229"/>
                    <a:pt x="199" y="245"/>
                    <a:pt x="206" y="252"/>
                  </a:cubicBezTo>
                  <a:cubicBezTo>
                    <a:pt x="206" y="260"/>
                    <a:pt x="214" y="268"/>
                    <a:pt x="214" y="275"/>
                  </a:cubicBezTo>
                  <a:cubicBezTo>
                    <a:pt x="206" y="291"/>
                    <a:pt x="199" y="306"/>
                    <a:pt x="191" y="32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8" name="Freeform 168"/>
            <p:cNvSpPr>
              <a:spLocks noChangeArrowheads="1"/>
            </p:cNvSpPr>
            <p:nvPr/>
          </p:nvSpPr>
          <p:spPr bwMode="auto">
            <a:xfrm>
              <a:off x="4401851" y="6049963"/>
              <a:ext cx="247634" cy="247650"/>
            </a:xfrm>
            <a:custGeom>
              <a:avLst/>
              <a:gdLst>
                <a:gd name="T0" fmla="*/ 0 w 688"/>
                <a:gd name="T1" fmla="*/ 145 h 689"/>
                <a:gd name="T2" fmla="*/ 0 w 688"/>
                <a:gd name="T3" fmla="*/ 145 h 689"/>
                <a:gd name="T4" fmla="*/ 46 w 688"/>
                <a:gd name="T5" fmla="*/ 199 h 689"/>
                <a:gd name="T6" fmla="*/ 53 w 688"/>
                <a:gd name="T7" fmla="*/ 298 h 689"/>
                <a:gd name="T8" fmla="*/ 107 w 688"/>
                <a:gd name="T9" fmla="*/ 359 h 689"/>
                <a:gd name="T10" fmla="*/ 84 w 688"/>
                <a:gd name="T11" fmla="*/ 398 h 689"/>
                <a:gd name="T12" fmla="*/ 107 w 688"/>
                <a:gd name="T13" fmla="*/ 459 h 689"/>
                <a:gd name="T14" fmla="*/ 152 w 688"/>
                <a:gd name="T15" fmla="*/ 527 h 689"/>
                <a:gd name="T16" fmla="*/ 152 w 688"/>
                <a:gd name="T17" fmla="*/ 527 h 689"/>
                <a:gd name="T18" fmla="*/ 236 w 688"/>
                <a:gd name="T19" fmla="*/ 504 h 689"/>
                <a:gd name="T20" fmla="*/ 244 w 688"/>
                <a:gd name="T21" fmla="*/ 520 h 689"/>
                <a:gd name="T22" fmla="*/ 275 w 688"/>
                <a:gd name="T23" fmla="*/ 520 h 689"/>
                <a:gd name="T24" fmla="*/ 351 w 688"/>
                <a:gd name="T25" fmla="*/ 588 h 689"/>
                <a:gd name="T26" fmla="*/ 405 w 688"/>
                <a:gd name="T27" fmla="*/ 604 h 689"/>
                <a:gd name="T28" fmla="*/ 389 w 688"/>
                <a:gd name="T29" fmla="*/ 627 h 689"/>
                <a:gd name="T30" fmla="*/ 389 w 688"/>
                <a:gd name="T31" fmla="*/ 657 h 689"/>
                <a:gd name="T32" fmla="*/ 420 w 688"/>
                <a:gd name="T33" fmla="*/ 657 h 689"/>
                <a:gd name="T34" fmla="*/ 458 w 688"/>
                <a:gd name="T35" fmla="*/ 688 h 689"/>
                <a:gd name="T36" fmla="*/ 527 w 688"/>
                <a:gd name="T37" fmla="*/ 665 h 689"/>
                <a:gd name="T38" fmla="*/ 565 w 688"/>
                <a:gd name="T39" fmla="*/ 680 h 689"/>
                <a:gd name="T40" fmla="*/ 565 w 688"/>
                <a:gd name="T41" fmla="*/ 680 h 689"/>
                <a:gd name="T42" fmla="*/ 588 w 688"/>
                <a:gd name="T43" fmla="*/ 634 h 689"/>
                <a:gd name="T44" fmla="*/ 580 w 688"/>
                <a:gd name="T45" fmla="*/ 611 h 689"/>
                <a:gd name="T46" fmla="*/ 580 w 688"/>
                <a:gd name="T47" fmla="*/ 581 h 689"/>
                <a:gd name="T48" fmla="*/ 595 w 688"/>
                <a:gd name="T49" fmla="*/ 535 h 689"/>
                <a:gd name="T50" fmla="*/ 611 w 688"/>
                <a:gd name="T51" fmla="*/ 520 h 689"/>
                <a:gd name="T52" fmla="*/ 618 w 688"/>
                <a:gd name="T53" fmla="*/ 489 h 689"/>
                <a:gd name="T54" fmla="*/ 634 w 688"/>
                <a:gd name="T55" fmla="*/ 451 h 689"/>
                <a:gd name="T56" fmla="*/ 687 w 688"/>
                <a:gd name="T57" fmla="*/ 398 h 689"/>
                <a:gd name="T58" fmla="*/ 687 w 688"/>
                <a:gd name="T59" fmla="*/ 398 h 689"/>
                <a:gd name="T60" fmla="*/ 664 w 688"/>
                <a:gd name="T61" fmla="*/ 390 h 689"/>
                <a:gd name="T62" fmla="*/ 657 w 688"/>
                <a:gd name="T63" fmla="*/ 352 h 689"/>
                <a:gd name="T64" fmla="*/ 641 w 688"/>
                <a:gd name="T65" fmla="*/ 344 h 689"/>
                <a:gd name="T66" fmla="*/ 649 w 688"/>
                <a:gd name="T67" fmla="*/ 321 h 689"/>
                <a:gd name="T68" fmla="*/ 618 w 688"/>
                <a:gd name="T69" fmla="*/ 298 h 689"/>
                <a:gd name="T70" fmla="*/ 611 w 688"/>
                <a:gd name="T71" fmla="*/ 245 h 689"/>
                <a:gd name="T72" fmla="*/ 557 w 688"/>
                <a:gd name="T73" fmla="*/ 206 h 689"/>
                <a:gd name="T74" fmla="*/ 557 w 688"/>
                <a:gd name="T75" fmla="*/ 206 h 689"/>
                <a:gd name="T76" fmla="*/ 527 w 688"/>
                <a:gd name="T77" fmla="*/ 252 h 689"/>
                <a:gd name="T78" fmla="*/ 496 w 688"/>
                <a:gd name="T79" fmla="*/ 229 h 689"/>
                <a:gd name="T80" fmla="*/ 481 w 688"/>
                <a:gd name="T81" fmla="*/ 168 h 689"/>
                <a:gd name="T82" fmla="*/ 427 w 688"/>
                <a:gd name="T83" fmla="*/ 130 h 689"/>
                <a:gd name="T84" fmla="*/ 412 w 688"/>
                <a:gd name="T85" fmla="*/ 46 h 689"/>
                <a:gd name="T86" fmla="*/ 412 w 688"/>
                <a:gd name="T87" fmla="*/ 46 h 689"/>
                <a:gd name="T88" fmla="*/ 336 w 688"/>
                <a:gd name="T89" fmla="*/ 0 h 689"/>
                <a:gd name="T90" fmla="*/ 252 w 688"/>
                <a:gd name="T91" fmla="*/ 23 h 689"/>
                <a:gd name="T92" fmla="*/ 259 w 688"/>
                <a:gd name="T93" fmla="*/ 38 h 689"/>
                <a:gd name="T94" fmla="*/ 137 w 688"/>
                <a:gd name="T95" fmla="*/ 69 h 689"/>
                <a:gd name="T96" fmla="*/ 107 w 688"/>
                <a:gd name="T97" fmla="*/ 107 h 689"/>
                <a:gd name="T98" fmla="*/ 61 w 688"/>
                <a:gd name="T99" fmla="*/ 84 h 689"/>
                <a:gd name="T100" fmla="*/ 30 w 688"/>
                <a:gd name="T101" fmla="*/ 92 h 689"/>
                <a:gd name="T102" fmla="*/ 38 w 688"/>
                <a:gd name="T103" fmla="*/ 130 h 689"/>
                <a:gd name="T104" fmla="*/ 0 w 688"/>
                <a:gd name="T105" fmla="*/ 14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8" h="689">
                  <a:moveTo>
                    <a:pt x="0" y="145"/>
                  </a:moveTo>
                  <a:lnTo>
                    <a:pt x="0" y="145"/>
                  </a:lnTo>
                  <a:cubicBezTo>
                    <a:pt x="15" y="161"/>
                    <a:pt x="38" y="176"/>
                    <a:pt x="46" y="199"/>
                  </a:cubicBezTo>
                  <a:cubicBezTo>
                    <a:pt x="61" y="229"/>
                    <a:pt x="46" y="268"/>
                    <a:pt x="53" y="298"/>
                  </a:cubicBezTo>
                  <a:cubicBezTo>
                    <a:pt x="61" y="321"/>
                    <a:pt x="99" y="329"/>
                    <a:pt x="107" y="359"/>
                  </a:cubicBezTo>
                  <a:cubicBezTo>
                    <a:pt x="114" y="375"/>
                    <a:pt x="84" y="382"/>
                    <a:pt x="84" y="398"/>
                  </a:cubicBezTo>
                  <a:cubicBezTo>
                    <a:pt x="84" y="420"/>
                    <a:pt x="99" y="443"/>
                    <a:pt x="107" y="459"/>
                  </a:cubicBezTo>
                  <a:cubicBezTo>
                    <a:pt x="122" y="481"/>
                    <a:pt x="137" y="504"/>
                    <a:pt x="152" y="527"/>
                  </a:cubicBezTo>
                  <a:lnTo>
                    <a:pt x="152" y="527"/>
                  </a:lnTo>
                  <a:cubicBezTo>
                    <a:pt x="183" y="520"/>
                    <a:pt x="206" y="504"/>
                    <a:pt x="236" y="504"/>
                  </a:cubicBezTo>
                  <a:cubicBezTo>
                    <a:pt x="244" y="504"/>
                    <a:pt x="236" y="520"/>
                    <a:pt x="244" y="520"/>
                  </a:cubicBezTo>
                  <a:cubicBezTo>
                    <a:pt x="252" y="527"/>
                    <a:pt x="267" y="512"/>
                    <a:pt x="275" y="520"/>
                  </a:cubicBezTo>
                  <a:cubicBezTo>
                    <a:pt x="305" y="535"/>
                    <a:pt x="321" y="565"/>
                    <a:pt x="351" y="588"/>
                  </a:cubicBezTo>
                  <a:cubicBezTo>
                    <a:pt x="366" y="596"/>
                    <a:pt x="389" y="588"/>
                    <a:pt x="405" y="604"/>
                  </a:cubicBezTo>
                  <a:cubicBezTo>
                    <a:pt x="412" y="611"/>
                    <a:pt x="389" y="619"/>
                    <a:pt x="389" y="627"/>
                  </a:cubicBezTo>
                  <a:cubicBezTo>
                    <a:pt x="382" y="634"/>
                    <a:pt x="382" y="650"/>
                    <a:pt x="389" y="657"/>
                  </a:cubicBezTo>
                  <a:cubicBezTo>
                    <a:pt x="397" y="665"/>
                    <a:pt x="412" y="657"/>
                    <a:pt x="420" y="657"/>
                  </a:cubicBezTo>
                  <a:cubicBezTo>
                    <a:pt x="435" y="665"/>
                    <a:pt x="443" y="680"/>
                    <a:pt x="458" y="688"/>
                  </a:cubicBezTo>
                  <a:cubicBezTo>
                    <a:pt x="481" y="688"/>
                    <a:pt x="504" y="665"/>
                    <a:pt x="527" y="665"/>
                  </a:cubicBezTo>
                  <a:cubicBezTo>
                    <a:pt x="542" y="665"/>
                    <a:pt x="550" y="673"/>
                    <a:pt x="565" y="680"/>
                  </a:cubicBezTo>
                  <a:lnTo>
                    <a:pt x="565" y="680"/>
                  </a:lnTo>
                  <a:cubicBezTo>
                    <a:pt x="573" y="665"/>
                    <a:pt x="580" y="650"/>
                    <a:pt x="588" y="634"/>
                  </a:cubicBezTo>
                  <a:cubicBezTo>
                    <a:pt x="588" y="627"/>
                    <a:pt x="580" y="619"/>
                    <a:pt x="580" y="611"/>
                  </a:cubicBezTo>
                  <a:cubicBezTo>
                    <a:pt x="573" y="604"/>
                    <a:pt x="573" y="588"/>
                    <a:pt x="580" y="581"/>
                  </a:cubicBezTo>
                  <a:cubicBezTo>
                    <a:pt x="580" y="565"/>
                    <a:pt x="588" y="550"/>
                    <a:pt x="595" y="535"/>
                  </a:cubicBezTo>
                  <a:cubicBezTo>
                    <a:pt x="603" y="527"/>
                    <a:pt x="611" y="527"/>
                    <a:pt x="611" y="520"/>
                  </a:cubicBezTo>
                  <a:cubicBezTo>
                    <a:pt x="618" y="512"/>
                    <a:pt x="618" y="497"/>
                    <a:pt x="618" y="489"/>
                  </a:cubicBezTo>
                  <a:cubicBezTo>
                    <a:pt x="626" y="474"/>
                    <a:pt x="626" y="459"/>
                    <a:pt x="634" y="451"/>
                  </a:cubicBezTo>
                  <a:cubicBezTo>
                    <a:pt x="649" y="428"/>
                    <a:pt x="672" y="413"/>
                    <a:pt x="687" y="398"/>
                  </a:cubicBezTo>
                  <a:lnTo>
                    <a:pt x="687" y="398"/>
                  </a:lnTo>
                  <a:cubicBezTo>
                    <a:pt x="680" y="398"/>
                    <a:pt x="672" y="398"/>
                    <a:pt x="664" y="390"/>
                  </a:cubicBezTo>
                  <a:cubicBezTo>
                    <a:pt x="664" y="375"/>
                    <a:pt x="664" y="359"/>
                    <a:pt x="657" y="352"/>
                  </a:cubicBezTo>
                  <a:cubicBezTo>
                    <a:pt x="657" y="344"/>
                    <a:pt x="641" y="352"/>
                    <a:pt x="641" y="344"/>
                  </a:cubicBezTo>
                  <a:cubicBezTo>
                    <a:pt x="641" y="336"/>
                    <a:pt x="649" y="329"/>
                    <a:pt x="649" y="321"/>
                  </a:cubicBezTo>
                  <a:cubicBezTo>
                    <a:pt x="641" y="313"/>
                    <a:pt x="618" y="306"/>
                    <a:pt x="618" y="298"/>
                  </a:cubicBezTo>
                  <a:cubicBezTo>
                    <a:pt x="611" y="283"/>
                    <a:pt x="618" y="260"/>
                    <a:pt x="611" y="245"/>
                  </a:cubicBezTo>
                  <a:cubicBezTo>
                    <a:pt x="595" y="222"/>
                    <a:pt x="573" y="222"/>
                    <a:pt x="557" y="206"/>
                  </a:cubicBezTo>
                  <a:lnTo>
                    <a:pt x="557" y="206"/>
                  </a:lnTo>
                  <a:cubicBezTo>
                    <a:pt x="550" y="222"/>
                    <a:pt x="550" y="245"/>
                    <a:pt x="527" y="252"/>
                  </a:cubicBezTo>
                  <a:cubicBezTo>
                    <a:pt x="519" y="260"/>
                    <a:pt x="504" y="237"/>
                    <a:pt x="496" y="229"/>
                  </a:cubicBezTo>
                  <a:cubicBezTo>
                    <a:pt x="488" y="206"/>
                    <a:pt x="488" y="184"/>
                    <a:pt x="481" y="168"/>
                  </a:cubicBezTo>
                  <a:cubicBezTo>
                    <a:pt x="466" y="145"/>
                    <a:pt x="435" y="145"/>
                    <a:pt x="427" y="130"/>
                  </a:cubicBezTo>
                  <a:cubicBezTo>
                    <a:pt x="412" y="107"/>
                    <a:pt x="412" y="77"/>
                    <a:pt x="412" y="46"/>
                  </a:cubicBezTo>
                  <a:lnTo>
                    <a:pt x="412" y="46"/>
                  </a:lnTo>
                  <a:cubicBezTo>
                    <a:pt x="382" y="31"/>
                    <a:pt x="366" y="8"/>
                    <a:pt x="336" y="0"/>
                  </a:cubicBezTo>
                  <a:cubicBezTo>
                    <a:pt x="305" y="0"/>
                    <a:pt x="282" y="8"/>
                    <a:pt x="252" y="23"/>
                  </a:cubicBezTo>
                  <a:cubicBezTo>
                    <a:pt x="244" y="23"/>
                    <a:pt x="267" y="38"/>
                    <a:pt x="259" y="38"/>
                  </a:cubicBezTo>
                  <a:cubicBezTo>
                    <a:pt x="221" y="61"/>
                    <a:pt x="175" y="54"/>
                    <a:pt x="137" y="69"/>
                  </a:cubicBezTo>
                  <a:cubicBezTo>
                    <a:pt x="122" y="77"/>
                    <a:pt x="122" y="100"/>
                    <a:pt x="107" y="107"/>
                  </a:cubicBezTo>
                  <a:cubicBezTo>
                    <a:pt x="91" y="107"/>
                    <a:pt x="76" y="84"/>
                    <a:pt x="61" y="84"/>
                  </a:cubicBezTo>
                  <a:cubicBezTo>
                    <a:pt x="53" y="84"/>
                    <a:pt x="30" y="84"/>
                    <a:pt x="30" y="92"/>
                  </a:cubicBezTo>
                  <a:cubicBezTo>
                    <a:pt x="23" y="100"/>
                    <a:pt x="46" y="115"/>
                    <a:pt x="38" y="130"/>
                  </a:cubicBezTo>
                  <a:cubicBezTo>
                    <a:pt x="30" y="138"/>
                    <a:pt x="15" y="138"/>
                    <a:pt x="0" y="14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49" name="Freeform 169"/>
            <p:cNvSpPr>
              <a:spLocks noChangeArrowheads="1"/>
            </p:cNvSpPr>
            <p:nvPr/>
          </p:nvSpPr>
          <p:spPr bwMode="auto">
            <a:xfrm>
              <a:off x="4671709" y="6003925"/>
              <a:ext cx="231760" cy="357188"/>
            </a:xfrm>
            <a:custGeom>
              <a:avLst/>
              <a:gdLst>
                <a:gd name="T0" fmla="*/ 275 w 643"/>
                <a:gd name="T1" fmla="*/ 581 h 994"/>
                <a:gd name="T2" fmla="*/ 275 w 643"/>
                <a:gd name="T3" fmla="*/ 581 h 994"/>
                <a:gd name="T4" fmla="*/ 176 w 643"/>
                <a:gd name="T5" fmla="*/ 611 h 994"/>
                <a:gd name="T6" fmla="*/ 161 w 643"/>
                <a:gd name="T7" fmla="*/ 566 h 994"/>
                <a:gd name="T8" fmla="*/ 69 w 643"/>
                <a:gd name="T9" fmla="*/ 566 h 994"/>
                <a:gd name="T10" fmla="*/ 38 w 643"/>
                <a:gd name="T11" fmla="*/ 528 h 994"/>
                <a:gd name="T12" fmla="*/ 15 w 643"/>
                <a:gd name="T13" fmla="*/ 489 h 994"/>
                <a:gd name="T14" fmla="*/ 15 w 643"/>
                <a:gd name="T15" fmla="*/ 489 h 994"/>
                <a:gd name="T16" fmla="*/ 0 w 643"/>
                <a:gd name="T17" fmla="*/ 459 h 994"/>
                <a:gd name="T18" fmla="*/ 8 w 643"/>
                <a:gd name="T19" fmla="*/ 413 h 994"/>
                <a:gd name="T20" fmla="*/ 61 w 643"/>
                <a:gd name="T21" fmla="*/ 329 h 994"/>
                <a:gd name="T22" fmla="*/ 61 w 643"/>
                <a:gd name="T23" fmla="*/ 291 h 994"/>
                <a:gd name="T24" fmla="*/ 115 w 643"/>
                <a:gd name="T25" fmla="*/ 237 h 994"/>
                <a:gd name="T26" fmla="*/ 99 w 643"/>
                <a:gd name="T27" fmla="*/ 214 h 994"/>
                <a:gd name="T28" fmla="*/ 92 w 643"/>
                <a:gd name="T29" fmla="*/ 153 h 994"/>
                <a:gd name="T30" fmla="*/ 92 w 643"/>
                <a:gd name="T31" fmla="*/ 153 h 994"/>
                <a:gd name="T32" fmla="*/ 130 w 643"/>
                <a:gd name="T33" fmla="*/ 130 h 994"/>
                <a:gd name="T34" fmla="*/ 161 w 643"/>
                <a:gd name="T35" fmla="*/ 107 h 994"/>
                <a:gd name="T36" fmla="*/ 222 w 643"/>
                <a:gd name="T37" fmla="*/ 138 h 994"/>
                <a:gd name="T38" fmla="*/ 245 w 643"/>
                <a:gd name="T39" fmla="*/ 123 h 994"/>
                <a:gd name="T40" fmla="*/ 268 w 643"/>
                <a:gd name="T41" fmla="*/ 138 h 994"/>
                <a:gd name="T42" fmla="*/ 329 w 643"/>
                <a:gd name="T43" fmla="*/ 107 h 994"/>
                <a:gd name="T44" fmla="*/ 336 w 643"/>
                <a:gd name="T45" fmla="*/ 54 h 994"/>
                <a:gd name="T46" fmla="*/ 367 w 643"/>
                <a:gd name="T47" fmla="*/ 46 h 994"/>
                <a:gd name="T48" fmla="*/ 390 w 643"/>
                <a:gd name="T49" fmla="*/ 0 h 994"/>
                <a:gd name="T50" fmla="*/ 390 w 643"/>
                <a:gd name="T51" fmla="*/ 0 h 994"/>
                <a:gd name="T52" fmla="*/ 451 w 643"/>
                <a:gd name="T53" fmla="*/ 153 h 994"/>
                <a:gd name="T54" fmla="*/ 543 w 643"/>
                <a:gd name="T55" fmla="*/ 321 h 994"/>
                <a:gd name="T56" fmla="*/ 558 w 643"/>
                <a:gd name="T57" fmla="*/ 634 h 994"/>
                <a:gd name="T58" fmla="*/ 573 w 643"/>
                <a:gd name="T59" fmla="*/ 734 h 994"/>
                <a:gd name="T60" fmla="*/ 520 w 643"/>
                <a:gd name="T61" fmla="*/ 917 h 994"/>
                <a:gd name="T62" fmla="*/ 428 w 643"/>
                <a:gd name="T63" fmla="*/ 795 h 994"/>
                <a:gd name="T64" fmla="*/ 459 w 643"/>
                <a:gd name="T65" fmla="*/ 619 h 994"/>
                <a:gd name="T66" fmla="*/ 275 w 643"/>
                <a:gd name="T67" fmla="*/ 298 h 994"/>
                <a:gd name="T68" fmla="*/ 191 w 643"/>
                <a:gd name="T69" fmla="*/ 336 h 994"/>
                <a:gd name="T70" fmla="*/ 229 w 643"/>
                <a:gd name="T71" fmla="*/ 413 h 994"/>
                <a:gd name="T72" fmla="*/ 275 w 643"/>
                <a:gd name="T73" fmla="*/ 58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3" h="994">
                  <a:moveTo>
                    <a:pt x="275" y="581"/>
                  </a:moveTo>
                  <a:lnTo>
                    <a:pt x="275" y="581"/>
                  </a:lnTo>
                  <a:cubicBezTo>
                    <a:pt x="260" y="589"/>
                    <a:pt x="191" y="619"/>
                    <a:pt x="176" y="611"/>
                  </a:cubicBezTo>
                  <a:cubicBezTo>
                    <a:pt x="161" y="604"/>
                    <a:pt x="176" y="573"/>
                    <a:pt x="161" y="566"/>
                  </a:cubicBezTo>
                  <a:cubicBezTo>
                    <a:pt x="130" y="558"/>
                    <a:pt x="99" y="581"/>
                    <a:pt x="69" y="566"/>
                  </a:cubicBezTo>
                  <a:cubicBezTo>
                    <a:pt x="54" y="558"/>
                    <a:pt x="46" y="543"/>
                    <a:pt x="38" y="528"/>
                  </a:cubicBezTo>
                  <a:cubicBezTo>
                    <a:pt x="31" y="512"/>
                    <a:pt x="23" y="497"/>
                    <a:pt x="15" y="489"/>
                  </a:cubicBezTo>
                  <a:lnTo>
                    <a:pt x="15" y="489"/>
                  </a:lnTo>
                  <a:cubicBezTo>
                    <a:pt x="15" y="474"/>
                    <a:pt x="8" y="466"/>
                    <a:pt x="0" y="459"/>
                  </a:cubicBezTo>
                  <a:cubicBezTo>
                    <a:pt x="0" y="443"/>
                    <a:pt x="0" y="420"/>
                    <a:pt x="8" y="413"/>
                  </a:cubicBezTo>
                  <a:cubicBezTo>
                    <a:pt x="23" y="382"/>
                    <a:pt x="46" y="359"/>
                    <a:pt x="61" y="329"/>
                  </a:cubicBezTo>
                  <a:cubicBezTo>
                    <a:pt x="69" y="321"/>
                    <a:pt x="54" y="306"/>
                    <a:pt x="61" y="291"/>
                  </a:cubicBezTo>
                  <a:cubicBezTo>
                    <a:pt x="69" y="268"/>
                    <a:pt x="99" y="260"/>
                    <a:pt x="115" y="237"/>
                  </a:cubicBezTo>
                  <a:cubicBezTo>
                    <a:pt x="115" y="230"/>
                    <a:pt x="99" y="222"/>
                    <a:pt x="99" y="214"/>
                  </a:cubicBezTo>
                  <a:cubicBezTo>
                    <a:pt x="92" y="191"/>
                    <a:pt x="92" y="176"/>
                    <a:pt x="92" y="153"/>
                  </a:cubicBezTo>
                  <a:lnTo>
                    <a:pt x="92" y="153"/>
                  </a:lnTo>
                  <a:cubicBezTo>
                    <a:pt x="107" y="146"/>
                    <a:pt x="115" y="138"/>
                    <a:pt x="130" y="130"/>
                  </a:cubicBezTo>
                  <a:cubicBezTo>
                    <a:pt x="138" y="123"/>
                    <a:pt x="145" y="107"/>
                    <a:pt x="161" y="107"/>
                  </a:cubicBezTo>
                  <a:cubicBezTo>
                    <a:pt x="184" y="115"/>
                    <a:pt x="199" y="130"/>
                    <a:pt x="222" y="138"/>
                  </a:cubicBezTo>
                  <a:cubicBezTo>
                    <a:pt x="229" y="138"/>
                    <a:pt x="237" y="123"/>
                    <a:pt x="245" y="123"/>
                  </a:cubicBezTo>
                  <a:cubicBezTo>
                    <a:pt x="252" y="123"/>
                    <a:pt x="260" y="146"/>
                    <a:pt x="268" y="138"/>
                  </a:cubicBezTo>
                  <a:cubicBezTo>
                    <a:pt x="290" y="138"/>
                    <a:pt x="313" y="123"/>
                    <a:pt x="329" y="107"/>
                  </a:cubicBezTo>
                  <a:cubicBezTo>
                    <a:pt x="336" y="92"/>
                    <a:pt x="329" y="69"/>
                    <a:pt x="336" y="54"/>
                  </a:cubicBezTo>
                  <a:cubicBezTo>
                    <a:pt x="344" y="46"/>
                    <a:pt x="359" y="54"/>
                    <a:pt x="367" y="46"/>
                  </a:cubicBezTo>
                  <a:cubicBezTo>
                    <a:pt x="382" y="31"/>
                    <a:pt x="382" y="23"/>
                    <a:pt x="390" y="0"/>
                  </a:cubicBezTo>
                  <a:lnTo>
                    <a:pt x="390" y="0"/>
                  </a:lnTo>
                  <a:cubicBezTo>
                    <a:pt x="451" y="31"/>
                    <a:pt x="428" y="92"/>
                    <a:pt x="451" y="153"/>
                  </a:cubicBezTo>
                  <a:cubicBezTo>
                    <a:pt x="474" y="214"/>
                    <a:pt x="527" y="253"/>
                    <a:pt x="543" y="321"/>
                  </a:cubicBezTo>
                  <a:cubicBezTo>
                    <a:pt x="565" y="436"/>
                    <a:pt x="642" y="535"/>
                    <a:pt x="558" y="634"/>
                  </a:cubicBezTo>
                  <a:cubicBezTo>
                    <a:pt x="527" y="665"/>
                    <a:pt x="573" y="695"/>
                    <a:pt x="573" y="734"/>
                  </a:cubicBezTo>
                  <a:cubicBezTo>
                    <a:pt x="573" y="764"/>
                    <a:pt x="527" y="879"/>
                    <a:pt x="520" y="917"/>
                  </a:cubicBezTo>
                  <a:cubicBezTo>
                    <a:pt x="497" y="993"/>
                    <a:pt x="459" y="833"/>
                    <a:pt x="428" y="795"/>
                  </a:cubicBezTo>
                  <a:cubicBezTo>
                    <a:pt x="390" y="749"/>
                    <a:pt x="459" y="680"/>
                    <a:pt x="459" y="619"/>
                  </a:cubicBezTo>
                  <a:cubicBezTo>
                    <a:pt x="459" y="451"/>
                    <a:pt x="405" y="375"/>
                    <a:pt x="275" y="298"/>
                  </a:cubicBezTo>
                  <a:cubicBezTo>
                    <a:pt x="214" y="260"/>
                    <a:pt x="237" y="291"/>
                    <a:pt x="191" y="336"/>
                  </a:cubicBezTo>
                  <a:cubicBezTo>
                    <a:pt x="145" y="390"/>
                    <a:pt x="176" y="375"/>
                    <a:pt x="229" y="413"/>
                  </a:cubicBezTo>
                  <a:cubicBezTo>
                    <a:pt x="252" y="436"/>
                    <a:pt x="268" y="520"/>
                    <a:pt x="275" y="58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0" name="Freeform 170"/>
            <p:cNvSpPr>
              <a:spLocks noChangeArrowheads="1"/>
            </p:cNvSpPr>
            <p:nvPr/>
          </p:nvSpPr>
          <p:spPr bwMode="auto">
            <a:xfrm>
              <a:off x="4600276" y="6059489"/>
              <a:ext cx="112706" cy="134937"/>
            </a:xfrm>
            <a:custGeom>
              <a:avLst/>
              <a:gdLst>
                <a:gd name="T0" fmla="*/ 236 w 314"/>
                <a:gd name="T1" fmla="*/ 0 h 376"/>
                <a:gd name="T2" fmla="*/ 236 w 314"/>
                <a:gd name="T3" fmla="*/ 0 h 376"/>
                <a:gd name="T4" fmla="*/ 290 w 314"/>
                <a:gd name="T5" fmla="*/ 0 h 376"/>
                <a:gd name="T6" fmla="*/ 290 w 314"/>
                <a:gd name="T7" fmla="*/ 0 h 376"/>
                <a:gd name="T8" fmla="*/ 297 w 314"/>
                <a:gd name="T9" fmla="*/ 61 h 376"/>
                <a:gd name="T10" fmla="*/ 313 w 314"/>
                <a:gd name="T11" fmla="*/ 84 h 376"/>
                <a:gd name="T12" fmla="*/ 259 w 314"/>
                <a:gd name="T13" fmla="*/ 138 h 376"/>
                <a:gd name="T14" fmla="*/ 259 w 314"/>
                <a:gd name="T15" fmla="*/ 176 h 376"/>
                <a:gd name="T16" fmla="*/ 206 w 314"/>
                <a:gd name="T17" fmla="*/ 260 h 376"/>
                <a:gd name="T18" fmla="*/ 198 w 314"/>
                <a:gd name="T19" fmla="*/ 306 h 376"/>
                <a:gd name="T20" fmla="*/ 213 w 314"/>
                <a:gd name="T21" fmla="*/ 336 h 376"/>
                <a:gd name="T22" fmla="*/ 213 w 314"/>
                <a:gd name="T23" fmla="*/ 336 h 376"/>
                <a:gd name="T24" fmla="*/ 137 w 314"/>
                <a:gd name="T25" fmla="*/ 375 h 376"/>
                <a:gd name="T26" fmla="*/ 137 w 314"/>
                <a:gd name="T27" fmla="*/ 375 h 376"/>
                <a:gd name="T28" fmla="*/ 114 w 314"/>
                <a:gd name="T29" fmla="*/ 367 h 376"/>
                <a:gd name="T30" fmla="*/ 107 w 314"/>
                <a:gd name="T31" fmla="*/ 329 h 376"/>
                <a:gd name="T32" fmla="*/ 91 w 314"/>
                <a:gd name="T33" fmla="*/ 321 h 376"/>
                <a:gd name="T34" fmla="*/ 99 w 314"/>
                <a:gd name="T35" fmla="*/ 298 h 376"/>
                <a:gd name="T36" fmla="*/ 68 w 314"/>
                <a:gd name="T37" fmla="*/ 275 h 376"/>
                <a:gd name="T38" fmla="*/ 61 w 314"/>
                <a:gd name="T39" fmla="*/ 222 h 376"/>
                <a:gd name="T40" fmla="*/ 7 w 314"/>
                <a:gd name="T41" fmla="*/ 183 h 376"/>
                <a:gd name="T42" fmla="*/ 7 w 314"/>
                <a:gd name="T43" fmla="*/ 183 h 376"/>
                <a:gd name="T44" fmla="*/ 0 w 314"/>
                <a:gd name="T45" fmla="*/ 161 h 376"/>
                <a:gd name="T46" fmla="*/ 68 w 314"/>
                <a:gd name="T47" fmla="*/ 130 h 376"/>
                <a:gd name="T48" fmla="*/ 91 w 314"/>
                <a:gd name="T49" fmla="*/ 100 h 376"/>
                <a:gd name="T50" fmla="*/ 152 w 314"/>
                <a:gd name="T51" fmla="*/ 92 h 376"/>
                <a:gd name="T52" fmla="*/ 183 w 314"/>
                <a:gd name="T53" fmla="*/ 61 h 376"/>
                <a:gd name="T54" fmla="*/ 213 w 314"/>
                <a:gd name="T55" fmla="*/ 61 h 376"/>
                <a:gd name="T56" fmla="*/ 236 w 314"/>
                <a:gd name="T5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4" h="376">
                  <a:moveTo>
                    <a:pt x="236" y="0"/>
                  </a:moveTo>
                  <a:lnTo>
                    <a:pt x="236" y="0"/>
                  </a:lnTo>
                  <a:cubicBezTo>
                    <a:pt x="290" y="0"/>
                    <a:pt x="290" y="0"/>
                    <a:pt x="290" y="0"/>
                  </a:cubicBezTo>
                  <a:lnTo>
                    <a:pt x="290" y="0"/>
                  </a:lnTo>
                  <a:cubicBezTo>
                    <a:pt x="290" y="23"/>
                    <a:pt x="290" y="38"/>
                    <a:pt x="297" y="61"/>
                  </a:cubicBezTo>
                  <a:cubicBezTo>
                    <a:pt x="297" y="69"/>
                    <a:pt x="313" y="77"/>
                    <a:pt x="313" y="84"/>
                  </a:cubicBezTo>
                  <a:cubicBezTo>
                    <a:pt x="297" y="107"/>
                    <a:pt x="267" y="115"/>
                    <a:pt x="259" y="138"/>
                  </a:cubicBezTo>
                  <a:cubicBezTo>
                    <a:pt x="252" y="153"/>
                    <a:pt x="267" y="168"/>
                    <a:pt x="259" y="176"/>
                  </a:cubicBezTo>
                  <a:cubicBezTo>
                    <a:pt x="244" y="206"/>
                    <a:pt x="221" y="229"/>
                    <a:pt x="206" y="260"/>
                  </a:cubicBezTo>
                  <a:cubicBezTo>
                    <a:pt x="198" y="267"/>
                    <a:pt x="198" y="290"/>
                    <a:pt x="198" y="306"/>
                  </a:cubicBezTo>
                  <a:cubicBezTo>
                    <a:pt x="206" y="313"/>
                    <a:pt x="213" y="321"/>
                    <a:pt x="213" y="336"/>
                  </a:cubicBezTo>
                  <a:lnTo>
                    <a:pt x="213" y="336"/>
                  </a:lnTo>
                  <a:cubicBezTo>
                    <a:pt x="137" y="375"/>
                    <a:pt x="137" y="375"/>
                    <a:pt x="137" y="375"/>
                  </a:cubicBezTo>
                  <a:lnTo>
                    <a:pt x="137" y="375"/>
                  </a:lnTo>
                  <a:cubicBezTo>
                    <a:pt x="130" y="375"/>
                    <a:pt x="122" y="375"/>
                    <a:pt x="114" y="367"/>
                  </a:cubicBezTo>
                  <a:cubicBezTo>
                    <a:pt x="114" y="352"/>
                    <a:pt x="114" y="336"/>
                    <a:pt x="107" y="329"/>
                  </a:cubicBezTo>
                  <a:cubicBezTo>
                    <a:pt x="107" y="321"/>
                    <a:pt x="91" y="329"/>
                    <a:pt x="91" y="321"/>
                  </a:cubicBezTo>
                  <a:cubicBezTo>
                    <a:pt x="91" y="313"/>
                    <a:pt x="99" y="306"/>
                    <a:pt x="99" y="298"/>
                  </a:cubicBezTo>
                  <a:cubicBezTo>
                    <a:pt x="91" y="290"/>
                    <a:pt x="68" y="283"/>
                    <a:pt x="68" y="275"/>
                  </a:cubicBezTo>
                  <a:cubicBezTo>
                    <a:pt x="61" y="260"/>
                    <a:pt x="68" y="237"/>
                    <a:pt x="61" y="222"/>
                  </a:cubicBezTo>
                  <a:cubicBezTo>
                    <a:pt x="45" y="199"/>
                    <a:pt x="23" y="199"/>
                    <a:pt x="7" y="183"/>
                  </a:cubicBezTo>
                  <a:lnTo>
                    <a:pt x="7" y="183"/>
                  </a:lnTo>
                  <a:cubicBezTo>
                    <a:pt x="7" y="176"/>
                    <a:pt x="0" y="168"/>
                    <a:pt x="0" y="161"/>
                  </a:cubicBezTo>
                  <a:cubicBezTo>
                    <a:pt x="23" y="145"/>
                    <a:pt x="53" y="145"/>
                    <a:pt x="68" y="130"/>
                  </a:cubicBezTo>
                  <a:cubicBezTo>
                    <a:pt x="84" y="122"/>
                    <a:pt x="76" y="100"/>
                    <a:pt x="91" y="100"/>
                  </a:cubicBezTo>
                  <a:cubicBezTo>
                    <a:pt x="114" y="84"/>
                    <a:pt x="137" y="100"/>
                    <a:pt x="152" y="92"/>
                  </a:cubicBezTo>
                  <a:cubicBezTo>
                    <a:pt x="168" y="92"/>
                    <a:pt x="168" y="69"/>
                    <a:pt x="183" y="61"/>
                  </a:cubicBezTo>
                  <a:cubicBezTo>
                    <a:pt x="191" y="61"/>
                    <a:pt x="206" y="69"/>
                    <a:pt x="213" y="61"/>
                  </a:cubicBezTo>
                  <a:cubicBezTo>
                    <a:pt x="229" y="46"/>
                    <a:pt x="229" y="23"/>
                    <a:pt x="236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1" name="Freeform 171"/>
            <p:cNvSpPr>
              <a:spLocks noChangeArrowheads="1"/>
            </p:cNvSpPr>
            <p:nvPr/>
          </p:nvSpPr>
          <p:spPr bwMode="auto">
            <a:xfrm>
              <a:off x="4657422" y="5995988"/>
              <a:ext cx="153978" cy="63500"/>
            </a:xfrm>
            <a:custGeom>
              <a:avLst/>
              <a:gdLst>
                <a:gd name="T0" fmla="*/ 76 w 429"/>
                <a:gd name="T1" fmla="*/ 175 h 176"/>
                <a:gd name="T2" fmla="*/ 76 w 429"/>
                <a:gd name="T3" fmla="*/ 175 h 176"/>
                <a:gd name="T4" fmla="*/ 130 w 429"/>
                <a:gd name="T5" fmla="*/ 175 h 176"/>
                <a:gd name="T6" fmla="*/ 130 w 429"/>
                <a:gd name="T7" fmla="*/ 175 h 176"/>
                <a:gd name="T8" fmla="*/ 168 w 429"/>
                <a:gd name="T9" fmla="*/ 152 h 176"/>
                <a:gd name="T10" fmla="*/ 199 w 429"/>
                <a:gd name="T11" fmla="*/ 129 h 176"/>
                <a:gd name="T12" fmla="*/ 260 w 429"/>
                <a:gd name="T13" fmla="*/ 160 h 176"/>
                <a:gd name="T14" fmla="*/ 283 w 429"/>
                <a:gd name="T15" fmla="*/ 145 h 176"/>
                <a:gd name="T16" fmla="*/ 306 w 429"/>
                <a:gd name="T17" fmla="*/ 160 h 176"/>
                <a:gd name="T18" fmla="*/ 367 w 429"/>
                <a:gd name="T19" fmla="*/ 129 h 176"/>
                <a:gd name="T20" fmla="*/ 374 w 429"/>
                <a:gd name="T21" fmla="*/ 76 h 176"/>
                <a:gd name="T22" fmla="*/ 405 w 429"/>
                <a:gd name="T23" fmla="*/ 68 h 176"/>
                <a:gd name="T24" fmla="*/ 428 w 429"/>
                <a:gd name="T25" fmla="*/ 22 h 176"/>
                <a:gd name="T26" fmla="*/ 428 w 429"/>
                <a:gd name="T27" fmla="*/ 22 h 176"/>
                <a:gd name="T28" fmla="*/ 389 w 429"/>
                <a:gd name="T29" fmla="*/ 15 h 176"/>
                <a:gd name="T30" fmla="*/ 122 w 429"/>
                <a:gd name="T31" fmla="*/ 38 h 176"/>
                <a:gd name="T32" fmla="*/ 0 w 429"/>
                <a:gd name="T33" fmla="*/ 122 h 176"/>
                <a:gd name="T34" fmla="*/ 0 w 429"/>
                <a:gd name="T35" fmla="*/ 122 h 176"/>
                <a:gd name="T36" fmla="*/ 0 w 429"/>
                <a:gd name="T37" fmla="*/ 152 h 176"/>
                <a:gd name="T38" fmla="*/ 31 w 429"/>
                <a:gd name="T39" fmla="*/ 175 h 176"/>
                <a:gd name="T40" fmla="*/ 61 w 429"/>
                <a:gd name="T41" fmla="*/ 168 h 176"/>
                <a:gd name="T42" fmla="*/ 76 w 429"/>
                <a:gd name="T43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9" h="176">
                  <a:moveTo>
                    <a:pt x="76" y="175"/>
                  </a:moveTo>
                  <a:lnTo>
                    <a:pt x="76" y="175"/>
                  </a:lnTo>
                  <a:cubicBezTo>
                    <a:pt x="130" y="175"/>
                    <a:pt x="130" y="175"/>
                    <a:pt x="130" y="175"/>
                  </a:cubicBezTo>
                  <a:lnTo>
                    <a:pt x="130" y="175"/>
                  </a:lnTo>
                  <a:cubicBezTo>
                    <a:pt x="145" y="168"/>
                    <a:pt x="153" y="160"/>
                    <a:pt x="168" y="152"/>
                  </a:cubicBezTo>
                  <a:cubicBezTo>
                    <a:pt x="176" y="145"/>
                    <a:pt x="183" y="129"/>
                    <a:pt x="199" y="129"/>
                  </a:cubicBezTo>
                  <a:cubicBezTo>
                    <a:pt x="222" y="137"/>
                    <a:pt x="237" y="152"/>
                    <a:pt x="260" y="160"/>
                  </a:cubicBezTo>
                  <a:cubicBezTo>
                    <a:pt x="267" y="160"/>
                    <a:pt x="275" y="145"/>
                    <a:pt x="283" y="145"/>
                  </a:cubicBezTo>
                  <a:cubicBezTo>
                    <a:pt x="290" y="145"/>
                    <a:pt x="298" y="168"/>
                    <a:pt x="306" y="160"/>
                  </a:cubicBezTo>
                  <a:cubicBezTo>
                    <a:pt x="328" y="160"/>
                    <a:pt x="351" y="145"/>
                    <a:pt x="367" y="129"/>
                  </a:cubicBezTo>
                  <a:cubicBezTo>
                    <a:pt x="374" y="114"/>
                    <a:pt x="367" y="91"/>
                    <a:pt x="374" y="76"/>
                  </a:cubicBezTo>
                  <a:cubicBezTo>
                    <a:pt x="382" y="68"/>
                    <a:pt x="397" y="76"/>
                    <a:pt x="405" y="68"/>
                  </a:cubicBezTo>
                  <a:cubicBezTo>
                    <a:pt x="420" y="53"/>
                    <a:pt x="420" y="45"/>
                    <a:pt x="428" y="22"/>
                  </a:cubicBezTo>
                  <a:lnTo>
                    <a:pt x="428" y="22"/>
                  </a:lnTo>
                  <a:cubicBezTo>
                    <a:pt x="420" y="22"/>
                    <a:pt x="405" y="15"/>
                    <a:pt x="389" y="15"/>
                  </a:cubicBezTo>
                  <a:cubicBezTo>
                    <a:pt x="313" y="0"/>
                    <a:pt x="191" y="7"/>
                    <a:pt x="122" y="38"/>
                  </a:cubicBezTo>
                  <a:cubicBezTo>
                    <a:pt x="99" y="53"/>
                    <a:pt x="46" y="91"/>
                    <a:pt x="0" y="122"/>
                  </a:cubicBezTo>
                  <a:lnTo>
                    <a:pt x="0" y="122"/>
                  </a:lnTo>
                  <a:cubicBezTo>
                    <a:pt x="0" y="137"/>
                    <a:pt x="0" y="145"/>
                    <a:pt x="0" y="152"/>
                  </a:cubicBezTo>
                  <a:cubicBezTo>
                    <a:pt x="8" y="168"/>
                    <a:pt x="15" y="175"/>
                    <a:pt x="31" y="175"/>
                  </a:cubicBezTo>
                  <a:cubicBezTo>
                    <a:pt x="38" y="175"/>
                    <a:pt x="53" y="168"/>
                    <a:pt x="61" y="168"/>
                  </a:cubicBezTo>
                  <a:cubicBezTo>
                    <a:pt x="69" y="168"/>
                    <a:pt x="69" y="175"/>
                    <a:pt x="76" y="17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2" name="Freeform 172"/>
            <p:cNvSpPr>
              <a:spLocks noChangeArrowheads="1"/>
            </p:cNvSpPr>
            <p:nvPr/>
          </p:nvSpPr>
          <p:spPr bwMode="auto">
            <a:xfrm>
              <a:off x="4551067" y="6007101"/>
              <a:ext cx="134928" cy="138113"/>
            </a:xfrm>
            <a:custGeom>
              <a:avLst/>
              <a:gdLst>
                <a:gd name="T0" fmla="*/ 298 w 375"/>
                <a:gd name="T1" fmla="*/ 92 h 383"/>
                <a:gd name="T2" fmla="*/ 298 w 375"/>
                <a:gd name="T3" fmla="*/ 92 h 383"/>
                <a:gd name="T4" fmla="*/ 298 w 375"/>
                <a:gd name="T5" fmla="*/ 122 h 383"/>
                <a:gd name="T6" fmla="*/ 329 w 375"/>
                <a:gd name="T7" fmla="*/ 145 h 383"/>
                <a:gd name="T8" fmla="*/ 359 w 375"/>
                <a:gd name="T9" fmla="*/ 138 h 383"/>
                <a:gd name="T10" fmla="*/ 374 w 375"/>
                <a:gd name="T11" fmla="*/ 145 h 383"/>
                <a:gd name="T12" fmla="*/ 374 w 375"/>
                <a:gd name="T13" fmla="*/ 145 h 383"/>
                <a:gd name="T14" fmla="*/ 351 w 375"/>
                <a:gd name="T15" fmla="*/ 206 h 383"/>
                <a:gd name="T16" fmla="*/ 321 w 375"/>
                <a:gd name="T17" fmla="*/ 206 h 383"/>
                <a:gd name="T18" fmla="*/ 290 w 375"/>
                <a:gd name="T19" fmla="*/ 237 h 383"/>
                <a:gd name="T20" fmla="*/ 229 w 375"/>
                <a:gd name="T21" fmla="*/ 245 h 383"/>
                <a:gd name="T22" fmla="*/ 206 w 375"/>
                <a:gd name="T23" fmla="*/ 275 h 383"/>
                <a:gd name="T24" fmla="*/ 138 w 375"/>
                <a:gd name="T25" fmla="*/ 306 h 383"/>
                <a:gd name="T26" fmla="*/ 145 w 375"/>
                <a:gd name="T27" fmla="*/ 328 h 383"/>
                <a:gd name="T28" fmla="*/ 145 w 375"/>
                <a:gd name="T29" fmla="*/ 328 h 383"/>
                <a:gd name="T30" fmla="*/ 115 w 375"/>
                <a:gd name="T31" fmla="*/ 374 h 383"/>
                <a:gd name="T32" fmla="*/ 84 w 375"/>
                <a:gd name="T33" fmla="*/ 351 h 383"/>
                <a:gd name="T34" fmla="*/ 69 w 375"/>
                <a:gd name="T35" fmla="*/ 290 h 383"/>
                <a:gd name="T36" fmla="*/ 15 w 375"/>
                <a:gd name="T37" fmla="*/ 252 h 383"/>
                <a:gd name="T38" fmla="*/ 0 w 375"/>
                <a:gd name="T39" fmla="*/ 168 h 383"/>
                <a:gd name="T40" fmla="*/ 0 w 375"/>
                <a:gd name="T41" fmla="*/ 168 h 383"/>
                <a:gd name="T42" fmla="*/ 54 w 375"/>
                <a:gd name="T43" fmla="*/ 153 h 383"/>
                <a:gd name="T44" fmla="*/ 38 w 375"/>
                <a:gd name="T45" fmla="*/ 107 h 383"/>
                <a:gd name="T46" fmla="*/ 84 w 375"/>
                <a:gd name="T47" fmla="*/ 31 h 383"/>
                <a:gd name="T48" fmla="*/ 84 w 375"/>
                <a:gd name="T49" fmla="*/ 31 h 383"/>
                <a:gd name="T50" fmla="*/ 122 w 375"/>
                <a:gd name="T51" fmla="*/ 61 h 383"/>
                <a:gd name="T52" fmla="*/ 145 w 375"/>
                <a:gd name="T53" fmla="*/ 46 h 383"/>
                <a:gd name="T54" fmla="*/ 145 w 375"/>
                <a:gd name="T55" fmla="*/ 8 h 383"/>
                <a:gd name="T56" fmla="*/ 206 w 375"/>
                <a:gd name="T57" fmla="*/ 61 h 383"/>
                <a:gd name="T58" fmla="*/ 206 w 375"/>
                <a:gd name="T59" fmla="*/ 61 h 383"/>
                <a:gd name="T60" fmla="*/ 191 w 375"/>
                <a:gd name="T61" fmla="*/ 160 h 383"/>
                <a:gd name="T62" fmla="*/ 298 w 375"/>
                <a:gd name="T63" fmla="*/ 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5" h="383">
                  <a:moveTo>
                    <a:pt x="298" y="92"/>
                  </a:moveTo>
                  <a:lnTo>
                    <a:pt x="298" y="92"/>
                  </a:lnTo>
                  <a:cubicBezTo>
                    <a:pt x="298" y="107"/>
                    <a:pt x="298" y="115"/>
                    <a:pt x="298" y="122"/>
                  </a:cubicBezTo>
                  <a:cubicBezTo>
                    <a:pt x="306" y="138"/>
                    <a:pt x="313" y="145"/>
                    <a:pt x="329" y="145"/>
                  </a:cubicBezTo>
                  <a:cubicBezTo>
                    <a:pt x="336" y="145"/>
                    <a:pt x="351" y="138"/>
                    <a:pt x="359" y="138"/>
                  </a:cubicBezTo>
                  <a:cubicBezTo>
                    <a:pt x="367" y="138"/>
                    <a:pt x="367" y="145"/>
                    <a:pt x="374" y="145"/>
                  </a:cubicBezTo>
                  <a:lnTo>
                    <a:pt x="374" y="145"/>
                  </a:lnTo>
                  <a:cubicBezTo>
                    <a:pt x="367" y="168"/>
                    <a:pt x="367" y="191"/>
                    <a:pt x="351" y="206"/>
                  </a:cubicBezTo>
                  <a:cubicBezTo>
                    <a:pt x="344" y="214"/>
                    <a:pt x="329" y="206"/>
                    <a:pt x="321" y="206"/>
                  </a:cubicBezTo>
                  <a:cubicBezTo>
                    <a:pt x="306" y="214"/>
                    <a:pt x="306" y="237"/>
                    <a:pt x="290" y="237"/>
                  </a:cubicBezTo>
                  <a:cubicBezTo>
                    <a:pt x="275" y="245"/>
                    <a:pt x="252" y="229"/>
                    <a:pt x="229" y="245"/>
                  </a:cubicBezTo>
                  <a:cubicBezTo>
                    <a:pt x="214" y="245"/>
                    <a:pt x="222" y="267"/>
                    <a:pt x="206" y="275"/>
                  </a:cubicBezTo>
                  <a:cubicBezTo>
                    <a:pt x="191" y="290"/>
                    <a:pt x="161" y="290"/>
                    <a:pt x="138" y="306"/>
                  </a:cubicBezTo>
                  <a:cubicBezTo>
                    <a:pt x="138" y="313"/>
                    <a:pt x="145" y="321"/>
                    <a:pt x="145" y="328"/>
                  </a:cubicBezTo>
                  <a:lnTo>
                    <a:pt x="145" y="328"/>
                  </a:lnTo>
                  <a:cubicBezTo>
                    <a:pt x="138" y="344"/>
                    <a:pt x="138" y="367"/>
                    <a:pt x="115" y="374"/>
                  </a:cubicBezTo>
                  <a:cubicBezTo>
                    <a:pt x="107" y="382"/>
                    <a:pt x="92" y="359"/>
                    <a:pt x="84" y="351"/>
                  </a:cubicBezTo>
                  <a:cubicBezTo>
                    <a:pt x="76" y="328"/>
                    <a:pt x="76" y="306"/>
                    <a:pt x="69" y="290"/>
                  </a:cubicBezTo>
                  <a:cubicBezTo>
                    <a:pt x="54" y="267"/>
                    <a:pt x="23" y="267"/>
                    <a:pt x="15" y="252"/>
                  </a:cubicBezTo>
                  <a:cubicBezTo>
                    <a:pt x="0" y="229"/>
                    <a:pt x="0" y="199"/>
                    <a:pt x="0" y="168"/>
                  </a:cubicBezTo>
                  <a:lnTo>
                    <a:pt x="0" y="168"/>
                  </a:lnTo>
                  <a:cubicBezTo>
                    <a:pt x="15" y="168"/>
                    <a:pt x="38" y="168"/>
                    <a:pt x="54" y="153"/>
                  </a:cubicBezTo>
                  <a:cubicBezTo>
                    <a:pt x="61" y="138"/>
                    <a:pt x="38" y="122"/>
                    <a:pt x="38" y="107"/>
                  </a:cubicBezTo>
                  <a:cubicBezTo>
                    <a:pt x="46" y="76"/>
                    <a:pt x="69" y="53"/>
                    <a:pt x="84" y="31"/>
                  </a:cubicBezTo>
                  <a:lnTo>
                    <a:pt x="84" y="31"/>
                  </a:lnTo>
                  <a:cubicBezTo>
                    <a:pt x="99" y="38"/>
                    <a:pt x="107" y="53"/>
                    <a:pt x="122" y="61"/>
                  </a:cubicBezTo>
                  <a:cubicBezTo>
                    <a:pt x="130" y="61"/>
                    <a:pt x="138" y="53"/>
                    <a:pt x="145" y="46"/>
                  </a:cubicBezTo>
                  <a:cubicBezTo>
                    <a:pt x="153" y="31"/>
                    <a:pt x="138" y="0"/>
                    <a:pt x="145" y="8"/>
                  </a:cubicBezTo>
                  <a:cubicBezTo>
                    <a:pt x="176" y="15"/>
                    <a:pt x="183" y="38"/>
                    <a:pt x="206" y="61"/>
                  </a:cubicBezTo>
                  <a:lnTo>
                    <a:pt x="206" y="61"/>
                  </a:lnTo>
                  <a:cubicBezTo>
                    <a:pt x="199" y="84"/>
                    <a:pt x="191" y="122"/>
                    <a:pt x="191" y="160"/>
                  </a:cubicBezTo>
                  <a:cubicBezTo>
                    <a:pt x="206" y="160"/>
                    <a:pt x="252" y="130"/>
                    <a:pt x="298" y="9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3" name="Freeform 173"/>
            <p:cNvSpPr>
              <a:spLocks noChangeArrowheads="1"/>
            </p:cNvSpPr>
            <p:nvPr/>
          </p:nvSpPr>
          <p:spPr bwMode="auto">
            <a:xfrm>
              <a:off x="4292321" y="5861050"/>
              <a:ext cx="288906" cy="247650"/>
            </a:xfrm>
            <a:custGeom>
              <a:avLst/>
              <a:gdLst>
                <a:gd name="T0" fmla="*/ 306 w 803"/>
                <a:gd name="T1" fmla="*/ 672 h 689"/>
                <a:gd name="T2" fmla="*/ 306 w 803"/>
                <a:gd name="T3" fmla="*/ 672 h 689"/>
                <a:gd name="T4" fmla="*/ 344 w 803"/>
                <a:gd name="T5" fmla="*/ 657 h 689"/>
                <a:gd name="T6" fmla="*/ 336 w 803"/>
                <a:gd name="T7" fmla="*/ 619 h 689"/>
                <a:gd name="T8" fmla="*/ 367 w 803"/>
                <a:gd name="T9" fmla="*/ 611 h 689"/>
                <a:gd name="T10" fmla="*/ 413 w 803"/>
                <a:gd name="T11" fmla="*/ 634 h 689"/>
                <a:gd name="T12" fmla="*/ 443 w 803"/>
                <a:gd name="T13" fmla="*/ 596 h 689"/>
                <a:gd name="T14" fmla="*/ 565 w 803"/>
                <a:gd name="T15" fmla="*/ 565 h 689"/>
                <a:gd name="T16" fmla="*/ 558 w 803"/>
                <a:gd name="T17" fmla="*/ 550 h 689"/>
                <a:gd name="T18" fmla="*/ 642 w 803"/>
                <a:gd name="T19" fmla="*/ 527 h 689"/>
                <a:gd name="T20" fmla="*/ 718 w 803"/>
                <a:gd name="T21" fmla="*/ 573 h 689"/>
                <a:gd name="T22" fmla="*/ 718 w 803"/>
                <a:gd name="T23" fmla="*/ 573 h 689"/>
                <a:gd name="T24" fmla="*/ 772 w 803"/>
                <a:gd name="T25" fmla="*/ 558 h 689"/>
                <a:gd name="T26" fmla="*/ 756 w 803"/>
                <a:gd name="T27" fmla="*/ 512 h 689"/>
                <a:gd name="T28" fmla="*/ 802 w 803"/>
                <a:gd name="T29" fmla="*/ 436 h 689"/>
                <a:gd name="T30" fmla="*/ 802 w 803"/>
                <a:gd name="T31" fmla="*/ 436 h 689"/>
                <a:gd name="T32" fmla="*/ 787 w 803"/>
                <a:gd name="T33" fmla="*/ 413 h 689"/>
                <a:gd name="T34" fmla="*/ 695 w 803"/>
                <a:gd name="T35" fmla="*/ 405 h 689"/>
                <a:gd name="T36" fmla="*/ 672 w 803"/>
                <a:gd name="T37" fmla="*/ 352 h 689"/>
                <a:gd name="T38" fmla="*/ 718 w 803"/>
                <a:gd name="T39" fmla="*/ 260 h 689"/>
                <a:gd name="T40" fmla="*/ 665 w 803"/>
                <a:gd name="T41" fmla="*/ 153 h 689"/>
                <a:gd name="T42" fmla="*/ 649 w 803"/>
                <a:gd name="T43" fmla="*/ 99 h 689"/>
                <a:gd name="T44" fmla="*/ 627 w 803"/>
                <a:gd name="T45" fmla="*/ 61 h 689"/>
                <a:gd name="T46" fmla="*/ 627 w 803"/>
                <a:gd name="T47" fmla="*/ 61 h 689"/>
                <a:gd name="T48" fmla="*/ 604 w 803"/>
                <a:gd name="T49" fmla="*/ 16 h 689"/>
                <a:gd name="T50" fmla="*/ 558 w 803"/>
                <a:gd name="T51" fmla="*/ 8 h 689"/>
                <a:gd name="T52" fmla="*/ 489 w 803"/>
                <a:gd name="T53" fmla="*/ 23 h 689"/>
                <a:gd name="T54" fmla="*/ 428 w 803"/>
                <a:gd name="T55" fmla="*/ 69 h 689"/>
                <a:gd name="T56" fmla="*/ 367 w 803"/>
                <a:gd name="T57" fmla="*/ 54 h 689"/>
                <a:gd name="T58" fmla="*/ 375 w 803"/>
                <a:gd name="T59" fmla="*/ 69 h 689"/>
                <a:gd name="T60" fmla="*/ 298 w 803"/>
                <a:gd name="T61" fmla="*/ 69 h 689"/>
                <a:gd name="T62" fmla="*/ 237 w 803"/>
                <a:gd name="T63" fmla="*/ 46 h 689"/>
                <a:gd name="T64" fmla="*/ 191 w 803"/>
                <a:gd name="T65" fmla="*/ 99 h 689"/>
                <a:gd name="T66" fmla="*/ 130 w 803"/>
                <a:gd name="T67" fmla="*/ 92 h 689"/>
                <a:gd name="T68" fmla="*/ 31 w 803"/>
                <a:gd name="T69" fmla="*/ 92 h 689"/>
                <a:gd name="T70" fmla="*/ 31 w 803"/>
                <a:gd name="T71" fmla="*/ 92 h 689"/>
                <a:gd name="T72" fmla="*/ 46 w 803"/>
                <a:gd name="T73" fmla="*/ 153 h 689"/>
                <a:gd name="T74" fmla="*/ 38 w 803"/>
                <a:gd name="T75" fmla="*/ 206 h 689"/>
                <a:gd name="T76" fmla="*/ 0 w 803"/>
                <a:gd name="T77" fmla="*/ 283 h 689"/>
                <a:gd name="T78" fmla="*/ 0 w 803"/>
                <a:gd name="T79" fmla="*/ 283 h 689"/>
                <a:gd name="T80" fmla="*/ 38 w 803"/>
                <a:gd name="T81" fmla="*/ 359 h 689"/>
                <a:gd name="T82" fmla="*/ 145 w 803"/>
                <a:gd name="T83" fmla="*/ 458 h 689"/>
                <a:gd name="T84" fmla="*/ 115 w 803"/>
                <a:gd name="T85" fmla="*/ 688 h 689"/>
                <a:gd name="T86" fmla="*/ 115 w 803"/>
                <a:gd name="T87" fmla="*/ 688 h 689"/>
                <a:gd name="T88" fmla="*/ 275 w 803"/>
                <a:gd name="T89" fmla="*/ 627 h 689"/>
                <a:gd name="T90" fmla="*/ 306 w 803"/>
                <a:gd name="T91" fmla="*/ 67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3" h="689">
                  <a:moveTo>
                    <a:pt x="306" y="672"/>
                  </a:moveTo>
                  <a:lnTo>
                    <a:pt x="306" y="672"/>
                  </a:lnTo>
                  <a:cubicBezTo>
                    <a:pt x="321" y="665"/>
                    <a:pt x="336" y="665"/>
                    <a:pt x="344" y="657"/>
                  </a:cubicBezTo>
                  <a:cubicBezTo>
                    <a:pt x="352" y="642"/>
                    <a:pt x="329" y="627"/>
                    <a:pt x="336" y="619"/>
                  </a:cubicBezTo>
                  <a:cubicBezTo>
                    <a:pt x="336" y="611"/>
                    <a:pt x="359" y="611"/>
                    <a:pt x="367" y="611"/>
                  </a:cubicBezTo>
                  <a:cubicBezTo>
                    <a:pt x="382" y="611"/>
                    <a:pt x="397" y="634"/>
                    <a:pt x="413" y="634"/>
                  </a:cubicBezTo>
                  <a:cubicBezTo>
                    <a:pt x="428" y="627"/>
                    <a:pt x="428" y="604"/>
                    <a:pt x="443" y="596"/>
                  </a:cubicBezTo>
                  <a:cubicBezTo>
                    <a:pt x="481" y="581"/>
                    <a:pt x="527" y="588"/>
                    <a:pt x="565" y="565"/>
                  </a:cubicBezTo>
                  <a:cubicBezTo>
                    <a:pt x="573" y="565"/>
                    <a:pt x="550" y="550"/>
                    <a:pt x="558" y="550"/>
                  </a:cubicBezTo>
                  <a:cubicBezTo>
                    <a:pt x="588" y="535"/>
                    <a:pt x="611" y="527"/>
                    <a:pt x="642" y="527"/>
                  </a:cubicBezTo>
                  <a:cubicBezTo>
                    <a:pt x="672" y="535"/>
                    <a:pt x="688" y="558"/>
                    <a:pt x="718" y="573"/>
                  </a:cubicBezTo>
                  <a:lnTo>
                    <a:pt x="718" y="573"/>
                  </a:lnTo>
                  <a:cubicBezTo>
                    <a:pt x="733" y="573"/>
                    <a:pt x="756" y="573"/>
                    <a:pt x="772" y="558"/>
                  </a:cubicBezTo>
                  <a:cubicBezTo>
                    <a:pt x="779" y="543"/>
                    <a:pt x="756" y="527"/>
                    <a:pt x="756" y="512"/>
                  </a:cubicBezTo>
                  <a:cubicBezTo>
                    <a:pt x="764" y="481"/>
                    <a:pt x="787" y="458"/>
                    <a:pt x="802" y="436"/>
                  </a:cubicBezTo>
                  <a:lnTo>
                    <a:pt x="802" y="436"/>
                  </a:lnTo>
                  <a:cubicBezTo>
                    <a:pt x="794" y="428"/>
                    <a:pt x="794" y="420"/>
                    <a:pt x="787" y="413"/>
                  </a:cubicBezTo>
                  <a:cubicBezTo>
                    <a:pt x="756" y="405"/>
                    <a:pt x="718" y="428"/>
                    <a:pt x="695" y="405"/>
                  </a:cubicBezTo>
                  <a:cubicBezTo>
                    <a:pt x="672" y="397"/>
                    <a:pt x="672" y="367"/>
                    <a:pt x="672" y="352"/>
                  </a:cubicBezTo>
                  <a:cubicBezTo>
                    <a:pt x="680" y="321"/>
                    <a:pt x="726" y="298"/>
                    <a:pt x="718" y="260"/>
                  </a:cubicBezTo>
                  <a:cubicBezTo>
                    <a:pt x="718" y="222"/>
                    <a:pt x="680" y="191"/>
                    <a:pt x="665" y="153"/>
                  </a:cubicBezTo>
                  <a:cubicBezTo>
                    <a:pt x="657" y="138"/>
                    <a:pt x="657" y="115"/>
                    <a:pt x="649" y="99"/>
                  </a:cubicBezTo>
                  <a:cubicBezTo>
                    <a:pt x="642" y="84"/>
                    <a:pt x="634" y="77"/>
                    <a:pt x="627" y="61"/>
                  </a:cubicBezTo>
                  <a:lnTo>
                    <a:pt x="627" y="61"/>
                  </a:lnTo>
                  <a:cubicBezTo>
                    <a:pt x="619" y="46"/>
                    <a:pt x="619" y="23"/>
                    <a:pt x="604" y="16"/>
                  </a:cubicBezTo>
                  <a:cubicBezTo>
                    <a:pt x="588" y="0"/>
                    <a:pt x="573" y="8"/>
                    <a:pt x="558" y="8"/>
                  </a:cubicBezTo>
                  <a:cubicBezTo>
                    <a:pt x="535" y="16"/>
                    <a:pt x="512" y="16"/>
                    <a:pt x="489" y="23"/>
                  </a:cubicBezTo>
                  <a:lnTo>
                    <a:pt x="428" y="69"/>
                  </a:lnTo>
                  <a:cubicBezTo>
                    <a:pt x="420" y="69"/>
                    <a:pt x="367" y="54"/>
                    <a:pt x="367" y="54"/>
                  </a:cubicBezTo>
                  <a:cubicBezTo>
                    <a:pt x="367" y="61"/>
                    <a:pt x="382" y="69"/>
                    <a:pt x="375" y="69"/>
                  </a:cubicBezTo>
                  <a:cubicBezTo>
                    <a:pt x="352" y="77"/>
                    <a:pt x="329" y="69"/>
                    <a:pt x="298" y="69"/>
                  </a:cubicBezTo>
                  <a:cubicBezTo>
                    <a:pt x="283" y="61"/>
                    <a:pt x="260" y="39"/>
                    <a:pt x="237" y="46"/>
                  </a:cubicBezTo>
                  <a:cubicBezTo>
                    <a:pt x="214" y="54"/>
                    <a:pt x="214" y="92"/>
                    <a:pt x="191" y="99"/>
                  </a:cubicBezTo>
                  <a:cubicBezTo>
                    <a:pt x="168" y="107"/>
                    <a:pt x="153" y="92"/>
                    <a:pt x="130" y="92"/>
                  </a:cubicBezTo>
                  <a:cubicBezTo>
                    <a:pt x="100" y="84"/>
                    <a:pt x="61" y="92"/>
                    <a:pt x="31" y="92"/>
                  </a:cubicBezTo>
                  <a:lnTo>
                    <a:pt x="31" y="92"/>
                  </a:lnTo>
                  <a:cubicBezTo>
                    <a:pt x="38" y="115"/>
                    <a:pt x="46" y="138"/>
                    <a:pt x="46" y="153"/>
                  </a:cubicBezTo>
                  <a:cubicBezTo>
                    <a:pt x="46" y="168"/>
                    <a:pt x="38" y="191"/>
                    <a:pt x="38" y="206"/>
                  </a:cubicBezTo>
                  <a:cubicBezTo>
                    <a:pt x="23" y="229"/>
                    <a:pt x="15" y="260"/>
                    <a:pt x="0" y="283"/>
                  </a:cubicBezTo>
                  <a:lnTo>
                    <a:pt x="0" y="283"/>
                  </a:lnTo>
                  <a:cubicBezTo>
                    <a:pt x="15" y="306"/>
                    <a:pt x="23" y="336"/>
                    <a:pt x="38" y="359"/>
                  </a:cubicBezTo>
                  <a:cubicBezTo>
                    <a:pt x="69" y="397"/>
                    <a:pt x="130" y="413"/>
                    <a:pt x="145" y="458"/>
                  </a:cubicBezTo>
                  <a:cubicBezTo>
                    <a:pt x="161" y="535"/>
                    <a:pt x="122" y="611"/>
                    <a:pt x="115" y="688"/>
                  </a:cubicBezTo>
                  <a:lnTo>
                    <a:pt x="115" y="688"/>
                  </a:lnTo>
                  <a:cubicBezTo>
                    <a:pt x="168" y="665"/>
                    <a:pt x="222" y="627"/>
                    <a:pt x="275" y="627"/>
                  </a:cubicBezTo>
                  <a:cubicBezTo>
                    <a:pt x="290" y="619"/>
                    <a:pt x="290" y="657"/>
                    <a:pt x="306" y="67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4" name="Freeform 174"/>
            <p:cNvSpPr>
              <a:spLocks noChangeArrowheads="1"/>
            </p:cNvSpPr>
            <p:nvPr/>
          </p:nvSpPr>
          <p:spPr bwMode="auto">
            <a:xfrm>
              <a:off x="4517731" y="5875339"/>
              <a:ext cx="130167" cy="153987"/>
            </a:xfrm>
            <a:custGeom>
              <a:avLst/>
              <a:gdLst>
                <a:gd name="T0" fmla="*/ 297 w 360"/>
                <a:gd name="T1" fmla="*/ 427 h 428"/>
                <a:gd name="T2" fmla="*/ 297 w 360"/>
                <a:gd name="T3" fmla="*/ 427 h 428"/>
                <a:gd name="T4" fmla="*/ 236 w 360"/>
                <a:gd name="T5" fmla="*/ 374 h 428"/>
                <a:gd name="T6" fmla="*/ 236 w 360"/>
                <a:gd name="T7" fmla="*/ 412 h 428"/>
                <a:gd name="T8" fmla="*/ 213 w 360"/>
                <a:gd name="T9" fmla="*/ 427 h 428"/>
                <a:gd name="T10" fmla="*/ 175 w 360"/>
                <a:gd name="T11" fmla="*/ 397 h 428"/>
                <a:gd name="T12" fmla="*/ 175 w 360"/>
                <a:gd name="T13" fmla="*/ 397 h 428"/>
                <a:gd name="T14" fmla="*/ 160 w 360"/>
                <a:gd name="T15" fmla="*/ 374 h 428"/>
                <a:gd name="T16" fmla="*/ 68 w 360"/>
                <a:gd name="T17" fmla="*/ 366 h 428"/>
                <a:gd name="T18" fmla="*/ 45 w 360"/>
                <a:gd name="T19" fmla="*/ 313 h 428"/>
                <a:gd name="T20" fmla="*/ 91 w 360"/>
                <a:gd name="T21" fmla="*/ 221 h 428"/>
                <a:gd name="T22" fmla="*/ 38 w 360"/>
                <a:gd name="T23" fmla="*/ 114 h 428"/>
                <a:gd name="T24" fmla="*/ 22 w 360"/>
                <a:gd name="T25" fmla="*/ 60 h 428"/>
                <a:gd name="T26" fmla="*/ 0 w 360"/>
                <a:gd name="T27" fmla="*/ 22 h 428"/>
                <a:gd name="T28" fmla="*/ 0 w 360"/>
                <a:gd name="T29" fmla="*/ 22 h 428"/>
                <a:gd name="T30" fmla="*/ 61 w 360"/>
                <a:gd name="T31" fmla="*/ 15 h 428"/>
                <a:gd name="T32" fmla="*/ 76 w 360"/>
                <a:gd name="T33" fmla="*/ 22 h 428"/>
                <a:gd name="T34" fmla="*/ 91 w 360"/>
                <a:gd name="T35" fmla="*/ 7 h 428"/>
                <a:gd name="T36" fmla="*/ 137 w 360"/>
                <a:gd name="T37" fmla="*/ 0 h 428"/>
                <a:gd name="T38" fmla="*/ 137 w 360"/>
                <a:gd name="T39" fmla="*/ 0 h 428"/>
                <a:gd name="T40" fmla="*/ 145 w 360"/>
                <a:gd name="T41" fmla="*/ 38 h 428"/>
                <a:gd name="T42" fmla="*/ 175 w 360"/>
                <a:gd name="T43" fmla="*/ 68 h 428"/>
                <a:gd name="T44" fmla="*/ 198 w 360"/>
                <a:gd name="T45" fmla="*/ 45 h 428"/>
                <a:gd name="T46" fmla="*/ 206 w 360"/>
                <a:gd name="T47" fmla="*/ 76 h 428"/>
                <a:gd name="T48" fmla="*/ 236 w 360"/>
                <a:gd name="T49" fmla="*/ 53 h 428"/>
                <a:gd name="T50" fmla="*/ 259 w 360"/>
                <a:gd name="T51" fmla="*/ 68 h 428"/>
                <a:gd name="T52" fmla="*/ 297 w 360"/>
                <a:gd name="T53" fmla="*/ 53 h 428"/>
                <a:gd name="T54" fmla="*/ 336 w 360"/>
                <a:gd name="T55" fmla="*/ 76 h 428"/>
                <a:gd name="T56" fmla="*/ 336 w 360"/>
                <a:gd name="T57" fmla="*/ 76 h 428"/>
                <a:gd name="T58" fmla="*/ 305 w 360"/>
                <a:gd name="T59" fmla="*/ 99 h 428"/>
                <a:gd name="T60" fmla="*/ 305 w 360"/>
                <a:gd name="T61" fmla="*/ 122 h 428"/>
                <a:gd name="T62" fmla="*/ 320 w 360"/>
                <a:gd name="T63" fmla="*/ 144 h 428"/>
                <a:gd name="T64" fmla="*/ 297 w 360"/>
                <a:gd name="T65" fmla="*/ 229 h 428"/>
                <a:gd name="T66" fmla="*/ 320 w 360"/>
                <a:gd name="T67" fmla="*/ 244 h 428"/>
                <a:gd name="T68" fmla="*/ 359 w 360"/>
                <a:gd name="T69" fmla="*/ 320 h 428"/>
                <a:gd name="T70" fmla="*/ 359 w 360"/>
                <a:gd name="T71" fmla="*/ 320 h 428"/>
                <a:gd name="T72" fmla="*/ 297 w 360"/>
                <a:gd name="T73" fmla="*/ 4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428">
                  <a:moveTo>
                    <a:pt x="297" y="427"/>
                  </a:moveTo>
                  <a:lnTo>
                    <a:pt x="297" y="427"/>
                  </a:lnTo>
                  <a:cubicBezTo>
                    <a:pt x="274" y="404"/>
                    <a:pt x="267" y="381"/>
                    <a:pt x="236" y="374"/>
                  </a:cubicBezTo>
                  <a:cubicBezTo>
                    <a:pt x="229" y="366"/>
                    <a:pt x="244" y="397"/>
                    <a:pt x="236" y="412"/>
                  </a:cubicBezTo>
                  <a:cubicBezTo>
                    <a:pt x="229" y="419"/>
                    <a:pt x="221" y="427"/>
                    <a:pt x="213" y="427"/>
                  </a:cubicBezTo>
                  <a:cubicBezTo>
                    <a:pt x="198" y="419"/>
                    <a:pt x="190" y="404"/>
                    <a:pt x="175" y="397"/>
                  </a:cubicBezTo>
                  <a:lnTo>
                    <a:pt x="175" y="397"/>
                  </a:lnTo>
                  <a:cubicBezTo>
                    <a:pt x="167" y="389"/>
                    <a:pt x="167" y="381"/>
                    <a:pt x="160" y="374"/>
                  </a:cubicBezTo>
                  <a:cubicBezTo>
                    <a:pt x="129" y="366"/>
                    <a:pt x="91" y="389"/>
                    <a:pt x="68" y="366"/>
                  </a:cubicBezTo>
                  <a:cubicBezTo>
                    <a:pt x="45" y="358"/>
                    <a:pt x="45" y="328"/>
                    <a:pt x="45" y="313"/>
                  </a:cubicBezTo>
                  <a:cubicBezTo>
                    <a:pt x="53" y="282"/>
                    <a:pt x="99" y="259"/>
                    <a:pt x="91" y="221"/>
                  </a:cubicBezTo>
                  <a:cubicBezTo>
                    <a:pt x="91" y="183"/>
                    <a:pt x="53" y="152"/>
                    <a:pt x="38" y="114"/>
                  </a:cubicBezTo>
                  <a:cubicBezTo>
                    <a:pt x="30" y="99"/>
                    <a:pt x="30" y="76"/>
                    <a:pt x="22" y="60"/>
                  </a:cubicBezTo>
                  <a:cubicBezTo>
                    <a:pt x="15" y="45"/>
                    <a:pt x="7" y="38"/>
                    <a:pt x="0" y="22"/>
                  </a:cubicBezTo>
                  <a:lnTo>
                    <a:pt x="0" y="22"/>
                  </a:lnTo>
                  <a:cubicBezTo>
                    <a:pt x="22" y="15"/>
                    <a:pt x="38" y="7"/>
                    <a:pt x="61" y="15"/>
                  </a:cubicBezTo>
                  <a:cubicBezTo>
                    <a:pt x="68" y="15"/>
                    <a:pt x="68" y="30"/>
                    <a:pt x="76" y="22"/>
                  </a:cubicBezTo>
                  <a:cubicBezTo>
                    <a:pt x="84" y="22"/>
                    <a:pt x="84" y="7"/>
                    <a:pt x="91" y="7"/>
                  </a:cubicBezTo>
                  <a:cubicBezTo>
                    <a:pt x="106" y="0"/>
                    <a:pt x="122" y="0"/>
                    <a:pt x="137" y="0"/>
                  </a:cubicBezTo>
                  <a:lnTo>
                    <a:pt x="137" y="0"/>
                  </a:lnTo>
                  <a:cubicBezTo>
                    <a:pt x="137" y="7"/>
                    <a:pt x="137" y="22"/>
                    <a:pt x="145" y="38"/>
                  </a:cubicBezTo>
                  <a:cubicBezTo>
                    <a:pt x="152" y="53"/>
                    <a:pt x="160" y="68"/>
                    <a:pt x="175" y="68"/>
                  </a:cubicBezTo>
                  <a:cubicBezTo>
                    <a:pt x="183" y="68"/>
                    <a:pt x="190" y="53"/>
                    <a:pt x="198" y="45"/>
                  </a:cubicBezTo>
                  <a:cubicBezTo>
                    <a:pt x="198" y="45"/>
                    <a:pt x="198" y="76"/>
                    <a:pt x="206" y="76"/>
                  </a:cubicBezTo>
                  <a:cubicBezTo>
                    <a:pt x="206" y="68"/>
                    <a:pt x="236" y="53"/>
                    <a:pt x="236" y="53"/>
                  </a:cubicBezTo>
                  <a:cubicBezTo>
                    <a:pt x="244" y="60"/>
                    <a:pt x="252" y="68"/>
                    <a:pt x="259" y="68"/>
                  </a:cubicBezTo>
                  <a:cubicBezTo>
                    <a:pt x="274" y="68"/>
                    <a:pt x="290" y="45"/>
                    <a:pt x="297" y="53"/>
                  </a:cubicBezTo>
                  <a:cubicBezTo>
                    <a:pt x="313" y="53"/>
                    <a:pt x="320" y="68"/>
                    <a:pt x="336" y="76"/>
                  </a:cubicBezTo>
                  <a:lnTo>
                    <a:pt x="336" y="76"/>
                  </a:lnTo>
                  <a:cubicBezTo>
                    <a:pt x="320" y="83"/>
                    <a:pt x="313" y="91"/>
                    <a:pt x="305" y="99"/>
                  </a:cubicBezTo>
                  <a:cubicBezTo>
                    <a:pt x="297" y="106"/>
                    <a:pt x="305" y="114"/>
                    <a:pt x="305" y="122"/>
                  </a:cubicBezTo>
                  <a:cubicBezTo>
                    <a:pt x="305" y="129"/>
                    <a:pt x="320" y="137"/>
                    <a:pt x="320" y="144"/>
                  </a:cubicBezTo>
                  <a:cubicBezTo>
                    <a:pt x="313" y="175"/>
                    <a:pt x="297" y="198"/>
                    <a:pt x="297" y="229"/>
                  </a:cubicBezTo>
                  <a:cubicBezTo>
                    <a:pt x="297" y="236"/>
                    <a:pt x="320" y="236"/>
                    <a:pt x="320" y="244"/>
                  </a:cubicBezTo>
                  <a:cubicBezTo>
                    <a:pt x="336" y="267"/>
                    <a:pt x="343" y="297"/>
                    <a:pt x="359" y="320"/>
                  </a:cubicBezTo>
                  <a:lnTo>
                    <a:pt x="359" y="320"/>
                  </a:lnTo>
                  <a:cubicBezTo>
                    <a:pt x="328" y="351"/>
                    <a:pt x="305" y="381"/>
                    <a:pt x="297" y="42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5" name="Freeform 175"/>
            <p:cNvSpPr>
              <a:spLocks noChangeArrowheads="1"/>
            </p:cNvSpPr>
            <p:nvPr/>
          </p:nvSpPr>
          <p:spPr bwMode="auto">
            <a:xfrm>
              <a:off x="3998653" y="5929314"/>
              <a:ext cx="352402" cy="206375"/>
            </a:xfrm>
            <a:custGeom>
              <a:avLst/>
              <a:gdLst>
                <a:gd name="T0" fmla="*/ 817 w 979"/>
                <a:gd name="T1" fmla="*/ 92 h 574"/>
                <a:gd name="T2" fmla="*/ 817 w 979"/>
                <a:gd name="T3" fmla="*/ 92 h 574"/>
                <a:gd name="T4" fmla="*/ 855 w 979"/>
                <a:gd name="T5" fmla="*/ 168 h 574"/>
                <a:gd name="T6" fmla="*/ 962 w 979"/>
                <a:gd name="T7" fmla="*/ 267 h 574"/>
                <a:gd name="T8" fmla="*/ 932 w 979"/>
                <a:gd name="T9" fmla="*/ 497 h 574"/>
                <a:gd name="T10" fmla="*/ 932 w 979"/>
                <a:gd name="T11" fmla="*/ 497 h 574"/>
                <a:gd name="T12" fmla="*/ 748 w 979"/>
                <a:gd name="T13" fmla="*/ 573 h 574"/>
                <a:gd name="T14" fmla="*/ 748 w 979"/>
                <a:gd name="T15" fmla="*/ 573 h 574"/>
                <a:gd name="T16" fmla="*/ 642 w 979"/>
                <a:gd name="T17" fmla="*/ 504 h 574"/>
                <a:gd name="T18" fmla="*/ 603 w 979"/>
                <a:gd name="T19" fmla="*/ 489 h 574"/>
                <a:gd name="T20" fmla="*/ 596 w 979"/>
                <a:gd name="T21" fmla="*/ 512 h 574"/>
                <a:gd name="T22" fmla="*/ 550 w 979"/>
                <a:gd name="T23" fmla="*/ 512 h 574"/>
                <a:gd name="T24" fmla="*/ 512 w 979"/>
                <a:gd name="T25" fmla="*/ 497 h 574"/>
                <a:gd name="T26" fmla="*/ 481 w 979"/>
                <a:gd name="T27" fmla="*/ 542 h 574"/>
                <a:gd name="T28" fmla="*/ 443 w 979"/>
                <a:gd name="T29" fmla="*/ 481 h 574"/>
                <a:gd name="T30" fmla="*/ 374 w 979"/>
                <a:gd name="T31" fmla="*/ 497 h 574"/>
                <a:gd name="T32" fmla="*/ 344 w 979"/>
                <a:gd name="T33" fmla="*/ 489 h 574"/>
                <a:gd name="T34" fmla="*/ 313 w 979"/>
                <a:gd name="T35" fmla="*/ 466 h 574"/>
                <a:gd name="T36" fmla="*/ 237 w 979"/>
                <a:gd name="T37" fmla="*/ 489 h 574"/>
                <a:gd name="T38" fmla="*/ 175 w 979"/>
                <a:gd name="T39" fmla="*/ 497 h 574"/>
                <a:gd name="T40" fmla="*/ 107 w 979"/>
                <a:gd name="T41" fmla="*/ 481 h 574"/>
                <a:gd name="T42" fmla="*/ 76 w 979"/>
                <a:gd name="T43" fmla="*/ 466 h 574"/>
                <a:gd name="T44" fmla="*/ 76 w 979"/>
                <a:gd name="T45" fmla="*/ 466 h 574"/>
                <a:gd name="T46" fmla="*/ 99 w 979"/>
                <a:gd name="T47" fmla="*/ 390 h 574"/>
                <a:gd name="T48" fmla="*/ 38 w 979"/>
                <a:gd name="T49" fmla="*/ 275 h 574"/>
                <a:gd name="T50" fmla="*/ 69 w 979"/>
                <a:gd name="T51" fmla="*/ 237 h 574"/>
                <a:gd name="T52" fmla="*/ 23 w 979"/>
                <a:gd name="T53" fmla="*/ 191 h 574"/>
                <a:gd name="T54" fmla="*/ 31 w 979"/>
                <a:gd name="T55" fmla="*/ 122 h 574"/>
                <a:gd name="T56" fmla="*/ 15 w 979"/>
                <a:gd name="T57" fmla="*/ 46 h 574"/>
                <a:gd name="T58" fmla="*/ 69 w 979"/>
                <a:gd name="T59" fmla="*/ 15 h 574"/>
                <a:gd name="T60" fmla="*/ 69 w 979"/>
                <a:gd name="T61" fmla="*/ 15 h 574"/>
                <a:gd name="T62" fmla="*/ 145 w 979"/>
                <a:gd name="T63" fmla="*/ 54 h 574"/>
                <a:gd name="T64" fmla="*/ 214 w 979"/>
                <a:gd name="T65" fmla="*/ 61 h 574"/>
                <a:gd name="T66" fmla="*/ 306 w 979"/>
                <a:gd name="T67" fmla="*/ 8 h 574"/>
                <a:gd name="T68" fmla="*/ 374 w 979"/>
                <a:gd name="T69" fmla="*/ 46 h 574"/>
                <a:gd name="T70" fmla="*/ 382 w 979"/>
                <a:gd name="T71" fmla="*/ 8 h 574"/>
                <a:gd name="T72" fmla="*/ 405 w 979"/>
                <a:gd name="T73" fmla="*/ 8 h 574"/>
                <a:gd name="T74" fmla="*/ 466 w 979"/>
                <a:gd name="T75" fmla="*/ 107 h 574"/>
                <a:gd name="T76" fmla="*/ 527 w 979"/>
                <a:gd name="T77" fmla="*/ 145 h 574"/>
                <a:gd name="T78" fmla="*/ 588 w 979"/>
                <a:gd name="T79" fmla="*/ 115 h 574"/>
                <a:gd name="T80" fmla="*/ 664 w 979"/>
                <a:gd name="T81" fmla="*/ 77 h 574"/>
                <a:gd name="T82" fmla="*/ 710 w 979"/>
                <a:gd name="T83" fmla="*/ 92 h 574"/>
                <a:gd name="T84" fmla="*/ 733 w 979"/>
                <a:gd name="T85" fmla="*/ 77 h 574"/>
                <a:gd name="T86" fmla="*/ 817 w 979"/>
                <a:gd name="T87" fmla="*/ 9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9" h="574">
                  <a:moveTo>
                    <a:pt x="817" y="92"/>
                  </a:moveTo>
                  <a:lnTo>
                    <a:pt x="817" y="92"/>
                  </a:lnTo>
                  <a:cubicBezTo>
                    <a:pt x="832" y="115"/>
                    <a:pt x="840" y="145"/>
                    <a:pt x="855" y="168"/>
                  </a:cubicBezTo>
                  <a:cubicBezTo>
                    <a:pt x="886" y="206"/>
                    <a:pt x="947" y="222"/>
                    <a:pt x="962" y="267"/>
                  </a:cubicBezTo>
                  <a:cubicBezTo>
                    <a:pt x="978" y="344"/>
                    <a:pt x="939" y="420"/>
                    <a:pt x="932" y="497"/>
                  </a:cubicBezTo>
                  <a:lnTo>
                    <a:pt x="932" y="497"/>
                  </a:lnTo>
                  <a:cubicBezTo>
                    <a:pt x="748" y="573"/>
                    <a:pt x="748" y="573"/>
                    <a:pt x="748" y="573"/>
                  </a:cubicBezTo>
                  <a:lnTo>
                    <a:pt x="748" y="573"/>
                  </a:lnTo>
                  <a:cubicBezTo>
                    <a:pt x="718" y="550"/>
                    <a:pt x="680" y="520"/>
                    <a:pt x="642" y="504"/>
                  </a:cubicBezTo>
                  <a:cubicBezTo>
                    <a:pt x="626" y="497"/>
                    <a:pt x="611" y="489"/>
                    <a:pt x="603" y="489"/>
                  </a:cubicBezTo>
                  <a:cubicBezTo>
                    <a:pt x="596" y="497"/>
                    <a:pt x="603" y="504"/>
                    <a:pt x="596" y="512"/>
                  </a:cubicBezTo>
                  <a:cubicBezTo>
                    <a:pt x="580" y="512"/>
                    <a:pt x="565" y="512"/>
                    <a:pt x="550" y="512"/>
                  </a:cubicBezTo>
                  <a:cubicBezTo>
                    <a:pt x="535" y="512"/>
                    <a:pt x="527" y="489"/>
                    <a:pt x="512" y="497"/>
                  </a:cubicBezTo>
                  <a:cubicBezTo>
                    <a:pt x="496" y="504"/>
                    <a:pt x="504" y="542"/>
                    <a:pt x="481" y="542"/>
                  </a:cubicBezTo>
                  <a:cubicBezTo>
                    <a:pt x="458" y="535"/>
                    <a:pt x="466" y="489"/>
                    <a:pt x="443" y="481"/>
                  </a:cubicBezTo>
                  <a:cubicBezTo>
                    <a:pt x="420" y="474"/>
                    <a:pt x="397" y="497"/>
                    <a:pt x="374" y="497"/>
                  </a:cubicBezTo>
                  <a:cubicBezTo>
                    <a:pt x="367" y="497"/>
                    <a:pt x="351" y="497"/>
                    <a:pt x="344" y="489"/>
                  </a:cubicBezTo>
                  <a:cubicBezTo>
                    <a:pt x="328" y="481"/>
                    <a:pt x="328" y="466"/>
                    <a:pt x="313" y="466"/>
                  </a:cubicBezTo>
                  <a:cubicBezTo>
                    <a:pt x="290" y="466"/>
                    <a:pt x="260" y="481"/>
                    <a:pt x="237" y="489"/>
                  </a:cubicBezTo>
                  <a:cubicBezTo>
                    <a:pt x="214" y="497"/>
                    <a:pt x="198" y="504"/>
                    <a:pt x="175" y="497"/>
                  </a:cubicBezTo>
                  <a:cubicBezTo>
                    <a:pt x="153" y="497"/>
                    <a:pt x="130" y="489"/>
                    <a:pt x="107" y="481"/>
                  </a:cubicBezTo>
                  <a:cubicBezTo>
                    <a:pt x="99" y="481"/>
                    <a:pt x="92" y="474"/>
                    <a:pt x="76" y="466"/>
                  </a:cubicBezTo>
                  <a:lnTo>
                    <a:pt x="76" y="466"/>
                  </a:lnTo>
                  <a:cubicBezTo>
                    <a:pt x="84" y="443"/>
                    <a:pt x="107" y="420"/>
                    <a:pt x="99" y="390"/>
                  </a:cubicBezTo>
                  <a:cubicBezTo>
                    <a:pt x="92" y="352"/>
                    <a:pt x="53" y="313"/>
                    <a:pt x="38" y="275"/>
                  </a:cubicBezTo>
                  <a:cubicBezTo>
                    <a:pt x="38" y="260"/>
                    <a:pt x="69" y="252"/>
                    <a:pt x="69" y="237"/>
                  </a:cubicBezTo>
                  <a:cubicBezTo>
                    <a:pt x="61" y="222"/>
                    <a:pt x="31" y="214"/>
                    <a:pt x="23" y="191"/>
                  </a:cubicBezTo>
                  <a:cubicBezTo>
                    <a:pt x="15" y="168"/>
                    <a:pt x="31" y="145"/>
                    <a:pt x="31" y="122"/>
                  </a:cubicBezTo>
                  <a:cubicBezTo>
                    <a:pt x="23" y="100"/>
                    <a:pt x="0" y="69"/>
                    <a:pt x="15" y="46"/>
                  </a:cubicBezTo>
                  <a:cubicBezTo>
                    <a:pt x="23" y="31"/>
                    <a:pt x="46" y="23"/>
                    <a:pt x="69" y="15"/>
                  </a:cubicBezTo>
                  <a:lnTo>
                    <a:pt x="69" y="15"/>
                  </a:lnTo>
                  <a:cubicBezTo>
                    <a:pt x="92" y="31"/>
                    <a:pt x="122" y="46"/>
                    <a:pt x="145" y="54"/>
                  </a:cubicBezTo>
                  <a:cubicBezTo>
                    <a:pt x="168" y="61"/>
                    <a:pt x="191" y="69"/>
                    <a:pt x="214" y="61"/>
                  </a:cubicBezTo>
                  <a:cubicBezTo>
                    <a:pt x="244" y="54"/>
                    <a:pt x="267" y="8"/>
                    <a:pt x="306" y="8"/>
                  </a:cubicBezTo>
                  <a:cubicBezTo>
                    <a:pt x="328" y="0"/>
                    <a:pt x="344" y="46"/>
                    <a:pt x="374" y="46"/>
                  </a:cubicBezTo>
                  <a:cubicBezTo>
                    <a:pt x="382" y="46"/>
                    <a:pt x="374" y="15"/>
                    <a:pt x="382" y="8"/>
                  </a:cubicBezTo>
                  <a:cubicBezTo>
                    <a:pt x="382" y="0"/>
                    <a:pt x="397" y="0"/>
                    <a:pt x="405" y="8"/>
                  </a:cubicBezTo>
                  <a:cubicBezTo>
                    <a:pt x="428" y="38"/>
                    <a:pt x="443" y="77"/>
                    <a:pt x="466" y="107"/>
                  </a:cubicBezTo>
                  <a:cubicBezTo>
                    <a:pt x="481" y="122"/>
                    <a:pt x="504" y="145"/>
                    <a:pt x="527" y="145"/>
                  </a:cubicBezTo>
                  <a:cubicBezTo>
                    <a:pt x="550" y="145"/>
                    <a:pt x="573" y="130"/>
                    <a:pt x="588" y="115"/>
                  </a:cubicBezTo>
                  <a:cubicBezTo>
                    <a:pt x="619" y="107"/>
                    <a:pt x="642" y="84"/>
                    <a:pt x="664" y="77"/>
                  </a:cubicBezTo>
                  <a:cubicBezTo>
                    <a:pt x="680" y="77"/>
                    <a:pt x="695" y="92"/>
                    <a:pt x="710" y="92"/>
                  </a:cubicBezTo>
                  <a:cubicBezTo>
                    <a:pt x="718" y="92"/>
                    <a:pt x="725" y="77"/>
                    <a:pt x="733" y="77"/>
                  </a:cubicBezTo>
                  <a:cubicBezTo>
                    <a:pt x="764" y="77"/>
                    <a:pt x="794" y="84"/>
                    <a:pt x="817" y="9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6" name="Freeform 176"/>
            <p:cNvSpPr>
              <a:spLocks noChangeArrowheads="1"/>
            </p:cNvSpPr>
            <p:nvPr/>
          </p:nvSpPr>
          <p:spPr bwMode="auto">
            <a:xfrm>
              <a:off x="4022463" y="5729288"/>
              <a:ext cx="292081" cy="252412"/>
            </a:xfrm>
            <a:custGeom>
              <a:avLst/>
              <a:gdLst>
                <a:gd name="T0" fmla="*/ 0 w 810"/>
                <a:gd name="T1" fmla="*/ 572 h 703"/>
                <a:gd name="T2" fmla="*/ 0 w 810"/>
                <a:gd name="T3" fmla="*/ 572 h 703"/>
                <a:gd name="T4" fmla="*/ 76 w 810"/>
                <a:gd name="T5" fmla="*/ 611 h 703"/>
                <a:gd name="T6" fmla="*/ 145 w 810"/>
                <a:gd name="T7" fmla="*/ 618 h 703"/>
                <a:gd name="T8" fmla="*/ 237 w 810"/>
                <a:gd name="T9" fmla="*/ 565 h 703"/>
                <a:gd name="T10" fmla="*/ 305 w 810"/>
                <a:gd name="T11" fmla="*/ 603 h 703"/>
                <a:gd name="T12" fmla="*/ 313 w 810"/>
                <a:gd name="T13" fmla="*/ 565 h 703"/>
                <a:gd name="T14" fmla="*/ 336 w 810"/>
                <a:gd name="T15" fmla="*/ 565 h 703"/>
                <a:gd name="T16" fmla="*/ 397 w 810"/>
                <a:gd name="T17" fmla="*/ 664 h 703"/>
                <a:gd name="T18" fmla="*/ 458 w 810"/>
                <a:gd name="T19" fmla="*/ 702 h 703"/>
                <a:gd name="T20" fmla="*/ 519 w 810"/>
                <a:gd name="T21" fmla="*/ 672 h 703"/>
                <a:gd name="T22" fmla="*/ 595 w 810"/>
                <a:gd name="T23" fmla="*/ 634 h 703"/>
                <a:gd name="T24" fmla="*/ 641 w 810"/>
                <a:gd name="T25" fmla="*/ 649 h 703"/>
                <a:gd name="T26" fmla="*/ 664 w 810"/>
                <a:gd name="T27" fmla="*/ 634 h 703"/>
                <a:gd name="T28" fmla="*/ 748 w 810"/>
                <a:gd name="T29" fmla="*/ 649 h 703"/>
                <a:gd name="T30" fmla="*/ 748 w 810"/>
                <a:gd name="T31" fmla="*/ 649 h 703"/>
                <a:gd name="T32" fmla="*/ 786 w 810"/>
                <a:gd name="T33" fmla="*/ 572 h 703"/>
                <a:gd name="T34" fmla="*/ 794 w 810"/>
                <a:gd name="T35" fmla="*/ 519 h 703"/>
                <a:gd name="T36" fmla="*/ 779 w 810"/>
                <a:gd name="T37" fmla="*/ 458 h 703"/>
                <a:gd name="T38" fmla="*/ 779 w 810"/>
                <a:gd name="T39" fmla="*/ 458 h 703"/>
                <a:gd name="T40" fmla="*/ 794 w 810"/>
                <a:gd name="T41" fmla="*/ 374 h 703"/>
                <a:gd name="T42" fmla="*/ 809 w 810"/>
                <a:gd name="T43" fmla="*/ 343 h 703"/>
                <a:gd name="T44" fmla="*/ 779 w 810"/>
                <a:gd name="T45" fmla="*/ 236 h 703"/>
                <a:gd name="T46" fmla="*/ 740 w 810"/>
                <a:gd name="T47" fmla="*/ 168 h 703"/>
                <a:gd name="T48" fmla="*/ 740 w 810"/>
                <a:gd name="T49" fmla="*/ 84 h 703"/>
                <a:gd name="T50" fmla="*/ 740 w 810"/>
                <a:gd name="T51" fmla="*/ 84 h 703"/>
                <a:gd name="T52" fmla="*/ 687 w 810"/>
                <a:gd name="T53" fmla="*/ 0 h 703"/>
                <a:gd name="T54" fmla="*/ 687 w 810"/>
                <a:gd name="T55" fmla="*/ 0 h 703"/>
                <a:gd name="T56" fmla="*/ 656 w 810"/>
                <a:gd name="T57" fmla="*/ 39 h 703"/>
                <a:gd name="T58" fmla="*/ 595 w 810"/>
                <a:gd name="T59" fmla="*/ 46 h 703"/>
                <a:gd name="T60" fmla="*/ 557 w 810"/>
                <a:gd name="T61" fmla="*/ 31 h 703"/>
                <a:gd name="T62" fmla="*/ 527 w 810"/>
                <a:gd name="T63" fmla="*/ 39 h 703"/>
                <a:gd name="T64" fmla="*/ 504 w 810"/>
                <a:gd name="T65" fmla="*/ 77 h 703"/>
                <a:gd name="T66" fmla="*/ 458 w 810"/>
                <a:gd name="T67" fmla="*/ 91 h 703"/>
                <a:gd name="T68" fmla="*/ 420 w 810"/>
                <a:gd name="T69" fmla="*/ 54 h 703"/>
                <a:gd name="T70" fmla="*/ 313 w 810"/>
                <a:gd name="T71" fmla="*/ 91 h 703"/>
                <a:gd name="T72" fmla="*/ 313 w 810"/>
                <a:gd name="T73" fmla="*/ 91 h 703"/>
                <a:gd name="T74" fmla="*/ 336 w 810"/>
                <a:gd name="T75" fmla="*/ 137 h 703"/>
                <a:gd name="T76" fmla="*/ 336 w 810"/>
                <a:gd name="T77" fmla="*/ 206 h 703"/>
                <a:gd name="T78" fmla="*/ 305 w 810"/>
                <a:gd name="T79" fmla="*/ 213 h 703"/>
                <a:gd name="T80" fmla="*/ 275 w 810"/>
                <a:gd name="T81" fmla="*/ 290 h 703"/>
                <a:gd name="T82" fmla="*/ 175 w 810"/>
                <a:gd name="T83" fmla="*/ 252 h 703"/>
                <a:gd name="T84" fmla="*/ 145 w 810"/>
                <a:gd name="T85" fmla="*/ 259 h 703"/>
                <a:gd name="T86" fmla="*/ 145 w 810"/>
                <a:gd name="T87" fmla="*/ 313 h 703"/>
                <a:gd name="T88" fmla="*/ 106 w 810"/>
                <a:gd name="T89" fmla="*/ 359 h 703"/>
                <a:gd name="T90" fmla="*/ 106 w 810"/>
                <a:gd name="T91" fmla="*/ 359 h 703"/>
                <a:gd name="T92" fmla="*/ 84 w 810"/>
                <a:gd name="T93" fmla="*/ 412 h 703"/>
                <a:gd name="T94" fmla="*/ 122 w 810"/>
                <a:gd name="T95" fmla="*/ 458 h 703"/>
                <a:gd name="T96" fmla="*/ 99 w 810"/>
                <a:gd name="T97" fmla="*/ 488 h 703"/>
                <a:gd name="T98" fmla="*/ 61 w 810"/>
                <a:gd name="T99" fmla="*/ 488 h 703"/>
                <a:gd name="T100" fmla="*/ 61 w 810"/>
                <a:gd name="T101" fmla="*/ 488 h 703"/>
                <a:gd name="T102" fmla="*/ 53 w 810"/>
                <a:gd name="T103" fmla="*/ 549 h 703"/>
                <a:gd name="T104" fmla="*/ 0 w 810"/>
                <a:gd name="T105" fmla="*/ 572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0" h="703">
                  <a:moveTo>
                    <a:pt x="0" y="572"/>
                  </a:moveTo>
                  <a:lnTo>
                    <a:pt x="0" y="572"/>
                  </a:lnTo>
                  <a:cubicBezTo>
                    <a:pt x="23" y="588"/>
                    <a:pt x="53" y="603"/>
                    <a:pt x="76" y="611"/>
                  </a:cubicBezTo>
                  <a:cubicBezTo>
                    <a:pt x="99" y="618"/>
                    <a:pt x="122" y="626"/>
                    <a:pt x="145" y="618"/>
                  </a:cubicBezTo>
                  <a:cubicBezTo>
                    <a:pt x="175" y="611"/>
                    <a:pt x="198" y="565"/>
                    <a:pt x="237" y="565"/>
                  </a:cubicBezTo>
                  <a:cubicBezTo>
                    <a:pt x="259" y="557"/>
                    <a:pt x="275" y="603"/>
                    <a:pt x="305" y="603"/>
                  </a:cubicBezTo>
                  <a:cubicBezTo>
                    <a:pt x="313" y="603"/>
                    <a:pt x="305" y="572"/>
                    <a:pt x="313" y="565"/>
                  </a:cubicBezTo>
                  <a:cubicBezTo>
                    <a:pt x="313" y="557"/>
                    <a:pt x="328" y="557"/>
                    <a:pt x="336" y="565"/>
                  </a:cubicBezTo>
                  <a:cubicBezTo>
                    <a:pt x="359" y="595"/>
                    <a:pt x="374" y="634"/>
                    <a:pt x="397" y="664"/>
                  </a:cubicBezTo>
                  <a:cubicBezTo>
                    <a:pt x="412" y="679"/>
                    <a:pt x="435" y="702"/>
                    <a:pt x="458" y="702"/>
                  </a:cubicBezTo>
                  <a:cubicBezTo>
                    <a:pt x="481" y="702"/>
                    <a:pt x="504" y="687"/>
                    <a:pt x="519" y="672"/>
                  </a:cubicBezTo>
                  <a:cubicBezTo>
                    <a:pt x="550" y="664"/>
                    <a:pt x="573" y="641"/>
                    <a:pt x="595" y="634"/>
                  </a:cubicBezTo>
                  <a:cubicBezTo>
                    <a:pt x="611" y="634"/>
                    <a:pt x="626" y="649"/>
                    <a:pt x="641" y="649"/>
                  </a:cubicBezTo>
                  <a:cubicBezTo>
                    <a:pt x="649" y="649"/>
                    <a:pt x="656" y="634"/>
                    <a:pt x="664" y="634"/>
                  </a:cubicBezTo>
                  <a:cubicBezTo>
                    <a:pt x="695" y="634"/>
                    <a:pt x="725" y="641"/>
                    <a:pt x="748" y="649"/>
                  </a:cubicBezTo>
                  <a:lnTo>
                    <a:pt x="748" y="649"/>
                  </a:lnTo>
                  <a:cubicBezTo>
                    <a:pt x="763" y="626"/>
                    <a:pt x="771" y="595"/>
                    <a:pt x="786" y="572"/>
                  </a:cubicBezTo>
                  <a:cubicBezTo>
                    <a:pt x="786" y="557"/>
                    <a:pt x="794" y="534"/>
                    <a:pt x="794" y="519"/>
                  </a:cubicBezTo>
                  <a:cubicBezTo>
                    <a:pt x="794" y="504"/>
                    <a:pt x="786" y="481"/>
                    <a:pt x="779" y="458"/>
                  </a:cubicBezTo>
                  <a:lnTo>
                    <a:pt x="779" y="458"/>
                  </a:lnTo>
                  <a:cubicBezTo>
                    <a:pt x="786" y="435"/>
                    <a:pt x="786" y="405"/>
                    <a:pt x="794" y="374"/>
                  </a:cubicBezTo>
                  <a:cubicBezTo>
                    <a:pt x="794" y="366"/>
                    <a:pt x="809" y="359"/>
                    <a:pt x="809" y="343"/>
                  </a:cubicBezTo>
                  <a:cubicBezTo>
                    <a:pt x="802" y="305"/>
                    <a:pt x="786" y="267"/>
                    <a:pt x="779" y="236"/>
                  </a:cubicBezTo>
                  <a:cubicBezTo>
                    <a:pt x="763" y="206"/>
                    <a:pt x="748" y="191"/>
                    <a:pt x="740" y="168"/>
                  </a:cubicBezTo>
                  <a:cubicBezTo>
                    <a:pt x="733" y="137"/>
                    <a:pt x="740" y="114"/>
                    <a:pt x="740" y="84"/>
                  </a:cubicBezTo>
                  <a:lnTo>
                    <a:pt x="740" y="84"/>
                  </a:lnTo>
                  <a:cubicBezTo>
                    <a:pt x="687" y="0"/>
                    <a:pt x="687" y="0"/>
                    <a:pt x="687" y="0"/>
                  </a:cubicBezTo>
                  <a:lnTo>
                    <a:pt x="687" y="0"/>
                  </a:lnTo>
                  <a:cubicBezTo>
                    <a:pt x="679" y="16"/>
                    <a:pt x="672" y="31"/>
                    <a:pt x="656" y="39"/>
                  </a:cubicBezTo>
                  <a:cubicBezTo>
                    <a:pt x="641" y="46"/>
                    <a:pt x="618" y="46"/>
                    <a:pt x="595" y="46"/>
                  </a:cubicBezTo>
                  <a:cubicBezTo>
                    <a:pt x="580" y="46"/>
                    <a:pt x="573" y="39"/>
                    <a:pt x="557" y="31"/>
                  </a:cubicBezTo>
                  <a:cubicBezTo>
                    <a:pt x="542" y="31"/>
                    <a:pt x="534" y="31"/>
                    <a:pt x="527" y="39"/>
                  </a:cubicBezTo>
                  <a:cubicBezTo>
                    <a:pt x="511" y="46"/>
                    <a:pt x="511" y="69"/>
                    <a:pt x="504" y="77"/>
                  </a:cubicBezTo>
                  <a:cubicBezTo>
                    <a:pt x="488" y="84"/>
                    <a:pt x="473" y="91"/>
                    <a:pt x="458" y="91"/>
                  </a:cubicBezTo>
                  <a:cubicBezTo>
                    <a:pt x="443" y="84"/>
                    <a:pt x="435" y="54"/>
                    <a:pt x="420" y="54"/>
                  </a:cubicBezTo>
                  <a:cubicBezTo>
                    <a:pt x="381" y="54"/>
                    <a:pt x="343" y="77"/>
                    <a:pt x="313" y="91"/>
                  </a:cubicBezTo>
                  <a:lnTo>
                    <a:pt x="313" y="91"/>
                  </a:lnTo>
                  <a:cubicBezTo>
                    <a:pt x="320" y="107"/>
                    <a:pt x="328" y="122"/>
                    <a:pt x="336" y="137"/>
                  </a:cubicBezTo>
                  <a:cubicBezTo>
                    <a:pt x="343" y="160"/>
                    <a:pt x="343" y="183"/>
                    <a:pt x="336" y="206"/>
                  </a:cubicBezTo>
                  <a:cubicBezTo>
                    <a:pt x="328" y="221"/>
                    <a:pt x="305" y="206"/>
                    <a:pt x="305" y="213"/>
                  </a:cubicBezTo>
                  <a:cubicBezTo>
                    <a:pt x="282" y="236"/>
                    <a:pt x="298" y="282"/>
                    <a:pt x="275" y="290"/>
                  </a:cubicBezTo>
                  <a:cubicBezTo>
                    <a:pt x="237" y="297"/>
                    <a:pt x="206" y="259"/>
                    <a:pt x="175" y="252"/>
                  </a:cubicBezTo>
                  <a:cubicBezTo>
                    <a:pt x="160" y="252"/>
                    <a:pt x="152" y="252"/>
                    <a:pt x="145" y="259"/>
                  </a:cubicBezTo>
                  <a:cubicBezTo>
                    <a:pt x="137" y="274"/>
                    <a:pt x="152" y="297"/>
                    <a:pt x="145" y="313"/>
                  </a:cubicBezTo>
                  <a:cubicBezTo>
                    <a:pt x="137" y="336"/>
                    <a:pt x="122" y="343"/>
                    <a:pt x="106" y="359"/>
                  </a:cubicBezTo>
                  <a:lnTo>
                    <a:pt x="106" y="359"/>
                  </a:lnTo>
                  <a:cubicBezTo>
                    <a:pt x="99" y="374"/>
                    <a:pt x="84" y="389"/>
                    <a:pt x="84" y="412"/>
                  </a:cubicBezTo>
                  <a:cubicBezTo>
                    <a:pt x="84" y="427"/>
                    <a:pt x="114" y="435"/>
                    <a:pt x="122" y="458"/>
                  </a:cubicBezTo>
                  <a:cubicBezTo>
                    <a:pt x="122" y="465"/>
                    <a:pt x="114" y="481"/>
                    <a:pt x="99" y="488"/>
                  </a:cubicBezTo>
                  <a:cubicBezTo>
                    <a:pt x="91" y="488"/>
                    <a:pt x="76" y="488"/>
                    <a:pt x="61" y="488"/>
                  </a:cubicBezTo>
                  <a:lnTo>
                    <a:pt x="61" y="488"/>
                  </a:lnTo>
                  <a:cubicBezTo>
                    <a:pt x="53" y="511"/>
                    <a:pt x="61" y="534"/>
                    <a:pt x="53" y="549"/>
                  </a:cubicBezTo>
                  <a:cubicBezTo>
                    <a:pt x="38" y="565"/>
                    <a:pt x="15" y="565"/>
                    <a:pt x="0" y="57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7" name="Freeform 177"/>
            <p:cNvSpPr>
              <a:spLocks noChangeArrowheads="1"/>
            </p:cNvSpPr>
            <p:nvPr/>
          </p:nvSpPr>
          <p:spPr bwMode="auto">
            <a:xfrm>
              <a:off x="4285972" y="5641976"/>
              <a:ext cx="315892" cy="258763"/>
            </a:xfrm>
            <a:custGeom>
              <a:avLst/>
              <a:gdLst>
                <a:gd name="T0" fmla="*/ 642 w 879"/>
                <a:gd name="T1" fmla="*/ 671 h 718"/>
                <a:gd name="T2" fmla="*/ 642 w 879"/>
                <a:gd name="T3" fmla="*/ 671 h 718"/>
                <a:gd name="T4" fmla="*/ 703 w 879"/>
                <a:gd name="T5" fmla="*/ 664 h 718"/>
                <a:gd name="T6" fmla="*/ 718 w 879"/>
                <a:gd name="T7" fmla="*/ 671 h 718"/>
                <a:gd name="T8" fmla="*/ 733 w 879"/>
                <a:gd name="T9" fmla="*/ 656 h 718"/>
                <a:gd name="T10" fmla="*/ 779 w 879"/>
                <a:gd name="T11" fmla="*/ 649 h 718"/>
                <a:gd name="T12" fmla="*/ 779 w 879"/>
                <a:gd name="T13" fmla="*/ 649 h 718"/>
                <a:gd name="T14" fmla="*/ 756 w 879"/>
                <a:gd name="T15" fmla="*/ 580 h 718"/>
                <a:gd name="T16" fmla="*/ 855 w 879"/>
                <a:gd name="T17" fmla="*/ 572 h 718"/>
                <a:gd name="T18" fmla="*/ 878 w 879"/>
                <a:gd name="T19" fmla="*/ 557 h 718"/>
                <a:gd name="T20" fmla="*/ 848 w 879"/>
                <a:gd name="T21" fmla="*/ 496 h 718"/>
                <a:gd name="T22" fmla="*/ 817 w 879"/>
                <a:gd name="T23" fmla="*/ 496 h 718"/>
                <a:gd name="T24" fmla="*/ 802 w 879"/>
                <a:gd name="T25" fmla="*/ 480 h 718"/>
                <a:gd name="T26" fmla="*/ 764 w 879"/>
                <a:gd name="T27" fmla="*/ 480 h 718"/>
                <a:gd name="T28" fmla="*/ 733 w 879"/>
                <a:gd name="T29" fmla="*/ 389 h 718"/>
                <a:gd name="T30" fmla="*/ 726 w 879"/>
                <a:gd name="T31" fmla="*/ 381 h 718"/>
                <a:gd name="T32" fmla="*/ 741 w 879"/>
                <a:gd name="T33" fmla="*/ 343 h 718"/>
                <a:gd name="T34" fmla="*/ 756 w 879"/>
                <a:gd name="T35" fmla="*/ 267 h 718"/>
                <a:gd name="T36" fmla="*/ 733 w 879"/>
                <a:gd name="T37" fmla="*/ 244 h 718"/>
                <a:gd name="T38" fmla="*/ 642 w 879"/>
                <a:gd name="T39" fmla="*/ 145 h 718"/>
                <a:gd name="T40" fmla="*/ 642 w 879"/>
                <a:gd name="T41" fmla="*/ 145 h 718"/>
                <a:gd name="T42" fmla="*/ 580 w 879"/>
                <a:gd name="T43" fmla="*/ 122 h 718"/>
                <a:gd name="T44" fmla="*/ 542 w 879"/>
                <a:gd name="T45" fmla="*/ 8 h 718"/>
                <a:gd name="T46" fmla="*/ 504 w 879"/>
                <a:gd name="T47" fmla="*/ 8 h 718"/>
                <a:gd name="T48" fmla="*/ 504 w 879"/>
                <a:gd name="T49" fmla="*/ 8 h 718"/>
                <a:gd name="T50" fmla="*/ 405 w 879"/>
                <a:gd name="T51" fmla="*/ 61 h 718"/>
                <a:gd name="T52" fmla="*/ 351 w 879"/>
                <a:gd name="T53" fmla="*/ 84 h 718"/>
                <a:gd name="T54" fmla="*/ 290 w 879"/>
                <a:gd name="T55" fmla="*/ 77 h 718"/>
                <a:gd name="T56" fmla="*/ 290 w 879"/>
                <a:gd name="T57" fmla="*/ 153 h 718"/>
                <a:gd name="T58" fmla="*/ 252 w 879"/>
                <a:gd name="T59" fmla="*/ 145 h 718"/>
                <a:gd name="T60" fmla="*/ 229 w 879"/>
                <a:gd name="T61" fmla="*/ 168 h 718"/>
                <a:gd name="T62" fmla="*/ 183 w 879"/>
                <a:gd name="T63" fmla="*/ 161 h 718"/>
                <a:gd name="T64" fmla="*/ 145 w 879"/>
                <a:gd name="T65" fmla="*/ 191 h 718"/>
                <a:gd name="T66" fmla="*/ 92 w 879"/>
                <a:gd name="T67" fmla="*/ 206 h 718"/>
                <a:gd name="T68" fmla="*/ 153 w 879"/>
                <a:gd name="T69" fmla="*/ 267 h 718"/>
                <a:gd name="T70" fmla="*/ 130 w 879"/>
                <a:gd name="T71" fmla="*/ 283 h 718"/>
                <a:gd name="T72" fmla="*/ 130 w 879"/>
                <a:gd name="T73" fmla="*/ 335 h 718"/>
                <a:gd name="T74" fmla="*/ 53 w 879"/>
                <a:gd name="T75" fmla="*/ 321 h 718"/>
                <a:gd name="T76" fmla="*/ 7 w 879"/>
                <a:gd name="T77" fmla="*/ 328 h 718"/>
                <a:gd name="T78" fmla="*/ 7 w 879"/>
                <a:gd name="T79" fmla="*/ 328 h 718"/>
                <a:gd name="T80" fmla="*/ 7 w 879"/>
                <a:gd name="T81" fmla="*/ 412 h 718"/>
                <a:gd name="T82" fmla="*/ 46 w 879"/>
                <a:gd name="T83" fmla="*/ 480 h 718"/>
                <a:gd name="T84" fmla="*/ 76 w 879"/>
                <a:gd name="T85" fmla="*/ 587 h 718"/>
                <a:gd name="T86" fmla="*/ 61 w 879"/>
                <a:gd name="T87" fmla="*/ 618 h 718"/>
                <a:gd name="T88" fmla="*/ 46 w 879"/>
                <a:gd name="T89" fmla="*/ 702 h 718"/>
                <a:gd name="T90" fmla="*/ 46 w 879"/>
                <a:gd name="T91" fmla="*/ 702 h 718"/>
                <a:gd name="T92" fmla="*/ 145 w 879"/>
                <a:gd name="T93" fmla="*/ 702 h 718"/>
                <a:gd name="T94" fmla="*/ 206 w 879"/>
                <a:gd name="T95" fmla="*/ 709 h 718"/>
                <a:gd name="T96" fmla="*/ 252 w 879"/>
                <a:gd name="T97" fmla="*/ 656 h 718"/>
                <a:gd name="T98" fmla="*/ 313 w 879"/>
                <a:gd name="T99" fmla="*/ 679 h 718"/>
                <a:gd name="T100" fmla="*/ 390 w 879"/>
                <a:gd name="T101" fmla="*/ 679 h 718"/>
                <a:gd name="T102" fmla="*/ 382 w 879"/>
                <a:gd name="T103" fmla="*/ 664 h 718"/>
                <a:gd name="T104" fmla="*/ 443 w 879"/>
                <a:gd name="T105" fmla="*/ 679 h 718"/>
                <a:gd name="T106" fmla="*/ 504 w 879"/>
                <a:gd name="T107" fmla="*/ 633 h 718"/>
                <a:gd name="T108" fmla="*/ 573 w 879"/>
                <a:gd name="T109" fmla="*/ 618 h 718"/>
                <a:gd name="T110" fmla="*/ 619 w 879"/>
                <a:gd name="T111" fmla="*/ 626 h 718"/>
                <a:gd name="T112" fmla="*/ 642 w 879"/>
                <a:gd name="T113" fmla="*/ 67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9" h="718">
                  <a:moveTo>
                    <a:pt x="642" y="671"/>
                  </a:moveTo>
                  <a:lnTo>
                    <a:pt x="642" y="671"/>
                  </a:lnTo>
                  <a:cubicBezTo>
                    <a:pt x="664" y="664"/>
                    <a:pt x="680" y="656"/>
                    <a:pt x="703" y="664"/>
                  </a:cubicBezTo>
                  <a:cubicBezTo>
                    <a:pt x="710" y="664"/>
                    <a:pt x="710" y="679"/>
                    <a:pt x="718" y="671"/>
                  </a:cubicBezTo>
                  <a:cubicBezTo>
                    <a:pt x="726" y="671"/>
                    <a:pt x="726" y="656"/>
                    <a:pt x="733" y="656"/>
                  </a:cubicBezTo>
                  <a:cubicBezTo>
                    <a:pt x="748" y="649"/>
                    <a:pt x="764" y="649"/>
                    <a:pt x="779" y="649"/>
                  </a:cubicBezTo>
                  <a:lnTo>
                    <a:pt x="779" y="649"/>
                  </a:lnTo>
                  <a:cubicBezTo>
                    <a:pt x="771" y="626"/>
                    <a:pt x="741" y="595"/>
                    <a:pt x="756" y="580"/>
                  </a:cubicBezTo>
                  <a:cubicBezTo>
                    <a:pt x="787" y="557"/>
                    <a:pt x="825" y="580"/>
                    <a:pt x="855" y="572"/>
                  </a:cubicBezTo>
                  <a:cubicBezTo>
                    <a:pt x="871" y="572"/>
                    <a:pt x="878" y="564"/>
                    <a:pt x="878" y="557"/>
                  </a:cubicBezTo>
                  <a:cubicBezTo>
                    <a:pt x="878" y="534"/>
                    <a:pt x="863" y="511"/>
                    <a:pt x="848" y="496"/>
                  </a:cubicBezTo>
                  <a:cubicBezTo>
                    <a:pt x="840" y="488"/>
                    <a:pt x="825" y="503"/>
                    <a:pt x="817" y="496"/>
                  </a:cubicBezTo>
                  <a:cubicBezTo>
                    <a:pt x="809" y="496"/>
                    <a:pt x="809" y="480"/>
                    <a:pt x="802" y="480"/>
                  </a:cubicBezTo>
                  <a:cubicBezTo>
                    <a:pt x="787" y="473"/>
                    <a:pt x="771" y="488"/>
                    <a:pt x="764" y="480"/>
                  </a:cubicBezTo>
                  <a:cubicBezTo>
                    <a:pt x="748" y="457"/>
                    <a:pt x="748" y="419"/>
                    <a:pt x="733" y="389"/>
                  </a:cubicBezTo>
                  <a:lnTo>
                    <a:pt x="726" y="381"/>
                  </a:lnTo>
                  <a:cubicBezTo>
                    <a:pt x="726" y="366"/>
                    <a:pt x="733" y="358"/>
                    <a:pt x="741" y="343"/>
                  </a:cubicBezTo>
                  <a:cubicBezTo>
                    <a:pt x="748" y="321"/>
                    <a:pt x="756" y="290"/>
                    <a:pt x="756" y="267"/>
                  </a:cubicBezTo>
                  <a:cubicBezTo>
                    <a:pt x="756" y="252"/>
                    <a:pt x="741" y="252"/>
                    <a:pt x="733" y="244"/>
                  </a:cubicBezTo>
                  <a:cubicBezTo>
                    <a:pt x="703" y="214"/>
                    <a:pt x="672" y="176"/>
                    <a:pt x="642" y="145"/>
                  </a:cubicBezTo>
                  <a:lnTo>
                    <a:pt x="642" y="145"/>
                  </a:lnTo>
                  <a:cubicBezTo>
                    <a:pt x="619" y="138"/>
                    <a:pt x="596" y="138"/>
                    <a:pt x="580" y="122"/>
                  </a:cubicBezTo>
                  <a:cubicBezTo>
                    <a:pt x="557" y="92"/>
                    <a:pt x="565" y="38"/>
                    <a:pt x="542" y="8"/>
                  </a:cubicBezTo>
                  <a:cubicBezTo>
                    <a:pt x="534" y="0"/>
                    <a:pt x="512" y="8"/>
                    <a:pt x="504" y="8"/>
                  </a:cubicBezTo>
                  <a:lnTo>
                    <a:pt x="504" y="8"/>
                  </a:lnTo>
                  <a:cubicBezTo>
                    <a:pt x="473" y="31"/>
                    <a:pt x="443" y="46"/>
                    <a:pt x="405" y="61"/>
                  </a:cubicBezTo>
                  <a:cubicBezTo>
                    <a:pt x="390" y="77"/>
                    <a:pt x="374" y="84"/>
                    <a:pt x="351" y="84"/>
                  </a:cubicBezTo>
                  <a:cubicBezTo>
                    <a:pt x="328" y="92"/>
                    <a:pt x="305" y="69"/>
                    <a:pt x="290" y="77"/>
                  </a:cubicBezTo>
                  <a:cubicBezTo>
                    <a:pt x="275" y="100"/>
                    <a:pt x="298" y="130"/>
                    <a:pt x="290" y="153"/>
                  </a:cubicBezTo>
                  <a:cubicBezTo>
                    <a:pt x="282" y="161"/>
                    <a:pt x="259" y="145"/>
                    <a:pt x="252" y="145"/>
                  </a:cubicBezTo>
                  <a:cubicBezTo>
                    <a:pt x="237" y="153"/>
                    <a:pt x="237" y="168"/>
                    <a:pt x="229" y="168"/>
                  </a:cubicBezTo>
                  <a:cubicBezTo>
                    <a:pt x="214" y="168"/>
                    <a:pt x="198" y="161"/>
                    <a:pt x="183" y="161"/>
                  </a:cubicBezTo>
                  <a:cubicBezTo>
                    <a:pt x="168" y="168"/>
                    <a:pt x="160" y="183"/>
                    <a:pt x="145" y="191"/>
                  </a:cubicBezTo>
                  <a:cubicBezTo>
                    <a:pt x="130" y="199"/>
                    <a:pt x="92" y="191"/>
                    <a:pt x="92" y="206"/>
                  </a:cubicBezTo>
                  <a:cubicBezTo>
                    <a:pt x="99" y="237"/>
                    <a:pt x="145" y="237"/>
                    <a:pt x="153" y="267"/>
                  </a:cubicBezTo>
                  <a:cubicBezTo>
                    <a:pt x="160" y="275"/>
                    <a:pt x="137" y="275"/>
                    <a:pt x="130" y="283"/>
                  </a:cubicBezTo>
                  <a:cubicBezTo>
                    <a:pt x="122" y="298"/>
                    <a:pt x="145" y="328"/>
                    <a:pt x="130" y="335"/>
                  </a:cubicBezTo>
                  <a:cubicBezTo>
                    <a:pt x="107" y="343"/>
                    <a:pt x="76" y="321"/>
                    <a:pt x="53" y="321"/>
                  </a:cubicBezTo>
                  <a:cubicBezTo>
                    <a:pt x="38" y="321"/>
                    <a:pt x="23" y="328"/>
                    <a:pt x="7" y="328"/>
                  </a:cubicBezTo>
                  <a:lnTo>
                    <a:pt x="7" y="328"/>
                  </a:lnTo>
                  <a:cubicBezTo>
                    <a:pt x="7" y="358"/>
                    <a:pt x="0" y="381"/>
                    <a:pt x="7" y="412"/>
                  </a:cubicBezTo>
                  <a:cubicBezTo>
                    <a:pt x="15" y="435"/>
                    <a:pt x="30" y="450"/>
                    <a:pt x="46" y="480"/>
                  </a:cubicBezTo>
                  <a:cubicBezTo>
                    <a:pt x="53" y="511"/>
                    <a:pt x="69" y="549"/>
                    <a:pt x="76" y="587"/>
                  </a:cubicBezTo>
                  <a:cubicBezTo>
                    <a:pt x="76" y="603"/>
                    <a:pt x="61" y="610"/>
                    <a:pt x="61" y="618"/>
                  </a:cubicBezTo>
                  <a:cubicBezTo>
                    <a:pt x="53" y="649"/>
                    <a:pt x="53" y="679"/>
                    <a:pt x="46" y="702"/>
                  </a:cubicBezTo>
                  <a:lnTo>
                    <a:pt x="46" y="702"/>
                  </a:lnTo>
                  <a:cubicBezTo>
                    <a:pt x="76" y="702"/>
                    <a:pt x="115" y="694"/>
                    <a:pt x="145" y="702"/>
                  </a:cubicBezTo>
                  <a:cubicBezTo>
                    <a:pt x="168" y="702"/>
                    <a:pt x="183" y="717"/>
                    <a:pt x="206" y="709"/>
                  </a:cubicBezTo>
                  <a:cubicBezTo>
                    <a:pt x="229" y="702"/>
                    <a:pt x="229" y="664"/>
                    <a:pt x="252" y="656"/>
                  </a:cubicBezTo>
                  <a:cubicBezTo>
                    <a:pt x="275" y="649"/>
                    <a:pt x="298" y="671"/>
                    <a:pt x="313" y="679"/>
                  </a:cubicBezTo>
                  <a:cubicBezTo>
                    <a:pt x="344" y="679"/>
                    <a:pt x="367" y="687"/>
                    <a:pt x="390" y="679"/>
                  </a:cubicBezTo>
                  <a:cubicBezTo>
                    <a:pt x="397" y="679"/>
                    <a:pt x="382" y="671"/>
                    <a:pt x="382" y="664"/>
                  </a:cubicBezTo>
                  <a:cubicBezTo>
                    <a:pt x="382" y="664"/>
                    <a:pt x="435" y="679"/>
                    <a:pt x="443" y="679"/>
                  </a:cubicBezTo>
                  <a:lnTo>
                    <a:pt x="504" y="633"/>
                  </a:lnTo>
                  <a:cubicBezTo>
                    <a:pt x="527" y="626"/>
                    <a:pt x="550" y="626"/>
                    <a:pt x="573" y="618"/>
                  </a:cubicBezTo>
                  <a:cubicBezTo>
                    <a:pt x="588" y="618"/>
                    <a:pt x="603" y="610"/>
                    <a:pt x="619" y="626"/>
                  </a:cubicBezTo>
                  <a:cubicBezTo>
                    <a:pt x="634" y="633"/>
                    <a:pt x="634" y="656"/>
                    <a:pt x="642" y="67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8" name="Freeform 178"/>
            <p:cNvSpPr>
              <a:spLocks noChangeArrowheads="1"/>
            </p:cNvSpPr>
            <p:nvPr/>
          </p:nvSpPr>
          <p:spPr bwMode="auto">
            <a:xfrm>
              <a:off x="4624087" y="5894389"/>
              <a:ext cx="122229" cy="96837"/>
            </a:xfrm>
            <a:custGeom>
              <a:avLst/>
              <a:gdLst>
                <a:gd name="T0" fmla="*/ 62 w 338"/>
                <a:gd name="T1" fmla="*/ 267 h 268"/>
                <a:gd name="T2" fmla="*/ 62 w 338"/>
                <a:gd name="T3" fmla="*/ 267 h 268"/>
                <a:gd name="T4" fmla="*/ 23 w 338"/>
                <a:gd name="T5" fmla="*/ 191 h 268"/>
                <a:gd name="T6" fmla="*/ 0 w 338"/>
                <a:gd name="T7" fmla="*/ 176 h 268"/>
                <a:gd name="T8" fmla="*/ 23 w 338"/>
                <a:gd name="T9" fmla="*/ 91 h 268"/>
                <a:gd name="T10" fmla="*/ 8 w 338"/>
                <a:gd name="T11" fmla="*/ 69 h 268"/>
                <a:gd name="T12" fmla="*/ 8 w 338"/>
                <a:gd name="T13" fmla="*/ 46 h 268"/>
                <a:gd name="T14" fmla="*/ 39 w 338"/>
                <a:gd name="T15" fmla="*/ 23 h 268"/>
                <a:gd name="T16" fmla="*/ 39 w 338"/>
                <a:gd name="T17" fmla="*/ 23 h 268"/>
                <a:gd name="T18" fmla="*/ 84 w 338"/>
                <a:gd name="T19" fmla="*/ 0 h 268"/>
                <a:gd name="T20" fmla="*/ 153 w 338"/>
                <a:gd name="T21" fmla="*/ 0 h 268"/>
                <a:gd name="T22" fmla="*/ 222 w 338"/>
                <a:gd name="T23" fmla="*/ 23 h 268"/>
                <a:gd name="T24" fmla="*/ 245 w 338"/>
                <a:gd name="T25" fmla="*/ 61 h 268"/>
                <a:gd name="T26" fmla="*/ 275 w 338"/>
                <a:gd name="T27" fmla="*/ 23 h 268"/>
                <a:gd name="T28" fmla="*/ 337 w 338"/>
                <a:gd name="T29" fmla="*/ 23 h 268"/>
                <a:gd name="T30" fmla="*/ 337 w 338"/>
                <a:gd name="T31" fmla="*/ 23 h 268"/>
                <a:gd name="T32" fmla="*/ 337 w 338"/>
                <a:gd name="T33" fmla="*/ 46 h 268"/>
                <a:gd name="T34" fmla="*/ 275 w 338"/>
                <a:gd name="T35" fmla="*/ 137 h 268"/>
                <a:gd name="T36" fmla="*/ 222 w 338"/>
                <a:gd name="T37" fmla="*/ 168 h 268"/>
                <a:gd name="T38" fmla="*/ 199 w 338"/>
                <a:gd name="T39" fmla="*/ 176 h 268"/>
                <a:gd name="T40" fmla="*/ 145 w 338"/>
                <a:gd name="T41" fmla="*/ 206 h 268"/>
                <a:gd name="T42" fmla="*/ 62 w 338"/>
                <a:gd name="T43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8" h="268">
                  <a:moveTo>
                    <a:pt x="62" y="267"/>
                  </a:moveTo>
                  <a:lnTo>
                    <a:pt x="62" y="267"/>
                  </a:lnTo>
                  <a:cubicBezTo>
                    <a:pt x="46" y="244"/>
                    <a:pt x="39" y="214"/>
                    <a:pt x="23" y="191"/>
                  </a:cubicBezTo>
                  <a:cubicBezTo>
                    <a:pt x="23" y="183"/>
                    <a:pt x="0" y="183"/>
                    <a:pt x="0" y="176"/>
                  </a:cubicBezTo>
                  <a:cubicBezTo>
                    <a:pt x="0" y="145"/>
                    <a:pt x="16" y="122"/>
                    <a:pt x="23" y="91"/>
                  </a:cubicBezTo>
                  <a:cubicBezTo>
                    <a:pt x="23" y="84"/>
                    <a:pt x="8" y="76"/>
                    <a:pt x="8" y="69"/>
                  </a:cubicBezTo>
                  <a:cubicBezTo>
                    <a:pt x="8" y="61"/>
                    <a:pt x="0" y="53"/>
                    <a:pt x="8" y="46"/>
                  </a:cubicBezTo>
                  <a:cubicBezTo>
                    <a:pt x="16" y="38"/>
                    <a:pt x="23" y="30"/>
                    <a:pt x="39" y="23"/>
                  </a:cubicBezTo>
                  <a:lnTo>
                    <a:pt x="39" y="23"/>
                  </a:lnTo>
                  <a:cubicBezTo>
                    <a:pt x="54" y="15"/>
                    <a:pt x="69" y="0"/>
                    <a:pt x="84" y="0"/>
                  </a:cubicBezTo>
                  <a:cubicBezTo>
                    <a:pt x="107" y="0"/>
                    <a:pt x="130" y="0"/>
                    <a:pt x="153" y="0"/>
                  </a:cubicBezTo>
                  <a:cubicBezTo>
                    <a:pt x="176" y="7"/>
                    <a:pt x="207" y="7"/>
                    <a:pt x="222" y="23"/>
                  </a:cubicBezTo>
                  <a:cubicBezTo>
                    <a:pt x="237" y="30"/>
                    <a:pt x="229" y="61"/>
                    <a:pt x="245" y="61"/>
                  </a:cubicBezTo>
                  <a:cubicBezTo>
                    <a:pt x="260" y="61"/>
                    <a:pt x="260" y="30"/>
                    <a:pt x="275" y="23"/>
                  </a:cubicBezTo>
                  <a:cubicBezTo>
                    <a:pt x="298" y="15"/>
                    <a:pt x="314" y="23"/>
                    <a:pt x="337" y="23"/>
                  </a:cubicBezTo>
                  <a:lnTo>
                    <a:pt x="337" y="23"/>
                  </a:lnTo>
                  <a:cubicBezTo>
                    <a:pt x="337" y="30"/>
                    <a:pt x="337" y="38"/>
                    <a:pt x="337" y="46"/>
                  </a:cubicBezTo>
                  <a:cubicBezTo>
                    <a:pt x="337" y="69"/>
                    <a:pt x="291" y="122"/>
                    <a:pt x="275" y="137"/>
                  </a:cubicBezTo>
                  <a:cubicBezTo>
                    <a:pt x="260" y="153"/>
                    <a:pt x="237" y="160"/>
                    <a:pt x="222" y="168"/>
                  </a:cubicBezTo>
                  <a:cubicBezTo>
                    <a:pt x="214" y="176"/>
                    <a:pt x="207" y="176"/>
                    <a:pt x="199" y="176"/>
                  </a:cubicBezTo>
                  <a:cubicBezTo>
                    <a:pt x="176" y="183"/>
                    <a:pt x="161" y="199"/>
                    <a:pt x="145" y="206"/>
                  </a:cubicBezTo>
                  <a:cubicBezTo>
                    <a:pt x="107" y="229"/>
                    <a:pt x="84" y="244"/>
                    <a:pt x="62" y="26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59" name="Freeform 179"/>
            <p:cNvSpPr>
              <a:spLocks noChangeArrowheads="1"/>
            </p:cNvSpPr>
            <p:nvPr/>
          </p:nvSpPr>
          <p:spPr bwMode="auto">
            <a:xfrm>
              <a:off x="4517731" y="5630863"/>
              <a:ext cx="228585" cy="285750"/>
            </a:xfrm>
            <a:custGeom>
              <a:avLst/>
              <a:gdLst>
                <a:gd name="T0" fmla="*/ 137 w 635"/>
                <a:gd name="T1" fmla="*/ 679 h 794"/>
                <a:gd name="T2" fmla="*/ 137 w 635"/>
                <a:gd name="T3" fmla="*/ 679 h 794"/>
                <a:gd name="T4" fmla="*/ 145 w 635"/>
                <a:gd name="T5" fmla="*/ 717 h 794"/>
                <a:gd name="T6" fmla="*/ 175 w 635"/>
                <a:gd name="T7" fmla="*/ 747 h 794"/>
                <a:gd name="T8" fmla="*/ 198 w 635"/>
                <a:gd name="T9" fmla="*/ 724 h 794"/>
                <a:gd name="T10" fmla="*/ 206 w 635"/>
                <a:gd name="T11" fmla="*/ 755 h 794"/>
                <a:gd name="T12" fmla="*/ 236 w 635"/>
                <a:gd name="T13" fmla="*/ 732 h 794"/>
                <a:gd name="T14" fmla="*/ 259 w 635"/>
                <a:gd name="T15" fmla="*/ 747 h 794"/>
                <a:gd name="T16" fmla="*/ 297 w 635"/>
                <a:gd name="T17" fmla="*/ 732 h 794"/>
                <a:gd name="T18" fmla="*/ 336 w 635"/>
                <a:gd name="T19" fmla="*/ 755 h 794"/>
                <a:gd name="T20" fmla="*/ 336 w 635"/>
                <a:gd name="T21" fmla="*/ 755 h 794"/>
                <a:gd name="T22" fmla="*/ 381 w 635"/>
                <a:gd name="T23" fmla="*/ 732 h 794"/>
                <a:gd name="T24" fmla="*/ 450 w 635"/>
                <a:gd name="T25" fmla="*/ 732 h 794"/>
                <a:gd name="T26" fmla="*/ 519 w 635"/>
                <a:gd name="T27" fmla="*/ 755 h 794"/>
                <a:gd name="T28" fmla="*/ 542 w 635"/>
                <a:gd name="T29" fmla="*/ 793 h 794"/>
                <a:gd name="T30" fmla="*/ 572 w 635"/>
                <a:gd name="T31" fmla="*/ 755 h 794"/>
                <a:gd name="T32" fmla="*/ 634 w 635"/>
                <a:gd name="T33" fmla="*/ 755 h 794"/>
                <a:gd name="T34" fmla="*/ 634 w 635"/>
                <a:gd name="T35" fmla="*/ 755 h 794"/>
                <a:gd name="T36" fmla="*/ 618 w 635"/>
                <a:gd name="T37" fmla="*/ 686 h 794"/>
                <a:gd name="T38" fmla="*/ 603 w 635"/>
                <a:gd name="T39" fmla="*/ 625 h 794"/>
                <a:gd name="T40" fmla="*/ 488 w 635"/>
                <a:gd name="T41" fmla="*/ 541 h 794"/>
                <a:gd name="T42" fmla="*/ 542 w 635"/>
                <a:gd name="T43" fmla="*/ 701 h 794"/>
                <a:gd name="T44" fmla="*/ 504 w 635"/>
                <a:gd name="T45" fmla="*/ 633 h 794"/>
                <a:gd name="T46" fmla="*/ 435 w 635"/>
                <a:gd name="T47" fmla="*/ 571 h 794"/>
                <a:gd name="T48" fmla="*/ 359 w 635"/>
                <a:gd name="T49" fmla="*/ 404 h 794"/>
                <a:gd name="T50" fmla="*/ 274 w 635"/>
                <a:gd name="T51" fmla="*/ 252 h 794"/>
                <a:gd name="T52" fmla="*/ 183 w 635"/>
                <a:gd name="T53" fmla="*/ 84 h 794"/>
                <a:gd name="T54" fmla="*/ 167 w 635"/>
                <a:gd name="T55" fmla="*/ 0 h 794"/>
                <a:gd name="T56" fmla="*/ 167 w 635"/>
                <a:gd name="T57" fmla="*/ 0 h 794"/>
                <a:gd name="T58" fmla="*/ 114 w 635"/>
                <a:gd name="T59" fmla="*/ 38 h 794"/>
                <a:gd name="T60" fmla="*/ 53 w 635"/>
                <a:gd name="T61" fmla="*/ 99 h 794"/>
                <a:gd name="T62" fmla="*/ 0 w 635"/>
                <a:gd name="T63" fmla="*/ 175 h 794"/>
                <a:gd name="T64" fmla="*/ 0 w 635"/>
                <a:gd name="T65" fmla="*/ 175 h 794"/>
                <a:gd name="T66" fmla="*/ 91 w 635"/>
                <a:gd name="T67" fmla="*/ 274 h 794"/>
                <a:gd name="T68" fmla="*/ 114 w 635"/>
                <a:gd name="T69" fmla="*/ 297 h 794"/>
                <a:gd name="T70" fmla="*/ 99 w 635"/>
                <a:gd name="T71" fmla="*/ 373 h 794"/>
                <a:gd name="T72" fmla="*/ 84 w 635"/>
                <a:gd name="T73" fmla="*/ 411 h 794"/>
                <a:gd name="T74" fmla="*/ 91 w 635"/>
                <a:gd name="T75" fmla="*/ 419 h 794"/>
                <a:gd name="T76" fmla="*/ 122 w 635"/>
                <a:gd name="T77" fmla="*/ 510 h 794"/>
                <a:gd name="T78" fmla="*/ 160 w 635"/>
                <a:gd name="T79" fmla="*/ 510 h 794"/>
                <a:gd name="T80" fmla="*/ 175 w 635"/>
                <a:gd name="T81" fmla="*/ 526 h 794"/>
                <a:gd name="T82" fmla="*/ 206 w 635"/>
                <a:gd name="T83" fmla="*/ 526 h 794"/>
                <a:gd name="T84" fmla="*/ 236 w 635"/>
                <a:gd name="T85" fmla="*/ 587 h 794"/>
                <a:gd name="T86" fmla="*/ 213 w 635"/>
                <a:gd name="T87" fmla="*/ 602 h 794"/>
                <a:gd name="T88" fmla="*/ 114 w 635"/>
                <a:gd name="T89" fmla="*/ 610 h 794"/>
                <a:gd name="T90" fmla="*/ 137 w 635"/>
                <a:gd name="T91" fmla="*/ 679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5" h="794">
                  <a:moveTo>
                    <a:pt x="137" y="679"/>
                  </a:moveTo>
                  <a:lnTo>
                    <a:pt x="137" y="679"/>
                  </a:lnTo>
                  <a:cubicBezTo>
                    <a:pt x="137" y="686"/>
                    <a:pt x="137" y="701"/>
                    <a:pt x="145" y="717"/>
                  </a:cubicBezTo>
                  <a:cubicBezTo>
                    <a:pt x="152" y="732"/>
                    <a:pt x="160" y="747"/>
                    <a:pt x="175" y="747"/>
                  </a:cubicBezTo>
                  <a:cubicBezTo>
                    <a:pt x="183" y="747"/>
                    <a:pt x="190" y="732"/>
                    <a:pt x="198" y="724"/>
                  </a:cubicBezTo>
                  <a:cubicBezTo>
                    <a:pt x="198" y="724"/>
                    <a:pt x="198" y="755"/>
                    <a:pt x="206" y="755"/>
                  </a:cubicBezTo>
                  <a:cubicBezTo>
                    <a:pt x="206" y="747"/>
                    <a:pt x="236" y="732"/>
                    <a:pt x="236" y="732"/>
                  </a:cubicBezTo>
                  <a:cubicBezTo>
                    <a:pt x="244" y="739"/>
                    <a:pt x="252" y="747"/>
                    <a:pt x="259" y="747"/>
                  </a:cubicBezTo>
                  <a:cubicBezTo>
                    <a:pt x="274" y="747"/>
                    <a:pt x="290" y="724"/>
                    <a:pt x="297" y="732"/>
                  </a:cubicBezTo>
                  <a:cubicBezTo>
                    <a:pt x="313" y="732"/>
                    <a:pt x="320" y="747"/>
                    <a:pt x="336" y="755"/>
                  </a:cubicBezTo>
                  <a:lnTo>
                    <a:pt x="336" y="755"/>
                  </a:lnTo>
                  <a:cubicBezTo>
                    <a:pt x="351" y="747"/>
                    <a:pt x="366" y="732"/>
                    <a:pt x="381" y="732"/>
                  </a:cubicBezTo>
                  <a:cubicBezTo>
                    <a:pt x="404" y="732"/>
                    <a:pt x="427" y="732"/>
                    <a:pt x="450" y="732"/>
                  </a:cubicBezTo>
                  <a:cubicBezTo>
                    <a:pt x="473" y="739"/>
                    <a:pt x="504" y="739"/>
                    <a:pt x="519" y="755"/>
                  </a:cubicBezTo>
                  <a:cubicBezTo>
                    <a:pt x="534" y="762"/>
                    <a:pt x="526" y="793"/>
                    <a:pt x="542" y="793"/>
                  </a:cubicBezTo>
                  <a:cubicBezTo>
                    <a:pt x="557" y="793"/>
                    <a:pt x="557" y="762"/>
                    <a:pt x="572" y="755"/>
                  </a:cubicBezTo>
                  <a:cubicBezTo>
                    <a:pt x="595" y="747"/>
                    <a:pt x="611" y="755"/>
                    <a:pt x="634" y="755"/>
                  </a:cubicBezTo>
                  <a:lnTo>
                    <a:pt x="634" y="755"/>
                  </a:lnTo>
                  <a:cubicBezTo>
                    <a:pt x="626" y="732"/>
                    <a:pt x="618" y="709"/>
                    <a:pt x="618" y="686"/>
                  </a:cubicBezTo>
                  <a:cubicBezTo>
                    <a:pt x="618" y="663"/>
                    <a:pt x="603" y="648"/>
                    <a:pt x="603" y="625"/>
                  </a:cubicBezTo>
                  <a:cubicBezTo>
                    <a:pt x="588" y="564"/>
                    <a:pt x="542" y="541"/>
                    <a:pt x="488" y="541"/>
                  </a:cubicBezTo>
                  <a:cubicBezTo>
                    <a:pt x="488" y="602"/>
                    <a:pt x="549" y="640"/>
                    <a:pt x="542" y="701"/>
                  </a:cubicBezTo>
                  <a:cubicBezTo>
                    <a:pt x="526" y="686"/>
                    <a:pt x="519" y="656"/>
                    <a:pt x="504" y="633"/>
                  </a:cubicBezTo>
                  <a:cubicBezTo>
                    <a:pt x="473" y="610"/>
                    <a:pt x="450" y="610"/>
                    <a:pt x="435" y="571"/>
                  </a:cubicBezTo>
                  <a:cubicBezTo>
                    <a:pt x="412" y="503"/>
                    <a:pt x="442" y="449"/>
                    <a:pt x="359" y="404"/>
                  </a:cubicBezTo>
                  <a:cubicBezTo>
                    <a:pt x="297" y="365"/>
                    <a:pt x="320" y="297"/>
                    <a:pt x="274" y="252"/>
                  </a:cubicBezTo>
                  <a:cubicBezTo>
                    <a:pt x="206" y="191"/>
                    <a:pt x="137" y="206"/>
                    <a:pt x="183" y="84"/>
                  </a:cubicBezTo>
                  <a:cubicBezTo>
                    <a:pt x="229" y="38"/>
                    <a:pt x="198" y="15"/>
                    <a:pt x="167" y="0"/>
                  </a:cubicBezTo>
                  <a:lnTo>
                    <a:pt x="167" y="0"/>
                  </a:lnTo>
                  <a:cubicBezTo>
                    <a:pt x="137" y="30"/>
                    <a:pt x="145" y="15"/>
                    <a:pt x="114" y="38"/>
                  </a:cubicBezTo>
                  <a:cubicBezTo>
                    <a:pt x="91" y="61"/>
                    <a:pt x="68" y="76"/>
                    <a:pt x="53" y="99"/>
                  </a:cubicBezTo>
                  <a:cubicBezTo>
                    <a:pt x="30" y="122"/>
                    <a:pt x="15" y="152"/>
                    <a:pt x="0" y="175"/>
                  </a:cubicBezTo>
                  <a:lnTo>
                    <a:pt x="0" y="175"/>
                  </a:lnTo>
                  <a:cubicBezTo>
                    <a:pt x="30" y="206"/>
                    <a:pt x="61" y="244"/>
                    <a:pt x="91" y="274"/>
                  </a:cubicBezTo>
                  <a:cubicBezTo>
                    <a:pt x="99" y="282"/>
                    <a:pt x="114" y="282"/>
                    <a:pt x="114" y="297"/>
                  </a:cubicBezTo>
                  <a:cubicBezTo>
                    <a:pt x="114" y="320"/>
                    <a:pt x="106" y="351"/>
                    <a:pt x="99" y="373"/>
                  </a:cubicBezTo>
                  <a:cubicBezTo>
                    <a:pt x="91" y="388"/>
                    <a:pt x="84" y="396"/>
                    <a:pt x="84" y="411"/>
                  </a:cubicBezTo>
                  <a:lnTo>
                    <a:pt x="91" y="419"/>
                  </a:lnTo>
                  <a:cubicBezTo>
                    <a:pt x="106" y="449"/>
                    <a:pt x="106" y="487"/>
                    <a:pt x="122" y="510"/>
                  </a:cubicBezTo>
                  <a:cubicBezTo>
                    <a:pt x="129" y="518"/>
                    <a:pt x="145" y="503"/>
                    <a:pt x="160" y="510"/>
                  </a:cubicBezTo>
                  <a:cubicBezTo>
                    <a:pt x="167" y="510"/>
                    <a:pt x="167" y="526"/>
                    <a:pt x="175" y="526"/>
                  </a:cubicBezTo>
                  <a:cubicBezTo>
                    <a:pt x="183" y="533"/>
                    <a:pt x="198" y="518"/>
                    <a:pt x="206" y="526"/>
                  </a:cubicBezTo>
                  <a:cubicBezTo>
                    <a:pt x="221" y="541"/>
                    <a:pt x="236" y="564"/>
                    <a:pt x="236" y="587"/>
                  </a:cubicBezTo>
                  <a:cubicBezTo>
                    <a:pt x="236" y="594"/>
                    <a:pt x="229" y="602"/>
                    <a:pt x="213" y="602"/>
                  </a:cubicBezTo>
                  <a:cubicBezTo>
                    <a:pt x="183" y="610"/>
                    <a:pt x="145" y="587"/>
                    <a:pt x="114" y="610"/>
                  </a:cubicBezTo>
                  <a:cubicBezTo>
                    <a:pt x="99" y="625"/>
                    <a:pt x="129" y="656"/>
                    <a:pt x="137" y="67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0" name="Freeform 180"/>
            <p:cNvSpPr>
              <a:spLocks noChangeArrowheads="1"/>
            </p:cNvSpPr>
            <p:nvPr/>
          </p:nvSpPr>
          <p:spPr bwMode="auto">
            <a:xfrm>
              <a:off x="4228825" y="5519739"/>
              <a:ext cx="239697" cy="244475"/>
            </a:xfrm>
            <a:custGeom>
              <a:avLst/>
              <a:gdLst>
                <a:gd name="T0" fmla="*/ 114 w 665"/>
                <a:gd name="T1" fmla="*/ 580 h 680"/>
                <a:gd name="T2" fmla="*/ 114 w 665"/>
                <a:gd name="T3" fmla="*/ 580 h 680"/>
                <a:gd name="T4" fmla="*/ 91 w 665"/>
                <a:gd name="T5" fmla="*/ 497 h 680"/>
                <a:gd name="T6" fmla="*/ 61 w 665"/>
                <a:gd name="T7" fmla="*/ 481 h 680"/>
                <a:gd name="T8" fmla="*/ 38 w 665"/>
                <a:gd name="T9" fmla="*/ 420 h 680"/>
                <a:gd name="T10" fmla="*/ 38 w 665"/>
                <a:gd name="T11" fmla="*/ 275 h 680"/>
                <a:gd name="T12" fmla="*/ 7 w 665"/>
                <a:gd name="T13" fmla="*/ 214 h 680"/>
                <a:gd name="T14" fmla="*/ 45 w 665"/>
                <a:gd name="T15" fmla="*/ 199 h 680"/>
                <a:gd name="T16" fmla="*/ 68 w 665"/>
                <a:gd name="T17" fmla="*/ 76 h 680"/>
                <a:gd name="T18" fmla="*/ 83 w 665"/>
                <a:gd name="T19" fmla="*/ 54 h 680"/>
                <a:gd name="T20" fmla="*/ 145 w 665"/>
                <a:gd name="T21" fmla="*/ 46 h 680"/>
                <a:gd name="T22" fmla="*/ 145 w 665"/>
                <a:gd name="T23" fmla="*/ 46 h 680"/>
                <a:gd name="T24" fmla="*/ 221 w 665"/>
                <a:gd name="T25" fmla="*/ 0 h 680"/>
                <a:gd name="T26" fmla="*/ 244 w 665"/>
                <a:gd name="T27" fmla="*/ 38 h 680"/>
                <a:gd name="T28" fmla="*/ 275 w 665"/>
                <a:gd name="T29" fmla="*/ 31 h 680"/>
                <a:gd name="T30" fmla="*/ 297 w 665"/>
                <a:gd name="T31" fmla="*/ 76 h 680"/>
                <a:gd name="T32" fmla="*/ 366 w 665"/>
                <a:gd name="T33" fmla="*/ 54 h 680"/>
                <a:gd name="T34" fmla="*/ 427 w 665"/>
                <a:gd name="T35" fmla="*/ 99 h 680"/>
                <a:gd name="T36" fmla="*/ 442 w 665"/>
                <a:gd name="T37" fmla="*/ 138 h 680"/>
                <a:gd name="T38" fmla="*/ 519 w 665"/>
                <a:gd name="T39" fmla="*/ 130 h 680"/>
                <a:gd name="T40" fmla="*/ 565 w 665"/>
                <a:gd name="T41" fmla="*/ 107 h 680"/>
                <a:gd name="T42" fmla="*/ 595 w 665"/>
                <a:gd name="T43" fmla="*/ 99 h 680"/>
                <a:gd name="T44" fmla="*/ 595 w 665"/>
                <a:gd name="T45" fmla="*/ 214 h 680"/>
                <a:gd name="T46" fmla="*/ 626 w 665"/>
                <a:gd name="T47" fmla="*/ 283 h 680"/>
                <a:gd name="T48" fmla="*/ 664 w 665"/>
                <a:gd name="T49" fmla="*/ 344 h 680"/>
                <a:gd name="T50" fmla="*/ 664 w 665"/>
                <a:gd name="T51" fmla="*/ 344 h 680"/>
                <a:gd name="T52" fmla="*/ 565 w 665"/>
                <a:gd name="T53" fmla="*/ 397 h 680"/>
                <a:gd name="T54" fmla="*/ 511 w 665"/>
                <a:gd name="T55" fmla="*/ 420 h 680"/>
                <a:gd name="T56" fmla="*/ 450 w 665"/>
                <a:gd name="T57" fmla="*/ 413 h 680"/>
                <a:gd name="T58" fmla="*/ 450 w 665"/>
                <a:gd name="T59" fmla="*/ 489 h 680"/>
                <a:gd name="T60" fmla="*/ 412 w 665"/>
                <a:gd name="T61" fmla="*/ 481 h 680"/>
                <a:gd name="T62" fmla="*/ 389 w 665"/>
                <a:gd name="T63" fmla="*/ 504 h 680"/>
                <a:gd name="T64" fmla="*/ 343 w 665"/>
                <a:gd name="T65" fmla="*/ 497 h 680"/>
                <a:gd name="T66" fmla="*/ 305 w 665"/>
                <a:gd name="T67" fmla="*/ 527 h 680"/>
                <a:gd name="T68" fmla="*/ 252 w 665"/>
                <a:gd name="T69" fmla="*/ 542 h 680"/>
                <a:gd name="T70" fmla="*/ 313 w 665"/>
                <a:gd name="T71" fmla="*/ 603 h 680"/>
                <a:gd name="T72" fmla="*/ 290 w 665"/>
                <a:gd name="T73" fmla="*/ 619 h 680"/>
                <a:gd name="T74" fmla="*/ 290 w 665"/>
                <a:gd name="T75" fmla="*/ 671 h 680"/>
                <a:gd name="T76" fmla="*/ 213 w 665"/>
                <a:gd name="T77" fmla="*/ 657 h 680"/>
                <a:gd name="T78" fmla="*/ 167 w 665"/>
                <a:gd name="T79" fmla="*/ 664 h 680"/>
                <a:gd name="T80" fmla="*/ 167 w 665"/>
                <a:gd name="T81" fmla="*/ 664 h 680"/>
                <a:gd name="T82" fmla="*/ 114 w 665"/>
                <a:gd name="T83" fmla="*/ 5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5" h="680">
                  <a:moveTo>
                    <a:pt x="114" y="580"/>
                  </a:moveTo>
                  <a:lnTo>
                    <a:pt x="114" y="580"/>
                  </a:lnTo>
                  <a:cubicBezTo>
                    <a:pt x="106" y="558"/>
                    <a:pt x="106" y="527"/>
                    <a:pt x="91" y="497"/>
                  </a:cubicBezTo>
                  <a:cubicBezTo>
                    <a:pt x="83" y="489"/>
                    <a:pt x="68" y="489"/>
                    <a:pt x="61" y="481"/>
                  </a:cubicBezTo>
                  <a:cubicBezTo>
                    <a:pt x="45" y="466"/>
                    <a:pt x="38" y="443"/>
                    <a:pt x="38" y="420"/>
                  </a:cubicBezTo>
                  <a:cubicBezTo>
                    <a:pt x="30" y="374"/>
                    <a:pt x="45" y="328"/>
                    <a:pt x="38" y="275"/>
                  </a:cubicBezTo>
                  <a:cubicBezTo>
                    <a:pt x="30" y="252"/>
                    <a:pt x="0" y="237"/>
                    <a:pt x="7" y="214"/>
                  </a:cubicBezTo>
                  <a:cubicBezTo>
                    <a:pt x="7" y="199"/>
                    <a:pt x="38" y="214"/>
                    <a:pt x="45" y="199"/>
                  </a:cubicBezTo>
                  <a:cubicBezTo>
                    <a:pt x="61" y="161"/>
                    <a:pt x="53" y="115"/>
                    <a:pt x="68" y="76"/>
                  </a:cubicBezTo>
                  <a:cubicBezTo>
                    <a:pt x="68" y="69"/>
                    <a:pt x="76" y="54"/>
                    <a:pt x="83" y="54"/>
                  </a:cubicBezTo>
                  <a:cubicBezTo>
                    <a:pt x="106" y="46"/>
                    <a:pt x="122" y="46"/>
                    <a:pt x="145" y="46"/>
                  </a:cubicBezTo>
                  <a:lnTo>
                    <a:pt x="145" y="46"/>
                  </a:lnTo>
                  <a:cubicBezTo>
                    <a:pt x="167" y="31"/>
                    <a:pt x="190" y="0"/>
                    <a:pt x="221" y="0"/>
                  </a:cubicBezTo>
                  <a:cubicBezTo>
                    <a:pt x="236" y="0"/>
                    <a:pt x="236" y="31"/>
                    <a:pt x="244" y="38"/>
                  </a:cubicBezTo>
                  <a:cubicBezTo>
                    <a:pt x="252" y="46"/>
                    <a:pt x="267" y="31"/>
                    <a:pt x="275" y="31"/>
                  </a:cubicBezTo>
                  <a:cubicBezTo>
                    <a:pt x="282" y="46"/>
                    <a:pt x="282" y="69"/>
                    <a:pt x="297" y="76"/>
                  </a:cubicBezTo>
                  <a:cubicBezTo>
                    <a:pt x="320" y="76"/>
                    <a:pt x="343" y="46"/>
                    <a:pt x="366" y="54"/>
                  </a:cubicBezTo>
                  <a:cubicBezTo>
                    <a:pt x="389" y="61"/>
                    <a:pt x="412" y="84"/>
                    <a:pt x="427" y="99"/>
                  </a:cubicBezTo>
                  <a:cubicBezTo>
                    <a:pt x="435" y="107"/>
                    <a:pt x="427" y="130"/>
                    <a:pt x="442" y="138"/>
                  </a:cubicBezTo>
                  <a:cubicBezTo>
                    <a:pt x="465" y="145"/>
                    <a:pt x="488" y="138"/>
                    <a:pt x="519" y="130"/>
                  </a:cubicBezTo>
                  <a:cubicBezTo>
                    <a:pt x="534" y="122"/>
                    <a:pt x="550" y="115"/>
                    <a:pt x="565" y="107"/>
                  </a:cubicBezTo>
                  <a:cubicBezTo>
                    <a:pt x="572" y="107"/>
                    <a:pt x="595" y="84"/>
                    <a:pt x="595" y="99"/>
                  </a:cubicBezTo>
                  <a:cubicBezTo>
                    <a:pt x="611" y="138"/>
                    <a:pt x="595" y="176"/>
                    <a:pt x="595" y="214"/>
                  </a:cubicBezTo>
                  <a:cubicBezTo>
                    <a:pt x="603" y="237"/>
                    <a:pt x="618" y="260"/>
                    <a:pt x="626" y="283"/>
                  </a:cubicBezTo>
                  <a:cubicBezTo>
                    <a:pt x="633" y="306"/>
                    <a:pt x="649" y="321"/>
                    <a:pt x="664" y="344"/>
                  </a:cubicBezTo>
                  <a:lnTo>
                    <a:pt x="664" y="344"/>
                  </a:lnTo>
                  <a:cubicBezTo>
                    <a:pt x="633" y="367"/>
                    <a:pt x="603" y="382"/>
                    <a:pt x="565" y="397"/>
                  </a:cubicBezTo>
                  <a:cubicBezTo>
                    <a:pt x="550" y="413"/>
                    <a:pt x="534" y="420"/>
                    <a:pt x="511" y="420"/>
                  </a:cubicBezTo>
                  <a:cubicBezTo>
                    <a:pt x="488" y="428"/>
                    <a:pt x="465" y="405"/>
                    <a:pt x="450" y="413"/>
                  </a:cubicBezTo>
                  <a:cubicBezTo>
                    <a:pt x="435" y="436"/>
                    <a:pt x="458" y="466"/>
                    <a:pt x="450" y="489"/>
                  </a:cubicBezTo>
                  <a:cubicBezTo>
                    <a:pt x="442" y="497"/>
                    <a:pt x="419" y="481"/>
                    <a:pt x="412" y="481"/>
                  </a:cubicBezTo>
                  <a:cubicBezTo>
                    <a:pt x="397" y="489"/>
                    <a:pt x="397" y="504"/>
                    <a:pt x="389" y="504"/>
                  </a:cubicBezTo>
                  <a:cubicBezTo>
                    <a:pt x="374" y="504"/>
                    <a:pt x="358" y="497"/>
                    <a:pt x="343" y="497"/>
                  </a:cubicBezTo>
                  <a:cubicBezTo>
                    <a:pt x="328" y="504"/>
                    <a:pt x="320" y="519"/>
                    <a:pt x="305" y="527"/>
                  </a:cubicBezTo>
                  <a:cubicBezTo>
                    <a:pt x="290" y="535"/>
                    <a:pt x="252" y="527"/>
                    <a:pt x="252" y="542"/>
                  </a:cubicBezTo>
                  <a:cubicBezTo>
                    <a:pt x="259" y="573"/>
                    <a:pt x="305" y="573"/>
                    <a:pt x="313" y="603"/>
                  </a:cubicBezTo>
                  <a:cubicBezTo>
                    <a:pt x="320" y="611"/>
                    <a:pt x="297" y="611"/>
                    <a:pt x="290" y="619"/>
                  </a:cubicBezTo>
                  <a:cubicBezTo>
                    <a:pt x="282" y="634"/>
                    <a:pt x="305" y="664"/>
                    <a:pt x="290" y="671"/>
                  </a:cubicBezTo>
                  <a:cubicBezTo>
                    <a:pt x="267" y="679"/>
                    <a:pt x="236" y="657"/>
                    <a:pt x="213" y="657"/>
                  </a:cubicBezTo>
                  <a:cubicBezTo>
                    <a:pt x="198" y="657"/>
                    <a:pt x="183" y="664"/>
                    <a:pt x="167" y="664"/>
                  </a:cubicBezTo>
                  <a:lnTo>
                    <a:pt x="167" y="664"/>
                  </a:lnTo>
                  <a:cubicBezTo>
                    <a:pt x="114" y="580"/>
                    <a:pt x="114" y="580"/>
                    <a:pt x="114" y="58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1" name="Freeform 181"/>
            <p:cNvSpPr>
              <a:spLocks noChangeArrowheads="1"/>
            </p:cNvSpPr>
            <p:nvPr/>
          </p:nvSpPr>
          <p:spPr bwMode="auto">
            <a:xfrm>
              <a:off x="3803402" y="6097588"/>
              <a:ext cx="465108" cy="254000"/>
            </a:xfrm>
            <a:custGeom>
              <a:avLst/>
              <a:gdLst>
                <a:gd name="T0" fmla="*/ 1252 w 1291"/>
                <a:gd name="T1" fmla="*/ 321 h 704"/>
                <a:gd name="T2" fmla="*/ 1252 w 1291"/>
                <a:gd name="T3" fmla="*/ 321 h 704"/>
                <a:gd name="T4" fmla="*/ 1229 w 1291"/>
                <a:gd name="T5" fmla="*/ 191 h 704"/>
                <a:gd name="T6" fmla="*/ 1290 w 1291"/>
                <a:gd name="T7" fmla="*/ 107 h 704"/>
                <a:gd name="T8" fmla="*/ 1290 w 1291"/>
                <a:gd name="T9" fmla="*/ 107 h 704"/>
                <a:gd name="T10" fmla="*/ 1184 w 1291"/>
                <a:gd name="T11" fmla="*/ 38 h 704"/>
                <a:gd name="T12" fmla="*/ 1145 w 1291"/>
                <a:gd name="T13" fmla="*/ 23 h 704"/>
                <a:gd name="T14" fmla="*/ 1138 w 1291"/>
                <a:gd name="T15" fmla="*/ 46 h 704"/>
                <a:gd name="T16" fmla="*/ 1092 w 1291"/>
                <a:gd name="T17" fmla="*/ 46 h 704"/>
                <a:gd name="T18" fmla="*/ 1054 w 1291"/>
                <a:gd name="T19" fmla="*/ 31 h 704"/>
                <a:gd name="T20" fmla="*/ 1023 w 1291"/>
                <a:gd name="T21" fmla="*/ 76 h 704"/>
                <a:gd name="T22" fmla="*/ 985 w 1291"/>
                <a:gd name="T23" fmla="*/ 15 h 704"/>
                <a:gd name="T24" fmla="*/ 916 w 1291"/>
                <a:gd name="T25" fmla="*/ 31 h 704"/>
                <a:gd name="T26" fmla="*/ 886 w 1291"/>
                <a:gd name="T27" fmla="*/ 23 h 704"/>
                <a:gd name="T28" fmla="*/ 855 w 1291"/>
                <a:gd name="T29" fmla="*/ 0 h 704"/>
                <a:gd name="T30" fmla="*/ 779 w 1291"/>
                <a:gd name="T31" fmla="*/ 23 h 704"/>
                <a:gd name="T32" fmla="*/ 717 w 1291"/>
                <a:gd name="T33" fmla="*/ 31 h 704"/>
                <a:gd name="T34" fmla="*/ 649 w 1291"/>
                <a:gd name="T35" fmla="*/ 15 h 704"/>
                <a:gd name="T36" fmla="*/ 618 w 1291"/>
                <a:gd name="T37" fmla="*/ 0 h 704"/>
                <a:gd name="T38" fmla="*/ 618 w 1291"/>
                <a:gd name="T39" fmla="*/ 0 h 704"/>
                <a:gd name="T40" fmla="*/ 603 w 1291"/>
                <a:gd name="T41" fmla="*/ 54 h 704"/>
                <a:gd name="T42" fmla="*/ 603 w 1291"/>
                <a:gd name="T43" fmla="*/ 107 h 704"/>
                <a:gd name="T44" fmla="*/ 527 w 1291"/>
                <a:gd name="T45" fmla="*/ 153 h 704"/>
                <a:gd name="T46" fmla="*/ 511 w 1291"/>
                <a:gd name="T47" fmla="*/ 206 h 704"/>
                <a:gd name="T48" fmla="*/ 442 w 1291"/>
                <a:gd name="T49" fmla="*/ 206 h 704"/>
                <a:gd name="T50" fmla="*/ 374 w 1291"/>
                <a:gd name="T51" fmla="*/ 275 h 704"/>
                <a:gd name="T52" fmla="*/ 244 w 1291"/>
                <a:gd name="T53" fmla="*/ 290 h 704"/>
                <a:gd name="T54" fmla="*/ 229 w 1291"/>
                <a:gd name="T55" fmla="*/ 313 h 704"/>
                <a:gd name="T56" fmla="*/ 183 w 1291"/>
                <a:gd name="T57" fmla="*/ 313 h 704"/>
                <a:gd name="T58" fmla="*/ 106 w 1291"/>
                <a:gd name="T59" fmla="*/ 367 h 704"/>
                <a:gd name="T60" fmla="*/ 0 w 1291"/>
                <a:gd name="T61" fmla="*/ 390 h 704"/>
                <a:gd name="T62" fmla="*/ 0 w 1291"/>
                <a:gd name="T63" fmla="*/ 390 h 704"/>
                <a:gd name="T64" fmla="*/ 0 w 1291"/>
                <a:gd name="T65" fmla="*/ 435 h 704"/>
                <a:gd name="T66" fmla="*/ 30 w 1291"/>
                <a:gd name="T67" fmla="*/ 466 h 704"/>
                <a:gd name="T68" fmla="*/ 30 w 1291"/>
                <a:gd name="T69" fmla="*/ 520 h 704"/>
                <a:gd name="T70" fmla="*/ 45 w 1291"/>
                <a:gd name="T71" fmla="*/ 573 h 704"/>
                <a:gd name="T72" fmla="*/ 106 w 1291"/>
                <a:gd name="T73" fmla="*/ 573 h 704"/>
                <a:gd name="T74" fmla="*/ 145 w 1291"/>
                <a:gd name="T75" fmla="*/ 642 h 704"/>
                <a:gd name="T76" fmla="*/ 198 w 1291"/>
                <a:gd name="T77" fmla="*/ 695 h 704"/>
                <a:gd name="T78" fmla="*/ 267 w 1291"/>
                <a:gd name="T79" fmla="*/ 642 h 704"/>
                <a:gd name="T80" fmla="*/ 267 w 1291"/>
                <a:gd name="T81" fmla="*/ 642 h 704"/>
                <a:gd name="T82" fmla="*/ 442 w 1291"/>
                <a:gd name="T83" fmla="*/ 527 h 704"/>
                <a:gd name="T84" fmla="*/ 504 w 1291"/>
                <a:gd name="T85" fmla="*/ 428 h 704"/>
                <a:gd name="T86" fmla="*/ 588 w 1291"/>
                <a:gd name="T87" fmla="*/ 474 h 704"/>
                <a:gd name="T88" fmla="*/ 679 w 1291"/>
                <a:gd name="T89" fmla="*/ 588 h 704"/>
                <a:gd name="T90" fmla="*/ 748 w 1291"/>
                <a:gd name="T91" fmla="*/ 649 h 704"/>
                <a:gd name="T92" fmla="*/ 763 w 1291"/>
                <a:gd name="T93" fmla="*/ 703 h 704"/>
                <a:gd name="T94" fmla="*/ 763 w 1291"/>
                <a:gd name="T95" fmla="*/ 703 h 704"/>
                <a:gd name="T96" fmla="*/ 848 w 1291"/>
                <a:gd name="T97" fmla="*/ 634 h 704"/>
                <a:gd name="T98" fmla="*/ 878 w 1291"/>
                <a:gd name="T99" fmla="*/ 558 h 704"/>
                <a:gd name="T100" fmla="*/ 893 w 1291"/>
                <a:gd name="T101" fmla="*/ 458 h 704"/>
                <a:gd name="T102" fmla="*/ 985 w 1291"/>
                <a:gd name="T103" fmla="*/ 466 h 704"/>
                <a:gd name="T104" fmla="*/ 1015 w 1291"/>
                <a:gd name="T105" fmla="*/ 489 h 704"/>
                <a:gd name="T106" fmla="*/ 1046 w 1291"/>
                <a:gd name="T107" fmla="*/ 474 h 704"/>
                <a:gd name="T108" fmla="*/ 1038 w 1291"/>
                <a:gd name="T109" fmla="*/ 412 h 704"/>
                <a:gd name="T110" fmla="*/ 1046 w 1291"/>
                <a:gd name="T111" fmla="*/ 382 h 704"/>
                <a:gd name="T112" fmla="*/ 1092 w 1291"/>
                <a:gd name="T113" fmla="*/ 359 h 704"/>
                <a:gd name="T114" fmla="*/ 1107 w 1291"/>
                <a:gd name="T115" fmla="*/ 313 h 704"/>
                <a:gd name="T116" fmla="*/ 1168 w 1291"/>
                <a:gd name="T117" fmla="*/ 344 h 704"/>
                <a:gd name="T118" fmla="*/ 1214 w 1291"/>
                <a:gd name="T119" fmla="*/ 329 h 704"/>
                <a:gd name="T120" fmla="*/ 1252 w 1291"/>
                <a:gd name="T121" fmla="*/ 321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1" h="704">
                  <a:moveTo>
                    <a:pt x="1252" y="321"/>
                  </a:moveTo>
                  <a:lnTo>
                    <a:pt x="1252" y="321"/>
                  </a:lnTo>
                  <a:cubicBezTo>
                    <a:pt x="1245" y="275"/>
                    <a:pt x="1222" y="237"/>
                    <a:pt x="1229" y="191"/>
                  </a:cubicBezTo>
                  <a:cubicBezTo>
                    <a:pt x="1237" y="160"/>
                    <a:pt x="1267" y="138"/>
                    <a:pt x="1290" y="107"/>
                  </a:cubicBezTo>
                  <a:lnTo>
                    <a:pt x="1290" y="107"/>
                  </a:lnTo>
                  <a:cubicBezTo>
                    <a:pt x="1260" y="84"/>
                    <a:pt x="1222" y="54"/>
                    <a:pt x="1184" y="38"/>
                  </a:cubicBezTo>
                  <a:cubicBezTo>
                    <a:pt x="1168" y="31"/>
                    <a:pt x="1153" y="23"/>
                    <a:pt x="1145" y="23"/>
                  </a:cubicBezTo>
                  <a:cubicBezTo>
                    <a:pt x="1138" y="31"/>
                    <a:pt x="1145" y="38"/>
                    <a:pt x="1138" y="46"/>
                  </a:cubicBezTo>
                  <a:cubicBezTo>
                    <a:pt x="1122" y="46"/>
                    <a:pt x="1107" y="46"/>
                    <a:pt x="1092" y="46"/>
                  </a:cubicBezTo>
                  <a:cubicBezTo>
                    <a:pt x="1077" y="46"/>
                    <a:pt x="1069" y="23"/>
                    <a:pt x="1054" y="31"/>
                  </a:cubicBezTo>
                  <a:cubicBezTo>
                    <a:pt x="1038" y="38"/>
                    <a:pt x="1046" y="76"/>
                    <a:pt x="1023" y="76"/>
                  </a:cubicBezTo>
                  <a:cubicBezTo>
                    <a:pt x="1000" y="69"/>
                    <a:pt x="1008" y="23"/>
                    <a:pt x="985" y="15"/>
                  </a:cubicBezTo>
                  <a:cubicBezTo>
                    <a:pt x="962" y="8"/>
                    <a:pt x="939" y="31"/>
                    <a:pt x="916" y="31"/>
                  </a:cubicBezTo>
                  <a:cubicBezTo>
                    <a:pt x="909" y="31"/>
                    <a:pt x="893" y="31"/>
                    <a:pt x="886" y="23"/>
                  </a:cubicBezTo>
                  <a:cubicBezTo>
                    <a:pt x="870" y="15"/>
                    <a:pt x="870" y="0"/>
                    <a:pt x="855" y="0"/>
                  </a:cubicBezTo>
                  <a:cubicBezTo>
                    <a:pt x="832" y="0"/>
                    <a:pt x="802" y="15"/>
                    <a:pt x="779" y="23"/>
                  </a:cubicBezTo>
                  <a:cubicBezTo>
                    <a:pt x="756" y="31"/>
                    <a:pt x="740" y="38"/>
                    <a:pt x="717" y="31"/>
                  </a:cubicBezTo>
                  <a:cubicBezTo>
                    <a:pt x="695" y="31"/>
                    <a:pt x="672" y="23"/>
                    <a:pt x="649" y="15"/>
                  </a:cubicBezTo>
                  <a:cubicBezTo>
                    <a:pt x="641" y="15"/>
                    <a:pt x="634" y="8"/>
                    <a:pt x="618" y="0"/>
                  </a:cubicBezTo>
                  <a:lnTo>
                    <a:pt x="618" y="0"/>
                  </a:lnTo>
                  <a:cubicBezTo>
                    <a:pt x="611" y="15"/>
                    <a:pt x="603" y="31"/>
                    <a:pt x="603" y="54"/>
                  </a:cubicBezTo>
                  <a:cubicBezTo>
                    <a:pt x="595" y="69"/>
                    <a:pt x="611" y="92"/>
                    <a:pt x="603" y="107"/>
                  </a:cubicBezTo>
                  <a:cubicBezTo>
                    <a:pt x="588" y="130"/>
                    <a:pt x="550" y="130"/>
                    <a:pt x="527" y="153"/>
                  </a:cubicBezTo>
                  <a:cubicBezTo>
                    <a:pt x="519" y="168"/>
                    <a:pt x="527" y="199"/>
                    <a:pt x="511" y="206"/>
                  </a:cubicBezTo>
                  <a:cubicBezTo>
                    <a:pt x="488" y="222"/>
                    <a:pt x="465" y="199"/>
                    <a:pt x="442" y="206"/>
                  </a:cubicBezTo>
                  <a:cubicBezTo>
                    <a:pt x="412" y="222"/>
                    <a:pt x="404" y="260"/>
                    <a:pt x="374" y="275"/>
                  </a:cubicBezTo>
                  <a:cubicBezTo>
                    <a:pt x="336" y="290"/>
                    <a:pt x="290" y="275"/>
                    <a:pt x="244" y="290"/>
                  </a:cubicBezTo>
                  <a:cubicBezTo>
                    <a:pt x="236" y="290"/>
                    <a:pt x="236" y="313"/>
                    <a:pt x="229" y="313"/>
                  </a:cubicBezTo>
                  <a:cubicBezTo>
                    <a:pt x="213" y="321"/>
                    <a:pt x="198" y="306"/>
                    <a:pt x="183" y="313"/>
                  </a:cubicBezTo>
                  <a:cubicBezTo>
                    <a:pt x="160" y="329"/>
                    <a:pt x="137" y="351"/>
                    <a:pt x="106" y="367"/>
                  </a:cubicBezTo>
                  <a:cubicBezTo>
                    <a:pt x="76" y="374"/>
                    <a:pt x="38" y="382"/>
                    <a:pt x="0" y="390"/>
                  </a:cubicBezTo>
                  <a:lnTo>
                    <a:pt x="0" y="390"/>
                  </a:lnTo>
                  <a:cubicBezTo>
                    <a:pt x="0" y="405"/>
                    <a:pt x="0" y="420"/>
                    <a:pt x="0" y="435"/>
                  </a:cubicBezTo>
                  <a:cubicBezTo>
                    <a:pt x="7" y="451"/>
                    <a:pt x="23" y="451"/>
                    <a:pt x="30" y="466"/>
                  </a:cubicBezTo>
                  <a:cubicBezTo>
                    <a:pt x="38" y="481"/>
                    <a:pt x="30" y="497"/>
                    <a:pt x="30" y="520"/>
                  </a:cubicBezTo>
                  <a:cubicBezTo>
                    <a:pt x="38" y="535"/>
                    <a:pt x="30" y="558"/>
                    <a:pt x="45" y="573"/>
                  </a:cubicBezTo>
                  <a:cubicBezTo>
                    <a:pt x="61" y="581"/>
                    <a:pt x="91" y="558"/>
                    <a:pt x="106" y="573"/>
                  </a:cubicBezTo>
                  <a:cubicBezTo>
                    <a:pt x="129" y="588"/>
                    <a:pt x="129" y="619"/>
                    <a:pt x="145" y="642"/>
                  </a:cubicBezTo>
                  <a:cubicBezTo>
                    <a:pt x="160" y="657"/>
                    <a:pt x="175" y="687"/>
                    <a:pt x="198" y="695"/>
                  </a:cubicBezTo>
                  <a:cubicBezTo>
                    <a:pt x="229" y="695"/>
                    <a:pt x="236" y="657"/>
                    <a:pt x="267" y="642"/>
                  </a:cubicBezTo>
                  <a:lnTo>
                    <a:pt x="267" y="642"/>
                  </a:lnTo>
                  <a:cubicBezTo>
                    <a:pt x="397" y="642"/>
                    <a:pt x="366" y="619"/>
                    <a:pt x="442" y="527"/>
                  </a:cubicBezTo>
                  <a:cubicBezTo>
                    <a:pt x="450" y="512"/>
                    <a:pt x="481" y="412"/>
                    <a:pt x="504" y="428"/>
                  </a:cubicBezTo>
                  <a:cubicBezTo>
                    <a:pt x="534" y="443"/>
                    <a:pt x="557" y="458"/>
                    <a:pt x="588" y="474"/>
                  </a:cubicBezTo>
                  <a:cubicBezTo>
                    <a:pt x="634" y="489"/>
                    <a:pt x="679" y="543"/>
                    <a:pt x="679" y="588"/>
                  </a:cubicBezTo>
                  <a:cubicBezTo>
                    <a:pt x="679" y="619"/>
                    <a:pt x="740" y="604"/>
                    <a:pt x="748" y="649"/>
                  </a:cubicBezTo>
                  <a:cubicBezTo>
                    <a:pt x="763" y="703"/>
                    <a:pt x="763" y="703"/>
                    <a:pt x="763" y="703"/>
                  </a:cubicBezTo>
                  <a:lnTo>
                    <a:pt x="763" y="703"/>
                  </a:lnTo>
                  <a:cubicBezTo>
                    <a:pt x="779" y="680"/>
                    <a:pt x="832" y="657"/>
                    <a:pt x="848" y="634"/>
                  </a:cubicBezTo>
                  <a:cubicBezTo>
                    <a:pt x="863" y="611"/>
                    <a:pt x="870" y="581"/>
                    <a:pt x="878" y="558"/>
                  </a:cubicBezTo>
                  <a:cubicBezTo>
                    <a:pt x="886" y="520"/>
                    <a:pt x="870" y="474"/>
                    <a:pt x="893" y="458"/>
                  </a:cubicBezTo>
                  <a:cubicBezTo>
                    <a:pt x="916" y="435"/>
                    <a:pt x="954" y="458"/>
                    <a:pt x="985" y="466"/>
                  </a:cubicBezTo>
                  <a:cubicBezTo>
                    <a:pt x="1000" y="474"/>
                    <a:pt x="1000" y="489"/>
                    <a:pt x="1015" y="489"/>
                  </a:cubicBezTo>
                  <a:cubicBezTo>
                    <a:pt x="1023" y="489"/>
                    <a:pt x="1046" y="489"/>
                    <a:pt x="1046" y="474"/>
                  </a:cubicBezTo>
                  <a:cubicBezTo>
                    <a:pt x="1054" y="458"/>
                    <a:pt x="1038" y="435"/>
                    <a:pt x="1038" y="412"/>
                  </a:cubicBezTo>
                  <a:cubicBezTo>
                    <a:pt x="1038" y="405"/>
                    <a:pt x="1038" y="390"/>
                    <a:pt x="1046" y="382"/>
                  </a:cubicBezTo>
                  <a:cubicBezTo>
                    <a:pt x="1061" y="367"/>
                    <a:pt x="1077" y="374"/>
                    <a:pt x="1092" y="359"/>
                  </a:cubicBezTo>
                  <a:cubicBezTo>
                    <a:pt x="1099" y="351"/>
                    <a:pt x="1092" y="321"/>
                    <a:pt x="1107" y="313"/>
                  </a:cubicBezTo>
                  <a:cubicBezTo>
                    <a:pt x="1130" y="313"/>
                    <a:pt x="1145" y="344"/>
                    <a:pt x="1168" y="344"/>
                  </a:cubicBezTo>
                  <a:cubicBezTo>
                    <a:pt x="1184" y="344"/>
                    <a:pt x="1199" y="336"/>
                    <a:pt x="1214" y="329"/>
                  </a:cubicBezTo>
                  <a:cubicBezTo>
                    <a:pt x="1229" y="329"/>
                    <a:pt x="1237" y="321"/>
                    <a:pt x="1252" y="32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2" name="Freeform 182"/>
            <p:cNvSpPr>
              <a:spLocks noChangeArrowheads="1"/>
            </p:cNvSpPr>
            <p:nvPr/>
          </p:nvSpPr>
          <p:spPr bwMode="auto">
            <a:xfrm>
              <a:off x="3604979" y="5895976"/>
              <a:ext cx="439708" cy="371475"/>
            </a:xfrm>
            <a:custGeom>
              <a:avLst/>
              <a:gdLst>
                <a:gd name="T0" fmla="*/ 1222 w 1223"/>
                <a:gd name="T1" fmla="*/ 23 h 1033"/>
                <a:gd name="T2" fmla="*/ 1222 w 1223"/>
                <a:gd name="T3" fmla="*/ 23 h 1033"/>
                <a:gd name="T4" fmla="*/ 1214 w 1223"/>
                <a:gd name="T5" fmla="*/ 84 h 1033"/>
                <a:gd name="T6" fmla="*/ 1161 w 1223"/>
                <a:gd name="T7" fmla="*/ 107 h 1033"/>
                <a:gd name="T8" fmla="*/ 1161 w 1223"/>
                <a:gd name="T9" fmla="*/ 107 h 1033"/>
                <a:gd name="T10" fmla="*/ 1107 w 1223"/>
                <a:gd name="T11" fmla="*/ 138 h 1033"/>
                <a:gd name="T12" fmla="*/ 1123 w 1223"/>
                <a:gd name="T13" fmla="*/ 214 h 1033"/>
                <a:gd name="T14" fmla="*/ 1115 w 1223"/>
                <a:gd name="T15" fmla="*/ 283 h 1033"/>
                <a:gd name="T16" fmla="*/ 1161 w 1223"/>
                <a:gd name="T17" fmla="*/ 329 h 1033"/>
                <a:gd name="T18" fmla="*/ 1130 w 1223"/>
                <a:gd name="T19" fmla="*/ 367 h 1033"/>
                <a:gd name="T20" fmla="*/ 1191 w 1223"/>
                <a:gd name="T21" fmla="*/ 482 h 1033"/>
                <a:gd name="T22" fmla="*/ 1168 w 1223"/>
                <a:gd name="T23" fmla="*/ 558 h 1033"/>
                <a:gd name="T24" fmla="*/ 1168 w 1223"/>
                <a:gd name="T25" fmla="*/ 558 h 1033"/>
                <a:gd name="T26" fmla="*/ 1153 w 1223"/>
                <a:gd name="T27" fmla="*/ 612 h 1033"/>
                <a:gd name="T28" fmla="*/ 1153 w 1223"/>
                <a:gd name="T29" fmla="*/ 665 h 1033"/>
                <a:gd name="T30" fmla="*/ 1077 w 1223"/>
                <a:gd name="T31" fmla="*/ 711 h 1033"/>
                <a:gd name="T32" fmla="*/ 1061 w 1223"/>
                <a:gd name="T33" fmla="*/ 764 h 1033"/>
                <a:gd name="T34" fmla="*/ 992 w 1223"/>
                <a:gd name="T35" fmla="*/ 764 h 1033"/>
                <a:gd name="T36" fmla="*/ 924 w 1223"/>
                <a:gd name="T37" fmla="*/ 833 h 1033"/>
                <a:gd name="T38" fmla="*/ 794 w 1223"/>
                <a:gd name="T39" fmla="*/ 848 h 1033"/>
                <a:gd name="T40" fmla="*/ 779 w 1223"/>
                <a:gd name="T41" fmla="*/ 871 h 1033"/>
                <a:gd name="T42" fmla="*/ 733 w 1223"/>
                <a:gd name="T43" fmla="*/ 871 h 1033"/>
                <a:gd name="T44" fmla="*/ 656 w 1223"/>
                <a:gd name="T45" fmla="*/ 925 h 1033"/>
                <a:gd name="T46" fmla="*/ 550 w 1223"/>
                <a:gd name="T47" fmla="*/ 948 h 1033"/>
                <a:gd name="T48" fmla="*/ 550 w 1223"/>
                <a:gd name="T49" fmla="*/ 948 h 1033"/>
                <a:gd name="T50" fmla="*/ 450 w 1223"/>
                <a:gd name="T51" fmla="*/ 932 h 1033"/>
                <a:gd name="T52" fmla="*/ 435 w 1223"/>
                <a:gd name="T53" fmla="*/ 970 h 1033"/>
                <a:gd name="T54" fmla="*/ 313 w 1223"/>
                <a:gd name="T55" fmla="*/ 1032 h 1033"/>
                <a:gd name="T56" fmla="*/ 244 w 1223"/>
                <a:gd name="T57" fmla="*/ 963 h 1033"/>
                <a:gd name="T58" fmla="*/ 214 w 1223"/>
                <a:gd name="T59" fmla="*/ 848 h 1033"/>
                <a:gd name="T60" fmla="*/ 214 w 1223"/>
                <a:gd name="T61" fmla="*/ 764 h 1033"/>
                <a:gd name="T62" fmla="*/ 252 w 1223"/>
                <a:gd name="T63" fmla="*/ 657 h 1033"/>
                <a:gd name="T64" fmla="*/ 290 w 1223"/>
                <a:gd name="T65" fmla="*/ 612 h 1033"/>
                <a:gd name="T66" fmla="*/ 275 w 1223"/>
                <a:gd name="T67" fmla="*/ 573 h 1033"/>
                <a:gd name="T68" fmla="*/ 191 w 1223"/>
                <a:gd name="T69" fmla="*/ 589 h 1033"/>
                <a:gd name="T70" fmla="*/ 145 w 1223"/>
                <a:gd name="T71" fmla="*/ 543 h 1033"/>
                <a:gd name="T72" fmla="*/ 84 w 1223"/>
                <a:gd name="T73" fmla="*/ 543 h 1033"/>
                <a:gd name="T74" fmla="*/ 45 w 1223"/>
                <a:gd name="T75" fmla="*/ 482 h 1033"/>
                <a:gd name="T76" fmla="*/ 0 w 1223"/>
                <a:gd name="T77" fmla="*/ 459 h 1033"/>
                <a:gd name="T78" fmla="*/ 0 w 1223"/>
                <a:gd name="T79" fmla="*/ 459 h 1033"/>
                <a:gd name="T80" fmla="*/ 84 w 1223"/>
                <a:gd name="T81" fmla="*/ 421 h 1033"/>
                <a:gd name="T82" fmla="*/ 198 w 1223"/>
                <a:gd name="T83" fmla="*/ 405 h 1033"/>
                <a:gd name="T84" fmla="*/ 244 w 1223"/>
                <a:gd name="T85" fmla="*/ 375 h 1033"/>
                <a:gd name="T86" fmla="*/ 275 w 1223"/>
                <a:gd name="T87" fmla="*/ 375 h 1033"/>
                <a:gd name="T88" fmla="*/ 351 w 1223"/>
                <a:gd name="T89" fmla="*/ 352 h 1033"/>
                <a:gd name="T90" fmla="*/ 427 w 1223"/>
                <a:gd name="T91" fmla="*/ 375 h 1033"/>
                <a:gd name="T92" fmla="*/ 473 w 1223"/>
                <a:gd name="T93" fmla="*/ 298 h 1033"/>
                <a:gd name="T94" fmla="*/ 496 w 1223"/>
                <a:gd name="T95" fmla="*/ 245 h 1033"/>
                <a:gd name="T96" fmla="*/ 565 w 1223"/>
                <a:gd name="T97" fmla="*/ 214 h 1033"/>
                <a:gd name="T98" fmla="*/ 618 w 1223"/>
                <a:gd name="T99" fmla="*/ 184 h 1033"/>
                <a:gd name="T100" fmla="*/ 626 w 1223"/>
                <a:gd name="T101" fmla="*/ 123 h 1033"/>
                <a:gd name="T102" fmla="*/ 679 w 1223"/>
                <a:gd name="T103" fmla="*/ 115 h 1033"/>
                <a:gd name="T104" fmla="*/ 702 w 1223"/>
                <a:gd name="T105" fmla="*/ 130 h 1033"/>
                <a:gd name="T106" fmla="*/ 771 w 1223"/>
                <a:gd name="T107" fmla="*/ 84 h 1033"/>
                <a:gd name="T108" fmla="*/ 931 w 1223"/>
                <a:gd name="T109" fmla="*/ 92 h 1033"/>
                <a:gd name="T110" fmla="*/ 992 w 1223"/>
                <a:gd name="T111" fmla="*/ 46 h 1033"/>
                <a:gd name="T112" fmla="*/ 1130 w 1223"/>
                <a:gd name="T113" fmla="*/ 8 h 1033"/>
                <a:gd name="T114" fmla="*/ 1222 w 1223"/>
                <a:gd name="T115" fmla="*/ 2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3" h="1033">
                  <a:moveTo>
                    <a:pt x="1222" y="23"/>
                  </a:moveTo>
                  <a:lnTo>
                    <a:pt x="1222" y="23"/>
                  </a:lnTo>
                  <a:cubicBezTo>
                    <a:pt x="1214" y="46"/>
                    <a:pt x="1222" y="69"/>
                    <a:pt x="1214" y="84"/>
                  </a:cubicBezTo>
                  <a:cubicBezTo>
                    <a:pt x="1199" y="100"/>
                    <a:pt x="1176" y="100"/>
                    <a:pt x="1161" y="107"/>
                  </a:cubicBezTo>
                  <a:lnTo>
                    <a:pt x="1161" y="107"/>
                  </a:lnTo>
                  <a:cubicBezTo>
                    <a:pt x="1138" y="115"/>
                    <a:pt x="1115" y="123"/>
                    <a:pt x="1107" y="138"/>
                  </a:cubicBezTo>
                  <a:cubicBezTo>
                    <a:pt x="1092" y="161"/>
                    <a:pt x="1115" y="192"/>
                    <a:pt x="1123" y="214"/>
                  </a:cubicBezTo>
                  <a:cubicBezTo>
                    <a:pt x="1123" y="237"/>
                    <a:pt x="1107" y="260"/>
                    <a:pt x="1115" y="283"/>
                  </a:cubicBezTo>
                  <a:cubicBezTo>
                    <a:pt x="1123" y="306"/>
                    <a:pt x="1153" y="314"/>
                    <a:pt x="1161" y="329"/>
                  </a:cubicBezTo>
                  <a:cubicBezTo>
                    <a:pt x="1161" y="344"/>
                    <a:pt x="1130" y="352"/>
                    <a:pt x="1130" y="367"/>
                  </a:cubicBezTo>
                  <a:cubicBezTo>
                    <a:pt x="1145" y="405"/>
                    <a:pt x="1184" y="444"/>
                    <a:pt x="1191" y="482"/>
                  </a:cubicBezTo>
                  <a:cubicBezTo>
                    <a:pt x="1199" y="512"/>
                    <a:pt x="1176" y="535"/>
                    <a:pt x="1168" y="558"/>
                  </a:cubicBezTo>
                  <a:lnTo>
                    <a:pt x="1168" y="558"/>
                  </a:lnTo>
                  <a:cubicBezTo>
                    <a:pt x="1161" y="573"/>
                    <a:pt x="1153" y="589"/>
                    <a:pt x="1153" y="612"/>
                  </a:cubicBezTo>
                  <a:cubicBezTo>
                    <a:pt x="1145" y="627"/>
                    <a:pt x="1161" y="650"/>
                    <a:pt x="1153" y="665"/>
                  </a:cubicBezTo>
                  <a:cubicBezTo>
                    <a:pt x="1138" y="688"/>
                    <a:pt x="1100" y="688"/>
                    <a:pt x="1077" y="711"/>
                  </a:cubicBezTo>
                  <a:cubicBezTo>
                    <a:pt x="1069" y="726"/>
                    <a:pt x="1077" y="757"/>
                    <a:pt x="1061" y="764"/>
                  </a:cubicBezTo>
                  <a:cubicBezTo>
                    <a:pt x="1038" y="780"/>
                    <a:pt x="1015" y="757"/>
                    <a:pt x="992" y="764"/>
                  </a:cubicBezTo>
                  <a:cubicBezTo>
                    <a:pt x="962" y="780"/>
                    <a:pt x="954" y="818"/>
                    <a:pt x="924" y="833"/>
                  </a:cubicBezTo>
                  <a:cubicBezTo>
                    <a:pt x="886" y="848"/>
                    <a:pt x="840" y="833"/>
                    <a:pt x="794" y="848"/>
                  </a:cubicBezTo>
                  <a:cubicBezTo>
                    <a:pt x="786" y="848"/>
                    <a:pt x="786" y="871"/>
                    <a:pt x="779" y="871"/>
                  </a:cubicBezTo>
                  <a:cubicBezTo>
                    <a:pt x="763" y="879"/>
                    <a:pt x="748" y="864"/>
                    <a:pt x="733" y="871"/>
                  </a:cubicBezTo>
                  <a:cubicBezTo>
                    <a:pt x="710" y="887"/>
                    <a:pt x="687" y="909"/>
                    <a:pt x="656" y="925"/>
                  </a:cubicBezTo>
                  <a:cubicBezTo>
                    <a:pt x="626" y="932"/>
                    <a:pt x="588" y="940"/>
                    <a:pt x="550" y="948"/>
                  </a:cubicBezTo>
                  <a:lnTo>
                    <a:pt x="550" y="948"/>
                  </a:lnTo>
                  <a:cubicBezTo>
                    <a:pt x="519" y="940"/>
                    <a:pt x="481" y="925"/>
                    <a:pt x="450" y="932"/>
                  </a:cubicBezTo>
                  <a:cubicBezTo>
                    <a:pt x="443" y="940"/>
                    <a:pt x="443" y="963"/>
                    <a:pt x="435" y="970"/>
                  </a:cubicBezTo>
                  <a:cubicBezTo>
                    <a:pt x="397" y="993"/>
                    <a:pt x="359" y="1032"/>
                    <a:pt x="313" y="1032"/>
                  </a:cubicBezTo>
                  <a:cubicBezTo>
                    <a:pt x="282" y="1032"/>
                    <a:pt x="259" y="993"/>
                    <a:pt x="244" y="963"/>
                  </a:cubicBezTo>
                  <a:cubicBezTo>
                    <a:pt x="229" y="932"/>
                    <a:pt x="221" y="887"/>
                    <a:pt x="214" y="848"/>
                  </a:cubicBezTo>
                  <a:cubicBezTo>
                    <a:pt x="214" y="818"/>
                    <a:pt x="214" y="795"/>
                    <a:pt x="214" y="764"/>
                  </a:cubicBezTo>
                  <a:cubicBezTo>
                    <a:pt x="221" y="726"/>
                    <a:pt x="237" y="696"/>
                    <a:pt x="252" y="657"/>
                  </a:cubicBezTo>
                  <a:cubicBezTo>
                    <a:pt x="259" y="642"/>
                    <a:pt x="282" y="634"/>
                    <a:pt x="290" y="612"/>
                  </a:cubicBezTo>
                  <a:cubicBezTo>
                    <a:pt x="290" y="596"/>
                    <a:pt x="275" y="589"/>
                    <a:pt x="275" y="573"/>
                  </a:cubicBezTo>
                  <a:cubicBezTo>
                    <a:pt x="275" y="573"/>
                    <a:pt x="198" y="589"/>
                    <a:pt x="191" y="589"/>
                  </a:cubicBezTo>
                  <a:lnTo>
                    <a:pt x="145" y="543"/>
                  </a:lnTo>
                  <a:cubicBezTo>
                    <a:pt x="122" y="543"/>
                    <a:pt x="99" y="551"/>
                    <a:pt x="84" y="543"/>
                  </a:cubicBezTo>
                  <a:cubicBezTo>
                    <a:pt x="61" y="528"/>
                    <a:pt x="53" y="505"/>
                    <a:pt x="45" y="482"/>
                  </a:cubicBezTo>
                  <a:cubicBezTo>
                    <a:pt x="38" y="474"/>
                    <a:pt x="7" y="466"/>
                    <a:pt x="0" y="459"/>
                  </a:cubicBezTo>
                  <a:lnTo>
                    <a:pt x="0" y="459"/>
                  </a:lnTo>
                  <a:cubicBezTo>
                    <a:pt x="23" y="444"/>
                    <a:pt x="68" y="428"/>
                    <a:pt x="84" y="421"/>
                  </a:cubicBezTo>
                  <a:cubicBezTo>
                    <a:pt x="122" y="413"/>
                    <a:pt x="160" y="421"/>
                    <a:pt x="198" y="405"/>
                  </a:cubicBezTo>
                  <a:cubicBezTo>
                    <a:pt x="214" y="398"/>
                    <a:pt x="229" y="375"/>
                    <a:pt x="244" y="375"/>
                  </a:cubicBezTo>
                  <a:cubicBezTo>
                    <a:pt x="252" y="367"/>
                    <a:pt x="267" y="382"/>
                    <a:pt x="275" y="375"/>
                  </a:cubicBezTo>
                  <a:cubicBezTo>
                    <a:pt x="305" y="375"/>
                    <a:pt x="320" y="352"/>
                    <a:pt x="351" y="352"/>
                  </a:cubicBezTo>
                  <a:cubicBezTo>
                    <a:pt x="374" y="352"/>
                    <a:pt x="404" y="382"/>
                    <a:pt x="427" y="375"/>
                  </a:cubicBezTo>
                  <a:cubicBezTo>
                    <a:pt x="450" y="359"/>
                    <a:pt x="458" y="321"/>
                    <a:pt x="473" y="298"/>
                  </a:cubicBezTo>
                  <a:cubicBezTo>
                    <a:pt x="481" y="283"/>
                    <a:pt x="481" y="260"/>
                    <a:pt x="496" y="245"/>
                  </a:cubicBezTo>
                  <a:cubicBezTo>
                    <a:pt x="519" y="230"/>
                    <a:pt x="542" y="230"/>
                    <a:pt x="565" y="214"/>
                  </a:cubicBezTo>
                  <a:cubicBezTo>
                    <a:pt x="588" y="207"/>
                    <a:pt x="611" y="199"/>
                    <a:pt x="618" y="184"/>
                  </a:cubicBezTo>
                  <a:cubicBezTo>
                    <a:pt x="634" y="169"/>
                    <a:pt x="611" y="138"/>
                    <a:pt x="626" y="123"/>
                  </a:cubicBezTo>
                  <a:cubicBezTo>
                    <a:pt x="641" y="115"/>
                    <a:pt x="664" y="115"/>
                    <a:pt x="679" y="115"/>
                  </a:cubicBezTo>
                  <a:cubicBezTo>
                    <a:pt x="687" y="115"/>
                    <a:pt x="695" y="130"/>
                    <a:pt x="702" y="130"/>
                  </a:cubicBezTo>
                  <a:cubicBezTo>
                    <a:pt x="725" y="123"/>
                    <a:pt x="740" y="84"/>
                    <a:pt x="771" y="84"/>
                  </a:cubicBezTo>
                  <a:cubicBezTo>
                    <a:pt x="825" y="69"/>
                    <a:pt x="878" y="100"/>
                    <a:pt x="931" y="92"/>
                  </a:cubicBezTo>
                  <a:cubicBezTo>
                    <a:pt x="954" y="84"/>
                    <a:pt x="970" y="54"/>
                    <a:pt x="992" y="46"/>
                  </a:cubicBezTo>
                  <a:cubicBezTo>
                    <a:pt x="1038" y="23"/>
                    <a:pt x="1084" y="8"/>
                    <a:pt x="1130" y="8"/>
                  </a:cubicBezTo>
                  <a:cubicBezTo>
                    <a:pt x="1161" y="0"/>
                    <a:pt x="1191" y="16"/>
                    <a:pt x="1222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3" name="Freeform 183"/>
            <p:cNvSpPr>
              <a:spLocks noChangeArrowheads="1"/>
            </p:cNvSpPr>
            <p:nvPr/>
          </p:nvSpPr>
          <p:spPr bwMode="auto">
            <a:xfrm>
              <a:off x="3338296" y="6061075"/>
              <a:ext cx="593686" cy="488950"/>
            </a:xfrm>
            <a:custGeom>
              <a:avLst/>
              <a:gdLst>
                <a:gd name="T0" fmla="*/ 741 w 1651"/>
                <a:gd name="T1" fmla="*/ 0 h 1360"/>
                <a:gd name="T2" fmla="*/ 741 w 1651"/>
                <a:gd name="T3" fmla="*/ 0 h 1360"/>
                <a:gd name="T4" fmla="*/ 786 w 1651"/>
                <a:gd name="T5" fmla="*/ 23 h 1360"/>
                <a:gd name="T6" fmla="*/ 825 w 1651"/>
                <a:gd name="T7" fmla="*/ 84 h 1360"/>
                <a:gd name="T8" fmla="*/ 886 w 1651"/>
                <a:gd name="T9" fmla="*/ 84 h 1360"/>
                <a:gd name="T10" fmla="*/ 932 w 1651"/>
                <a:gd name="T11" fmla="*/ 130 h 1360"/>
                <a:gd name="T12" fmla="*/ 1016 w 1651"/>
                <a:gd name="T13" fmla="*/ 114 h 1360"/>
                <a:gd name="T14" fmla="*/ 1031 w 1651"/>
                <a:gd name="T15" fmla="*/ 153 h 1360"/>
                <a:gd name="T16" fmla="*/ 993 w 1651"/>
                <a:gd name="T17" fmla="*/ 198 h 1360"/>
                <a:gd name="T18" fmla="*/ 955 w 1651"/>
                <a:gd name="T19" fmla="*/ 305 h 1360"/>
                <a:gd name="T20" fmla="*/ 955 w 1651"/>
                <a:gd name="T21" fmla="*/ 389 h 1360"/>
                <a:gd name="T22" fmla="*/ 985 w 1651"/>
                <a:gd name="T23" fmla="*/ 504 h 1360"/>
                <a:gd name="T24" fmla="*/ 1054 w 1651"/>
                <a:gd name="T25" fmla="*/ 573 h 1360"/>
                <a:gd name="T26" fmla="*/ 1176 w 1651"/>
                <a:gd name="T27" fmla="*/ 511 h 1360"/>
                <a:gd name="T28" fmla="*/ 1191 w 1651"/>
                <a:gd name="T29" fmla="*/ 473 h 1360"/>
                <a:gd name="T30" fmla="*/ 1291 w 1651"/>
                <a:gd name="T31" fmla="*/ 489 h 1360"/>
                <a:gd name="T32" fmla="*/ 1291 w 1651"/>
                <a:gd name="T33" fmla="*/ 489 h 1360"/>
                <a:gd name="T34" fmla="*/ 1291 w 1651"/>
                <a:gd name="T35" fmla="*/ 534 h 1360"/>
                <a:gd name="T36" fmla="*/ 1321 w 1651"/>
                <a:gd name="T37" fmla="*/ 565 h 1360"/>
                <a:gd name="T38" fmla="*/ 1321 w 1651"/>
                <a:gd name="T39" fmla="*/ 619 h 1360"/>
                <a:gd name="T40" fmla="*/ 1336 w 1651"/>
                <a:gd name="T41" fmla="*/ 672 h 1360"/>
                <a:gd name="T42" fmla="*/ 1397 w 1651"/>
                <a:gd name="T43" fmla="*/ 672 h 1360"/>
                <a:gd name="T44" fmla="*/ 1436 w 1651"/>
                <a:gd name="T45" fmla="*/ 741 h 1360"/>
                <a:gd name="T46" fmla="*/ 1489 w 1651"/>
                <a:gd name="T47" fmla="*/ 794 h 1360"/>
                <a:gd name="T48" fmla="*/ 1558 w 1651"/>
                <a:gd name="T49" fmla="*/ 741 h 1360"/>
                <a:gd name="T50" fmla="*/ 1558 w 1651"/>
                <a:gd name="T51" fmla="*/ 741 h 1360"/>
                <a:gd name="T52" fmla="*/ 1566 w 1651"/>
                <a:gd name="T53" fmla="*/ 802 h 1360"/>
                <a:gd name="T54" fmla="*/ 1535 w 1651"/>
                <a:gd name="T55" fmla="*/ 832 h 1360"/>
                <a:gd name="T56" fmla="*/ 1596 w 1651"/>
                <a:gd name="T57" fmla="*/ 924 h 1360"/>
                <a:gd name="T58" fmla="*/ 1535 w 1651"/>
                <a:gd name="T59" fmla="*/ 1077 h 1360"/>
                <a:gd name="T60" fmla="*/ 1459 w 1651"/>
                <a:gd name="T61" fmla="*/ 1253 h 1360"/>
                <a:gd name="T62" fmla="*/ 1397 w 1651"/>
                <a:gd name="T63" fmla="*/ 1344 h 1360"/>
                <a:gd name="T64" fmla="*/ 1390 w 1651"/>
                <a:gd name="T65" fmla="*/ 1230 h 1360"/>
                <a:gd name="T66" fmla="*/ 1344 w 1651"/>
                <a:gd name="T67" fmla="*/ 1298 h 1360"/>
                <a:gd name="T68" fmla="*/ 1359 w 1651"/>
                <a:gd name="T69" fmla="*/ 1329 h 1360"/>
                <a:gd name="T70" fmla="*/ 1359 w 1651"/>
                <a:gd name="T71" fmla="*/ 1329 h 1360"/>
                <a:gd name="T72" fmla="*/ 1359 w 1651"/>
                <a:gd name="T73" fmla="*/ 1329 h 1360"/>
                <a:gd name="T74" fmla="*/ 1329 w 1651"/>
                <a:gd name="T75" fmla="*/ 1344 h 1360"/>
                <a:gd name="T76" fmla="*/ 1252 w 1651"/>
                <a:gd name="T77" fmla="*/ 1306 h 1360"/>
                <a:gd name="T78" fmla="*/ 1184 w 1651"/>
                <a:gd name="T79" fmla="*/ 1268 h 1360"/>
                <a:gd name="T80" fmla="*/ 978 w 1651"/>
                <a:gd name="T81" fmla="*/ 1329 h 1360"/>
                <a:gd name="T82" fmla="*/ 878 w 1651"/>
                <a:gd name="T83" fmla="*/ 1260 h 1360"/>
                <a:gd name="T84" fmla="*/ 794 w 1651"/>
                <a:gd name="T85" fmla="*/ 1176 h 1360"/>
                <a:gd name="T86" fmla="*/ 756 w 1651"/>
                <a:gd name="T87" fmla="*/ 1115 h 1360"/>
                <a:gd name="T88" fmla="*/ 634 w 1651"/>
                <a:gd name="T89" fmla="*/ 1100 h 1360"/>
                <a:gd name="T90" fmla="*/ 496 w 1651"/>
                <a:gd name="T91" fmla="*/ 1077 h 1360"/>
                <a:gd name="T92" fmla="*/ 473 w 1651"/>
                <a:gd name="T93" fmla="*/ 932 h 1360"/>
                <a:gd name="T94" fmla="*/ 366 w 1651"/>
                <a:gd name="T95" fmla="*/ 840 h 1360"/>
                <a:gd name="T96" fmla="*/ 244 w 1651"/>
                <a:gd name="T97" fmla="*/ 680 h 1360"/>
                <a:gd name="T98" fmla="*/ 175 w 1651"/>
                <a:gd name="T99" fmla="*/ 634 h 1360"/>
                <a:gd name="T100" fmla="*/ 175 w 1651"/>
                <a:gd name="T101" fmla="*/ 642 h 1360"/>
                <a:gd name="T102" fmla="*/ 30 w 1651"/>
                <a:gd name="T103" fmla="*/ 443 h 1360"/>
                <a:gd name="T104" fmla="*/ 0 w 1651"/>
                <a:gd name="T105" fmla="*/ 405 h 1360"/>
                <a:gd name="T106" fmla="*/ 99 w 1651"/>
                <a:gd name="T107" fmla="*/ 389 h 1360"/>
                <a:gd name="T108" fmla="*/ 168 w 1651"/>
                <a:gd name="T109" fmla="*/ 336 h 1360"/>
                <a:gd name="T110" fmla="*/ 259 w 1651"/>
                <a:gd name="T111" fmla="*/ 198 h 1360"/>
                <a:gd name="T112" fmla="*/ 374 w 1651"/>
                <a:gd name="T113" fmla="*/ 221 h 1360"/>
                <a:gd name="T114" fmla="*/ 550 w 1651"/>
                <a:gd name="T115" fmla="*/ 191 h 1360"/>
                <a:gd name="T116" fmla="*/ 588 w 1651"/>
                <a:gd name="T117" fmla="*/ 92 h 1360"/>
                <a:gd name="T118" fmla="*/ 695 w 1651"/>
                <a:gd name="T119" fmla="*/ 30 h 1360"/>
                <a:gd name="T120" fmla="*/ 741 w 1651"/>
                <a:gd name="T12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1" h="1360">
                  <a:moveTo>
                    <a:pt x="741" y="0"/>
                  </a:moveTo>
                  <a:lnTo>
                    <a:pt x="741" y="0"/>
                  </a:lnTo>
                  <a:cubicBezTo>
                    <a:pt x="748" y="7"/>
                    <a:pt x="779" y="15"/>
                    <a:pt x="786" y="23"/>
                  </a:cubicBezTo>
                  <a:cubicBezTo>
                    <a:pt x="794" y="46"/>
                    <a:pt x="802" y="69"/>
                    <a:pt x="825" y="84"/>
                  </a:cubicBezTo>
                  <a:cubicBezTo>
                    <a:pt x="840" y="92"/>
                    <a:pt x="863" y="84"/>
                    <a:pt x="886" y="84"/>
                  </a:cubicBezTo>
                  <a:lnTo>
                    <a:pt x="932" y="130"/>
                  </a:lnTo>
                  <a:cubicBezTo>
                    <a:pt x="939" y="130"/>
                    <a:pt x="1016" y="114"/>
                    <a:pt x="1016" y="114"/>
                  </a:cubicBezTo>
                  <a:cubicBezTo>
                    <a:pt x="1016" y="130"/>
                    <a:pt x="1031" y="137"/>
                    <a:pt x="1031" y="153"/>
                  </a:cubicBezTo>
                  <a:cubicBezTo>
                    <a:pt x="1023" y="175"/>
                    <a:pt x="1000" y="183"/>
                    <a:pt x="993" y="198"/>
                  </a:cubicBezTo>
                  <a:cubicBezTo>
                    <a:pt x="978" y="237"/>
                    <a:pt x="962" y="267"/>
                    <a:pt x="955" y="305"/>
                  </a:cubicBezTo>
                  <a:cubicBezTo>
                    <a:pt x="955" y="336"/>
                    <a:pt x="955" y="359"/>
                    <a:pt x="955" y="389"/>
                  </a:cubicBezTo>
                  <a:cubicBezTo>
                    <a:pt x="962" y="428"/>
                    <a:pt x="970" y="473"/>
                    <a:pt x="985" y="504"/>
                  </a:cubicBezTo>
                  <a:cubicBezTo>
                    <a:pt x="1000" y="534"/>
                    <a:pt x="1023" y="573"/>
                    <a:pt x="1054" y="573"/>
                  </a:cubicBezTo>
                  <a:cubicBezTo>
                    <a:pt x="1100" y="573"/>
                    <a:pt x="1138" y="534"/>
                    <a:pt x="1176" y="511"/>
                  </a:cubicBezTo>
                  <a:cubicBezTo>
                    <a:pt x="1184" y="504"/>
                    <a:pt x="1184" y="481"/>
                    <a:pt x="1191" y="473"/>
                  </a:cubicBezTo>
                  <a:cubicBezTo>
                    <a:pt x="1222" y="466"/>
                    <a:pt x="1260" y="481"/>
                    <a:pt x="1291" y="489"/>
                  </a:cubicBezTo>
                  <a:lnTo>
                    <a:pt x="1291" y="489"/>
                  </a:lnTo>
                  <a:cubicBezTo>
                    <a:pt x="1291" y="504"/>
                    <a:pt x="1291" y="519"/>
                    <a:pt x="1291" y="534"/>
                  </a:cubicBezTo>
                  <a:cubicBezTo>
                    <a:pt x="1298" y="550"/>
                    <a:pt x="1314" y="550"/>
                    <a:pt x="1321" y="565"/>
                  </a:cubicBezTo>
                  <a:cubicBezTo>
                    <a:pt x="1329" y="580"/>
                    <a:pt x="1321" y="596"/>
                    <a:pt x="1321" y="619"/>
                  </a:cubicBezTo>
                  <a:cubicBezTo>
                    <a:pt x="1329" y="634"/>
                    <a:pt x="1321" y="657"/>
                    <a:pt x="1336" y="672"/>
                  </a:cubicBezTo>
                  <a:cubicBezTo>
                    <a:pt x="1352" y="680"/>
                    <a:pt x="1382" y="657"/>
                    <a:pt x="1397" y="672"/>
                  </a:cubicBezTo>
                  <a:cubicBezTo>
                    <a:pt x="1420" y="687"/>
                    <a:pt x="1420" y="718"/>
                    <a:pt x="1436" y="741"/>
                  </a:cubicBezTo>
                  <a:cubicBezTo>
                    <a:pt x="1451" y="756"/>
                    <a:pt x="1466" y="786"/>
                    <a:pt x="1489" y="794"/>
                  </a:cubicBezTo>
                  <a:cubicBezTo>
                    <a:pt x="1520" y="794"/>
                    <a:pt x="1527" y="756"/>
                    <a:pt x="1558" y="741"/>
                  </a:cubicBezTo>
                  <a:lnTo>
                    <a:pt x="1558" y="741"/>
                  </a:lnTo>
                  <a:cubicBezTo>
                    <a:pt x="1558" y="756"/>
                    <a:pt x="1566" y="779"/>
                    <a:pt x="1566" y="802"/>
                  </a:cubicBezTo>
                  <a:cubicBezTo>
                    <a:pt x="1566" y="832"/>
                    <a:pt x="1543" y="817"/>
                    <a:pt x="1535" y="832"/>
                  </a:cubicBezTo>
                  <a:cubicBezTo>
                    <a:pt x="1527" y="848"/>
                    <a:pt x="1581" y="909"/>
                    <a:pt x="1596" y="924"/>
                  </a:cubicBezTo>
                  <a:cubicBezTo>
                    <a:pt x="1650" y="993"/>
                    <a:pt x="1634" y="1077"/>
                    <a:pt x="1535" y="1077"/>
                  </a:cubicBezTo>
                  <a:cubicBezTo>
                    <a:pt x="1466" y="1084"/>
                    <a:pt x="1474" y="1207"/>
                    <a:pt x="1459" y="1253"/>
                  </a:cubicBezTo>
                  <a:cubicBezTo>
                    <a:pt x="1443" y="1283"/>
                    <a:pt x="1405" y="1314"/>
                    <a:pt x="1397" y="1344"/>
                  </a:cubicBezTo>
                  <a:cubicBezTo>
                    <a:pt x="1352" y="1344"/>
                    <a:pt x="1390" y="1245"/>
                    <a:pt x="1390" y="1230"/>
                  </a:cubicBezTo>
                  <a:cubicBezTo>
                    <a:pt x="1390" y="1184"/>
                    <a:pt x="1291" y="1222"/>
                    <a:pt x="1344" y="1298"/>
                  </a:cubicBezTo>
                  <a:cubicBezTo>
                    <a:pt x="1344" y="1306"/>
                    <a:pt x="1367" y="1329"/>
                    <a:pt x="1359" y="1329"/>
                  </a:cubicBezTo>
                  <a:lnTo>
                    <a:pt x="1359" y="1329"/>
                  </a:lnTo>
                  <a:lnTo>
                    <a:pt x="1359" y="1329"/>
                  </a:lnTo>
                  <a:cubicBezTo>
                    <a:pt x="1352" y="1329"/>
                    <a:pt x="1336" y="1344"/>
                    <a:pt x="1329" y="1344"/>
                  </a:cubicBezTo>
                  <a:cubicBezTo>
                    <a:pt x="1291" y="1344"/>
                    <a:pt x="1275" y="1329"/>
                    <a:pt x="1252" y="1306"/>
                  </a:cubicBezTo>
                  <a:cubicBezTo>
                    <a:pt x="1237" y="1291"/>
                    <a:pt x="1184" y="1283"/>
                    <a:pt x="1184" y="1268"/>
                  </a:cubicBezTo>
                  <a:cubicBezTo>
                    <a:pt x="1184" y="1191"/>
                    <a:pt x="1031" y="1359"/>
                    <a:pt x="978" y="1329"/>
                  </a:cubicBezTo>
                  <a:cubicBezTo>
                    <a:pt x="939" y="1306"/>
                    <a:pt x="916" y="1268"/>
                    <a:pt x="878" y="1260"/>
                  </a:cubicBezTo>
                  <a:cubicBezTo>
                    <a:pt x="817" y="1245"/>
                    <a:pt x="886" y="1176"/>
                    <a:pt x="794" y="1176"/>
                  </a:cubicBezTo>
                  <a:cubicBezTo>
                    <a:pt x="748" y="1176"/>
                    <a:pt x="802" y="1123"/>
                    <a:pt x="756" y="1115"/>
                  </a:cubicBezTo>
                  <a:cubicBezTo>
                    <a:pt x="718" y="1115"/>
                    <a:pt x="664" y="1100"/>
                    <a:pt x="634" y="1100"/>
                  </a:cubicBezTo>
                  <a:cubicBezTo>
                    <a:pt x="542" y="1100"/>
                    <a:pt x="572" y="1123"/>
                    <a:pt x="496" y="1077"/>
                  </a:cubicBezTo>
                  <a:cubicBezTo>
                    <a:pt x="481" y="1069"/>
                    <a:pt x="481" y="955"/>
                    <a:pt x="473" y="932"/>
                  </a:cubicBezTo>
                  <a:cubicBezTo>
                    <a:pt x="450" y="825"/>
                    <a:pt x="458" y="886"/>
                    <a:pt x="366" y="840"/>
                  </a:cubicBezTo>
                  <a:cubicBezTo>
                    <a:pt x="321" y="817"/>
                    <a:pt x="259" y="680"/>
                    <a:pt x="244" y="680"/>
                  </a:cubicBezTo>
                  <a:cubicBezTo>
                    <a:pt x="198" y="672"/>
                    <a:pt x="191" y="695"/>
                    <a:pt x="175" y="634"/>
                  </a:cubicBezTo>
                  <a:cubicBezTo>
                    <a:pt x="175" y="634"/>
                    <a:pt x="175" y="634"/>
                    <a:pt x="175" y="642"/>
                  </a:cubicBezTo>
                  <a:cubicBezTo>
                    <a:pt x="160" y="588"/>
                    <a:pt x="7" y="489"/>
                    <a:pt x="30" y="443"/>
                  </a:cubicBezTo>
                  <a:cubicBezTo>
                    <a:pt x="46" y="412"/>
                    <a:pt x="15" y="428"/>
                    <a:pt x="0" y="405"/>
                  </a:cubicBezTo>
                  <a:cubicBezTo>
                    <a:pt x="15" y="397"/>
                    <a:pt x="69" y="397"/>
                    <a:pt x="99" y="389"/>
                  </a:cubicBezTo>
                  <a:cubicBezTo>
                    <a:pt x="122" y="374"/>
                    <a:pt x="137" y="336"/>
                    <a:pt x="168" y="336"/>
                  </a:cubicBezTo>
                  <a:cubicBezTo>
                    <a:pt x="221" y="336"/>
                    <a:pt x="244" y="244"/>
                    <a:pt x="259" y="198"/>
                  </a:cubicBezTo>
                  <a:cubicBezTo>
                    <a:pt x="282" y="153"/>
                    <a:pt x="343" y="221"/>
                    <a:pt x="374" y="221"/>
                  </a:cubicBezTo>
                  <a:cubicBezTo>
                    <a:pt x="405" y="221"/>
                    <a:pt x="542" y="214"/>
                    <a:pt x="550" y="191"/>
                  </a:cubicBezTo>
                  <a:cubicBezTo>
                    <a:pt x="557" y="160"/>
                    <a:pt x="565" y="122"/>
                    <a:pt x="588" y="92"/>
                  </a:cubicBezTo>
                  <a:cubicBezTo>
                    <a:pt x="611" y="76"/>
                    <a:pt x="664" y="53"/>
                    <a:pt x="695" y="30"/>
                  </a:cubicBezTo>
                  <a:cubicBezTo>
                    <a:pt x="733" y="7"/>
                    <a:pt x="741" y="7"/>
                    <a:pt x="741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4" name="Freeform 184"/>
            <p:cNvSpPr>
              <a:spLocks noChangeArrowheads="1"/>
            </p:cNvSpPr>
            <p:nvPr/>
          </p:nvSpPr>
          <p:spPr bwMode="auto">
            <a:xfrm>
              <a:off x="3474812" y="5726114"/>
              <a:ext cx="592098" cy="344487"/>
            </a:xfrm>
            <a:custGeom>
              <a:avLst/>
              <a:gdLst>
                <a:gd name="T0" fmla="*/ 832 w 1643"/>
                <a:gd name="T1" fmla="*/ 0 h 955"/>
                <a:gd name="T2" fmla="*/ 763 w 1643"/>
                <a:gd name="T3" fmla="*/ 159 h 955"/>
                <a:gd name="T4" fmla="*/ 596 w 1643"/>
                <a:gd name="T5" fmla="*/ 495 h 955"/>
                <a:gd name="T6" fmla="*/ 565 w 1643"/>
                <a:gd name="T7" fmla="*/ 579 h 955"/>
                <a:gd name="T8" fmla="*/ 557 w 1643"/>
                <a:gd name="T9" fmla="*/ 587 h 955"/>
                <a:gd name="T10" fmla="*/ 374 w 1643"/>
                <a:gd name="T11" fmla="*/ 625 h 955"/>
                <a:gd name="T12" fmla="*/ 114 w 1643"/>
                <a:gd name="T13" fmla="*/ 664 h 955"/>
                <a:gd name="T14" fmla="*/ 38 w 1643"/>
                <a:gd name="T15" fmla="*/ 740 h 955"/>
                <a:gd name="T16" fmla="*/ 122 w 1643"/>
                <a:gd name="T17" fmla="*/ 885 h 955"/>
                <a:gd name="T18" fmla="*/ 359 w 1643"/>
                <a:gd name="T19" fmla="*/ 885 h 955"/>
                <a:gd name="T20" fmla="*/ 359 w 1643"/>
                <a:gd name="T21" fmla="*/ 931 h 955"/>
                <a:gd name="T22" fmla="*/ 557 w 1643"/>
                <a:gd name="T23" fmla="*/ 877 h 955"/>
                <a:gd name="T24" fmla="*/ 634 w 1643"/>
                <a:gd name="T25" fmla="*/ 847 h 955"/>
                <a:gd name="T26" fmla="*/ 786 w 1643"/>
                <a:gd name="T27" fmla="*/ 847 h 955"/>
                <a:gd name="T28" fmla="*/ 855 w 1643"/>
                <a:gd name="T29" fmla="*/ 717 h 955"/>
                <a:gd name="T30" fmla="*/ 977 w 1643"/>
                <a:gd name="T31" fmla="*/ 656 h 955"/>
                <a:gd name="T32" fmla="*/ 1038 w 1643"/>
                <a:gd name="T33" fmla="*/ 587 h 955"/>
                <a:gd name="T34" fmla="*/ 1130 w 1643"/>
                <a:gd name="T35" fmla="*/ 556 h 955"/>
                <a:gd name="T36" fmla="*/ 1351 w 1643"/>
                <a:gd name="T37" fmla="*/ 518 h 955"/>
                <a:gd name="T38" fmla="*/ 1581 w 1643"/>
                <a:gd name="T39" fmla="*/ 495 h 955"/>
                <a:gd name="T40" fmla="*/ 1619 w 1643"/>
                <a:gd name="T41" fmla="*/ 495 h 955"/>
                <a:gd name="T42" fmla="*/ 1604 w 1643"/>
                <a:gd name="T43" fmla="*/ 419 h 955"/>
                <a:gd name="T44" fmla="*/ 1626 w 1643"/>
                <a:gd name="T45" fmla="*/ 366 h 955"/>
                <a:gd name="T46" fmla="*/ 1512 w 1643"/>
                <a:gd name="T47" fmla="*/ 335 h 955"/>
                <a:gd name="T48" fmla="*/ 1474 w 1643"/>
                <a:gd name="T49" fmla="*/ 358 h 955"/>
                <a:gd name="T50" fmla="*/ 1405 w 1643"/>
                <a:gd name="T51" fmla="*/ 381 h 955"/>
                <a:gd name="T52" fmla="*/ 1329 w 1643"/>
                <a:gd name="T53" fmla="*/ 389 h 955"/>
                <a:gd name="T54" fmla="*/ 1222 w 1643"/>
                <a:gd name="T55" fmla="*/ 266 h 955"/>
                <a:gd name="T56" fmla="*/ 1161 w 1643"/>
                <a:gd name="T57" fmla="*/ 266 h 955"/>
                <a:gd name="T58" fmla="*/ 1168 w 1643"/>
                <a:gd name="T59" fmla="*/ 175 h 955"/>
                <a:gd name="T60" fmla="*/ 1084 w 1643"/>
                <a:gd name="T61" fmla="*/ 91 h 955"/>
                <a:gd name="T62" fmla="*/ 970 w 1643"/>
                <a:gd name="T63" fmla="*/ 106 h 955"/>
                <a:gd name="T64" fmla="*/ 893 w 1643"/>
                <a:gd name="T65" fmla="*/ 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3" h="955">
                  <a:moveTo>
                    <a:pt x="832" y="0"/>
                  </a:moveTo>
                  <a:lnTo>
                    <a:pt x="832" y="0"/>
                  </a:lnTo>
                  <a:cubicBezTo>
                    <a:pt x="832" y="15"/>
                    <a:pt x="832" y="23"/>
                    <a:pt x="802" y="30"/>
                  </a:cubicBezTo>
                  <a:cubicBezTo>
                    <a:pt x="756" y="46"/>
                    <a:pt x="756" y="114"/>
                    <a:pt x="763" y="159"/>
                  </a:cubicBezTo>
                  <a:cubicBezTo>
                    <a:pt x="779" y="251"/>
                    <a:pt x="725" y="335"/>
                    <a:pt x="664" y="396"/>
                  </a:cubicBezTo>
                  <a:cubicBezTo>
                    <a:pt x="626" y="434"/>
                    <a:pt x="596" y="434"/>
                    <a:pt x="596" y="495"/>
                  </a:cubicBezTo>
                  <a:cubicBezTo>
                    <a:pt x="596" y="511"/>
                    <a:pt x="626" y="595"/>
                    <a:pt x="588" y="595"/>
                  </a:cubicBezTo>
                  <a:lnTo>
                    <a:pt x="565" y="579"/>
                  </a:lnTo>
                  <a:lnTo>
                    <a:pt x="557" y="587"/>
                  </a:lnTo>
                  <a:lnTo>
                    <a:pt x="557" y="587"/>
                  </a:lnTo>
                  <a:cubicBezTo>
                    <a:pt x="511" y="602"/>
                    <a:pt x="481" y="572"/>
                    <a:pt x="443" y="579"/>
                  </a:cubicBezTo>
                  <a:cubicBezTo>
                    <a:pt x="443" y="595"/>
                    <a:pt x="382" y="625"/>
                    <a:pt x="374" y="625"/>
                  </a:cubicBezTo>
                  <a:cubicBezTo>
                    <a:pt x="298" y="648"/>
                    <a:pt x="252" y="725"/>
                    <a:pt x="183" y="618"/>
                  </a:cubicBezTo>
                  <a:cubicBezTo>
                    <a:pt x="152" y="572"/>
                    <a:pt x="137" y="625"/>
                    <a:pt x="114" y="664"/>
                  </a:cubicBezTo>
                  <a:cubicBezTo>
                    <a:pt x="91" y="702"/>
                    <a:pt x="53" y="686"/>
                    <a:pt x="23" y="694"/>
                  </a:cubicBezTo>
                  <a:cubicBezTo>
                    <a:pt x="23" y="709"/>
                    <a:pt x="61" y="717"/>
                    <a:pt x="38" y="740"/>
                  </a:cubicBezTo>
                  <a:cubicBezTo>
                    <a:pt x="0" y="793"/>
                    <a:pt x="53" y="801"/>
                    <a:pt x="91" y="816"/>
                  </a:cubicBezTo>
                  <a:cubicBezTo>
                    <a:pt x="122" y="839"/>
                    <a:pt x="99" y="870"/>
                    <a:pt x="122" y="885"/>
                  </a:cubicBezTo>
                  <a:cubicBezTo>
                    <a:pt x="145" y="900"/>
                    <a:pt x="206" y="831"/>
                    <a:pt x="244" y="893"/>
                  </a:cubicBezTo>
                  <a:cubicBezTo>
                    <a:pt x="282" y="954"/>
                    <a:pt x="313" y="893"/>
                    <a:pt x="359" y="885"/>
                  </a:cubicBezTo>
                  <a:cubicBezTo>
                    <a:pt x="359" y="908"/>
                    <a:pt x="359" y="923"/>
                    <a:pt x="359" y="931"/>
                  </a:cubicBezTo>
                  <a:lnTo>
                    <a:pt x="359" y="931"/>
                  </a:lnTo>
                  <a:cubicBezTo>
                    <a:pt x="382" y="916"/>
                    <a:pt x="427" y="900"/>
                    <a:pt x="443" y="893"/>
                  </a:cubicBezTo>
                  <a:cubicBezTo>
                    <a:pt x="481" y="885"/>
                    <a:pt x="519" y="893"/>
                    <a:pt x="557" y="877"/>
                  </a:cubicBezTo>
                  <a:cubicBezTo>
                    <a:pt x="573" y="870"/>
                    <a:pt x="588" y="847"/>
                    <a:pt x="603" y="847"/>
                  </a:cubicBezTo>
                  <a:cubicBezTo>
                    <a:pt x="611" y="839"/>
                    <a:pt x="626" y="854"/>
                    <a:pt x="634" y="847"/>
                  </a:cubicBezTo>
                  <a:cubicBezTo>
                    <a:pt x="664" y="847"/>
                    <a:pt x="679" y="824"/>
                    <a:pt x="710" y="824"/>
                  </a:cubicBezTo>
                  <a:cubicBezTo>
                    <a:pt x="733" y="824"/>
                    <a:pt x="763" y="854"/>
                    <a:pt x="786" y="847"/>
                  </a:cubicBezTo>
                  <a:cubicBezTo>
                    <a:pt x="809" y="831"/>
                    <a:pt x="817" y="793"/>
                    <a:pt x="832" y="770"/>
                  </a:cubicBezTo>
                  <a:cubicBezTo>
                    <a:pt x="840" y="755"/>
                    <a:pt x="840" y="732"/>
                    <a:pt x="855" y="717"/>
                  </a:cubicBezTo>
                  <a:cubicBezTo>
                    <a:pt x="878" y="702"/>
                    <a:pt x="901" y="702"/>
                    <a:pt x="924" y="686"/>
                  </a:cubicBezTo>
                  <a:cubicBezTo>
                    <a:pt x="947" y="679"/>
                    <a:pt x="970" y="671"/>
                    <a:pt x="977" y="656"/>
                  </a:cubicBezTo>
                  <a:cubicBezTo>
                    <a:pt x="993" y="641"/>
                    <a:pt x="970" y="610"/>
                    <a:pt x="985" y="595"/>
                  </a:cubicBezTo>
                  <a:cubicBezTo>
                    <a:pt x="1000" y="587"/>
                    <a:pt x="1023" y="587"/>
                    <a:pt x="1038" y="587"/>
                  </a:cubicBezTo>
                  <a:cubicBezTo>
                    <a:pt x="1046" y="587"/>
                    <a:pt x="1054" y="602"/>
                    <a:pt x="1061" y="602"/>
                  </a:cubicBezTo>
                  <a:cubicBezTo>
                    <a:pt x="1084" y="595"/>
                    <a:pt x="1099" y="556"/>
                    <a:pt x="1130" y="556"/>
                  </a:cubicBezTo>
                  <a:cubicBezTo>
                    <a:pt x="1184" y="541"/>
                    <a:pt x="1237" y="572"/>
                    <a:pt x="1290" y="564"/>
                  </a:cubicBezTo>
                  <a:cubicBezTo>
                    <a:pt x="1313" y="556"/>
                    <a:pt x="1329" y="526"/>
                    <a:pt x="1351" y="518"/>
                  </a:cubicBezTo>
                  <a:cubicBezTo>
                    <a:pt x="1397" y="495"/>
                    <a:pt x="1443" y="480"/>
                    <a:pt x="1489" y="480"/>
                  </a:cubicBezTo>
                  <a:cubicBezTo>
                    <a:pt x="1520" y="472"/>
                    <a:pt x="1550" y="488"/>
                    <a:pt x="1581" y="495"/>
                  </a:cubicBezTo>
                  <a:lnTo>
                    <a:pt x="1581" y="495"/>
                  </a:lnTo>
                  <a:cubicBezTo>
                    <a:pt x="1596" y="495"/>
                    <a:pt x="1611" y="495"/>
                    <a:pt x="1619" y="495"/>
                  </a:cubicBezTo>
                  <a:cubicBezTo>
                    <a:pt x="1634" y="488"/>
                    <a:pt x="1642" y="472"/>
                    <a:pt x="1642" y="465"/>
                  </a:cubicBezTo>
                  <a:cubicBezTo>
                    <a:pt x="1634" y="442"/>
                    <a:pt x="1604" y="434"/>
                    <a:pt x="1604" y="419"/>
                  </a:cubicBezTo>
                  <a:cubicBezTo>
                    <a:pt x="1604" y="396"/>
                    <a:pt x="1619" y="381"/>
                    <a:pt x="1626" y="366"/>
                  </a:cubicBezTo>
                  <a:lnTo>
                    <a:pt x="1626" y="366"/>
                  </a:lnTo>
                  <a:cubicBezTo>
                    <a:pt x="1611" y="350"/>
                    <a:pt x="1596" y="335"/>
                    <a:pt x="1581" y="327"/>
                  </a:cubicBezTo>
                  <a:cubicBezTo>
                    <a:pt x="1558" y="327"/>
                    <a:pt x="1535" y="327"/>
                    <a:pt x="1512" y="335"/>
                  </a:cubicBezTo>
                  <a:cubicBezTo>
                    <a:pt x="1497" y="343"/>
                    <a:pt x="1489" y="350"/>
                    <a:pt x="1474" y="358"/>
                  </a:cubicBezTo>
                  <a:lnTo>
                    <a:pt x="1474" y="358"/>
                  </a:lnTo>
                  <a:cubicBezTo>
                    <a:pt x="1459" y="366"/>
                    <a:pt x="1443" y="358"/>
                    <a:pt x="1428" y="366"/>
                  </a:cubicBezTo>
                  <a:cubicBezTo>
                    <a:pt x="1420" y="366"/>
                    <a:pt x="1413" y="381"/>
                    <a:pt x="1405" y="381"/>
                  </a:cubicBezTo>
                  <a:cubicBezTo>
                    <a:pt x="1390" y="381"/>
                    <a:pt x="1367" y="373"/>
                    <a:pt x="1351" y="373"/>
                  </a:cubicBezTo>
                  <a:cubicBezTo>
                    <a:pt x="1344" y="373"/>
                    <a:pt x="1336" y="389"/>
                    <a:pt x="1329" y="389"/>
                  </a:cubicBezTo>
                  <a:cubicBezTo>
                    <a:pt x="1321" y="381"/>
                    <a:pt x="1321" y="358"/>
                    <a:pt x="1313" y="350"/>
                  </a:cubicBezTo>
                  <a:cubicBezTo>
                    <a:pt x="1283" y="320"/>
                    <a:pt x="1260" y="281"/>
                    <a:pt x="1222" y="266"/>
                  </a:cubicBezTo>
                  <a:cubicBezTo>
                    <a:pt x="1207" y="259"/>
                    <a:pt x="1199" y="281"/>
                    <a:pt x="1184" y="289"/>
                  </a:cubicBezTo>
                  <a:cubicBezTo>
                    <a:pt x="1168" y="289"/>
                    <a:pt x="1161" y="274"/>
                    <a:pt x="1161" y="266"/>
                  </a:cubicBezTo>
                  <a:cubicBezTo>
                    <a:pt x="1161" y="259"/>
                    <a:pt x="1191" y="266"/>
                    <a:pt x="1191" y="251"/>
                  </a:cubicBezTo>
                  <a:cubicBezTo>
                    <a:pt x="1191" y="228"/>
                    <a:pt x="1191" y="190"/>
                    <a:pt x="1168" y="175"/>
                  </a:cubicBezTo>
                  <a:cubicBezTo>
                    <a:pt x="1138" y="159"/>
                    <a:pt x="1084" y="205"/>
                    <a:pt x="1061" y="182"/>
                  </a:cubicBezTo>
                  <a:cubicBezTo>
                    <a:pt x="1046" y="159"/>
                    <a:pt x="1099" y="121"/>
                    <a:pt x="1084" y="91"/>
                  </a:cubicBezTo>
                  <a:cubicBezTo>
                    <a:pt x="1069" y="76"/>
                    <a:pt x="1038" y="84"/>
                    <a:pt x="1008" y="84"/>
                  </a:cubicBezTo>
                  <a:cubicBezTo>
                    <a:pt x="993" y="84"/>
                    <a:pt x="985" y="106"/>
                    <a:pt x="970" y="106"/>
                  </a:cubicBezTo>
                  <a:cubicBezTo>
                    <a:pt x="954" y="106"/>
                    <a:pt x="939" y="114"/>
                    <a:pt x="924" y="98"/>
                  </a:cubicBezTo>
                  <a:cubicBezTo>
                    <a:pt x="909" y="84"/>
                    <a:pt x="909" y="53"/>
                    <a:pt x="893" y="38"/>
                  </a:cubicBezTo>
                  <a:cubicBezTo>
                    <a:pt x="878" y="23"/>
                    <a:pt x="848" y="15"/>
                    <a:pt x="832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5" name="Freeform 185"/>
            <p:cNvSpPr>
              <a:spLocks noChangeArrowheads="1"/>
            </p:cNvSpPr>
            <p:nvPr/>
          </p:nvSpPr>
          <p:spPr bwMode="auto">
            <a:xfrm>
              <a:off x="3925632" y="5489575"/>
              <a:ext cx="220648" cy="368300"/>
            </a:xfrm>
            <a:custGeom>
              <a:avLst/>
              <a:gdLst>
                <a:gd name="T0" fmla="*/ 222 w 612"/>
                <a:gd name="T1" fmla="*/ 1015 h 1024"/>
                <a:gd name="T2" fmla="*/ 222 w 612"/>
                <a:gd name="T3" fmla="*/ 1015 h 1024"/>
                <a:gd name="T4" fmla="*/ 260 w 612"/>
                <a:gd name="T5" fmla="*/ 992 h 1024"/>
                <a:gd name="T6" fmla="*/ 329 w 612"/>
                <a:gd name="T7" fmla="*/ 984 h 1024"/>
                <a:gd name="T8" fmla="*/ 374 w 612"/>
                <a:gd name="T9" fmla="*/ 1023 h 1024"/>
                <a:gd name="T10" fmla="*/ 374 w 612"/>
                <a:gd name="T11" fmla="*/ 1023 h 1024"/>
                <a:gd name="T12" fmla="*/ 413 w 612"/>
                <a:gd name="T13" fmla="*/ 977 h 1024"/>
                <a:gd name="T14" fmla="*/ 413 w 612"/>
                <a:gd name="T15" fmla="*/ 923 h 1024"/>
                <a:gd name="T16" fmla="*/ 443 w 612"/>
                <a:gd name="T17" fmla="*/ 916 h 1024"/>
                <a:gd name="T18" fmla="*/ 543 w 612"/>
                <a:gd name="T19" fmla="*/ 954 h 1024"/>
                <a:gd name="T20" fmla="*/ 573 w 612"/>
                <a:gd name="T21" fmla="*/ 877 h 1024"/>
                <a:gd name="T22" fmla="*/ 604 w 612"/>
                <a:gd name="T23" fmla="*/ 870 h 1024"/>
                <a:gd name="T24" fmla="*/ 604 w 612"/>
                <a:gd name="T25" fmla="*/ 801 h 1024"/>
                <a:gd name="T26" fmla="*/ 581 w 612"/>
                <a:gd name="T27" fmla="*/ 755 h 1024"/>
                <a:gd name="T28" fmla="*/ 581 w 612"/>
                <a:gd name="T29" fmla="*/ 755 h 1024"/>
                <a:gd name="T30" fmla="*/ 573 w 612"/>
                <a:gd name="T31" fmla="*/ 733 h 1024"/>
                <a:gd name="T32" fmla="*/ 566 w 612"/>
                <a:gd name="T33" fmla="*/ 642 h 1024"/>
                <a:gd name="T34" fmla="*/ 535 w 612"/>
                <a:gd name="T35" fmla="*/ 611 h 1024"/>
                <a:gd name="T36" fmla="*/ 558 w 612"/>
                <a:gd name="T37" fmla="*/ 535 h 1024"/>
                <a:gd name="T38" fmla="*/ 520 w 612"/>
                <a:gd name="T39" fmla="*/ 520 h 1024"/>
                <a:gd name="T40" fmla="*/ 527 w 612"/>
                <a:gd name="T41" fmla="*/ 336 h 1024"/>
                <a:gd name="T42" fmla="*/ 512 w 612"/>
                <a:gd name="T43" fmla="*/ 237 h 1024"/>
                <a:gd name="T44" fmla="*/ 436 w 612"/>
                <a:gd name="T45" fmla="*/ 183 h 1024"/>
                <a:gd name="T46" fmla="*/ 474 w 612"/>
                <a:gd name="T47" fmla="*/ 61 h 1024"/>
                <a:gd name="T48" fmla="*/ 474 w 612"/>
                <a:gd name="T49" fmla="*/ 61 h 1024"/>
                <a:gd name="T50" fmla="*/ 321 w 612"/>
                <a:gd name="T51" fmla="*/ 31 h 1024"/>
                <a:gd name="T52" fmla="*/ 260 w 612"/>
                <a:gd name="T53" fmla="*/ 107 h 1024"/>
                <a:gd name="T54" fmla="*/ 176 w 612"/>
                <a:gd name="T55" fmla="*/ 283 h 1024"/>
                <a:gd name="T56" fmla="*/ 130 w 612"/>
                <a:gd name="T57" fmla="*/ 390 h 1024"/>
                <a:gd name="T58" fmla="*/ 0 w 612"/>
                <a:gd name="T59" fmla="*/ 397 h 1024"/>
                <a:gd name="T60" fmla="*/ 0 w 612"/>
                <a:gd name="T61" fmla="*/ 397 h 1024"/>
                <a:gd name="T62" fmla="*/ 38 w 612"/>
                <a:gd name="T63" fmla="*/ 558 h 1024"/>
                <a:gd name="T64" fmla="*/ 107 w 612"/>
                <a:gd name="T65" fmla="*/ 565 h 1024"/>
                <a:gd name="T66" fmla="*/ 92 w 612"/>
                <a:gd name="T67" fmla="*/ 718 h 1024"/>
                <a:gd name="T68" fmla="*/ 168 w 612"/>
                <a:gd name="T69" fmla="*/ 763 h 1024"/>
                <a:gd name="T70" fmla="*/ 168 w 612"/>
                <a:gd name="T71" fmla="*/ 832 h 1024"/>
                <a:gd name="T72" fmla="*/ 191 w 612"/>
                <a:gd name="T73" fmla="*/ 832 h 1024"/>
                <a:gd name="T74" fmla="*/ 176 w 612"/>
                <a:gd name="T75" fmla="*/ 931 h 1024"/>
                <a:gd name="T76" fmla="*/ 214 w 612"/>
                <a:gd name="T77" fmla="*/ 984 h 1024"/>
                <a:gd name="T78" fmla="*/ 222 w 612"/>
                <a:gd name="T79" fmla="*/ 1015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2" h="1024">
                  <a:moveTo>
                    <a:pt x="222" y="1015"/>
                  </a:moveTo>
                  <a:lnTo>
                    <a:pt x="222" y="1015"/>
                  </a:lnTo>
                  <a:cubicBezTo>
                    <a:pt x="237" y="1007"/>
                    <a:pt x="245" y="1000"/>
                    <a:pt x="260" y="992"/>
                  </a:cubicBezTo>
                  <a:cubicBezTo>
                    <a:pt x="283" y="984"/>
                    <a:pt x="306" y="984"/>
                    <a:pt x="329" y="984"/>
                  </a:cubicBezTo>
                  <a:cubicBezTo>
                    <a:pt x="344" y="992"/>
                    <a:pt x="359" y="1007"/>
                    <a:pt x="374" y="1023"/>
                  </a:cubicBezTo>
                  <a:lnTo>
                    <a:pt x="374" y="1023"/>
                  </a:lnTo>
                  <a:cubicBezTo>
                    <a:pt x="390" y="1007"/>
                    <a:pt x="405" y="1000"/>
                    <a:pt x="413" y="977"/>
                  </a:cubicBezTo>
                  <a:cubicBezTo>
                    <a:pt x="420" y="961"/>
                    <a:pt x="405" y="938"/>
                    <a:pt x="413" y="923"/>
                  </a:cubicBezTo>
                  <a:cubicBezTo>
                    <a:pt x="420" y="916"/>
                    <a:pt x="428" y="916"/>
                    <a:pt x="443" y="916"/>
                  </a:cubicBezTo>
                  <a:cubicBezTo>
                    <a:pt x="474" y="923"/>
                    <a:pt x="505" y="961"/>
                    <a:pt x="543" y="954"/>
                  </a:cubicBezTo>
                  <a:cubicBezTo>
                    <a:pt x="566" y="946"/>
                    <a:pt x="550" y="900"/>
                    <a:pt x="573" y="877"/>
                  </a:cubicBezTo>
                  <a:cubicBezTo>
                    <a:pt x="573" y="870"/>
                    <a:pt x="596" y="885"/>
                    <a:pt x="604" y="870"/>
                  </a:cubicBezTo>
                  <a:cubicBezTo>
                    <a:pt x="611" y="847"/>
                    <a:pt x="611" y="824"/>
                    <a:pt x="604" y="801"/>
                  </a:cubicBezTo>
                  <a:cubicBezTo>
                    <a:pt x="596" y="786"/>
                    <a:pt x="588" y="771"/>
                    <a:pt x="581" y="755"/>
                  </a:cubicBezTo>
                  <a:lnTo>
                    <a:pt x="581" y="755"/>
                  </a:lnTo>
                  <a:cubicBezTo>
                    <a:pt x="573" y="748"/>
                    <a:pt x="573" y="741"/>
                    <a:pt x="573" y="733"/>
                  </a:cubicBezTo>
                  <a:cubicBezTo>
                    <a:pt x="566" y="703"/>
                    <a:pt x="573" y="672"/>
                    <a:pt x="566" y="642"/>
                  </a:cubicBezTo>
                  <a:cubicBezTo>
                    <a:pt x="558" y="626"/>
                    <a:pt x="535" y="626"/>
                    <a:pt x="535" y="611"/>
                  </a:cubicBezTo>
                  <a:cubicBezTo>
                    <a:pt x="535" y="588"/>
                    <a:pt x="558" y="558"/>
                    <a:pt x="558" y="535"/>
                  </a:cubicBezTo>
                  <a:cubicBezTo>
                    <a:pt x="558" y="520"/>
                    <a:pt x="520" y="535"/>
                    <a:pt x="520" y="520"/>
                  </a:cubicBezTo>
                  <a:cubicBezTo>
                    <a:pt x="512" y="458"/>
                    <a:pt x="527" y="397"/>
                    <a:pt x="527" y="336"/>
                  </a:cubicBezTo>
                  <a:cubicBezTo>
                    <a:pt x="527" y="305"/>
                    <a:pt x="527" y="267"/>
                    <a:pt x="512" y="237"/>
                  </a:cubicBezTo>
                  <a:cubicBezTo>
                    <a:pt x="497" y="214"/>
                    <a:pt x="443" y="214"/>
                    <a:pt x="436" y="183"/>
                  </a:cubicBezTo>
                  <a:cubicBezTo>
                    <a:pt x="428" y="138"/>
                    <a:pt x="466" y="99"/>
                    <a:pt x="474" y="61"/>
                  </a:cubicBezTo>
                  <a:lnTo>
                    <a:pt x="474" y="61"/>
                  </a:lnTo>
                  <a:cubicBezTo>
                    <a:pt x="428" y="61"/>
                    <a:pt x="382" y="76"/>
                    <a:pt x="321" y="31"/>
                  </a:cubicBezTo>
                  <a:cubicBezTo>
                    <a:pt x="283" y="0"/>
                    <a:pt x="275" y="84"/>
                    <a:pt x="260" y="107"/>
                  </a:cubicBezTo>
                  <a:cubicBezTo>
                    <a:pt x="176" y="283"/>
                    <a:pt x="176" y="283"/>
                    <a:pt x="176" y="283"/>
                  </a:cubicBezTo>
                  <a:cubicBezTo>
                    <a:pt x="161" y="313"/>
                    <a:pt x="153" y="374"/>
                    <a:pt x="130" y="390"/>
                  </a:cubicBezTo>
                  <a:cubicBezTo>
                    <a:pt x="84" y="420"/>
                    <a:pt x="38" y="412"/>
                    <a:pt x="0" y="397"/>
                  </a:cubicBezTo>
                  <a:lnTo>
                    <a:pt x="0" y="397"/>
                  </a:lnTo>
                  <a:cubicBezTo>
                    <a:pt x="8" y="435"/>
                    <a:pt x="8" y="527"/>
                    <a:pt x="38" y="558"/>
                  </a:cubicBezTo>
                  <a:cubicBezTo>
                    <a:pt x="54" y="573"/>
                    <a:pt x="92" y="542"/>
                    <a:pt x="107" y="565"/>
                  </a:cubicBezTo>
                  <a:cubicBezTo>
                    <a:pt x="122" y="611"/>
                    <a:pt x="77" y="672"/>
                    <a:pt x="92" y="718"/>
                  </a:cubicBezTo>
                  <a:cubicBezTo>
                    <a:pt x="107" y="748"/>
                    <a:pt x="153" y="741"/>
                    <a:pt x="168" y="763"/>
                  </a:cubicBezTo>
                  <a:cubicBezTo>
                    <a:pt x="176" y="786"/>
                    <a:pt x="161" y="809"/>
                    <a:pt x="168" y="832"/>
                  </a:cubicBezTo>
                  <a:cubicBezTo>
                    <a:pt x="168" y="832"/>
                    <a:pt x="191" y="824"/>
                    <a:pt x="191" y="832"/>
                  </a:cubicBezTo>
                  <a:cubicBezTo>
                    <a:pt x="191" y="870"/>
                    <a:pt x="176" y="900"/>
                    <a:pt x="176" y="931"/>
                  </a:cubicBezTo>
                  <a:cubicBezTo>
                    <a:pt x="184" y="954"/>
                    <a:pt x="199" y="969"/>
                    <a:pt x="214" y="984"/>
                  </a:cubicBezTo>
                  <a:cubicBezTo>
                    <a:pt x="214" y="992"/>
                    <a:pt x="214" y="1007"/>
                    <a:pt x="222" y="101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6" name="Freeform 186"/>
            <p:cNvSpPr>
              <a:spLocks noChangeArrowheads="1"/>
            </p:cNvSpPr>
            <p:nvPr/>
          </p:nvSpPr>
          <p:spPr bwMode="auto">
            <a:xfrm>
              <a:off x="3763718" y="5624514"/>
              <a:ext cx="242871" cy="242887"/>
            </a:xfrm>
            <a:custGeom>
              <a:avLst/>
              <a:gdLst>
                <a:gd name="T0" fmla="*/ 450 w 673"/>
                <a:gd name="T1" fmla="*/ 23 h 673"/>
                <a:gd name="T2" fmla="*/ 450 w 673"/>
                <a:gd name="T3" fmla="*/ 23 h 673"/>
                <a:gd name="T4" fmla="*/ 366 w 673"/>
                <a:gd name="T5" fmla="*/ 0 h 673"/>
                <a:gd name="T6" fmla="*/ 267 w 673"/>
                <a:gd name="T7" fmla="*/ 31 h 673"/>
                <a:gd name="T8" fmla="*/ 267 w 673"/>
                <a:gd name="T9" fmla="*/ 31 h 673"/>
                <a:gd name="T10" fmla="*/ 191 w 673"/>
                <a:gd name="T11" fmla="*/ 16 h 673"/>
                <a:gd name="T12" fmla="*/ 91 w 673"/>
                <a:gd name="T13" fmla="*/ 46 h 673"/>
                <a:gd name="T14" fmla="*/ 38 w 673"/>
                <a:gd name="T15" fmla="*/ 153 h 673"/>
                <a:gd name="T16" fmla="*/ 23 w 673"/>
                <a:gd name="T17" fmla="*/ 252 h 673"/>
                <a:gd name="T18" fmla="*/ 30 w 673"/>
                <a:gd name="T19" fmla="*/ 283 h 673"/>
                <a:gd name="T20" fmla="*/ 30 w 673"/>
                <a:gd name="T21" fmla="*/ 283 h 673"/>
                <a:gd name="T22" fmla="*/ 91 w 673"/>
                <a:gd name="T23" fmla="*/ 321 h 673"/>
                <a:gd name="T24" fmla="*/ 122 w 673"/>
                <a:gd name="T25" fmla="*/ 381 h 673"/>
                <a:gd name="T26" fmla="*/ 168 w 673"/>
                <a:gd name="T27" fmla="*/ 389 h 673"/>
                <a:gd name="T28" fmla="*/ 206 w 673"/>
                <a:gd name="T29" fmla="*/ 367 h 673"/>
                <a:gd name="T30" fmla="*/ 282 w 673"/>
                <a:gd name="T31" fmla="*/ 374 h 673"/>
                <a:gd name="T32" fmla="*/ 259 w 673"/>
                <a:gd name="T33" fmla="*/ 465 h 673"/>
                <a:gd name="T34" fmla="*/ 366 w 673"/>
                <a:gd name="T35" fmla="*/ 458 h 673"/>
                <a:gd name="T36" fmla="*/ 389 w 673"/>
                <a:gd name="T37" fmla="*/ 534 h 673"/>
                <a:gd name="T38" fmla="*/ 359 w 673"/>
                <a:gd name="T39" fmla="*/ 549 h 673"/>
                <a:gd name="T40" fmla="*/ 382 w 673"/>
                <a:gd name="T41" fmla="*/ 572 h 673"/>
                <a:gd name="T42" fmla="*/ 420 w 673"/>
                <a:gd name="T43" fmla="*/ 549 h 673"/>
                <a:gd name="T44" fmla="*/ 511 w 673"/>
                <a:gd name="T45" fmla="*/ 633 h 673"/>
                <a:gd name="T46" fmla="*/ 527 w 673"/>
                <a:gd name="T47" fmla="*/ 672 h 673"/>
                <a:gd name="T48" fmla="*/ 549 w 673"/>
                <a:gd name="T49" fmla="*/ 656 h 673"/>
                <a:gd name="T50" fmla="*/ 603 w 673"/>
                <a:gd name="T51" fmla="*/ 664 h 673"/>
                <a:gd name="T52" fmla="*/ 626 w 673"/>
                <a:gd name="T53" fmla="*/ 649 h 673"/>
                <a:gd name="T54" fmla="*/ 672 w 673"/>
                <a:gd name="T55" fmla="*/ 641 h 673"/>
                <a:gd name="T56" fmla="*/ 672 w 673"/>
                <a:gd name="T57" fmla="*/ 641 h 673"/>
                <a:gd name="T58" fmla="*/ 664 w 673"/>
                <a:gd name="T59" fmla="*/ 610 h 673"/>
                <a:gd name="T60" fmla="*/ 626 w 673"/>
                <a:gd name="T61" fmla="*/ 557 h 673"/>
                <a:gd name="T62" fmla="*/ 641 w 673"/>
                <a:gd name="T63" fmla="*/ 458 h 673"/>
                <a:gd name="T64" fmla="*/ 618 w 673"/>
                <a:gd name="T65" fmla="*/ 458 h 673"/>
                <a:gd name="T66" fmla="*/ 618 w 673"/>
                <a:gd name="T67" fmla="*/ 389 h 673"/>
                <a:gd name="T68" fmla="*/ 542 w 673"/>
                <a:gd name="T69" fmla="*/ 344 h 673"/>
                <a:gd name="T70" fmla="*/ 557 w 673"/>
                <a:gd name="T71" fmla="*/ 191 h 673"/>
                <a:gd name="T72" fmla="*/ 488 w 673"/>
                <a:gd name="T73" fmla="*/ 184 h 673"/>
                <a:gd name="T74" fmla="*/ 450 w 673"/>
                <a:gd name="T75" fmla="*/ 2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3" h="673">
                  <a:moveTo>
                    <a:pt x="450" y="23"/>
                  </a:moveTo>
                  <a:lnTo>
                    <a:pt x="450" y="23"/>
                  </a:lnTo>
                  <a:cubicBezTo>
                    <a:pt x="420" y="16"/>
                    <a:pt x="389" y="0"/>
                    <a:pt x="366" y="0"/>
                  </a:cubicBezTo>
                  <a:cubicBezTo>
                    <a:pt x="313" y="0"/>
                    <a:pt x="305" y="16"/>
                    <a:pt x="267" y="31"/>
                  </a:cubicBezTo>
                  <a:lnTo>
                    <a:pt x="267" y="31"/>
                  </a:lnTo>
                  <a:cubicBezTo>
                    <a:pt x="191" y="16"/>
                    <a:pt x="191" y="16"/>
                    <a:pt x="191" y="16"/>
                  </a:cubicBezTo>
                  <a:cubicBezTo>
                    <a:pt x="152" y="46"/>
                    <a:pt x="137" y="16"/>
                    <a:pt x="91" y="46"/>
                  </a:cubicBezTo>
                  <a:cubicBezTo>
                    <a:pt x="84" y="61"/>
                    <a:pt x="0" y="146"/>
                    <a:pt x="38" y="153"/>
                  </a:cubicBezTo>
                  <a:cubicBezTo>
                    <a:pt x="38" y="184"/>
                    <a:pt x="23" y="214"/>
                    <a:pt x="23" y="252"/>
                  </a:cubicBezTo>
                  <a:cubicBezTo>
                    <a:pt x="23" y="268"/>
                    <a:pt x="23" y="275"/>
                    <a:pt x="30" y="283"/>
                  </a:cubicBezTo>
                  <a:lnTo>
                    <a:pt x="30" y="283"/>
                  </a:lnTo>
                  <a:cubicBezTo>
                    <a:pt x="46" y="298"/>
                    <a:pt x="76" y="306"/>
                    <a:pt x="91" y="321"/>
                  </a:cubicBezTo>
                  <a:cubicBezTo>
                    <a:pt x="107" y="336"/>
                    <a:pt x="107" y="367"/>
                    <a:pt x="122" y="381"/>
                  </a:cubicBezTo>
                  <a:cubicBezTo>
                    <a:pt x="137" y="397"/>
                    <a:pt x="152" y="389"/>
                    <a:pt x="168" y="389"/>
                  </a:cubicBezTo>
                  <a:cubicBezTo>
                    <a:pt x="183" y="389"/>
                    <a:pt x="191" y="367"/>
                    <a:pt x="206" y="367"/>
                  </a:cubicBezTo>
                  <a:cubicBezTo>
                    <a:pt x="236" y="367"/>
                    <a:pt x="267" y="359"/>
                    <a:pt x="282" y="374"/>
                  </a:cubicBezTo>
                  <a:cubicBezTo>
                    <a:pt x="297" y="404"/>
                    <a:pt x="244" y="442"/>
                    <a:pt x="259" y="465"/>
                  </a:cubicBezTo>
                  <a:cubicBezTo>
                    <a:pt x="282" y="488"/>
                    <a:pt x="336" y="442"/>
                    <a:pt x="366" y="458"/>
                  </a:cubicBezTo>
                  <a:cubicBezTo>
                    <a:pt x="389" y="473"/>
                    <a:pt x="389" y="511"/>
                    <a:pt x="389" y="534"/>
                  </a:cubicBezTo>
                  <a:cubicBezTo>
                    <a:pt x="389" y="549"/>
                    <a:pt x="359" y="542"/>
                    <a:pt x="359" y="549"/>
                  </a:cubicBezTo>
                  <a:cubicBezTo>
                    <a:pt x="359" y="557"/>
                    <a:pt x="366" y="572"/>
                    <a:pt x="382" y="572"/>
                  </a:cubicBezTo>
                  <a:cubicBezTo>
                    <a:pt x="397" y="564"/>
                    <a:pt x="405" y="542"/>
                    <a:pt x="420" y="549"/>
                  </a:cubicBezTo>
                  <a:cubicBezTo>
                    <a:pt x="458" y="564"/>
                    <a:pt x="481" y="603"/>
                    <a:pt x="511" y="633"/>
                  </a:cubicBezTo>
                  <a:cubicBezTo>
                    <a:pt x="519" y="641"/>
                    <a:pt x="519" y="664"/>
                    <a:pt x="527" y="672"/>
                  </a:cubicBezTo>
                  <a:cubicBezTo>
                    <a:pt x="534" y="672"/>
                    <a:pt x="542" y="656"/>
                    <a:pt x="549" y="656"/>
                  </a:cubicBezTo>
                  <a:cubicBezTo>
                    <a:pt x="565" y="656"/>
                    <a:pt x="588" y="664"/>
                    <a:pt x="603" y="664"/>
                  </a:cubicBezTo>
                  <a:cubicBezTo>
                    <a:pt x="611" y="664"/>
                    <a:pt x="618" y="649"/>
                    <a:pt x="626" y="649"/>
                  </a:cubicBezTo>
                  <a:cubicBezTo>
                    <a:pt x="641" y="641"/>
                    <a:pt x="657" y="649"/>
                    <a:pt x="672" y="641"/>
                  </a:cubicBezTo>
                  <a:lnTo>
                    <a:pt x="672" y="641"/>
                  </a:lnTo>
                  <a:cubicBezTo>
                    <a:pt x="664" y="633"/>
                    <a:pt x="664" y="618"/>
                    <a:pt x="664" y="610"/>
                  </a:cubicBezTo>
                  <a:cubicBezTo>
                    <a:pt x="649" y="595"/>
                    <a:pt x="634" y="580"/>
                    <a:pt x="626" y="557"/>
                  </a:cubicBezTo>
                  <a:cubicBezTo>
                    <a:pt x="626" y="526"/>
                    <a:pt x="641" y="496"/>
                    <a:pt x="641" y="458"/>
                  </a:cubicBezTo>
                  <a:cubicBezTo>
                    <a:pt x="641" y="450"/>
                    <a:pt x="618" y="458"/>
                    <a:pt x="618" y="458"/>
                  </a:cubicBezTo>
                  <a:cubicBezTo>
                    <a:pt x="611" y="435"/>
                    <a:pt x="626" y="412"/>
                    <a:pt x="618" y="389"/>
                  </a:cubicBezTo>
                  <a:cubicBezTo>
                    <a:pt x="603" y="367"/>
                    <a:pt x="557" y="374"/>
                    <a:pt x="542" y="344"/>
                  </a:cubicBezTo>
                  <a:cubicBezTo>
                    <a:pt x="527" y="298"/>
                    <a:pt x="572" y="237"/>
                    <a:pt x="557" y="191"/>
                  </a:cubicBezTo>
                  <a:cubicBezTo>
                    <a:pt x="542" y="168"/>
                    <a:pt x="504" y="199"/>
                    <a:pt x="488" y="184"/>
                  </a:cubicBezTo>
                  <a:cubicBezTo>
                    <a:pt x="458" y="153"/>
                    <a:pt x="458" y="61"/>
                    <a:pt x="450" y="2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7" name="Freeform 187"/>
            <p:cNvSpPr>
              <a:spLocks noChangeArrowheads="1"/>
            </p:cNvSpPr>
            <p:nvPr/>
          </p:nvSpPr>
          <p:spPr bwMode="auto">
            <a:xfrm>
              <a:off x="4079610" y="5462589"/>
              <a:ext cx="201600" cy="300037"/>
            </a:xfrm>
            <a:custGeom>
              <a:avLst/>
              <a:gdLst>
                <a:gd name="T0" fmla="*/ 46 w 559"/>
                <a:gd name="T1" fmla="*/ 137 h 832"/>
                <a:gd name="T2" fmla="*/ 46 w 559"/>
                <a:gd name="T3" fmla="*/ 137 h 832"/>
                <a:gd name="T4" fmla="*/ 8 w 559"/>
                <a:gd name="T5" fmla="*/ 259 h 832"/>
                <a:gd name="T6" fmla="*/ 84 w 559"/>
                <a:gd name="T7" fmla="*/ 313 h 832"/>
                <a:gd name="T8" fmla="*/ 99 w 559"/>
                <a:gd name="T9" fmla="*/ 412 h 832"/>
                <a:gd name="T10" fmla="*/ 92 w 559"/>
                <a:gd name="T11" fmla="*/ 596 h 832"/>
                <a:gd name="T12" fmla="*/ 130 w 559"/>
                <a:gd name="T13" fmla="*/ 611 h 832"/>
                <a:gd name="T14" fmla="*/ 107 w 559"/>
                <a:gd name="T15" fmla="*/ 687 h 832"/>
                <a:gd name="T16" fmla="*/ 138 w 559"/>
                <a:gd name="T17" fmla="*/ 718 h 832"/>
                <a:gd name="T18" fmla="*/ 145 w 559"/>
                <a:gd name="T19" fmla="*/ 809 h 832"/>
                <a:gd name="T20" fmla="*/ 153 w 559"/>
                <a:gd name="T21" fmla="*/ 831 h 832"/>
                <a:gd name="T22" fmla="*/ 153 w 559"/>
                <a:gd name="T23" fmla="*/ 831 h 832"/>
                <a:gd name="T24" fmla="*/ 260 w 559"/>
                <a:gd name="T25" fmla="*/ 794 h 832"/>
                <a:gd name="T26" fmla="*/ 298 w 559"/>
                <a:gd name="T27" fmla="*/ 831 h 832"/>
                <a:gd name="T28" fmla="*/ 344 w 559"/>
                <a:gd name="T29" fmla="*/ 817 h 832"/>
                <a:gd name="T30" fmla="*/ 367 w 559"/>
                <a:gd name="T31" fmla="*/ 779 h 832"/>
                <a:gd name="T32" fmla="*/ 397 w 559"/>
                <a:gd name="T33" fmla="*/ 771 h 832"/>
                <a:gd name="T34" fmla="*/ 435 w 559"/>
                <a:gd name="T35" fmla="*/ 786 h 832"/>
                <a:gd name="T36" fmla="*/ 496 w 559"/>
                <a:gd name="T37" fmla="*/ 779 h 832"/>
                <a:gd name="T38" fmla="*/ 527 w 559"/>
                <a:gd name="T39" fmla="*/ 740 h 832"/>
                <a:gd name="T40" fmla="*/ 527 w 559"/>
                <a:gd name="T41" fmla="*/ 740 h 832"/>
                <a:gd name="T42" fmla="*/ 504 w 559"/>
                <a:gd name="T43" fmla="*/ 657 h 832"/>
                <a:gd name="T44" fmla="*/ 474 w 559"/>
                <a:gd name="T45" fmla="*/ 641 h 832"/>
                <a:gd name="T46" fmla="*/ 451 w 559"/>
                <a:gd name="T47" fmla="*/ 580 h 832"/>
                <a:gd name="T48" fmla="*/ 451 w 559"/>
                <a:gd name="T49" fmla="*/ 435 h 832"/>
                <a:gd name="T50" fmla="*/ 420 w 559"/>
                <a:gd name="T51" fmla="*/ 374 h 832"/>
                <a:gd name="T52" fmla="*/ 458 w 559"/>
                <a:gd name="T53" fmla="*/ 359 h 832"/>
                <a:gd name="T54" fmla="*/ 481 w 559"/>
                <a:gd name="T55" fmla="*/ 236 h 832"/>
                <a:gd name="T56" fmla="*/ 496 w 559"/>
                <a:gd name="T57" fmla="*/ 214 h 832"/>
                <a:gd name="T58" fmla="*/ 558 w 559"/>
                <a:gd name="T59" fmla="*/ 206 h 832"/>
                <a:gd name="T60" fmla="*/ 558 w 559"/>
                <a:gd name="T61" fmla="*/ 206 h 832"/>
                <a:gd name="T62" fmla="*/ 542 w 559"/>
                <a:gd name="T63" fmla="*/ 99 h 832"/>
                <a:gd name="T64" fmla="*/ 535 w 559"/>
                <a:gd name="T65" fmla="*/ 45 h 832"/>
                <a:gd name="T66" fmla="*/ 535 w 559"/>
                <a:gd name="T67" fmla="*/ 0 h 832"/>
                <a:gd name="T68" fmla="*/ 535 w 559"/>
                <a:gd name="T69" fmla="*/ 0 h 832"/>
                <a:gd name="T70" fmla="*/ 290 w 559"/>
                <a:gd name="T71" fmla="*/ 68 h 832"/>
                <a:gd name="T72" fmla="*/ 122 w 559"/>
                <a:gd name="T73" fmla="*/ 145 h 832"/>
                <a:gd name="T74" fmla="*/ 46 w 559"/>
                <a:gd name="T75" fmla="*/ 1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9" h="832">
                  <a:moveTo>
                    <a:pt x="46" y="137"/>
                  </a:moveTo>
                  <a:lnTo>
                    <a:pt x="46" y="137"/>
                  </a:lnTo>
                  <a:cubicBezTo>
                    <a:pt x="38" y="175"/>
                    <a:pt x="0" y="214"/>
                    <a:pt x="8" y="259"/>
                  </a:cubicBezTo>
                  <a:cubicBezTo>
                    <a:pt x="15" y="290"/>
                    <a:pt x="69" y="290"/>
                    <a:pt x="84" y="313"/>
                  </a:cubicBezTo>
                  <a:cubicBezTo>
                    <a:pt x="99" y="343"/>
                    <a:pt x="99" y="381"/>
                    <a:pt x="99" y="412"/>
                  </a:cubicBezTo>
                  <a:cubicBezTo>
                    <a:pt x="99" y="473"/>
                    <a:pt x="84" y="534"/>
                    <a:pt x="92" y="596"/>
                  </a:cubicBezTo>
                  <a:cubicBezTo>
                    <a:pt x="92" y="611"/>
                    <a:pt x="130" y="596"/>
                    <a:pt x="130" y="611"/>
                  </a:cubicBezTo>
                  <a:cubicBezTo>
                    <a:pt x="130" y="634"/>
                    <a:pt x="107" y="664"/>
                    <a:pt x="107" y="687"/>
                  </a:cubicBezTo>
                  <a:cubicBezTo>
                    <a:pt x="107" y="702"/>
                    <a:pt x="130" y="702"/>
                    <a:pt x="138" y="718"/>
                  </a:cubicBezTo>
                  <a:cubicBezTo>
                    <a:pt x="145" y="748"/>
                    <a:pt x="138" y="779"/>
                    <a:pt x="145" y="809"/>
                  </a:cubicBezTo>
                  <a:cubicBezTo>
                    <a:pt x="145" y="817"/>
                    <a:pt x="145" y="824"/>
                    <a:pt x="153" y="831"/>
                  </a:cubicBezTo>
                  <a:lnTo>
                    <a:pt x="153" y="831"/>
                  </a:lnTo>
                  <a:cubicBezTo>
                    <a:pt x="183" y="817"/>
                    <a:pt x="221" y="794"/>
                    <a:pt x="260" y="794"/>
                  </a:cubicBezTo>
                  <a:cubicBezTo>
                    <a:pt x="275" y="794"/>
                    <a:pt x="283" y="824"/>
                    <a:pt x="298" y="831"/>
                  </a:cubicBezTo>
                  <a:cubicBezTo>
                    <a:pt x="313" y="831"/>
                    <a:pt x="328" y="824"/>
                    <a:pt x="344" y="817"/>
                  </a:cubicBezTo>
                  <a:cubicBezTo>
                    <a:pt x="351" y="809"/>
                    <a:pt x="351" y="786"/>
                    <a:pt x="367" y="779"/>
                  </a:cubicBezTo>
                  <a:cubicBezTo>
                    <a:pt x="374" y="771"/>
                    <a:pt x="382" y="771"/>
                    <a:pt x="397" y="771"/>
                  </a:cubicBezTo>
                  <a:cubicBezTo>
                    <a:pt x="413" y="779"/>
                    <a:pt x="420" y="786"/>
                    <a:pt x="435" y="786"/>
                  </a:cubicBezTo>
                  <a:cubicBezTo>
                    <a:pt x="458" y="786"/>
                    <a:pt x="481" y="786"/>
                    <a:pt x="496" y="779"/>
                  </a:cubicBezTo>
                  <a:cubicBezTo>
                    <a:pt x="512" y="771"/>
                    <a:pt x="519" y="756"/>
                    <a:pt x="527" y="740"/>
                  </a:cubicBezTo>
                  <a:lnTo>
                    <a:pt x="527" y="740"/>
                  </a:lnTo>
                  <a:cubicBezTo>
                    <a:pt x="519" y="718"/>
                    <a:pt x="519" y="687"/>
                    <a:pt x="504" y="657"/>
                  </a:cubicBezTo>
                  <a:cubicBezTo>
                    <a:pt x="496" y="649"/>
                    <a:pt x="481" y="649"/>
                    <a:pt x="474" y="641"/>
                  </a:cubicBezTo>
                  <a:cubicBezTo>
                    <a:pt x="458" y="626"/>
                    <a:pt x="451" y="603"/>
                    <a:pt x="451" y="580"/>
                  </a:cubicBezTo>
                  <a:cubicBezTo>
                    <a:pt x="443" y="534"/>
                    <a:pt x="458" y="488"/>
                    <a:pt x="451" y="435"/>
                  </a:cubicBezTo>
                  <a:cubicBezTo>
                    <a:pt x="443" y="412"/>
                    <a:pt x="413" y="397"/>
                    <a:pt x="420" y="374"/>
                  </a:cubicBezTo>
                  <a:cubicBezTo>
                    <a:pt x="420" y="359"/>
                    <a:pt x="451" y="374"/>
                    <a:pt x="458" y="359"/>
                  </a:cubicBezTo>
                  <a:cubicBezTo>
                    <a:pt x="474" y="321"/>
                    <a:pt x="466" y="275"/>
                    <a:pt x="481" y="236"/>
                  </a:cubicBezTo>
                  <a:cubicBezTo>
                    <a:pt x="481" y="229"/>
                    <a:pt x="489" y="214"/>
                    <a:pt x="496" y="214"/>
                  </a:cubicBezTo>
                  <a:cubicBezTo>
                    <a:pt x="519" y="206"/>
                    <a:pt x="535" y="206"/>
                    <a:pt x="558" y="206"/>
                  </a:cubicBezTo>
                  <a:lnTo>
                    <a:pt x="558" y="206"/>
                  </a:lnTo>
                  <a:cubicBezTo>
                    <a:pt x="550" y="168"/>
                    <a:pt x="550" y="137"/>
                    <a:pt x="542" y="99"/>
                  </a:cubicBezTo>
                  <a:cubicBezTo>
                    <a:pt x="542" y="84"/>
                    <a:pt x="535" y="61"/>
                    <a:pt x="535" y="45"/>
                  </a:cubicBezTo>
                  <a:cubicBezTo>
                    <a:pt x="527" y="23"/>
                    <a:pt x="535" y="23"/>
                    <a:pt x="535" y="0"/>
                  </a:cubicBezTo>
                  <a:lnTo>
                    <a:pt x="535" y="0"/>
                  </a:lnTo>
                  <a:cubicBezTo>
                    <a:pt x="290" y="68"/>
                    <a:pt x="290" y="68"/>
                    <a:pt x="290" y="68"/>
                  </a:cubicBezTo>
                  <a:cubicBezTo>
                    <a:pt x="206" y="107"/>
                    <a:pt x="199" y="160"/>
                    <a:pt x="122" y="145"/>
                  </a:cubicBezTo>
                  <a:cubicBezTo>
                    <a:pt x="92" y="137"/>
                    <a:pt x="69" y="137"/>
                    <a:pt x="46" y="13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8" name="Freeform 188"/>
            <p:cNvSpPr>
              <a:spLocks noChangeArrowheads="1"/>
            </p:cNvSpPr>
            <p:nvPr/>
          </p:nvSpPr>
          <p:spPr bwMode="auto">
            <a:xfrm>
              <a:off x="4270097" y="5372101"/>
              <a:ext cx="307955" cy="322263"/>
            </a:xfrm>
            <a:custGeom>
              <a:avLst/>
              <a:gdLst>
                <a:gd name="T0" fmla="*/ 504 w 856"/>
                <a:gd name="T1" fmla="*/ 68 h 894"/>
                <a:gd name="T2" fmla="*/ 504 w 856"/>
                <a:gd name="T3" fmla="*/ 68 h 894"/>
                <a:gd name="T4" fmla="*/ 374 w 856"/>
                <a:gd name="T5" fmla="*/ 68 h 894"/>
                <a:gd name="T6" fmla="*/ 405 w 856"/>
                <a:gd name="T7" fmla="*/ 30 h 894"/>
                <a:gd name="T8" fmla="*/ 436 w 856"/>
                <a:gd name="T9" fmla="*/ 7 h 894"/>
                <a:gd name="T10" fmla="*/ 558 w 856"/>
                <a:gd name="T11" fmla="*/ 38 h 894"/>
                <a:gd name="T12" fmla="*/ 558 w 856"/>
                <a:gd name="T13" fmla="*/ 38 h 894"/>
                <a:gd name="T14" fmla="*/ 542 w 856"/>
                <a:gd name="T15" fmla="*/ 91 h 894"/>
                <a:gd name="T16" fmla="*/ 527 w 856"/>
                <a:gd name="T17" fmla="*/ 145 h 894"/>
                <a:gd name="T18" fmla="*/ 512 w 856"/>
                <a:gd name="T19" fmla="*/ 145 h 894"/>
                <a:gd name="T20" fmla="*/ 519 w 856"/>
                <a:gd name="T21" fmla="*/ 91 h 894"/>
                <a:gd name="T22" fmla="*/ 504 w 856"/>
                <a:gd name="T23" fmla="*/ 68 h 894"/>
                <a:gd name="T24" fmla="*/ 855 w 856"/>
                <a:gd name="T25" fmla="*/ 718 h 894"/>
                <a:gd name="T26" fmla="*/ 855 w 856"/>
                <a:gd name="T27" fmla="*/ 718 h 894"/>
                <a:gd name="T28" fmla="*/ 787 w 856"/>
                <a:gd name="T29" fmla="*/ 702 h 894"/>
                <a:gd name="T30" fmla="*/ 764 w 856"/>
                <a:gd name="T31" fmla="*/ 588 h 894"/>
                <a:gd name="T32" fmla="*/ 634 w 856"/>
                <a:gd name="T33" fmla="*/ 282 h 894"/>
                <a:gd name="T34" fmla="*/ 405 w 856"/>
                <a:gd name="T35" fmla="*/ 236 h 894"/>
                <a:gd name="T36" fmla="*/ 283 w 856"/>
                <a:gd name="T37" fmla="*/ 206 h 894"/>
                <a:gd name="T38" fmla="*/ 122 w 856"/>
                <a:gd name="T39" fmla="*/ 191 h 894"/>
                <a:gd name="T40" fmla="*/ 8 w 856"/>
                <a:gd name="T41" fmla="*/ 252 h 894"/>
                <a:gd name="T42" fmla="*/ 8 w 856"/>
                <a:gd name="T43" fmla="*/ 252 h 894"/>
                <a:gd name="T44" fmla="*/ 8 w 856"/>
                <a:gd name="T45" fmla="*/ 297 h 894"/>
                <a:gd name="T46" fmla="*/ 15 w 856"/>
                <a:gd name="T47" fmla="*/ 351 h 894"/>
                <a:gd name="T48" fmla="*/ 31 w 856"/>
                <a:gd name="T49" fmla="*/ 458 h 894"/>
                <a:gd name="T50" fmla="*/ 31 w 856"/>
                <a:gd name="T51" fmla="*/ 458 h 894"/>
                <a:gd name="T52" fmla="*/ 107 w 856"/>
                <a:gd name="T53" fmla="*/ 412 h 894"/>
                <a:gd name="T54" fmla="*/ 130 w 856"/>
                <a:gd name="T55" fmla="*/ 450 h 894"/>
                <a:gd name="T56" fmla="*/ 161 w 856"/>
                <a:gd name="T57" fmla="*/ 443 h 894"/>
                <a:gd name="T58" fmla="*/ 183 w 856"/>
                <a:gd name="T59" fmla="*/ 488 h 894"/>
                <a:gd name="T60" fmla="*/ 252 w 856"/>
                <a:gd name="T61" fmla="*/ 466 h 894"/>
                <a:gd name="T62" fmla="*/ 313 w 856"/>
                <a:gd name="T63" fmla="*/ 511 h 894"/>
                <a:gd name="T64" fmla="*/ 328 w 856"/>
                <a:gd name="T65" fmla="*/ 550 h 894"/>
                <a:gd name="T66" fmla="*/ 405 w 856"/>
                <a:gd name="T67" fmla="*/ 542 h 894"/>
                <a:gd name="T68" fmla="*/ 451 w 856"/>
                <a:gd name="T69" fmla="*/ 519 h 894"/>
                <a:gd name="T70" fmla="*/ 481 w 856"/>
                <a:gd name="T71" fmla="*/ 511 h 894"/>
                <a:gd name="T72" fmla="*/ 481 w 856"/>
                <a:gd name="T73" fmla="*/ 626 h 894"/>
                <a:gd name="T74" fmla="*/ 512 w 856"/>
                <a:gd name="T75" fmla="*/ 695 h 894"/>
                <a:gd name="T76" fmla="*/ 550 w 856"/>
                <a:gd name="T77" fmla="*/ 756 h 894"/>
                <a:gd name="T78" fmla="*/ 550 w 856"/>
                <a:gd name="T79" fmla="*/ 756 h 894"/>
                <a:gd name="T80" fmla="*/ 588 w 856"/>
                <a:gd name="T81" fmla="*/ 756 h 894"/>
                <a:gd name="T82" fmla="*/ 626 w 856"/>
                <a:gd name="T83" fmla="*/ 870 h 894"/>
                <a:gd name="T84" fmla="*/ 688 w 856"/>
                <a:gd name="T85" fmla="*/ 893 h 894"/>
                <a:gd name="T86" fmla="*/ 688 w 856"/>
                <a:gd name="T87" fmla="*/ 893 h 894"/>
                <a:gd name="T88" fmla="*/ 741 w 856"/>
                <a:gd name="T89" fmla="*/ 817 h 894"/>
                <a:gd name="T90" fmla="*/ 802 w 856"/>
                <a:gd name="T91" fmla="*/ 756 h 894"/>
                <a:gd name="T92" fmla="*/ 855 w 856"/>
                <a:gd name="T93" fmla="*/ 718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6" h="894">
                  <a:moveTo>
                    <a:pt x="504" y="68"/>
                  </a:moveTo>
                  <a:lnTo>
                    <a:pt x="504" y="68"/>
                  </a:lnTo>
                  <a:cubicBezTo>
                    <a:pt x="458" y="53"/>
                    <a:pt x="420" y="68"/>
                    <a:pt x="374" y="68"/>
                  </a:cubicBezTo>
                  <a:cubicBezTo>
                    <a:pt x="374" y="53"/>
                    <a:pt x="397" y="38"/>
                    <a:pt x="405" y="30"/>
                  </a:cubicBezTo>
                  <a:cubicBezTo>
                    <a:pt x="413" y="23"/>
                    <a:pt x="420" y="0"/>
                    <a:pt x="436" y="7"/>
                  </a:cubicBezTo>
                  <a:cubicBezTo>
                    <a:pt x="474" y="23"/>
                    <a:pt x="512" y="38"/>
                    <a:pt x="558" y="38"/>
                  </a:cubicBezTo>
                  <a:lnTo>
                    <a:pt x="558" y="38"/>
                  </a:lnTo>
                  <a:cubicBezTo>
                    <a:pt x="558" y="53"/>
                    <a:pt x="542" y="68"/>
                    <a:pt x="542" y="91"/>
                  </a:cubicBezTo>
                  <a:cubicBezTo>
                    <a:pt x="535" y="106"/>
                    <a:pt x="535" y="129"/>
                    <a:pt x="527" y="145"/>
                  </a:cubicBezTo>
                  <a:cubicBezTo>
                    <a:pt x="519" y="160"/>
                    <a:pt x="512" y="160"/>
                    <a:pt x="512" y="145"/>
                  </a:cubicBezTo>
                  <a:cubicBezTo>
                    <a:pt x="504" y="129"/>
                    <a:pt x="512" y="106"/>
                    <a:pt x="519" y="91"/>
                  </a:cubicBezTo>
                  <a:cubicBezTo>
                    <a:pt x="504" y="68"/>
                    <a:pt x="504" y="68"/>
                    <a:pt x="504" y="68"/>
                  </a:cubicBezTo>
                  <a:close/>
                  <a:moveTo>
                    <a:pt x="855" y="718"/>
                  </a:moveTo>
                  <a:lnTo>
                    <a:pt x="855" y="718"/>
                  </a:lnTo>
                  <a:cubicBezTo>
                    <a:pt x="833" y="710"/>
                    <a:pt x="802" y="710"/>
                    <a:pt x="787" y="702"/>
                  </a:cubicBezTo>
                  <a:cubicBezTo>
                    <a:pt x="710" y="695"/>
                    <a:pt x="749" y="649"/>
                    <a:pt x="764" y="588"/>
                  </a:cubicBezTo>
                  <a:cubicBezTo>
                    <a:pt x="817" y="420"/>
                    <a:pt x="764" y="381"/>
                    <a:pt x="634" y="282"/>
                  </a:cubicBezTo>
                  <a:cubicBezTo>
                    <a:pt x="550" y="221"/>
                    <a:pt x="512" y="236"/>
                    <a:pt x="405" y="236"/>
                  </a:cubicBezTo>
                  <a:cubicBezTo>
                    <a:pt x="367" y="236"/>
                    <a:pt x="321" y="206"/>
                    <a:pt x="283" y="206"/>
                  </a:cubicBezTo>
                  <a:cubicBezTo>
                    <a:pt x="229" y="206"/>
                    <a:pt x="168" y="244"/>
                    <a:pt x="122" y="191"/>
                  </a:cubicBezTo>
                  <a:cubicBezTo>
                    <a:pt x="92" y="160"/>
                    <a:pt x="8" y="206"/>
                    <a:pt x="8" y="252"/>
                  </a:cubicBezTo>
                  <a:lnTo>
                    <a:pt x="8" y="252"/>
                  </a:lnTo>
                  <a:cubicBezTo>
                    <a:pt x="8" y="275"/>
                    <a:pt x="0" y="275"/>
                    <a:pt x="8" y="297"/>
                  </a:cubicBezTo>
                  <a:cubicBezTo>
                    <a:pt x="8" y="313"/>
                    <a:pt x="15" y="336"/>
                    <a:pt x="15" y="351"/>
                  </a:cubicBezTo>
                  <a:cubicBezTo>
                    <a:pt x="23" y="389"/>
                    <a:pt x="23" y="420"/>
                    <a:pt x="31" y="458"/>
                  </a:cubicBezTo>
                  <a:lnTo>
                    <a:pt x="31" y="458"/>
                  </a:lnTo>
                  <a:cubicBezTo>
                    <a:pt x="53" y="443"/>
                    <a:pt x="76" y="412"/>
                    <a:pt x="107" y="412"/>
                  </a:cubicBezTo>
                  <a:cubicBezTo>
                    <a:pt x="122" y="412"/>
                    <a:pt x="122" y="443"/>
                    <a:pt x="130" y="450"/>
                  </a:cubicBezTo>
                  <a:cubicBezTo>
                    <a:pt x="138" y="458"/>
                    <a:pt x="153" y="443"/>
                    <a:pt x="161" y="443"/>
                  </a:cubicBezTo>
                  <a:cubicBezTo>
                    <a:pt x="168" y="458"/>
                    <a:pt x="168" y="481"/>
                    <a:pt x="183" y="488"/>
                  </a:cubicBezTo>
                  <a:cubicBezTo>
                    <a:pt x="206" y="488"/>
                    <a:pt x="229" y="458"/>
                    <a:pt x="252" y="466"/>
                  </a:cubicBezTo>
                  <a:cubicBezTo>
                    <a:pt x="275" y="473"/>
                    <a:pt x="298" y="496"/>
                    <a:pt x="313" y="511"/>
                  </a:cubicBezTo>
                  <a:cubicBezTo>
                    <a:pt x="321" y="519"/>
                    <a:pt x="313" y="542"/>
                    <a:pt x="328" y="550"/>
                  </a:cubicBezTo>
                  <a:cubicBezTo>
                    <a:pt x="351" y="557"/>
                    <a:pt x="374" y="550"/>
                    <a:pt x="405" y="542"/>
                  </a:cubicBezTo>
                  <a:cubicBezTo>
                    <a:pt x="420" y="534"/>
                    <a:pt x="436" y="527"/>
                    <a:pt x="451" y="519"/>
                  </a:cubicBezTo>
                  <a:cubicBezTo>
                    <a:pt x="458" y="519"/>
                    <a:pt x="481" y="496"/>
                    <a:pt x="481" y="511"/>
                  </a:cubicBezTo>
                  <a:cubicBezTo>
                    <a:pt x="497" y="550"/>
                    <a:pt x="481" y="588"/>
                    <a:pt x="481" y="626"/>
                  </a:cubicBezTo>
                  <a:cubicBezTo>
                    <a:pt x="489" y="649"/>
                    <a:pt x="504" y="672"/>
                    <a:pt x="512" y="695"/>
                  </a:cubicBezTo>
                  <a:cubicBezTo>
                    <a:pt x="519" y="718"/>
                    <a:pt x="535" y="733"/>
                    <a:pt x="550" y="756"/>
                  </a:cubicBezTo>
                  <a:lnTo>
                    <a:pt x="550" y="756"/>
                  </a:lnTo>
                  <a:cubicBezTo>
                    <a:pt x="558" y="756"/>
                    <a:pt x="580" y="748"/>
                    <a:pt x="588" y="756"/>
                  </a:cubicBezTo>
                  <a:cubicBezTo>
                    <a:pt x="611" y="786"/>
                    <a:pt x="603" y="840"/>
                    <a:pt x="626" y="870"/>
                  </a:cubicBezTo>
                  <a:cubicBezTo>
                    <a:pt x="642" y="886"/>
                    <a:pt x="665" y="886"/>
                    <a:pt x="688" y="893"/>
                  </a:cubicBezTo>
                  <a:lnTo>
                    <a:pt x="688" y="893"/>
                  </a:lnTo>
                  <a:cubicBezTo>
                    <a:pt x="703" y="870"/>
                    <a:pt x="718" y="840"/>
                    <a:pt x="741" y="817"/>
                  </a:cubicBezTo>
                  <a:cubicBezTo>
                    <a:pt x="756" y="794"/>
                    <a:pt x="779" y="779"/>
                    <a:pt x="802" y="756"/>
                  </a:cubicBezTo>
                  <a:cubicBezTo>
                    <a:pt x="833" y="733"/>
                    <a:pt x="825" y="748"/>
                    <a:pt x="855" y="71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69" name="Freeform 189"/>
            <p:cNvSpPr>
              <a:spLocks noChangeArrowheads="1"/>
            </p:cNvSpPr>
            <p:nvPr/>
          </p:nvSpPr>
          <p:spPr bwMode="auto">
            <a:xfrm>
              <a:off x="4911406" y="4779964"/>
              <a:ext cx="536540" cy="473075"/>
            </a:xfrm>
            <a:custGeom>
              <a:avLst/>
              <a:gdLst>
                <a:gd name="T0" fmla="*/ 191 w 1490"/>
                <a:gd name="T1" fmla="*/ 1276 h 1315"/>
                <a:gd name="T2" fmla="*/ 114 w 1490"/>
                <a:gd name="T3" fmla="*/ 1230 h 1315"/>
                <a:gd name="T4" fmla="*/ 76 w 1490"/>
                <a:gd name="T5" fmla="*/ 1024 h 1315"/>
                <a:gd name="T6" fmla="*/ 69 w 1490"/>
                <a:gd name="T7" fmla="*/ 673 h 1315"/>
                <a:gd name="T8" fmla="*/ 359 w 1490"/>
                <a:gd name="T9" fmla="*/ 657 h 1315"/>
                <a:gd name="T10" fmla="*/ 435 w 1490"/>
                <a:gd name="T11" fmla="*/ 1016 h 1315"/>
                <a:gd name="T12" fmla="*/ 466 w 1490"/>
                <a:gd name="T13" fmla="*/ 1177 h 1315"/>
                <a:gd name="T14" fmla="*/ 374 w 1490"/>
                <a:gd name="T15" fmla="*/ 1299 h 1315"/>
                <a:gd name="T16" fmla="*/ 191 w 1490"/>
                <a:gd name="T17" fmla="*/ 1276 h 1315"/>
                <a:gd name="T18" fmla="*/ 710 w 1490"/>
                <a:gd name="T19" fmla="*/ 421 h 1315"/>
                <a:gd name="T20" fmla="*/ 741 w 1490"/>
                <a:gd name="T21" fmla="*/ 344 h 1315"/>
                <a:gd name="T22" fmla="*/ 786 w 1490"/>
                <a:gd name="T23" fmla="*/ 367 h 1315"/>
                <a:gd name="T24" fmla="*/ 771 w 1490"/>
                <a:gd name="T25" fmla="*/ 405 h 1315"/>
                <a:gd name="T26" fmla="*/ 733 w 1490"/>
                <a:gd name="T27" fmla="*/ 436 h 1315"/>
                <a:gd name="T28" fmla="*/ 710 w 1490"/>
                <a:gd name="T29" fmla="*/ 421 h 1315"/>
                <a:gd name="T30" fmla="*/ 809 w 1490"/>
                <a:gd name="T31" fmla="*/ 38 h 1315"/>
                <a:gd name="T32" fmla="*/ 809 w 1490"/>
                <a:gd name="T33" fmla="*/ 199 h 1315"/>
                <a:gd name="T34" fmla="*/ 786 w 1490"/>
                <a:gd name="T35" fmla="*/ 474 h 1315"/>
                <a:gd name="T36" fmla="*/ 909 w 1490"/>
                <a:gd name="T37" fmla="*/ 757 h 1315"/>
                <a:gd name="T38" fmla="*/ 1122 w 1490"/>
                <a:gd name="T39" fmla="*/ 886 h 1315"/>
                <a:gd name="T40" fmla="*/ 1260 w 1490"/>
                <a:gd name="T41" fmla="*/ 886 h 1315"/>
                <a:gd name="T42" fmla="*/ 1344 w 1490"/>
                <a:gd name="T43" fmla="*/ 802 h 1315"/>
                <a:gd name="T44" fmla="*/ 1352 w 1490"/>
                <a:gd name="T45" fmla="*/ 757 h 1315"/>
                <a:gd name="T46" fmla="*/ 1397 w 1490"/>
                <a:gd name="T47" fmla="*/ 680 h 1315"/>
                <a:gd name="T48" fmla="*/ 1482 w 1490"/>
                <a:gd name="T49" fmla="*/ 634 h 1315"/>
                <a:gd name="T50" fmla="*/ 1405 w 1490"/>
                <a:gd name="T51" fmla="*/ 627 h 1315"/>
                <a:gd name="T52" fmla="*/ 1298 w 1490"/>
                <a:gd name="T53" fmla="*/ 642 h 1315"/>
                <a:gd name="T54" fmla="*/ 1321 w 1490"/>
                <a:gd name="T55" fmla="*/ 573 h 1315"/>
                <a:gd name="T56" fmla="*/ 1428 w 1490"/>
                <a:gd name="T57" fmla="*/ 413 h 1315"/>
                <a:gd name="T58" fmla="*/ 1375 w 1490"/>
                <a:gd name="T59" fmla="*/ 321 h 1315"/>
                <a:gd name="T60" fmla="*/ 1260 w 1490"/>
                <a:gd name="T61" fmla="*/ 329 h 1315"/>
                <a:gd name="T62" fmla="*/ 1214 w 1490"/>
                <a:gd name="T63" fmla="*/ 291 h 1315"/>
                <a:gd name="T64" fmla="*/ 1138 w 1490"/>
                <a:gd name="T65" fmla="*/ 237 h 1315"/>
                <a:gd name="T66" fmla="*/ 1046 w 1490"/>
                <a:gd name="T67" fmla="*/ 146 h 1315"/>
                <a:gd name="T68" fmla="*/ 1092 w 1490"/>
                <a:gd name="T69" fmla="*/ 115 h 1315"/>
                <a:gd name="T70" fmla="*/ 1031 w 1490"/>
                <a:gd name="T71" fmla="*/ 54 h 1315"/>
                <a:gd name="T72" fmla="*/ 970 w 1490"/>
                <a:gd name="T73" fmla="*/ 38 h 1315"/>
                <a:gd name="T74" fmla="*/ 809 w 1490"/>
                <a:gd name="T75" fmla="*/ 38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0" h="1315">
                  <a:moveTo>
                    <a:pt x="191" y="1276"/>
                  </a:moveTo>
                  <a:lnTo>
                    <a:pt x="191" y="1276"/>
                  </a:lnTo>
                  <a:cubicBezTo>
                    <a:pt x="175" y="1268"/>
                    <a:pt x="137" y="1245"/>
                    <a:pt x="122" y="1238"/>
                  </a:cubicBezTo>
                  <a:cubicBezTo>
                    <a:pt x="114" y="1230"/>
                    <a:pt x="114" y="1238"/>
                    <a:pt x="114" y="1230"/>
                  </a:cubicBezTo>
                  <a:cubicBezTo>
                    <a:pt x="107" y="1222"/>
                    <a:pt x="107" y="1154"/>
                    <a:pt x="107" y="1138"/>
                  </a:cubicBezTo>
                  <a:cubicBezTo>
                    <a:pt x="53" y="1115"/>
                    <a:pt x="76" y="1062"/>
                    <a:pt x="76" y="1024"/>
                  </a:cubicBezTo>
                  <a:cubicBezTo>
                    <a:pt x="76" y="970"/>
                    <a:pt x="76" y="940"/>
                    <a:pt x="53" y="894"/>
                  </a:cubicBezTo>
                  <a:cubicBezTo>
                    <a:pt x="0" y="802"/>
                    <a:pt x="0" y="764"/>
                    <a:pt x="69" y="673"/>
                  </a:cubicBezTo>
                  <a:cubicBezTo>
                    <a:pt x="107" y="611"/>
                    <a:pt x="145" y="581"/>
                    <a:pt x="183" y="527"/>
                  </a:cubicBezTo>
                  <a:cubicBezTo>
                    <a:pt x="267" y="428"/>
                    <a:pt x="313" y="588"/>
                    <a:pt x="359" y="657"/>
                  </a:cubicBezTo>
                  <a:cubicBezTo>
                    <a:pt x="412" y="734"/>
                    <a:pt x="366" y="818"/>
                    <a:pt x="382" y="894"/>
                  </a:cubicBezTo>
                  <a:cubicBezTo>
                    <a:pt x="450" y="917"/>
                    <a:pt x="473" y="955"/>
                    <a:pt x="435" y="1016"/>
                  </a:cubicBezTo>
                  <a:cubicBezTo>
                    <a:pt x="382" y="1093"/>
                    <a:pt x="443" y="1054"/>
                    <a:pt x="473" y="1100"/>
                  </a:cubicBezTo>
                  <a:cubicBezTo>
                    <a:pt x="481" y="1108"/>
                    <a:pt x="458" y="1154"/>
                    <a:pt x="466" y="1177"/>
                  </a:cubicBezTo>
                  <a:cubicBezTo>
                    <a:pt x="473" y="1192"/>
                    <a:pt x="511" y="1291"/>
                    <a:pt x="450" y="1276"/>
                  </a:cubicBezTo>
                  <a:cubicBezTo>
                    <a:pt x="405" y="1268"/>
                    <a:pt x="412" y="1284"/>
                    <a:pt x="374" y="1299"/>
                  </a:cubicBezTo>
                  <a:cubicBezTo>
                    <a:pt x="321" y="1314"/>
                    <a:pt x="328" y="1307"/>
                    <a:pt x="275" y="1307"/>
                  </a:cubicBezTo>
                  <a:cubicBezTo>
                    <a:pt x="191" y="1276"/>
                    <a:pt x="191" y="1276"/>
                    <a:pt x="191" y="1276"/>
                  </a:cubicBezTo>
                  <a:close/>
                  <a:moveTo>
                    <a:pt x="710" y="421"/>
                  </a:moveTo>
                  <a:lnTo>
                    <a:pt x="710" y="421"/>
                  </a:lnTo>
                  <a:cubicBezTo>
                    <a:pt x="710" y="405"/>
                    <a:pt x="718" y="390"/>
                    <a:pt x="725" y="382"/>
                  </a:cubicBezTo>
                  <a:cubicBezTo>
                    <a:pt x="725" y="367"/>
                    <a:pt x="733" y="352"/>
                    <a:pt x="741" y="344"/>
                  </a:cubicBezTo>
                  <a:cubicBezTo>
                    <a:pt x="748" y="329"/>
                    <a:pt x="764" y="306"/>
                    <a:pt x="779" y="321"/>
                  </a:cubicBezTo>
                  <a:cubicBezTo>
                    <a:pt x="786" y="336"/>
                    <a:pt x="786" y="352"/>
                    <a:pt x="786" y="367"/>
                  </a:cubicBezTo>
                  <a:cubicBezTo>
                    <a:pt x="794" y="375"/>
                    <a:pt x="794" y="390"/>
                    <a:pt x="794" y="398"/>
                  </a:cubicBezTo>
                  <a:cubicBezTo>
                    <a:pt x="786" y="398"/>
                    <a:pt x="779" y="405"/>
                    <a:pt x="771" y="405"/>
                  </a:cubicBezTo>
                  <a:cubicBezTo>
                    <a:pt x="764" y="413"/>
                    <a:pt x="756" y="421"/>
                    <a:pt x="748" y="428"/>
                  </a:cubicBezTo>
                  <a:cubicBezTo>
                    <a:pt x="748" y="436"/>
                    <a:pt x="741" y="436"/>
                    <a:pt x="733" y="436"/>
                  </a:cubicBezTo>
                  <a:cubicBezTo>
                    <a:pt x="725" y="443"/>
                    <a:pt x="725" y="451"/>
                    <a:pt x="718" y="459"/>
                  </a:cubicBezTo>
                  <a:cubicBezTo>
                    <a:pt x="710" y="421"/>
                    <a:pt x="710" y="421"/>
                    <a:pt x="710" y="421"/>
                  </a:cubicBezTo>
                  <a:close/>
                  <a:moveTo>
                    <a:pt x="809" y="38"/>
                  </a:moveTo>
                  <a:lnTo>
                    <a:pt x="809" y="38"/>
                  </a:lnTo>
                  <a:lnTo>
                    <a:pt x="809" y="38"/>
                  </a:lnTo>
                  <a:cubicBezTo>
                    <a:pt x="802" y="92"/>
                    <a:pt x="802" y="146"/>
                    <a:pt x="809" y="199"/>
                  </a:cubicBezTo>
                  <a:cubicBezTo>
                    <a:pt x="840" y="390"/>
                    <a:pt x="840" y="390"/>
                    <a:pt x="840" y="390"/>
                  </a:cubicBezTo>
                  <a:cubicBezTo>
                    <a:pt x="847" y="428"/>
                    <a:pt x="809" y="451"/>
                    <a:pt x="786" y="474"/>
                  </a:cubicBezTo>
                  <a:cubicBezTo>
                    <a:pt x="764" y="505"/>
                    <a:pt x="779" y="588"/>
                    <a:pt x="809" y="604"/>
                  </a:cubicBezTo>
                  <a:cubicBezTo>
                    <a:pt x="863" y="634"/>
                    <a:pt x="901" y="703"/>
                    <a:pt x="909" y="757"/>
                  </a:cubicBezTo>
                  <a:cubicBezTo>
                    <a:pt x="985" y="772"/>
                    <a:pt x="1084" y="810"/>
                    <a:pt x="1122" y="886"/>
                  </a:cubicBezTo>
                  <a:lnTo>
                    <a:pt x="1122" y="886"/>
                  </a:lnTo>
                  <a:cubicBezTo>
                    <a:pt x="1138" y="894"/>
                    <a:pt x="1184" y="902"/>
                    <a:pt x="1199" y="902"/>
                  </a:cubicBezTo>
                  <a:cubicBezTo>
                    <a:pt x="1222" y="902"/>
                    <a:pt x="1237" y="894"/>
                    <a:pt x="1260" y="886"/>
                  </a:cubicBezTo>
                  <a:cubicBezTo>
                    <a:pt x="1291" y="863"/>
                    <a:pt x="1314" y="833"/>
                    <a:pt x="1344" y="802"/>
                  </a:cubicBezTo>
                  <a:lnTo>
                    <a:pt x="1344" y="802"/>
                  </a:lnTo>
                  <a:cubicBezTo>
                    <a:pt x="1352" y="757"/>
                    <a:pt x="1352" y="757"/>
                    <a:pt x="1352" y="757"/>
                  </a:cubicBezTo>
                  <a:lnTo>
                    <a:pt x="1352" y="757"/>
                  </a:lnTo>
                  <a:cubicBezTo>
                    <a:pt x="1359" y="749"/>
                    <a:pt x="1375" y="741"/>
                    <a:pt x="1375" y="734"/>
                  </a:cubicBezTo>
                  <a:cubicBezTo>
                    <a:pt x="1390" y="718"/>
                    <a:pt x="1382" y="695"/>
                    <a:pt x="1397" y="680"/>
                  </a:cubicBezTo>
                  <a:cubicBezTo>
                    <a:pt x="1420" y="665"/>
                    <a:pt x="1459" y="673"/>
                    <a:pt x="1482" y="657"/>
                  </a:cubicBezTo>
                  <a:cubicBezTo>
                    <a:pt x="1489" y="650"/>
                    <a:pt x="1489" y="634"/>
                    <a:pt x="1482" y="634"/>
                  </a:cubicBezTo>
                  <a:cubicBezTo>
                    <a:pt x="1466" y="627"/>
                    <a:pt x="1451" y="642"/>
                    <a:pt x="1436" y="642"/>
                  </a:cubicBezTo>
                  <a:cubicBezTo>
                    <a:pt x="1428" y="634"/>
                    <a:pt x="1420" y="619"/>
                    <a:pt x="1405" y="627"/>
                  </a:cubicBezTo>
                  <a:cubicBezTo>
                    <a:pt x="1382" y="634"/>
                    <a:pt x="1367" y="680"/>
                    <a:pt x="1336" y="680"/>
                  </a:cubicBezTo>
                  <a:cubicBezTo>
                    <a:pt x="1321" y="680"/>
                    <a:pt x="1306" y="650"/>
                    <a:pt x="1298" y="642"/>
                  </a:cubicBezTo>
                  <a:cubicBezTo>
                    <a:pt x="1291" y="627"/>
                    <a:pt x="1268" y="619"/>
                    <a:pt x="1275" y="611"/>
                  </a:cubicBezTo>
                  <a:cubicBezTo>
                    <a:pt x="1283" y="596"/>
                    <a:pt x="1306" y="588"/>
                    <a:pt x="1321" y="573"/>
                  </a:cubicBezTo>
                  <a:cubicBezTo>
                    <a:pt x="1344" y="543"/>
                    <a:pt x="1359" y="497"/>
                    <a:pt x="1382" y="466"/>
                  </a:cubicBezTo>
                  <a:cubicBezTo>
                    <a:pt x="1397" y="443"/>
                    <a:pt x="1413" y="428"/>
                    <a:pt x="1428" y="413"/>
                  </a:cubicBezTo>
                  <a:cubicBezTo>
                    <a:pt x="1397" y="352"/>
                    <a:pt x="1397" y="352"/>
                    <a:pt x="1397" y="352"/>
                  </a:cubicBezTo>
                  <a:cubicBezTo>
                    <a:pt x="1390" y="336"/>
                    <a:pt x="1382" y="321"/>
                    <a:pt x="1375" y="321"/>
                  </a:cubicBezTo>
                  <a:cubicBezTo>
                    <a:pt x="1344" y="321"/>
                    <a:pt x="1329" y="359"/>
                    <a:pt x="1306" y="367"/>
                  </a:cubicBezTo>
                  <a:cubicBezTo>
                    <a:pt x="1283" y="367"/>
                    <a:pt x="1275" y="329"/>
                    <a:pt x="1260" y="329"/>
                  </a:cubicBezTo>
                  <a:cubicBezTo>
                    <a:pt x="1245" y="329"/>
                    <a:pt x="1245" y="359"/>
                    <a:pt x="1230" y="352"/>
                  </a:cubicBezTo>
                  <a:cubicBezTo>
                    <a:pt x="1214" y="344"/>
                    <a:pt x="1230" y="313"/>
                    <a:pt x="1214" y="291"/>
                  </a:cubicBezTo>
                  <a:cubicBezTo>
                    <a:pt x="1207" y="275"/>
                    <a:pt x="1199" y="260"/>
                    <a:pt x="1184" y="252"/>
                  </a:cubicBezTo>
                  <a:cubicBezTo>
                    <a:pt x="1168" y="245"/>
                    <a:pt x="1153" y="252"/>
                    <a:pt x="1138" y="237"/>
                  </a:cubicBezTo>
                  <a:cubicBezTo>
                    <a:pt x="1130" y="230"/>
                    <a:pt x="1145" y="214"/>
                    <a:pt x="1130" y="207"/>
                  </a:cubicBezTo>
                  <a:cubicBezTo>
                    <a:pt x="1107" y="184"/>
                    <a:pt x="1061" y="176"/>
                    <a:pt x="1046" y="146"/>
                  </a:cubicBezTo>
                  <a:cubicBezTo>
                    <a:pt x="1039" y="130"/>
                    <a:pt x="1077" y="123"/>
                    <a:pt x="1092" y="115"/>
                  </a:cubicBezTo>
                  <a:lnTo>
                    <a:pt x="1092" y="115"/>
                  </a:lnTo>
                  <a:cubicBezTo>
                    <a:pt x="1084" y="100"/>
                    <a:pt x="1077" y="84"/>
                    <a:pt x="1069" y="77"/>
                  </a:cubicBezTo>
                  <a:cubicBezTo>
                    <a:pt x="1061" y="69"/>
                    <a:pt x="1046" y="69"/>
                    <a:pt x="1031" y="54"/>
                  </a:cubicBezTo>
                  <a:cubicBezTo>
                    <a:pt x="1023" y="38"/>
                    <a:pt x="1031" y="8"/>
                    <a:pt x="1016" y="0"/>
                  </a:cubicBezTo>
                  <a:cubicBezTo>
                    <a:pt x="993" y="0"/>
                    <a:pt x="993" y="31"/>
                    <a:pt x="970" y="38"/>
                  </a:cubicBezTo>
                  <a:cubicBezTo>
                    <a:pt x="955" y="46"/>
                    <a:pt x="932" y="54"/>
                    <a:pt x="916" y="54"/>
                  </a:cubicBezTo>
                  <a:cubicBezTo>
                    <a:pt x="878" y="54"/>
                    <a:pt x="847" y="38"/>
                    <a:pt x="809" y="3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0" name="Freeform 190"/>
            <p:cNvSpPr>
              <a:spLocks noChangeArrowheads="1"/>
            </p:cNvSpPr>
            <p:nvPr/>
          </p:nvSpPr>
          <p:spPr bwMode="auto">
            <a:xfrm>
              <a:off x="4003415" y="3975100"/>
              <a:ext cx="1395322" cy="1430338"/>
            </a:xfrm>
            <a:custGeom>
              <a:avLst/>
              <a:gdLst>
                <a:gd name="T0" fmla="*/ 2826 w 3874"/>
                <a:gd name="T1" fmla="*/ 2276 h 3973"/>
                <a:gd name="T2" fmla="*/ 3124 w 3874"/>
                <a:gd name="T3" fmla="*/ 2620 h 3973"/>
                <a:gd name="T4" fmla="*/ 1940 w 3874"/>
                <a:gd name="T5" fmla="*/ 2849 h 3973"/>
                <a:gd name="T6" fmla="*/ 1971 w 3874"/>
                <a:gd name="T7" fmla="*/ 2903 h 3973"/>
                <a:gd name="T8" fmla="*/ 810 w 3874"/>
                <a:gd name="T9" fmla="*/ 2559 h 3973"/>
                <a:gd name="T10" fmla="*/ 1230 w 3874"/>
                <a:gd name="T11" fmla="*/ 2208 h 3973"/>
                <a:gd name="T12" fmla="*/ 1268 w 3874"/>
                <a:gd name="T13" fmla="*/ 3002 h 3973"/>
                <a:gd name="T14" fmla="*/ 1115 w 3874"/>
                <a:gd name="T15" fmla="*/ 2590 h 3973"/>
                <a:gd name="T16" fmla="*/ 1635 w 3874"/>
                <a:gd name="T17" fmla="*/ 2513 h 3973"/>
                <a:gd name="T18" fmla="*/ 1879 w 3874"/>
                <a:gd name="T19" fmla="*/ 1673 h 3973"/>
                <a:gd name="T20" fmla="*/ 1131 w 3874"/>
                <a:gd name="T21" fmla="*/ 1902 h 3973"/>
                <a:gd name="T22" fmla="*/ 1978 w 3874"/>
                <a:gd name="T23" fmla="*/ 1482 h 3973"/>
                <a:gd name="T24" fmla="*/ 2047 w 3874"/>
                <a:gd name="T25" fmla="*/ 1497 h 3973"/>
                <a:gd name="T26" fmla="*/ 23 w 3874"/>
                <a:gd name="T27" fmla="*/ 512 h 3973"/>
                <a:gd name="T28" fmla="*/ 298 w 3874"/>
                <a:gd name="T29" fmla="*/ 527 h 3973"/>
                <a:gd name="T30" fmla="*/ 23 w 3874"/>
                <a:gd name="T31" fmla="*/ 696 h 3973"/>
                <a:gd name="T32" fmla="*/ 741 w 3874"/>
                <a:gd name="T33" fmla="*/ 61 h 3973"/>
                <a:gd name="T34" fmla="*/ 466 w 3874"/>
                <a:gd name="T35" fmla="*/ 352 h 3973"/>
                <a:gd name="T36" fmla="*/ 1742 w 3874"/>
                <a:gd name="T37" fmla="*/ 1077 h 3973"/>
                <a:gd name="T38" fmla="*/ 2101 w 3874"/>
                <a:gd name="T39" fmla="*/ 779 h 3973"/>
                <a:gd name="T40" fmla="*/ 1230 w 3874"/>
                <a:gd name="T41" fmla="*/ 283 h 3973"/>
                <a:gd name="T42" fmla="*/ 1100 w 3874"/>
                <a:gd name="T43" fmla="*/ 466 h 3973"/>
                <a:gd name="T44" fmla="*/ 1337 w 3874"/>
                <a:gd name="T45" fmla="*/ 581 h 3973"/>
                <a:gd name="T46" fmla="*/ 1558 w 3874"/>
                <a:gd name="T47" fmla="*/ 863 h 3973"/>
                <a:gd name="T48" fmla="*/ 1046 w 3874"/>
                <a:gd name="T49" fmla="*/ 1169 h 3973"/>
                <a:gd name="T50" fmla="*/ 1551 w 3874"/>
                <a:gd name="T51" fmla="*/ 1093 h 3973"/>
                <a:gd name="T52" fmla="*/ 917 w 3874"/>
                <a:gd name="T53" fmla="*/ 1093 h 3973"/>
                <a:gd name="T54" fmla="*/ 1283 w 3874"/>
                <a:gd name="T55" fmla="*/ 588 h 3973"/>
                <a:gd name="T56" fmla="*/ 1161 w 3874"/>
                <a:gd name="T57" fmla="*/ 573 h 3973"/>
                <a:gd name="T58" fmla="*/ 2307 w 3874"/>
                <a:gd name="T59" fmla="*/ 527 h 3973"/>
                <a:gd name="T60" fmla="*/ 2223 w 3874"/>
                <a:gd name="T61" fmla="*/ 650 h 3973"/>
                <a:gd name="T62" fmla="*/ 2505 w 3874"/>
                <a:gd name="T63" fmla="*/ 482 h 3973"/>
                <a:gd name="T64" fmla="*/ 2276 w 3874"/>
                <a:gd name="T65" fmla="*/ 818 h 3973"/>
                <a:gd name="T66" fmla="*/ 2131 w 3874"/>
                <a:gd name="T67" fmla="*/ 1429 h 3973"/>
                <a:gd name="T68" fmla="*/ 2200 w 3874"/>
                <a:gd name="T69" fmla="*/ 1597 h 3973"/>
                <a:gd name="T70" fmla="*/ 2040 w 3874"/>
                <a:gd name="T71" fmla="*/ 2139 h 3973"/>
                <a:gd name="T72" fmla="*/ 2139 w 3874"/>
                <a:gd name="T73" fmla="*/ 2811 h 3973"/>
                <a:gd name="T74" fmla="*/ 2047 w 3874"/>
                <a:gd name="T75" fmla="*/ 3934 h 3973"/>
                <a:gd name="T76" fmla="*/ 2345 w 3874"/>
                <a:gd name="T77" fmla="*/ 3392 h 3973"/>
                <a:gd name="T78" fmla="*/ 2482 w 3874"/>
                <a:gd name="T79" fmla="*/ 2246 h 3973"/>
                <a:gd name="T80" fmla="*/ 3010 w 3874"/>
                <a:gd name="T81" fmla="*/ 1329 h 3973"/>
                <a:gd name="T82" fmla="*/ 2643 w 3874"/>
                <a:gd name="T83" fmla="*/ 1925 h 3973"/>
                <a:gd name="T84" fmla="*/ 2872 w 3874"/>
                <a:gd name="T85" fmla="*/ 2154 h 3973"/>
                <a:gd name="T86" fmla="*/ 3094 w 3874"/>
                <a:gd name="T87" fmla="*/ 2338 h 3973"/>
                <a:gd name="T88" fmla="*/ 3315 w 3874"/>
                <a:gd name="T89" fmla="*/ 1704 h 3973"/>
                <a:gd name="T90" fmla="*/ 3476 w 3874"/>
                <a:gd name="T91" fmla="*/ 1956 h 3973"/>
                <a:gd name="T92" fmla="*/ 3804 w 3874"/>
                <a:gd name="T93" fmla="*/ 2124 h 3973"/>
                <a:gd name="T94" fmla="*/ 3865 w 3874"/>
                <a:gd name="T95" fmla="*/ 1895 h 3973"/>
                <a:gd name="T96" fmla="*/ 3659 w 3874"/>
                <a:gd name="T97" fmla="*/ 1505 h 3973"/>
                <a:gd name="T98" fmla="*/ 3666 w 3874"/>
                <a:gd name="T99" fmla="*/ 1054 h 3973"/>
                <a:gd name="T100" fmla="*/ 3514 w 3874"/>
                <a:gd name="T101" fmla="*/ 741 h 3973"/>
                <a:gd name="T102" fmla="*/ 3697 w 3874"/>
                <a:gd name="T103" fmla="*/ 634 h 3973"/>
                <a:gd name="T104" fmla="*/ 3842 w 3874"/>
                <a:gd name="T105" fmla="*/ 367 h 3973"/>
                <a:gd name="T106" fmla="*/ 3499 w 3874"/>
                <a:gd name="T107" fmla="*/ 321 h 3973"/>
                <a:gd name="T108" fmla="*/ 3040 w 3874"/>
                <a:gd name="T109" fmla="*/ 474 h 3973"/>
                <a:gd name="T110" fmla="*/ 2979 w 3874"/>
                <a:gd name="T111" fmla="*/ 237 h 3973"/>
                <a:gd name="T112" fmla="*/ 2727 w 3874"/>
                <a:gd name="T113" fmla="*/ 268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4" h="3973">
                  <a:moveTo>
                    <a:pt x="3063" y="2681"/>
                  </a:moveTo>
                  <a:lnTo>
                    <a:pt x="3063" y="2681"/>
                  </a:lnTo>
                  <a:cubicBezTo>
                    <a:pt x="3040" y="2659"/>
                    <a:pt x="3032" y="2620"/>
                    <a:pt x="3010" y="2597"/>
                  </a:cubicBezTo>
                  <a:cubicBezTo>
                    <a:pt x="2994" y="2574"/>
                    <a:pt x="2933" y="2513"/>
                    <a:pt x="2941" y="2483"/>
                  </a:cubicBezTo>
                  <a:cubicBezTo>
                    <a:pt x="2949" y="2406"/>
                    <a:pt x="2926" y="2399"/>
                    <a:pt x="2880" y="2345"/>
                  </a:cubicBezTo>
                  <a:cubicBezTo>
                    <a:pt x="2864" y="2330"/>
                    <a:pt x="2834" y="2292"/>
                    <a:pt x="2826" y="2276"/>
                  </a:cubicBezTo>
                  <a:cubicBezTo>
                    <a:pt x="2826" y="2269"/>
                    <a:pt x="2857" y="2208"/>
                    <a:pt x="2864" y="2208"/>
                  </a:cubicBezTo>
                  <a:lnTo>
                    <a:pt x="2864" y="2208"/>
                  </a:lnTo>
                  <a:cubicBezTo>
                    <a:pt x="2880" y="2208"/>
                    <a:pt x="2994" y="2315"/>
                    <a:pt x="3010" y="2338"/>
                  </a:cubicBezTo>
                  <a:cubicBezTo>
                    <a:pt x="3025" y="2353"/>
                    <a:pt x="3032" y="2376"/>
                    <a:pt x="3040" y="2391"/>
                  </a:cubicBezTo>
                  <a:cubicBezTo>
                    <a:pt x="3048" y="2406"/>
                    <a:pt x="3071" y="2406"/>
                    <a:pt x="3086" y="2422"/>
                  </a:cubicBezTo>
                  <a:cubicBezTo>
                    <a:pt x="3109" y="2437"/>
                    <a:pt x="3139" y="2597"/>
                    <a:pt x="3124" y="2620"/>
                  </a:cubicBezTo>
                  <a:cubicBezTo>
                    <a:pt x="3094" y="2651"/>
                    <a:pt x="3116" y="2659"/>
                    <a:pt x="3139" y="2681"/>
                  </a:cubicBezTo>
                  <a:cubicBezTo>
                    <a:pt x="3170" y="2727"/>
                    <a:pt x="3101" y="2727"/>
                    <a:pt x="3071" y="2720"/>
                  </a:cubicBezTo>
                  <a:cubicBezTo>
                    <a:pt x="3063" y="2681"/>
                    <a:pt x="3063" y="2681"/>
                    <a:pt x="3063" y="2681"/>
                  </a:cubicBezTo>
                  <a:close/>
                  <a:moveTo>
                    <a:pt x="1940" y="2964"/>
                  </a:moveTo>
                  <a:lnTo>
                    <a:pt x="1940" y="2964"/>
                  </a:lnTo>
                  <a:cubicBezTo>
                    <a:pt x="1917" y="2933"/>
                    <a:pt x="1917" y="2880"/>
                    <a:pt x="1940" y="2849"/>
                  </a:cubicBezTo>
                  <a:cubicBezTo>
                    <a:pt x="1948" y="2834"/>
                    <a:pt x="1955" y="2811"/>
                    <a:pt x="1963" y="2796"/>
                  </a:cubicBezTo>
                  <a:cubicBezTo>
                    <a:pt x="1963" y="2788"/>
                    <a:pt x="1963" y="2781"/>
                    <a:pt x="1971" y="2773"/>
                  </a:cubicBezTo>
                  <a:cubicBezTo>
                    <a:pt x="1971" y="2765"/>
                    <a:pt x="1986" y="2750"/>
                    <a:pt x="1986" y="2743"/>
                  </a:cubicBezTo>
                  <a:lnTo>
                    <a:pt x="1986" y="2743"/>
                  </a:lnTo>
                  <a:cubicBezTo>
                    <a:pt x="2001" y="2781"/>
                    <a:pt x="1986" y="2826"/>
                    <a:pt x="1971" y="2865"/>
                  </a:cubicBezTo>
                  <a:cubicBezTo>
                    <a:pt x="1971" y="2880"/>
                    <a:pt x="1971" y="2888"/>
                    <a:pt x="1971" y="2903"/>
                  </a:cubicBezTo>
                  <a:cubicBezTo>
                    <a:pt x="1971" y="2926"/>
                    <a:pt x="1963" y="2941"/>
                    <a:pt x="1963" y="2956"/>
                  </a:cubicBezTo>
                  <a:cubicBezTo>
                    <a:pt x="1940" y="2964"/>
                    <a:pt x="1940" y="2964"/>
                    <a:pt x="1940" y="2964"/>
                  </a:cubicBezTo>
                  <a:close/>
                  <a:moveTo>
                    <a:pt x="749" y="2826"/>
                  </a:moveTo>
                  <a:lnTo>
                    <a:pt x="749" y="2826"/>
                  </a:lnTo>
                  <a:cubicBezTo>
                    <a:pt x="779" y="2804"/>
                    <a:pt x="772" y="2720"/>
                    <a:pt x="810" y="2674"/>
                  </a:cubicBezTo>
                  <a:cubicBezTo>
                    <a:pt x="840" y="2643"/>
                    <a:pt x="886" y="2567"/>
                    <a:pt x="810" y="2559"/>
                  </a:cubicBezTo>
                  <a:cubicBezTo>
                    <a:pt x="810" y="2551"/>
                    <a:pt x="810" y="2551"/>
                    <a:pt x="810" y="2551"/>
                  </a:cubicBezTo>
                  <a:cubicBezTo>
                    <a:pt x="802" y="2551"/>
                    <a:pt x="802" y="2551"/>
                    <a:pt x="802" y="2544"/>
                  </a:cubicBezTo>
                  <a:cubicBezTo>
                    <a:pt x="863" y="2521"/>
                    <a:pt x="833" y="2384"/>
                    <a:pt x="863" y="2376"/>
                  </a:cubicBezTo>
                  <a:cubicBezTo>
                    <a:pt x="917" y="2361"/>
                    <a:pt x="993" y="2361"/>
                    <a:pt x="1016" y="2292"/>
                  </a:cubicBezTo>
                  <a:cubicBezTo>
                    <a:pt x="1046" y="2292"/>
                    <a:pt x="1092" y="2345"/>
                    <a:pt x="1123" y="2315"/>
                  </a:cubicBezTo>
                  <a:cubicBezTo>
                    <a:pt x="1146" y="2292"/>
                    <a:pt x="1207" y="2208"/>
                    <a:pt x="1230" y="2208"/>
                  </a:cubicBezTo>
                  <a:cubicBezTo>
                    <a:pt x="1238" y="2185"/>
                    <a:pt x="1314" y="2162"/>
                    <a:pt x="1337" y="2154"/>
                  </a:cubicBezTo>
                  <a:cubicBezTo>
                    <a:pt x="1390" y="2124"/>
                    <a:pt x="1360" y="2185"/>
                    <a:pt x="1352" y="2223"/>
                  </a:cubicBezTo>
                  <a:cubicBezTo>
                    <a:pt x="1344" y="2246"/>
                    <a:pt x="1375" y="2399"/>
                    <a:pt x="1383" y="2429"/>
                  </a:cubicBezTo>
                  <a:cubicBezTo>
                    <a:pt x="1406" y="2513"/>
                    <a:pt x="1413" y="2551"/>
                    <a:pt x="1467" y="2613"/>
                  </a:cubicBezTo>
                  <a:cubicBezTo>
                    <a:pt x="1490" y="2643"/>
                    <a:pt x="1543" y="2842"/>
                    <a:pt x="1505" y="2872"/>
                  </a:cubicBezTo>
                  <a:cubicBezTo>
                    <a:pt x="1436" y="2941"/>
                    <a:pt x="1383" y="3040"/>
                    <a:pt x="1268" y="3002"/>
                  </a:cubicBezTo>
                  <a:cubicBezTo>
                    <a:pt x="1222" y="2987"/>
                    <a:pt x="1207" y="3086"/>
                    <a:pt x="1184" y="3117"/>
                  </a:cubicBezTo>
                  <a:cubicBezTo>
                    <a:pt x="1092" y="3224"/>
                    <a:pt x="970" y="3056"/>
                    <a:pt x="1054" y="2995"/>
                  </a:cubicBezTo>
                  <a:cubicBezTo>
                    <a:pt x="1085" y="2972"/>
                    <a:pt x="1169" y="2956"/>
                    <a:pt x="1154" y="2911"/>
                  </a:cubicBezTo>
                  <a:cubicBezTo>
                    <a:pt x="1138" y="2872"/>
                    <a:pt x="1108" y="2826"/>
                    <a:pt x="1100" y="2788"/>
                  </a:cubicBezTo>
                  <a:cubicBezTo>
                    <a:pt x="1054" y="2773"/>
                    <a:pt x="1046" y="2735"/>
                    <a:pt x="1062" y="2697"/>
                  </a:cubicBezTo>
                  <a:cubicBezTo>
                    <a:pt x="1123" y="2697"/>
                    <a:pt x="1154" y="2643"/>
                    <a:pt x="1115" y="2590"/>
                  </a:cubicBezTo>
                  <a:cubicBezTo>
                    <a:pt x="1024" y="2468"/>
                    <a:pt x="894" y="3025"/>
                    <a:pt x="756" y="2857"/>
                  </a:cubicBezTo>
                  <a:cubicBezTo>
                    <a:pt x="749" y="2826"/>
                    <a:pt x="749" y="2826"/>
                    <a:pt x="749" y="2826"/>
                  </a:cubicBezTo>
                  <a:close/>
                  <a:moveTo>
                    <a:pt x="1436" y="2445"/>
                  </a:moveTo>
                  <a:lnTo>
                    <a:pt x="1436" y="2445"/>
                  </a:lnTo>
                  <a:cubicBezTo>
                    <a:pt x="1467" y="2506"/>
                    <a:pt x="1467" y="2506"/>
                    <a:pt x="1467" y="2506"/>
                  </a:cubicBezTo>
                  <a:cubicBezTo>
                    <a:pt x="1497" y="2544"/>
                    <a:pt x="1604" y="2551"/>
                    <a:pt x="1635" y="2513"/>
                  </a:cubicBezTo>
                  <a:cubicBezTo>
                    <a:pt x="1673" y="2460"/>
                    <a:pt x="1673" y="2376"/>
                    <a:pt x="1703" y="2315"/>
                  </a:cubicBezTo>
                  <a:cubicBezTo>
                    <a:pt x="1726" y="2261"/>
                    <a:pt x="1772" y="2238"/>
                    <a:pt x="1795" y="2177"/>
                  </a:cubicBezTo>
                  <a:cubicBezTo>
                    <a:pt x="1833" y="2101"/>
                    <a:pt x="1849" y="2017"/>
                    <a:pt x="1887" y="1940"/>
                  </a:cubicBezTo>
                  <a:cubicBezTo>
                    <a:pt x="1933" y="1849"/>
                    <a:pt x="2017" y="1734"/>
                    <a:pt x="2047" y="1650"/>
                  </a:cubicBezTo>
                  <a:cubicBezTo>
                    <a:pt x="2055" y="1627"/>
                    <a:pt x="2032" y="1520"/>
                    <a:pt x="2009" y="1551"/>
                  </a:cubicBezTo>
                  <a:cubicBezTo>
                    <a:pt x="1879" y="1673"/>
                    <a:pt x="1879" y="1673"/>
                    <a:pt x="1879" y="1673"/>
                  </a:cubicBezTo>
                  <a:cubicBezTo>
                    <a:pt x="1833" y="1719"/>
                    <a:pt x="1474" y="1986"/>
                    <a:pt x="1558" y="2055"/>
                  </a:cubicBezTo>
                  <a:cubicBezTo>
                    <a:pt x="1589" y="2070"/>
                    <a:pt x="1619" y="2086"/>
                    <a:pt x="1650" y="2101"/>
                  </a:cubicBezTo>
                  <a:cubicBezTo>
                    <a:pt x="1596" y="2101"/>
                    <a:pt x="1482" y="2132"/>
                    <a:pt x="1459" y="2177"/>
                  </a:cubicBezTo>
                  <a:cubicBezTo>
                    <a:pt x="1436" y="2231"/>
                    <a:pt x="1398" y="2391"/>
                    <a:pt x="1436" y="2445"/>
                  </a:cubicBezTo>
                  <a:close/>
                  <a:moveTo>
                    <a:pt x="1131" y="1902"/>
                  </a:moveTo>
                  <a:lnTo>
                    <a:pt x="1131" y="1902"/>
                  </a:lnTo>
                  <a:cubicBezTo>
                    <a:pt x="1115" y="1849"/>
                    <a:pt x="1169" y="1749"/>
                    <a:pt x="1199" y="1719"/>
                  </a:cubicBezTo>
                  <a:cubicBezTo>
                    <a:pt x="1230" y="1688"/>
                    <a:pt x="1299" y="1597"/>
                    <a:pt x="1337" y="1597"/>
                  </a:cubicBezTo>
                  <a:cubicBezTo>
                    <a:pt x="1360" y="1673"/>
                    <a:pt x="1276" y="1749"/>
                    <a:pt x="1253" y="1826"/>
                  </a:cubicBezTo>
                  <a:cubicBezTo>
                    <a:pt x="1245" y="1864"/>
                    <a:pt x="1184" y="2017"/>
                    <a:pt x="1131" y="1948"/>
                  </a:cubicBezTo>
                  <a:cubicBezTo>
                    <a:pt x="1131" y="1902"/>
                    <a:pt x="1131" y="1902"/>
                    <a:pt x="1131" y="1902"/>
                  </a:cubicBezTo>
                  <a:close/>
                  <a:moveTo>
                    <a:pt x="1978" y="1482"/>
                  </a:moveTo>
                  <a:lnTo>
                    <a:pt x="1978" y="1482"/>
                  </a:lnTo>
                  <a:cubicBezTo>
                    <a:pt x="1963" y="1459"/>
                    <a:pt x="2009" y="1444"/>
                    <a:pt x="2017" y="1429"/>
                  </a:cubicBezTo>
                  <a:cubicBezTo>
                    <a:pt x="2032" y="1398"/>
                    <a:pt x="2032" y="1368"/>
                    <a:pt x="2040" y="1337"/>
                  </a:cubicBezTo>
                  <a:cubicBezTo>
                    <a:pt x="2055" y="1360"/>
                    <a:pt x="2063" y="1383"/>
                    <a:pt x="2070" y="1406"/>
                  </a:cubicBezTo>
                  <a:cubicBezTo>
                    <a:pt x="2085" y="1436"/>
                    <a:pt x="2101" y="1459"/>
                    <a:pt x="2070" y="1482"/>
                  </a:cubicBezTo>
                  <a:cubicBezTo>
                    <a:pt x="2063" y="1482"/>
                    <a:pt x="2055" y="1497"/>
                    <a:pt x="2047" y="1497"/>
                  </a:cubicBezTo>
                  <a:cubicBezTo>
                    <a:pt x="2047" y="1505"/>
                    <a:pt x="2032" y="1505"/>
                    <a:pt x="2032" y="1505"/>
                  </a:cubicBezTo>
                  <a:cubicBezTo>
                    <a:pt x="2017" y="1505"/>
                    <a:pt x="2009" y="1513"/>
                    <a:pt x="1994" y="1513"/>
                  </a:cubicBezTo>
                  <a:cubicBezTo>
                    <a:pt x="1978" y="1482"/>
                    <a:pt x="1978" y="1482"/>
                    <a:pt x="1978" y="1482"/>
                  </a:cubicBezTo>
                  <a:close/>
                  <a:moveTo>
                    <a:pt x="31" y="642"/>
                  </a:moveTo>
                  <a:lnTo>
                    <a:pt x="31" y="642"/>
                  </a:lnTo>
                  <a:cubicBezTo>
                    <a:pt x="8" y="627"/>
                    <a:pt x="0" y="527"/>
                    <a:pt x="23" y="512"/>
                  </a:cubicBezTo>
                  <a:cubicBezTo>
                    <a:pt x="54" y="482"/>
                    <a:pt x="107" y="497"/>
                    <a:pt x="145" y="504"/>
                  </a:cubicBezTo>
                  <a:cubicBezTo>
                    <a:pt x="206" y="512"/>
                    <a:pt x="222" y="459"/>
                    <a:pt x="268" y="459"/>
                  </a:cubicBezTo>
                  <a:cubicBezTo>
                    <a:pt x="313" y="459"/>
                    <a:pt x="352" y="443"/>
                    <a:pt x="367" y="398"/>
                  </a:cubicBezTo>
                  <a:lnTo>
                    <a:pt x="367" y="398"/>
                  </a:lnTo>
                  <a:cubicBezTo>
                    <a:pt x="374" y="421"/>
                    <a:pt x="397" y="428"/>
                    <a:pt x="405" y="459"/>
                  </a:cubicBezTo>
                  <a:cubicBezTo>
                    <a:pt x="382" y="474"/>
                    <a:pt x="252" y="474"/>
                    <a:pt x="298" y="527"/>
                  </a:cubicBezTo>
                  <a:cubicBezTo>
                    <a:pt x="313" y="550"/>
                    <a:pt x="283" y="581"/>
                    <a:pt x="260" y="573"/>
                  </a:cubicBezTo>
                  <a:cubicBezTo>
                    <a:pt x="245" y="565"/>
                    <a:pt x="168" y="588"/>
                    <a:pt x="183" y="611"/>
                  </a:cubicBezTo>
                  <a:cubicBezTo>
                    <a:pt x="160" y="650"/>
                    <a:pt x="206" y="696"/>
                    <a:pt x="153" y="718"/>
                  </a:cubicBezTo>
                  <a:cubicBezTo>
                    <a:pt x="130" y="726"/>
                    <a:pt x="115" y="711"/>
                    <a:pt x="99" y="696"/>
                  </a:cubicBezTo>
                  <a:cubicBezTo>
                    <a:pt x="84" y="673"/>
                    <a:pt x="77" y="680"/>
                    <a:pt x="54" y="680"/>
                  </a:cubicBezTo>
                  <a:cubicBezTo>
                    <a:pt x="54" y="688"/>
                    <a:pt x="31" y="696"/>
                    <a:pt x="23" y="696"/>
                  </a:cubicBezTo>
                  <a:cubicBezTo>
                    <a:pt x="31" y="642"/>
                    <a:pt x="31" y="642"/>
                    <a:pt x="31" y="642"/>
                  </a:cubicBezTo>
                  <a:close/>
                  <a:moveTo>
                    <a:pt x="466" y="321"/>
                  </a:moveTo>
                  <a:lnTo>
                    <a:pt x="466" y="321"/>
                  </a:lnTo>
                  <a:cubicBezTo>
                    <a:pt x="497" y="283"/>
                    <a:pt x="542" y="290"/>
                    <a:pt x="565" y="245"/>
                  </a:cubicBezTo>
                  <a:cubicBezTo>
                    <a:pt x="581" y="214"/>
                    <a:pt x="588" y="191"/>
                    <a:pt x="619" y="168"/>
                  </a:cubicBezTo>
                  <a:cubicBezTo>
                    <a:pt x="657" y="130"/>
                    <a:pt x="703" y="107"/>
                    <a:pt x="741" y="61"/>
                  </a:cubicBezTo>
                  <a:cubicBezTo>
                    <a:pt x="772" y="38"/>
                    <a:pt x="810" y="23"/>
                    <a:pt x="840" y="0"/>
                  </a:cubicBezTo>
                  <a:cubicBezTo>
                    <a:pt x="856" y="38"/>
                    <a:pt x="840" y="168"/>
                    <a:pt x="794" y="184"/>
                  </a:cubicBezTo>
                  <a:cubicBezTo>
                    <a:pt x="772" y="199"/>
                    <a:pt x="772" y="184"/>
                    <a:pt x="749" y="207"/>
                  </a:cubicBezTo>
                  <a:cubicBezTo>
                    <a:pt x="710" y="252"/>
                    <a:pt x="672" y="352"/>
                    <a:pt x="596" y="329"/>
                  </a:cubicBezTo>
                  <a:cubicBezTo>
                    <a:pt x="573" y="321"/>
                    <a:pt x="542" y="298"/>
                    <a:pt x="520" y="329"/>
                  </a:cubicBezTo>
                  <a:cubicBezTo>
                    <a:pt x="504" y="352"/>
                    <a:pt x="520" y="390"/>
                    <a:pt x="466" y="352"/>
                  </a:cubicBezTo>
                  <a:cubicBezTo>
                    <a:pt x="466" y="321"/>
                    <a:pt x="466" y="321"/>
                    <a:pt x="466" y="321"/>
                  </a:cubicBezTo>
                  <a:close/>
                  <a:moveTo>
                    <a:pt x="1551" y="1093"/>
                  </a:moveTo>
                  <a:lnTo>
                    <a:pt x="1551" y="1093"/>
                  </a:lnTo>
                  <a:cubicBezTo>
                    <a:pt x="1596" y="1070"/>
                    <a:pt x="1665" y="1085"/>
                    <a:pt x="1688" y="1054"/>
                  </a:cubicBezTo>
                  <a:cubicBezTo>
                    <a:pt x="1696" y="1039"/>
                    <a:pt x="1772" y="917"/>
                    <a:pt x="1772" y="986"/>
                  </a:cubicBezTo>
                  <a:cubicBezTo>
                    <a:pt x="1780" y="1032"/>
                    <a:pt x="1742" y="1062"/>
                    <a:pt x="1742" y="1077"/>
                  </a:cubicBezTo>
                  <a:cubicBezTo>
                    <a:pt x="1818" y="1077"/>
                    <a:pt x="1856" y="1093"/>
                    <a:pt x="1917" y="1047"/>
                  </a:cubicBezTo>
                  <a:cubicBezTo>
                    <a:pt x="1940" y="1032"/>
                    <a:pt x="2093" y="902"/>
                    <a:pt x="2063" y="894"/>
                  </a:cubicBezTo>
                  <a:cubicBezTo>
                    <a:pt x="2017" y="894"/>
                    <a:pt x="1986" y="917"/>
                    <a:pt x="1948" y="917"/>
                  </a:cubicBezTo>
                  <a:cubicBezTo>
                    <a:pt x="1948" y="879"/>
                    <a:pt x="1994" y="772"/>
                    <a:pt x="2024" y="848"/>
                  </a:cubicBezTo>
                  <a:cubicBezTo>
                    <a:pt x="2040" y="909"/>
                    <a:pt x="2108" y="840"/>
                    <a:pt x="2085" y="787"/>
                  </a:cubicBezTo>
                  <a:cubicBezTo>
                    <a:pt x="2070" y="734"/>
                    <a:pt x="2047" y="757"/>
                    <a:pt x="2101" y="779"/>
                  </a:cubicBezTo>
                  <a:cubicBezTo>
                    <a:pt x="2131" y="787"/>
                    <a:pt x="2131" y="772"/>
                    <a:pt x="2131" y="749"/>
                  </a:cubicBezTo>
                  <a:cubicBezTo>
                    <a:pt x="2116" y="588"/>
                    <a:pt x="1810" y="512"/>
                    <a:pt x="1681" y="482"/>
                  </a:cubicBezTo>
                  <a:cubicBezTo>
                    <a:pt x="1612" y="474"/>
                    <a:pt x="1619" y="405"/>
                    <a:pt x="1596" y="344"/>
                  </a:cubicBezTo>
                  <a:cubicBezTo>
                    <a:pt x="1574" y="283"/>
                    <a:pt x="1497" y="260"/>
                    <a:pt x="1482" y="191"/>
                  </a:cubicBezTo>
                  <a:cubicBezTo>
                    <a:pt x="1474" y="138"/>
                    <a:pt x="1360" y="115"/>
                    <a:pt x="1314" y="153"/>
                  </a:cubicBezTo>
                  <a:cubicBezTo>
                    <a:pt x="1238" y="214"/>
                    <a:pt x="1161" y="153"/>
                    <a:pt x="1230" y="283"/>
                  </a:cubicBezTo>
                  <a:cubicBezTo>
                    <a:pt x="1230" y="283"/>
                    <a:pt x="1131" y="229"/>
                    <a:pt x="1077" y="252"/>
                  </a:cubicBezTo>
                  <a:cubicBezTo>
                    <a:pt x="1062" y="260"/>
                    <a:pt x="1054" y="306"/>
                    <a:pt x="1069" y="313"/>
                  </a:cubicBezTo>
                  <a:cubicBezTo>
                    <a:pt x="1085" y="329"/>
                    <a:pt x="1100" y="321"/>
                    <a:pt x="1115" y="321"/>
                  </a:cubicBezTo>
                  <a:cubicBezTo>
                    <a:pt x="1138" y="336"/>
                    <a:pt x="1085" y="390"/>
                    <a:pt x="1069" y="398"/>
                  </a:cubicBezTo>
                  <a:cubicBezTo>
                    <a:pt x="1062" y="405"/>
                    <a:pt x="1016" y="413"/>
                    <a:pt x="1016" y="428"/>
                  </a:cubicBezTo>
                  <a:cubicBezTo>
                    <a:pt x="1024" y="451"/>
                    <a:pt x="1085" y="459"/>
                    <a:pt x="1100" y="466"/>
                  </a:cubicBezTo>
                  <a:cubicBezTo>
                    <a:pt x="1131" y="482"/>
                    <a:pt x="1169" y="482"/>
                    <a:pt x="1207" y="482"/>
                  </a:cubicBezTo>
                  <a:cubicBezTo>
                    <a:pt x="1253" y="482"/>
                    <a:pt x="1276" y="520"/>
                    <a:pt x="1306" y="543"/>
                  </a:cubicBezTo>
                  <a:cubicBezTo>
                    <a:pt x="1321" y="550"/>
                    <a:pt x="1337" y="565"/>
                    <a:pt x="1352" y="565"/>
                  </a:cubicBezTo>
                  <a:cubicBezTo>
                    <a:pt x="1352" y="573"/>
                    <a:pt x="1352" y="573"/>
                    <a:pt x="1352" y="573"/>
                  </a:cubicBezTo>
                  <a:cubicBezTo>
                    <a:pt x="1344" y="573"/>
                    <a:pt x="1337" y="581"/>
                    <a:pt x="1337" y="581"/>
                  </a:cubicBezTo>
                  <a:lnTo>
                    <a:pt x="1337" y="581"/>
                  </a:lnTo>
                  <a:cubicBezTo>
                    <a:pt x="1383" y="596"/>
                    <a:pt x="1352" y="642"/>
                    <a:pt x="1421" y="611"/>
                  </a:cubicBezTo>
                  <a:cubicBezTo>
                    <a:pt x="1451" y="596"/>
                    <a:pt x="1520" y="558"/>
                    <a:pt x="1558" y="558"/>
                  </a:cubicBezTo>
                  <a:cubicBezTo>
                    <a:pt x="1596" y="734"/>
                    <a:pt x="1375" y="680"/>
                    <a:pt x="1367" y="726"/>
                  </a:cubicBezTo>
                  <a:cubicBezTo>
                    <a:pt x="1367" y="810"/>
                    <a:pt x="1260" y="840"/>
                    <a:pt x="1268" y="925"/>
                  </a:cubicBezTo>
                  <a:cubicBezTo>
                    <a:pt x="1268" y="993"/>
                    <a:pt x="1413" y="909"/>
                    <a:pt x="1444" y="894"/>
                  </a:cubicBezTo>
                  <a:cubicBezTo>
                    <a:pt x="1459" y="886"/>
                    <a:pt x="1558" y="848"/>
                    <a:pt x="1558" y="863"/>
                  </a:cubicBezTo>
                  <a:cubicBezTo>
                    <a:pt x="1551" y="940"/>
                    <a:pt x="1474" y="978"/>
                    <a:pt x="1398" y="978"/>
                  </a:cubicBezTo>
                  <a:cubicBezTo>
                    <a:pt x="1344" y="986"/>
                    <a:pt x="1276" y="1093"/>
                    <a:pt x="1222" y="993"/>
                  </a:cubicBezTo>
                  <a:lnTo>
                    <a:pt x="1222" y="993"/>
                  </a:lnTo>
                  <a:cubicBezTo>
                    <a:pt x="1222" y="1077"/>
                    <a:pt x="1192" y="1077"/>
                    <a:pt x="1138" y="1024"/>
                  </a:cubicBezTo>
                  <a:cubicBezTo>
                    <a:pt x="1085" y="970"/>
                    <a:pt x="1046" y="978"/>
                    <a:pt x="1001" y="1024"/>
                  </a:cubicBezTo>
                  <a:cubicBezTo>
                    <a:pt x="955" y="1100"/>
                    <a:pt x="1008" y="1115"/>
                    <a:pt x="1046" y="1169"/>
                  </a:cubicBezTo>
                  <a:cubicBezTo>
                    <a:pt x="1077" y="1215"/>
                    <a:pt x="1085" y="1222"/>
                    <a:pt x="1138" y="1200"/>
                  </a:cubicBezTo>
                  <a:cubicBezTo>
                    <a:pt x="1177" y="1184"/>
                    <a:pt x="1192" y="1161"/>
                    <a:pt x="1245" y="1154"/>
                  </a:cubicBezTo>
                  <a:cubicBezTo>
                    <a:pt x="1268" y="1154"/>
                    <a:pt x="1299" y="1154"/>
                    <a:pt x="1321" y="1161"/>
                  </a:cubicBezTo>
                  <a:cubicBezTo>
                    <a:pt x="1360" y="1169"/>
                    <a:pt x="1390" y="1123"/>
                    <a:pt x="1429" y="1123"/>
                  </a:cubicBezTo>
                  <a:cubicBezTo>
                    <a:pt x="1474" y="1123"/>
                    <a:pt x="1482" y="1161"/>
                    <a:pt x="1520" y="1115"/>
                  </a:cubicBezTo>
                  <a:cubicBezTo>
                    <a:pt x="1551" y="1093"/>
                    <a:pt x="1551" y="1093"/>
                    <a:pt x="1551" y="1093"/>
                  </a:cubicBezTo>
                  <a:close/>
                  <a:moveTo>
                    <a:pt x="947" y="986"/>
                  </a:moveTo>
                  <a:lnTo>
                    <a:pt x="947" y="986"/>
                  </a:lnTo>
                  <a:cubicBezTo>
                    <a:pt x="955" y="1009"/>
                    <a:pt x="955" y="1009"/>
                    <a:pt x="955" y="1009"/>
                  </a:cubicBezTo>
                  <a:cubicBezTo>
                    <a:pt x="955" y="1024"/>
                    <a:pt x="947" y="1039"/>
                    <a:pt x="940" y="1054"/>
                  </a:cubicBezTo>
                  <a:cubicBezTo>
                    <a:pt x="940" y="1062"/>
                    <a:pt x="940" y="1070"/>
                    <a:pt x="932" y="1077"/>
                  </a:cubicBezTo>
                  <a:cubicBezTo>
                    <a:pt x="932" y="1085"/>
                    <a:pt x="924" y="1093"/>
                    <a:pt x="917" y="1093"/>
                  </a:cubicBezTo>
                  <a:cubicBezTo>
                    <a:pt x="879" y="1108"/>
                    <a:pt x="871" y="1077"/>
                    <a:pt x="902" y="1054"/>
                  </a:cubicBezTo>
                  <a:cubicBezTo>
                    <a:pt x="909" y="1047"/>
                    <a:pt x="917" y="1039"/>
                    <a:pt x="917" y="1024"/>
                  </a:cubicBezTo>
                  <a:cubicBezTo>
                    <a:pt x="917" y="1001"/>
                    <a:pt x="940" y="1001"/>
                    <a:pt x="947" y="986"/>
                  </a:cubicBezTo>
                  <a:close/>
                  <a:moveTo>
                    <a:pt x="1268" y="573"/>
                  </a:moveTo>
                  <a:lnTo>
                    <a:pt x="1268" y="573"/>
                  </a:lnTo>
                  <a:cubicBezTo>
                    <a:pt x="1283" y="588"/>
                    <a:pt x="1283" y="588"/>
                    <a:pt x="1283" y="588"/>
                  </a:cubicBezTo>
                  <a:cubicBezTo>
                    <a:pt x="1299" y="596"/>
                    <a:pt x="1337" y="627"/>
                    <a:pt x="1329" y="642"/>
                  </a:cubicBezTo>
                  <a:cubicBezTo>
                    <a:pt x="1321" y="642"/>
                    <a:pt x="1314" y="650"/>
                    <a:pt x="1299" y="642"/>
                  </a:cubicBezTo>
                  <a:cubicBezTo>
                    <a:pt x="1283" y="642"/>
                    <a:pt x="1260" y="642"/>
                    <a:pt x="1245" y="634"/>
                  </a:cubicBezTo>
                  <a:cubicBezTo>
                    <a:pt x="1207" y="634"/>
                    <a:pt x="1177" y="619"/>
                    <a:pt x="1138" y="611"/>
                  </a:cubicBezTo>
                  <a:cubicBezTo>
                    <a:pt x="1123" y="604"/>
                    <a:pt x="1077" y="596"/>
                    <a:pt x="1077" y="581"/>
                  </a:cubicBezTo>
                  <a:cubicBezTo>
                    <a:pt x="1085" y="543"/>
                    <a:pt x="1146" y="573"/>
                    <a:pt x="1161" y="573"/>
                  </a:cubicBezTo>
                  <a:cubicBezTo>
                    <a:pt x="1184" y="573"/>
                    <a:pt x="1199" y="565"/>
                    <a:pt x="1215" y="558"/>
                  </a:cubicBezTo>
                  <a:cubicBezTo>
                    <a:pt x="1238" y="550"/>
                    <a:pt x="1245" y="581"/>
                    <a:pt x="1268" y="573"/>
                  </a:cubicBezTo>
                  <a:close/>
                  <a:moveTo>
                    <a:pt x="2223" y="650"/>
                  </a:moveTo>
                  <a:lnTo>
                    <a:pt x="2223" y="650"/>
                  </a:lnTo>
                  <a:cubicBezTo>
                    <a:pt x="2223" y="627"/>
                    <a:pt x="2230" y="588"/>
                    <a:pt x="2253" y="573"/>
                  </a:cubicBezTo>
                  <a:cubicBezTo>
                    <a:pt x="2269" y="558"/>
                    <a:pt x="2292" y="543"/>
                    <a:pt x="2307" y="527"/>
                  </a:cubicBezTo>
                  <a:cubicBezTo>
                    <a:pt x="2330" y="504"/>
                    <a:pt x="2345" y="466"/>
                    <a:pt x="2368" y="451"/>
                  </a:cubicBezTo>
                  <a:cubicBezTo>
                    <a:pt x="2383" y="436"/>
                    <a:pt x="2429" y="398"/>
                    <a:pt x="2452" y="390"/>
                  </a:cubicBezTo>
                  <a:cubicBezTo>
                    <a:pt x="2452" y="421"/>
                    <a:pt x="2414" y="443"/>
                    <a:pt x="2399" y="466"/>
                  </a:cubicBezTo>
                  <a:cubicBezTo>
                    <a:pt x="2376" y="497"/>
                    <a:pt x="2345" y="535"/>
                    <a:pt x="2315" y="565"/>
                  </a:cubicBezTo>
                  <a:cubicBezTo>
                    <a:pt x="2292" y="588"/>
                    <a:pt x="2284" y="611"/>
                    <a:pt x="2261" y="627"/>
                  </a:cubicBezTo>
                  <a:cubicBezTo>
                    <a:pt x="2223" y="650"/>
                    <a:pt x="2223" y="650"/>
                    <a:pt x="2223" y="650"/>
                  </a:cubicBezTo>
                  <a:close/>
                  <a:moveTo>
                    <a:pt x="2643" y="199"/>
                  </a:moveTo>
                  <a:lnTo>
                    <a:pt x="2643" y="199"/>
                  </a:lnTo>
                  <a:cubicBezTo>
                    <a:pt x="2620" y="222"/>
                    <a:pt x="2590" y="245"/>
                    <a:pt x="2574" y="252"/>
                  </a:cubicBezTo>
                  <a:cubicBezTo>
                    <a:pt x="2528" y="275"/>
                    <a:pt x="2544" y="313"/>
                    <a:pt x="2513" y="352"/>
                  </a:cubicBezTo>
                  <a:cubicBezTo>
                    <a:pt x="2490" y="413"/>
                    <a:pt x="2498" y="497"/>
                    <a:pt x="2574" y="459"/>
                  </a:cubicBezTo>
                  <a:cubicBezTo>
                    <a:pt x="2643" y="428"/>
                    <a:pt x="2559" y="543"/>
                    <a:pt x="2505" y="482"/>
                  </a:cubicBezTo>
                  <a:cubicBezTo>
                    <a:pt x="2467" y="443"/>
                    <a:pt x="2460" y="489"/>
                    <a:pt x="2437" y="543"/>
                  </a:cubicBezTo>
                  <a:cubicBezTo>
                    <a:pt x="2429" y="550"/>
                    <a:pt x="2376" y="611"/>
                    <a:pt x="2406" y="611"/>
                  </a:cubicBezTo>
                  <a:cubicBezTo>
                    <a:pt x="2452" y="611"/>
                    <a:pt x="2475" y="550"/>
                    <a:pt x="2475" y="627"/>
                  </a:cubicBezTo>
                  <a:cubicBezTo>
                    <a:pt x="2475" y="673"/>
                    <a:pt x="2521" y="665"/>
                    <a:pt x="2551" y="657"/>
                  </a:cubicBezTo>
                  <a:cubicBezTo>
                    <a:pt x="2528" y="680"/>
                    <a:pt x="2498" y="688"/>
                    <a:pt x="2460" y="688"/>
                  </a:cubicBezTo>
                  <a:cubicBezTo>
                    <a:pt x="2452" y="688"/>
                    <a:pt x="2315" y="802"/>
                    <a:pt x="2276" y="818"/>
                  </a:cubicBezTo>
                  <a:cubicBezTo>
                    <a:pt x="2238" y="833"/>
                    <a:pt x="2177" y="894"/>
                    <a:pt x="2246" y="902"/>
                  </a:cubicBezTo>
                  <a:cubicBezTo>
                    <a:pt x="2315" y="917"/>
                    <a:pt x="2269" y="909"/>
                    <a:pt x="2284" y="955"/>
                  </a:cubicBezTo>
                  <a:cubicBezTo>
                    <a:pt x="2292" y="986"/>
                    <a:pt x="2230" y="1070"/>
                    <a:pt x="2200" y="1077"/>
                  </a:cubicBezTo>
                  <a:cubicBezTo>
                    <a:pt x="2093" y="1093"/>
                    <a:pt x="2146" y="1123"/>
                    <a:pt x="2131" y="1200"/>
                  </a:cubicBezTo>
                  <a:cubicBezTo>
                    <a:pt x="2101" y="1253"/>
                    <a:pt x="2108" y="1307"/>
                    <a:pt x="2116" y="1352"/>
                  </a:cubicBezTo>
                  <a:cubicBezTo>
                    <a:pt x="2124" y="1368"/>
                    <a:pt x="2116" y="1452"/>
                    <a:pt x="2131" y="1429"/>
                  </a:cubicBezTo>
                  <a:cubicBezTo>
                    <a:pt x="2162" y="1390"/>
                    <a:pt x="2154" y="1291"/>
                    <a:pt x="2177" y="1245"/>
                  </a:cubicBezTo>
                  <a:cubicBezTo>
                    <a:pt x="2200" y="1184"/>
                    <a:pt x="2185" y="1253"/>
                    <a:pt x="2207" y="1261"/>
                  </a:cubicBezTo>
                  <a:cubicBezTo>
                    <a:pt x="2223" y="1268"/>
                    <a:pt x="2299" y="1245"/>
                    <a:pt x="2315" y="1230"/>
                  </a:cubicBezTo>
                  <a:cubicBezTo>
                    <a:pt x="2315" y="1268"/>
                    <a:pt x="2246" y="1329"/>
                    <a:pt x="2246" y="1375"/>
                  </a:cubicBezTo>
                  <a:cubicBezTo>
                    <a:pt x="2246" y="1429"/>
                    <a:pt x="2207" y="1513"/>
                    <a:pt x="2185" y="1559"/>
                  </a:cubicBezTo>
                  <a:cubicBezTo>
                    <a:pt x="2169" y="1582"/>
                    <a:pt x="2154" y="1627"/>
                    <a:pt x="2200" y="1597"/>
                  </a:cubicBezTo>
                  <a:cubicBezTo>
                    <a:pt x="2223" y="1574"/>
                    <a:pt x="2246" y="1505"/>
                    <a:pt x="2276" y="1505"/>
                  </a:cubicBezTo>
                  <a:cubicBezTo>
                    <a:pt x="2261" y="1536"/>
                    <a:pt x="2238" y="1589"/>
                    <a:pt x="2238" y="1627"/>
                  </a:cubicBezTo>
                  <a:cubicBezTo>
                    <a:pt x="2238" y="1650"/>
                    <a:pt x="2269" y="1688"/>
                    <a:pt x="2253" y="1711"/>
                  </a:cubicBezTo>
                  <a:cubicBezTo>
                    <a:pt x="2238" y="1727"/>
                    <a:pt x="2207" y="1727"/>
                    <a:pt x="2200" y="1749"/>
                  </a:cubicBezTo>
                  <a:cubicBezTo>
                    <a:pt x="2055" y="2017"/>
                    <a:pt x="2055" y="2017"/>
                    <a:pt x="2055" y="2017"/>
                  </a:cubicBezTo>
                  <a:cubicBezTo>
                    <a:pt x="2055" y="2047"/>
                    <a:pt x="2017" y="2116"/>
                    <a:pt x="2040" y="2139"/>
                  </a:cubicBezTo>
                  <a:cubicBezTo>
                    <a:pt x="2063" y="2162"/>
                    <a:pt x="2078" y="2307"/>
                    <a:pt x="2093" y="2284"/>
                  </a:cubicBezTo>
                  <a:cubicBezTo>
                    <a:pt x="2101" y="2269"/>
                    <a:pt x="2185" y="2147"/>
                    <a:pt x="2177" y="2215"/>
                  </a:cubicBezTo>
                  <a:cubicBezTo>
                    <a:pt x="2162" y="2269"/>
                    <a:pt x="2154" y="2299"/>
                    <a:pt x="2131" y="2345"/>
                  </a:cubicBezTo>
                  <a:cubicBezTo>
                    <a:pt x="2093" y="2422"/>
                    <a:pt x="2070" y="2468"/>
                    <a:pt x="2108" y="2544"/>
                  </a:cubicBezTo>
                  <a:cubicBezTo>
                    <a:pt x="2131" y="2590"/>
                    <a:pt x="2154" y="2636"/>
                    <a:pt x="2200" y="2636"/>
                  </a:cubicBezTo>
                  <a:cubicBezTo>
                    <a:pt x="2200" y="2674"/>
                    <a:pt x="2185" y="2804"/>
                    <a:pt x="2139" y="2811"/>
                  </a:cubicBezTo>
                  <a:cubicBezTo>
                    <a:pt x="2009" y="2834"/>
                    <a:pt x="2124" y="2903"/>
                    <a:pt x="2070" y="2979"/>
                  </a:cubicBezTo>
                  <a:cubicBezTo>
                    <a:pt x="2063" y="3010"/>
                    <a:pt x="2063" y="3033"/>
                    <a:pt x="2063" y="3063"/>
                  </a:cubicBezTo>
                  <a:cubicBezTo>
                    <a:pt x="1978" y="3170"/>
                    <a:pt x="2032" y="3346"/>
                    <a:pt x="2017" y="3476"/>
                  </a:cubicBezTo>
                  <a:cubicBezTo>
                    <a:pt x="2001" y="3583"/>
                    <a:pt x="1917" y="3575"/>
                    <a:pt x="1887" y="3659"/>
                  </a:cubicBezTo>
                  <a:cubicBezTo>
                    <a:pt x="1864" y="3720"/>
                    <a:pt x="1879" y="3843"/>
                    <a:pt x="1879" y="3904"/>
                  </a:cubicBezTo>
                  <a:cubicBezTo>
                    <a:pt x="1925" y="3934"/>
                    <a:pt x="1986" y="3972"/>
                    <a:pt x="2047" y="3934"/>
                  </a:cubicBezTo>
                  <a:cubicBezTo>
                    <a:pt x="2078" y="3911"/>
                    <a:pt x="2124" y="3896"/>
                    <a:pt x="2154" y="3904"/>
                  </a:cubicBezTo>
                  <a:cubicBezTo>
                    <a:pt x="2215" y="3904"/>
                    <a:pt x="2276" y="3835"/>
                    <a:pt x="2307" y="3797"/>
                  </a:cubicBezTo>
                  <a:cubicBezTo>
                    <a:pt x="2353" y="3751"/>
                    <a:pt x="2299" y="3674"/>
                    <a:pt x="2292" y="3621"/>
                  </a:cubicBezTo>
                  <a:cubicBezTo>
                    <a:pt x="2269" y="3598"/>
                    <a:pt x="2238" y="3590"/>
                    <a:pt x="2207" y="3590"/>
                  </a:cubicBezTo>
                  <a:cubicBezTo>
                    <a:pt x="2207" y="3568"/>
                    <a:pt x="2315" y="3575"/>
                    <a:pt x="2299" y="3506"/>
                  </a:cubicBezTo>
                  <a:cubicBezTo>
                    <a:pt x="2292" y="3460"/>
                    <a:pt x="2338" y="3437"/>
                    <a:pt x="2345" y="3392"/>
                  </a:cubicBezTo>
                  <a:cubicBezTo>
                    <a:pt x="2353" y="3315"/>
                    <a:pt x="2376" y="3247"/>
                    <a:pt x="2376" y="3170"/>
                  </a:cubicBezTo>
                  <a:cubicBezTo>
                    <a:pt x="2376" y="3109"/>
                    <a:pt x="2444" y="3201"/>
                    <a:pt x="2414" y="3101"/>
                  </a:cubicBezTo>
                  <a:cubicBezTo>
                    <a:pt x="2391" y="3010"/>
                    <a:pt x="2421" y="2888"/>
                    <a:pt x="2452" y="2804"/>
                  </a:cubicBezTo>
                  <a:cubicBezTo>
                    <a:pt x="2475" y="2750"/>
                    <a:pt x="2498" y="2697"/>
                    <a:pt x="2544" y="2666"/>
                  </a:cubicBezTo>
                  <a:cubicBezTo>
                    <a:pt x="2582" y="2636"/>
                    <a:pt x="2635" y="2636"/>
                    <a:pt x="2651" y="2582"/>
                  </a:cubicBezTo>
                  <a:cubicBezTo>
                    <a:pt x="2651" y="2483"/>
                    <a:pt x="2513" y="2338"/>
                    <a:pt x="2482" y="2246"/>
                  </a:cubicBezTo>
                  <a:cubicBezTo>
                    <a:pt x="2444" y="2124"/>
                    <a:pt x="2437" y="2024"/>
                    <a:pt x="2437" y="1902"/>
                  </a:cubicBezTo>
                  <a:cubicBezTo>
                    <a:pt x="2544" y="1963"/>
                    <a:pt x="2574" y="1948"/>
                    <a:pt x="2620" y="1834"/>
                  </a:cubicBezTo>
                  <a:cubicBezTo>
                    <a:pt x="2635" y="1795"/>
                    <a:pt x="2681" y="1788"/>
                    <a:pt x="2696" y="1734"/>
                  </a:cubicBezTo>
                  <a:cubicBezTo>
                    <a:pt x="2704" y="1704"/>
                    <a:pt x="2750" y="1665"/>
                    <a:pt x="2765" y="1627"/>
                  </a:cubicBezTo>
                  <a:cubicBezTo>
                    <a:pt x="2788" y="1574"/>
                    <a:pt x="2849" y="1551"/>
                    <a:pt x="2895" y="1536"/>
                  </a:cubicBezTo>
                  <a:cubicBezTo>
                    <a:pt x="2964" y="1505"/>
                    <a:pt x="2979" y="1383"/>
                    <a:pt x="3010" y="1329"/>
                  </a:cubicBezTo>
                  <a:cubicBezTo>
                    <a:pt x="3025" y="1299"/>
                    <a:pt x="3162" y="1261"/>
                    <a:pt x="3185" y="1261"/>
                  </a:cubicBezTo>
                  <a:cubicBezTo>
                    <a:pt x="3178" y="1261"/>
                    <a:pt x="3086" y="1337"/>
                    <a:pt x="3071" y="1352"/>
                  </a:cubicBezTo>
                  <a:cubicBezTo>
                    <a:pt x="3010" y="1436"/>
                    <a:pt x="3017" y="1520"/>
                    <a:pt x="2910" y="1574"/>
                  </a:cubicBezTo>
                  <a:cubicBezTo>
                    <a:pt x="2887" y="1582"/>
                    <a:pt x="2849" y="1582"/>
                    <a:pt x="2834" y="1612"/>
                  </a:cubicBezTo>
                  <a:cubicBezTo>
                    <a:pt x="2803" y="1673"/>
                    <a:pt x="2811" y="1688"/>
                    <a:pt x="2750" y="1727"/>
                  </a:cubicBezTo>
                  <a:cubicBezTo>
                    <a:pt x="2704" y="1757"/>
                    <a:pt x="2681" y="1879"/>
                    <a:pt x="2643" y="1925"/>
                  </a:cubicBezTo>
                  <a:cubicBezTo>
                    <a:pt x="2597" y="1986"/>
                    <a:pt x="2590" y="2086"/>
                    <a:pt x="2590" y="2162"/>
                  </a:cubicBezTo>
                  <a:cubicBezTo>
                    <a:pt x="2620" y="2276"/>
                    <a:pt x="2597" y="2345"/>
                    <a:pt x="2719" y="2399"/>
                  </a:cubicBezTo>
                  <a:cubicBezTo>
                    <a:pt x="2750" y="2414"/>
                    <a:pt x="2773" y="2445"/>
                    <a:pt x="2803" y="2452"/>
                  </a:cubicBezTo>
                  <a:cubicBezTo>
                    <a:pt x="2849" y="2468"/>
                    <a:pt x="2811" y="2414"/>
                    <a:pt x="2796" y="2391"/>
                  </a:cubicBezTo>
                  <a:cubicBezTo>
                    <a:pt x="2765" y="2322"/>
                    <a:pt x="2757" y="2276"/>
                    <a:pt x="2803" y="2223"/>
                  </a:cubicBezTo>
                  <a:cubicBezTo>
                    <a:pt x="2826" y="2185"/>
                    <a:pt x="2811" y="2078"/>
                    <a:pt x="2872" y="2154"/>
                  </a:cubicBezTo>
                  <a:cubicBezTo>
                    <a:pt x="2903" y="2185"/>
                    <a:pt x="2941" y="2200"/>
                    <a:pt x="2979" y="2231"/>
                  </a:cubicBezTo>
                  <a:cubicBezTo>
                    <a:pt x="3032" y="2292"/>
                    <a:pt x="3025" y="2208"/>
                    <a:pt x="3010" y="2170"/>
                  </a:cubicBezTo>
                  <a:cubicBezTo>
                    <a:pt x="2994" y="2139"/>
                    <a:pt x="2987" y="2101"/>
                    <a:pt x="2971" y="2070"/>
                  </a:cubicBezTo>
                  <a:cubicBezTo>
                    <a:pt x="2949" y="2032"/>
                    <a:pt x="2941" y="1986"/>
                    <a:pt x="2987" y="2055"/>
                  </a:cubicBezTo>
                  <a:cubicBezTo>
                    <a:pt x="3032" y="2101"/>
                    <a:pt x="3055" y="2185"/>
                    <a:pt x="3071" y="2246"/>
                  </a:cubicBezTo>
                  <a:cubicBezTo>
                    <a:pt x="3086" y="2284"/>
                    <a:pt x="3048" y="2338"/>
                    <a:pt x="3094" y="2338"/>
                  </a:cubicBezTo>
                  <a:cubicBezTo>
                    <a:pt x="3116" y="2338"/>
                    <a:pt x="3162" y="2361"/>
                    <a:pt x="3178" y="2345"/>
                  </a:cubicBezTo>
                  <a:cubicBezTo>
                    <a:pt x="3208" y="2307"/>
                    <a:pt x="3231" y="2193"/>
                    <a:pt x="3254" y="2139"/>
                  </a:cubicBezTo>
                  <a:cubicBezTo>
                    <a:pt x="3269" y="2116"/>
                    <a:pt x="3277" y="2086"/>
                    <a:pt x="3277" y="2055"/>
                  </a:cubicBezTo>
                  <a:cubicBezTo>
                    <a:pt x="3285" y="2032"/>
                    <a:pt x="3239" y="2040"/>
                    <a:pt x="3231" y="2017"/>
                  </a:cubicBezTo>
                  <a:cubicBezTo>
                    <a:pt x="3330" y="2040"/>
                    <a:pt x="3292" y="1986"/>
                    <a:pt x="3285" y="1918"/>
                  </a:cubicBezTo>
                  <a:cubicBezTo>
                    <a:pt x="3300" y="1841"/>
                    <a:pt x="3338" y="1772"/>
                    <a:pt x="3315" y="1704"/>
                  </a:cubicBezTo>
                  <a:cubicBezTo>
                    <a:pt x="3300" y="1650"/>
                    <a:pt x="3292" y="1627"/>
                    <a:pt x="3292" y="1574"/>
                  </a:cubicBezTo>
                  <a:cubicBezTo>
                    <a:pt x="3285" y="1444"/>
                    <a:pt x="3338" y="1643"/>
                    <a:pt x="3353" y="1673"/>
                  </a:cubicBezTo>
                  <a:cubicBezTo>
                    <a:pt x="3353" y="1688"/>
                    <a:pt x="3430" y="1520"/>
                    <a:pt x="3460" y="1490"/>
                  </a:cubicBezTo>
                  <a:cubicBezTo>
                    <a:pt x="3460" y="1551"/>
                    <a:pt x="3399" y="1673"/>
                    <a:pt x="3376" y="1727"/>
                  </a:cubicBezTo>
                  <a:cubicBezTo>
                    <a:pt x="3353" y="1780"/>
                    <a:pt x="3338" y="2032"/>
                    <a:pt x="3399" y="2017"/>
                  </a:cubicBezTo>
                  <a:cubicBezTo>
                    <a:pt x="3445" y="2009"/>
                    <a:pt x="3552" y="2009"/>
                    <a:pt x="3476" y="1956"/>
                  </a:cubicBezTo>
                  <a:cubicBezTo>
                    <a:pt x="3437" y="1925"/>
                    <a:pt x="3407" y="1857"/>
                    <a:pt x="3407" y="1811"/>
                  </a:cubicBezTo>
                  <a:cubicBezTo>
                    <a:pt x="3445" y="1841"/>
                    <a:pt x="3499" y="1933"/>
                    <a:pt x="3537" y="1948"/>
                  </a:cubicBezTo>
                  <a:cubicBezTo>
                    <a:pt x="3590" y="1963"/>
                    <a:pt x="3590" y="1979"/>
                    <a:pt x="3605" y="2024"/>
                  </a:cubicBezTo>
                  <a:cubicBezTo>
                    <a:pt x="3628" y="2086"/>
                    <a:pt x="3720" y="2109"/>
                    <a:pt x="3804" y="2132"/>
                  </a:cubicBezTo>
                  <a:lnTo>
                    <a:pt x="3804" y="2132"/>
                  </a:lnTo>
                  <a:cubicBezTo>
                    <a:pt x="3804" y="2124"/>
                    <a:pt x="3804" y="2124"/>
                    <a:pt x="3804" y="2124"/>
                  </a:cubicBezTo>
                  <a:lnTo>
                    <a:pt x="3804" y="2124"/>
                  </a:lnTo>
                  <a:cubicBezTo>
                    <a:pt x="3819" y="2101"/>
                    <a:pt x="3842" y="2078"/>
                    <a:pt x="3842" y="2055"/>
                  </a:cubicBezTo>
                  <a:cubicBezTo>
                    <a:pt x="3850" y="2040"/>
                    <a:pt x="3842" y="2017"/>
                    <a:pt x="3835" y="2001"/>
                  </a:cubicBezTo>
                  <a:cubicBezTo>
                    <a:pt x="3819" y="1979"/>
                    <a:pt x="3781" y="1963"/>
                    <a:pt x="3781" y="1940"/>
                  </a:cubicBezTo>
                  <a:cubicBezTo>
                    <a:pt x="3781" y="1925"/>
                    <a:pt x="3819" y="1940"/>
                    <a:pt x="3835" y="1933"/>
                  </a:cubicBezTo>
                  <a:cubicBezTo>
                    <a:pt x="3850" y="1925"/>
                    <a:pt x="3865" y="1910"/>
                    <a:pt x="3865" y="1895"/>
                  </a:cubicBezTo>
                  <a:cubicBezTo>
                    <a:pt x="3873" y="1872"/>
                    <a:pt x="3850" y="1849"/>
                    <a:pt x="3842" y="1826"/>
                  </a:cubicBezTo>
                  <a:cubicBezTo>
                    <a:pt x="3842" y="1795"/>
                    <a:pt x="3857" y="1765"/>
                    <a:pt x="3865" y="1734"/>
                  </a:cubicBezTo>
                  <a:lnTo>
                    <a:pt x="3865" y="1734"/>
                  </a:lnTo>
                  <a:cubicBezTo>
                    <a:pt x="3850" y="1704"/>
                    <a:pt x="3842" y="1665"/>
                    <a:pt x="3819" y="1650"/>
                  </a:cubicBezTo>
                  <a:cubicBezTo>
                    <a:pt x="3789" y="1627"/>
                    <a:pt x="3735" y="1658"/>
                    <a:pt x="3705" y="1627"/>
                  </a:cubicBezTo>
                  <a:cubicBezTo>
                    <a:pt x="3674" y="1597"/>
                    <a:pt x="3674" y="1543"/>
                    <a:pt x="3659" y="1505"/>
                  </a:cubicBezTo>
                  <a:cubicBezTo>
                    <a:pt x="3643" y="1475"/>
                    <a:pt x="3621" y="1444"/>
                    <a:pt x="3621" y="1406"/>
                  </a:cubicBezTo>
                  <a:cubicBezTo>
                    <a:pt x="3613" y="1383"/>
                    <a:pt x="3628" y="1352"/>
                    <a:pt x="3628" y="1322"/>
                  </a:cubicBezTo>
                  <a:cubicBezTo>
                    <a:pt x="3628" y="1276"/>
                    <a:pt x="3598" y="1230"/>
                    <a:pt x="3613" y="1184"/>
                  </a:cubicBezTo>
                  <a:cubicBezTo>
                    <a:pt x="3613" y="1169"/>
                    <a:pt x="3659" y="1200"/>
                    <a:pt x="3659" y="1184"/>
                  </a:cubicBezTo>
                  <a:cubicBezTo>
                    <a:pt x="3674" y="1161"/>
                    <a:pt x="3643" y="1138"/>
                    <a:pt x="3643" y="1115"/>
                  </a:cubicBezTo>
                  <a:cubicBezTo>
                    <a:pt x="3643" y="1093"/>
                    <a:pt x="3682" y="1070"/>
                    <a:pt x="3666" y="1054"/>
                  </a:cubicBezTo>
                  <a:cubicBezTo>
                    <a:pt x="3636" y="1032"/>
                    <a:pt x="3590" y="1039"/>
                    <a:pt x="3560" y="1039"/>
                  </a:cubicBezTo>
                  <a:cubicBezTo>
                    <a:pt x="3529" y="1032"/>
                    <a:pt x="3499" y="1054"/>
                    <a:pt x="3476" y="1047"/>
                  </a:cubicBezTo>
                  <a:cubicBezTo>
                    <a:pt x="3460" y="1039"/>
                    <a:pt x="3483" y="1016"/>
                    <a:pt x="3476" y="1009"/>
                  </a:cubicBezTo>
                  <a:cubicBezTo>
                    <a:pt x="3453" y="970"/>
                    <a:pt x="3399" y="955"/>
                    <a:pt x="3384" y="917"/>
                  </a:cubicBezTo>
                  <a:cubicBezTo>
                    <a:pt x="3376" y="894"/>
                    <a:pt x="3407" y="871"/>
                    <a:pt x="3414" y="856"/>
                  </a:cubicBezTo>
                  <a:cubicBezTo>
                    <a:pt x="3445" y="818"/>
                    <a:pt x="3476" y="772"/>
                    <a:pt x="3514" y="741"/>
                  </a:cubicBezTo>
                  <a:cubicBezTo>
                    <a:pt x="3521" y="734"/>
                    <a:pt x="3544" y="757"/>
                    <a:pt x="3552" y="741"/>
                  </a:cubicBezTo>
                  <a:cubicBezTo>
                    <a:pt x="3567" y="726"/>
                    <a:pt x="3552" y="696"/>
                    <a:pt x="3567" y="680"/>
                  </a:cubicBezTo>
                  <a:cubicBezTo>
                    <a:pt x="3575" y="673"/>
                    <a:pt x="3582" y="665"/>
                    <a:pt x="3598" y="665"/>
                  </a:cubicBezTo>
                  <a:cubicBezTo>
                    <a:pt x="3621" y="665"/>
                    <a:pt x="3636" y="688"/>
                    <a:pt x="3651" y="680"/>
                  </a:cubicBezTo>
                  <a:cubicBezTo>
                    <a:pt x="3674" y="680"/>
                    <a:pt x="3682" y="650"/>
                    <a:pt x="3697" y="634"/>
                  </a:cubicBezTo>
                  <a:lnTo>
                    <a:pt x="3697" y="634"/>
                  </a:lnTo>
                  <a:cubicBezTo>
                    <a:pt x="3674" y="627"/>
                    <a:pt x="3636" y="627"/>
                    <a:pt x="3636" y="596"/>
                  </a:cubicBezTo>
                  <a:cubicBezTo>
                    <a:pt x="3628" y="558"/>
                    <a:pt x="3689" y="527"/>
                    <a:pt x="3682" y="482"/>
                  </a:cubicBezTo>
                  <a:cubicBezTo>
                    <a:pt x="3682" y="459"/>
                    <a:pt x="3636" y="466"/>
                    <a:pt x="3621" y="443"/>
                  </a:cubicBezTo>
                  <a:cubicBezTo>
                    <a:pt x="3613" y="436"/>
                    <a:pt x="3613" y="421"/>
                    <a:pt x="3628" y="413"/>
                  </a:cubicBezTo>
                  <a:cubicBezTo>
                    <a:pt x="3674" y="398"/>
                    <a:pt x="3720" y="382"/>
                    <a:pt x="3773" y="367"/>
                  </a:cubicBezTo>
                  <a:cubicBezTo>
                    <a:pt x="3796" y="367"/>
                    <a:pt x="3842" y="398"/>
                    <a:pt x="3842" y="367"/>
                  </a:cubicBezTo>
                  <a:cubicBezTo>
                    <a:pt x="3850" y="336"/>
                    <a:pt x="3812" y="306"/>
                    <a:pt x="3789" y="283"/>
                  </a:cubicBezTo>
                  <a:cubicBezTo>
                    <a:pt x="3773" y="268"/>
                    <a:pt x="3751" y="260"/>
                    <a:pt x="3735" y="245"/>
                  </a:cubicBezTo>
                  <a:lnTo>
                    <a:pt x="3735" y="245"/>
                  </a:lnTo>
                  <a:cubicBezTo>
                    <a:pt x="3697" y="252"/>
                    <a:pt x="3651" y="252"/>
                    <a:pt x="3621" y="268"/>
                  </a:cubicBezTo>
                  <a:cubicBezTo>
                    <a:pt x="3598" y="275"/>
                    <a:pt x="3590" y="313"/>
                    <a:pt x="3567" y="321"/>
                  </a:cubicBezTo>
                  <a:cubicBezTo>
                    <a:pt x="3552" y="329"/>
                    <a:pt x="3521" y="313"/>
                    <a:pt x="3499" y="321"/>
                  </a:cubicBezTo>
                  <a:cubicBezTo>
                    <a:pt x="3476" y="329"/>
                    <a:pt x="3468" y="352"/>
                    <a:pt x="3445" y="359"/>
                  </a:cubicBezTo>
                  <a:cubicBezTo>
                    <a:pt x="3414" y="375"/>
                    <a:pt x="3376" y="375"/>
                    <a:pt x="3346" y="367"/>
                  </a:cubicBezTo>
                  <a:cubicBezTo>
                    <a:pt x="3315" y="367"/>
                    <a:pt x="3277" y="336"/>
                    <a:pt x="3239" y="344"/>
                  </a:cubicBezTo>
                  <a:cubicBezTo>
                    <a:pt x="3216" y="352"/>
                    <a:pt x="3216" y="375"/>
                    <a:pt x="3201" y="390"/>
                  </a:cubicBezTo>
                  <a:cubicBezTo>
                    <a:pt x="3178" y="413"/>
                    <a:pt x="3155" y="443"/>
                    <a:pt x="3132" y="451"/>
                  </a:cubicBezTo>
                  <a:cubicBezTo>
                    <a:pt x="3101" y="466"/>
                    <a:pt x="3071" y="474"/>
                    <a:pt x="3040" y="474"/>
                  </a:cubicBezTo>
                  <a:cubicBezTo>
                    <a:pt x="3025" y="474"/>
                    <a:pt x="3010" y="474"/>
                    <a:pt x="2994" y="466"/>
                  </a:cubicBezTo>
                  <a:cubicBezTo>
                    <a:pt x="2979" y="459"/>
                    <a:pt x="2971" y="436"/>
                    <a:pt x="2971" y="421"/>
                  </a:cubicBezTo>
                  <a:cubicBezTo>
                    <a:pt x="2971" y="405"/>
                    <a:pt x="2994" y="405"/>
                    <a:pt x="2994" y="390"/>
                  </a:cubicBezTo>
                  <a:cubicBezTo>
                    <a:pt x="3002" y="367"/>
                    <a:pt x="2971" y="352"/>
                    <a:pt x="2971" y="329"/>
                  </a:cubicBezTo>
                  <a:cubicBezTo>
                    <a:pt x="2979" y="298"/>
                    <a:pt x="3017" y="283"/>
                    <a:pt x="3017" y="252"/>
                  </a:cubicBezTo>
                  <a:cubicBezTo>
                    <a:pt x="3017" y="237"/>
                    <a:pt x="2994" y="237"/>
                    <a:pt x="2979" y="237"/>
                  </a:cubicBezTo>
                  <a:cubicBezTo>
                    <a:pt x="2956" y="229"/>
                    <a:pt x="2933" y="245"/>
                    <a:pt x="2910" y="229"/>
                  </a:cubicBezTo>
                  <a:cubicBezTo>
                    <a:pt x="2903" y="222"/>
                    <a:pt x="2926" y="199"/>
                    <a:pt x="2910" y="199"/>
                  </a:cubicBezTo>
                  <a:cubicBezTo>
                    <a:pt x="2887" y="184"/>
                    <a:pt x="2849" y="168"/>
                    <a:pt x="2819" y="184"/>
                  </a:cubicBezTo>
                  <a:cubicBezTo>
                    <a:pt x="2803" y="199"/>
                    <a:pt x="2826" y="229"/>
                    <a:pt x="2819" y="252"/>
                  </a:cubicBezTo>
                  <a:cubicBezTo>
                    <a:pt x="2819" y="260"/>
                    <a:pt x="2819" y="283"/>
                    <a:pt x="2803" y="283"/>
                  </a:cubicBezTo>
                  <a:cubicBezTo>
                    <a:pt x="2780" y="283"/>
                    <a:pt x="2757" y="268"/>
                    <a:pt x="2727" y="268"/>
                  </a:cubicBezTo>
                  <a:cubicBezTo>
                    <a:pt x="2719" y="268"/>
                    <a:pt x="2704" y="283"/>
                    <a:pt x="2689" y="275"/>
                  </a:cubicBezTo>
                  <a:cubicBezTo>
                    <a:pt x="2666" y="252"/>
                    <a:pt x="2658" y="222"/>
                    <a:pt x="2643" y="19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1" name="Freeform 191"/>
            <p:cNvSpPr>
              <a:spLocks noChangeArrowheads="1"/>
            </p:cNvSpPr>
            <p:nvPr/>
          </p:nvSpPr>
          <p:spPr bwMode="auto">
            <a:xfrm>
              <a:off x="6043220" y="3697289"/>
              <a:ext cx="547651" cy="530225"/>
            </a:xfrm>
            <a:custGeom>
              <a:avLst/>
              <a:gdLst>
                <a:gd name="T0" fmla="*/ 869 w 1520"/>
                <a:gd name="T1" fmla="*/ 1436 h 1475"/>
                <a:gd name="T2" fmla="*/ 869 w 1520"/>
                <a:gd name="T3" fmla="*/ 1436 h 1475"/>
                <a:gd name="T4" fmla="*/ 801 w 1520"/>
                <a:gd name="T5" fmla="*/ 1336 h 1475"/>
                <a:gd name="T6" fmla="*/ 602 w 1520"/>
                <a:gd name="T7" fmla="*/ 1344 h 1475"/>
                <a:gd name="T8" fmla="*/ 526 w 1520"/>
                <a:gd name="T9" fmla="*/ 1359 h 1475"/>
                <a:gd name="T10" fmla="*/ 449 w 1520"/>
                <a:gd name="T11" fmla="*/ 1390 h 1475"/>
                <a:gd name="T12" fmla="*/ 449 w 1520"/>
                <a:gd name="T13" fmla="*/ 1390 h 1475"/>
                <a:gd name="T14" fmla="*/ 312 w 1520"/>
                <a:gd name="T15" fmla="*/ 1352 h 1475"/>
                <a:gd name="T16" fmla="*/ 296 w 1520"/>
                <a:gd name="T17" fmla="*/ 1291 h 1475"/>
                <a:gd name="T18" fmla="*/ 342 w 1520"/>
                <a:gd name="T19" fmla="*/ 1275 h 1475"/>
                <a:gd name="T20" fmla="*/ 350 w 1520"/>
                <a:gd name="T21" fmla="*/ 1245 h 1475"/>
                <a:gd name="T22" fmla="*/ 327 w 1520"/>
                <a:gd name="T23" fmla="*/ 1169 h 1475"/>
                <a:gd name="T24" fmla="*/ 449 w 1520"/>
                <a:gd name="T25" fmla="*/ 1084 h 1475"/>
                <a:gd name="T26" fmla="*/ 457 w 1520"/>
                <a:gd name="T27" fmla="*/ 1046 h 1475"/>
                <a:gd name="T28" fmla="*/ 358 w 1520"/>
                <a:gd name="T29" fmla="*/ 1077 h 1475"/>
                <a:gd name="T30" fmla="*/ 350 w 1520"/>
                <a:gd name="T31" fmla="*/ 1031 h 1475"/>
                <a:gd name="T32" fmla="*/ 358 w 1520"/>
                <a:gd name="T33" fmla="*/ 993 h 1475"/>
                <a:gd name="T34" fmla="*/ 373 w 1520"/>
                <a:gd name="T35" fmla="*/ 939 h 1475"/>
                <a:gd name="T36" fmla="*/ 175 w 1520"/>
                <a:gd name="T37" fmla="*/ 878 h 1475"/>
                <a:gd name="T38" fmla="*/ 122 w 1520"/>
                <a:gd name="T39" fmla="*/ 779 h 1475"/>
                <a:gd name="T40" fmla="*/ 84 w 1520"/>
                <a:gd name="T41" fmla="*/ 748 h 1475"/>
                <a:gd name="T42" fmla="*/ 45 w 1520"/>
                <a:gd name="T43" fmla="*/ 657 h 1475"/>
                <a:gd name="T44" fmla="*/ 7 w 1520"/>
                <a:gd name="T45" fmla="*/ 611 h 1475"/>
                <a:gd name="T46" fmla="*/ 61 w 1520"/>
                <a:gd name="T47" fmla="*/ 504 h 1475"/>
                <a:gd name="T48" fmla="*/ 45 w 1520"/>
                <a:gd name="T49" fmla="*/ 443 h 1475"/>
                <a:gd name="T50" fmla="*/ 7 w 1520"/>
                <a:gd name="T51" fmla="*/ 405 h 1475"/>
                <a:gd name="T52" fmla="*/ 15 w 1520"/>
                <a:gd name="T53" fmla="*/ 313 h 1475"/>
                <a:gd name="T54" fmla="*/ 15 w 1520"/>
                <a:gd name="T55" fmla="*/ 313 h 1475"/>
                <a:gd name="T56" fmla="*/ 61 w 1520"/>
                <a:gd name="T57" fmla="*/ 252 h 1475"/>
                <a:gd name="T58" fmla="*/ 160 w 1520"/>
                <a:gd name="T59" fmla="*/ 214 h 1475"/>
                <a:gd name="T60" fmla="*/ 153 w 1520"/>
                <a:gd name="T61" fmla="*/ 160 h 1475"/>
                <a:gd name="T62" fmla="*/ 198 w 1520"/>
                <a:gd name="T63" fmla="*/ 175 h 1475"/>
                <a:gd name="T64" fmla="*/ 304 w 1520"/>
                <a:gd name="T65" fmla="*/ 214 h 1475"/>
                <a:gd name="T66" fmla="*/ 365 w 1520"/>
                <a:gd name="T67" fmla="*/ 214 h 1475"/>
                <a:gd name="T68" fmla="*/ 404 w 1520"/>
                <a:gd name="T69" fmla="*/ 267 h 1475"/>
                <a:gd name="T70" fmla="*/ 434 w 1520"/>
                <a:gd name="T71" fmla="*/ 252 h 1475"/>
                <a:gd name="T72" fmla="*/ 449 w 1520"/>
                <a:gd name="T73" fmla="*/ 145 h 1475"/>
                <a:gd name="T74" fmla="*/ 480 w 1520"/>
                <a:gd name="T75" fmla="*/ 76 h 1475"/>
                <a:gd name="T76" fmla="*/ 526 w 1520"/>
                <a:gd name="T77" fmla="*/ 53 h 1475"/>
                <a:gd name="T78" fmla="*/ 717 w 1520"/>
                <a:gd name="T79" fmla="*/ 23 h 1475"/>
                <a:gd name="T80" fmla="*/ 778 w 1520"/>
                <a:gd name="T81" fmla="*/ 0 h 1475"/>
                <a:gd name="T82" fmla="*/ 862 w 1520"/>
                <a:gd name="T83" fmla="*/ 23 h 1475"/>
                <a:gd name="T84" fmla="*/ 915 w 1520"/>
                <a:gd name="T85" fmla="*/ 69 h 1475"/>
                <a:gd name="T86" fmla="*/ 984 w 1520"/>
                <a:gd name="T87" fmla="*/ 69 h 1475"/>
                <a:gd name="T88" fmla="*/ 1038 w 1520"/>
                <a:gd name="T89" fmla="*/ 160 h 1475"/>
                <a:gd name="T90" fmla="*/ 1083 w 1520"/>
                <a:gd name="T91" fmla="*/ 198 h 1475"/>
                <a:gd name="T92" fmla="*/ 1099 w 1520"/>
                <a:gd name="T93" fmla="*/ 260 h 1475"/>
                <a:gd name="T94" fmla="*/ 1129 w 1520"/>
                <a:gd name="T95" fmla="*/ 267 h 1475"/>
                <a:gd name="T96" fmla="*/ 1106 w 1520"/>
                <a:gd name="T97" fmla="*/ 359 h 1475"/>
                <a:gd name="T98" fmla="*/ 1144 w 1520"/>
                <a:gd name="T99" fmla="*/ 481 h 1475"/>
                <a:gd name="T100" fmla="*/ 1190 w 1520"/>
                <a:gd name="T101" fmla="*/ 557 h 1475"/>
                <a:gd name="T102" fmla="*/ 1366 w 1520"/>
                <a:gd name="T103" fmla="*/ 580 h 1475"/>
                <a:gd name="T104" fmla="*/ 1511 w 1520"/>
                <a:gd name="T105" fmla="*/ 672 h 1475"/>
                <a:gd name="T106" fmla="*/ 1511 w 1520"/>
                <a:gd name="T107" fmla="*/ 672 h 1475"/>
                <a:gd name="T108" fmla="*/ 1488 w 1520"/>
                <a:gd name="T109" fmla="*/ 802 h 1475"/>
                <a:gd name="T110" fmla="*/ 1412 w 1520"/>
                <a:gd name="T111" fmla="*/ 939 h 1475"/>
                <a:gd name="T112" fmla="*/ 1182 w 1520"/>
                <a:gd name="T113" fmla="*/ 1237 h 1475"/>
                <a:gd name="T114" fmla="*/ 1022 w 1520"/>
                <a:gd name="T115" fmla="*/ 1413 h 1475"/>
                <a:gd name="T116" fmla="*/ 869 w 1520"/>
                <a:gd name="T117" fmla="*/ 1436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0" h="1475">
                  <a:moveTo>
                    <a:pt x="869" y="1436"/>
                  </a:moveTo>
                  <a:lnTo>
                    <a:pt x="869" y="1436"/>
                  </a:lnTo>
                  <a:cubicBezTo>
                    <a:pt x="854" y="1413"/>
                    <a:pt x="831" y="1344"/>
                    <a:pt x="801" y="1336"/>
                  </a:cubicBezTo>
                  <a:cubicBezTo>
                    <a:pt x="740" y="1321"/>
                    <a:pt x="671" y="1336"/>
                    <a:pt x="602" y="1344"/>
                  </a:cubicBezTo>
                  <a:cubicBezTo>
                    <a:pt x="571" y="1344"/>
                    <a:pt x="549" y="1352"/>
                    <a:pt x="526" y="1359"/>
                  </a:cubicBezTo>
                  <a:cubicBezTo>
                    <a:pt x="503" y="1367"/>
                    <a:pt x="480" y="1375"/>
                    <a:pt x="449" y="1390"/>
                  </a:cubicBezTo>
                  <a:lnTo>
                    <a:pt x="449" y="1390"/>
                  </a:lnTo>
                  <a:cubicBezTo>
                    <a:pt x="404" y="1375"/>
                    <a:pt x="350" y="1382"/>
                    <a:pt x="312" y="1352"/>
                  </a:cubicBezTo>
                  <a:cubicBezTo>
                    <a:pt x="290" y="1344"/>
                    <a:pt x="282" y="1314"/>
                    <a:pt x="296" y="1291"/>
                  </a:cubicBezTo>
                  <a:cubicBezTo>
                    <a:pt x="296" y="1275"/>
                    <a:pt x="327" y="1291"/>
                    <a:pt x="342" y="1275"/>
                  </a:cubicBezTo>
                  <a:cubicBezTo>
                    <a:pt x="350" y="1275"/>
                    <a:pt x="350" y="1260"/>
                    <a:pt x="350" y="1245"/>
                  </a:cubicBezTo>
                  <a:cubicBezTo>
                    <a:pt x="342" y="1222"/>
                    <a:pt x="312" y="1192"/>
                    <a:pt x="327" y="1169"/>
                  </a:cubicBezTo>
                  <a:cubicBezTo>
                    <a:pt x="350" y="1123"/>
                    <a:pt x="411" y="1115"/>
                    <a:pt x="449" y="1084"/>
                  </a:cubicBezTo>
                  <a:cubicBezTo>
                    <a:pt x="457" y="1077"/>
                    <a:pt x="472" y="1054"/>
                    <a:pt x="457" y="1046"/>
                  </a:cubicBezTo>
                  <a:cubicBezTo>
                    <a:pt x="426" y="1046"/>
                    <a:pt x="388" y="1084"/>
                    <a:pt x="358" y="1077"/>
                  </a:cubicBezTo>
                  <a:cubicBezTo>
                    <a:pt x="342" y="1077"/>
                    <a:pt x="350" y="1046"/>
                    <a:pt x="350" y="1031"/>
                  </a:cubicBezTo>
                  <a:cubicBezTo>
                    <a:pt x="350" y="1016"/>
                    <a:pt x="350" y="1000"/>
                    <a:pt x="358" y="993"/>
                  </a:cubicBezTo>
                  <a:cubicBezTo>
                    <a:pt x="358" y="970"/>
                    <a:pt x="388" y="947"/>
                    <a:pt x="373" y="939"/>
                  </a:cubicBezTo>
                  <a:cubicBezTo>
                    <a:pt x="319" y="901"/>
                    <a:pt x="244" y="901"/>
                    <a:pt x="175" y="878"/>
                  </a:cubicBezTo>
                  <a:cubicBezTo>
                    <a:pt x="114" y="855"/>
                    <a:pt x="122" y="779"/>
                    <a:pt x="122" y="779"/>
                  </a:cubicBezTo>
                  <a:cubicBezTo>
                    <a:pt x="107" y="771"/>
                    <a:pt x="91" y="764"/>
                    <a:pt x="84" y="748"/>
                  </a:cubicBezTo>
                  <a:cubicBezTo>
                    <a:pt x="61" y="725"/>
                    <a:pt x="61" y="687"/>
                    <a:pt x="45" y="657"/>
                  </a:cubicBezTo>
                  <a:cubicBezTo>
                    <a:pt x="38" y="642"/>
                    <a:pt x="7" y="634"/>
                    <a:pt x="7" y="611"/>
                  </a:cubicBezTo>
                  <a:cubicBezTo>
                    <a:pt x="15" y="573"/>
                    <a:pt x="45" y="542"/>
                    <a:pt x="61" y="504"/>
                  </a:cubicBezTo>
                  <a:cubicBezTo>
                    <a:pt x="61" y="481"/>
                    <a:pt x="61" y="458"/>
                    <a:pt x="45" y="443"/>
                  </a:cubicBezTo>
                  <a:cubicBezTo>
                    <a:pt x="38" y="428"/>
                    <a:pt x="7" y="428"/>
                    <a:pt x="7" y="405"/>
                  </a:cubicBezTo>
                  <a:cubicBezTo>
                    <a:pt x="0" y="374"/>
                    <a:pt x="15" y="344"/>
                    <a:pt x="15" y="313"/>
                  </a:cubicBezTo>
                  <a:lnTo>
                    <a:pt x="15" y="313"/>
                  </a:lnTo>
                  <a:cubicBezTo>
                    <a:pt x="30" y="290"/>
                    <a:pt x="45" y="267"/>
                    <a:pt x="61" y="252"/>
                  </a:cubicBezTo>
                  <a:cubicBezTo>
                    <a:pt x="91" y="237"/>
                    <a:pt x="137" y="244"/>
                    <a:pt x="160" y="214"/>
                  </a:cubicBezTo>
                  <a:cubicBezTo>
                    <a:pt x="168" y="198"/>
                    <a:pt x="137" y="168"/>
                    <a:pt x="153" y="160"/>
                  </a:cubicBezTo>
                  <a:cubicBezTo>
                    <a:pt x="160" y="145"/>
                    <a:pt x="183" y="175"/>
                    <a:pt x="198" y="175"/>
                  </a:cubicBezTo>
                  <a:cubicBezTo>
                    <a:pt x="236" y="191"/>
                    <a:pt x="267" y="206"/>
                    <a:pt x="304" y="214"/>
                  </a:cubicBezTo>
                  <a:cubicBezTo>
                    <a:pt x="319" y="214"/>
                    <a:pt x="342" y="206"/>
                    <a:pt x="365" y="214"/>
                  </a:cubicBezTo>
                  <a:cubicBezTo>
                    <a:pt x="381" y="229"/>
                    <a:pt x="381" y="260"/>
                    <a:pt x="404" y="267"/>
                  </a:cubicBezTo>
                  <a:cubicBezTo>
                    <a:pt x="411" y="275"/>
                    <a:pt x="426" y="260"/>
                    <a:pt x="434" y="252"/>
                  </a:cubicBezTo>
                  <a:cubicBezTo>
                    <a:pt x="449" y="214"/>
                    <a:pt x="442" y="175"/>
                    <a:pt x="449" y="145"/>
                  </a:cubicBezTo>
                  <a:cubicBezTo>
                    <a:pt x="457" y="122"/>
                    <a:pt x="465" y="99"/>
                    <a:pt x="480" y="76"/>
                  </a:cubicBezTo>
                  <a:cubicBezTo>
                    <a:pt x="495" y="61"/>
                    <a:pt x="510" y="53"/>
                    <a:pt x="526" y="53"/>
                  </a:cubicBezTo>
                  <a:cubicBezTo>
                    <a:pt x="587" y="38"/>
                    <a:pt x="656" y="31"/>
                    <a:pt x="717" y="23"/>
                  </a:cubicBezTo>
                  <a:cubicBezTo>
                    <a:pt x="740" y="15"/>
                    <a:pt x="755" y="0"/>
                    <a:pt x="778" y="0"/>
                  </a:cubicBezTo>
                  <a:cubicBezTo>
                    <a:pt x="808" y="0"/>
                    <a:pt x="839" y="8"/>
                    <a:pt x="862" y="23"/>
                  </a:cubicBezTo>
                  <a:cubicBezTo>
                    <a:pt x="885" y="31"/>
                    <a:pt x="892" y="61"/>
                    <a:pt x="915" y="69"/>
                  </a:cubicBezTo>
                  <a:cubicBezTo>
                    <a:pt x="930" y="76"/>
                    <a:pt x="961" y="53"/>
                    <a:pt x="984" y="69"/>
                  </a:cubicBezTo>
                  <a:cubicBezTo>
                    <a:pt x="1015" y="92"/>
                    <a:pt x="1015" y="137"/>
                    <a:pt x="1038" y="160"/>
                  </a:cubicBezTo>
                  <a:cubicBezTo>
                    <a:pt x="1045" y="175"/>
                    <a:pt x="1076" y="183"/>
                    <a:pt x="1083" y="198"/>
                  </a:cubicBezTo>
                  <a:cubicBezTo>
                    <a:pt x="1091" y="214"/>
                    <a:pt x="1083" y="244"/>
                    <a:pt x="1099" y="260"/>
                  </a:cubicBezTo>
                  <a:cubicBezTo>
                    <a:pt x="1099" y="275"/>
                    <a:pt x="1129" y="260"/>
                    <a:pt x="1129" y="267"/>
                  </a:cubicBezTo>
                  <a:cubicBezTo>
                    <a:pt x="1129" y="298"/>
                    <a:pt x="1106" y="328"/>
                    <a:pt x="1106" y="359"/>
                  </a:cubicBezTo>
                  <a:cubicBezTo>
                    <a:pt x="1106" y="405"/>
                    <a:pt x="1121" y="443"/>
                    <a:pt x="1144" y="481"/>
                  </a:cubicBezTo>
                  <a:cubicBezTo>
                    <a:pt x="1152" y="512"/>
                    <a:pt x="1167" y="542"/>
                    <a:pt x="1190" y="557"/>
                  </a:cubicBezTo>
                  <a:cubicBezTo>
                    <a:pt x="1244" y="580"/>
                    <a:pt x="1313" y="565"/>
                    <a:pt x="1366" y="580"/>
                  </a:cubicBezTo>
                  <a:cubicBezTo>
                    <a:pt x="1419" y="603"/>
                    <a:pt x="1465" y="642"/>
                    <a:pt x="1511" y="672"/>
                  </a:cubicBezTo>
                  <a:lnTo>
                    <a:pt x="1511" y="672"/>
                  </a:lnTo>
                  <a:cubicBezTo>
                    <a:pt x="1511" y="725"/>
                    <a:pt x="1519" y="771"/>
                    <a:pt x="1488" y="802"/>
                  </a:cubicBezTo>
                  <a:cubicBezTo>
                    <a:pt x="1457" y="825"/>
                    <a:pt x="1358" y="901"/>
                    <a:pt x="1412" y="939"/>
                  </a:cubicBezTo>
                  <a:cubicBezTo>
                    <a:pt x="1496" y="1008"/>
                    <a:pt x="1244" y="1176"/>
                    <a:pt x="1182" y="1237"/>
                  </a:cubicBezTo>
                  <a:cubicBezTo>
                    <a:pt x="1022" y="1413"/>
                    <a:pt x="1022" y="1413"/>
                    <a:pt x="1022" y="1413"/>
                  </a:cubicBezTo>
                  <a:cubicBezTo>
                    <a:pt x="961" y="1474"/>
                    <a:pt x="923" y="1444"/>
                    <a:pt x="869" y="143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2" name="Freeform 192"/>
            <p:cNvSpPr>
              <a:spLocks noChangeArrowheads="1"/>
            </p:cNvSpPr>
            <p:nvPr/>
          </p:nvSpPr>
          <p:spPr bwMode="auto">
            <a:xfrm>
              <a:off x="6205134" y="4173538"/>
              <a:ext cx="150802" cy="55562"/>
            </a:xfrm>
            <a:custGeom>
              <a:avLst/>
              <a:gdLst>
                <a:gd name="T0" fmla="*/ 54 w 421"/>
                <a:gd name="T1" fmla="*/ 153 h 154"/>
                <a:gd name="T2" fmla="*/ 54 w 421"/>
                <a:gd name="T3" fmla="*/ 153 h 154"/>
                <a:gd name="T4" fmla="*/ 145 w 421"/>
                <a:gd name="T5" fmla="*/ 146 h 154"/>
                <a:gd name="T6" fmla="*/ 298 w 421"/>
                <a:gd name="T7" fmla="*/ 100 h 154"/>
                <a:gd name="T8" fmla="*/ 375 w 421"/>
                <a:gd name="T9" fmla="*/ 115 h 154"/>
                <a:gd name="T10" fmla="*/ 420 w 421"/>
                <a:gd name="T11" fmla="*/ 115 h 154"/>
                <a:gd name="T12" fmla="*/ 420 w 421"/>
                <a:gd name="T13" fmla="*/ 115 h 154"/>
                <a:gd name="T14" fmla="*/ 352 w 421"/>
                <a:gd name="T15" fmla="*/ 15 h 154"/>
                <a:gd name="T16" fmla="*/ 153 w 421"/>
                <a:gd name="T17" fmla="*/ 23 h 154"/>
                <a:gd name="T18" fmla="*/ 77 w 421"/>
                <a:gd name="T19" fmla="*/ 38 h 154"/>
                <a:gd name="T20" fmla="*/ 0 w 421"/>
                <a:gd name="T21" fmla="*/ 69 h 154"/>
                <a:gd name="T22" fmla="*/ 0 w 421"/>
                <a:gd name="T23" fmla="*/ 69 h 154"/>
                <a:gd name="T24" fmla="*/ 54 w 421"/>
                <a:gd name="T2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54">
                  <a:moveTo>
                    <a:pt x="54" y="153"/>
                  </a:moveTo>
                  <a:lnTo>
                    <a:pt x="54" y="153"/>
                  </a:lnTo>
                  <a:cubicBezTo>
                    <a:pt x="77" y="138"/>
                    <a:pt x="107" y="138"/>
                    <a:pt x="145" y="146"/>
                  </a:cubicBezTo>
                  <a:cubicBezTo>
                    <a:pt x="207" y="146"/>
                    <a:pt x="245" y="115"/>
                    <a:pt x="298" y="100"/>
                  </a:cubicBezTo>
                  <a:cubicBezTo>
                    <a:pt x="321" y="92"/>
                    <a:pt x="359" y="123"/>
                    <a:pt x="375" y="115"/>
                  </a:cubicBezTo>
                  <a:cubicBezTo>
                    <a:pt x="390" y="107"/>
                    <a:pt x="405" y="107"/>
                    <a:pt x="420" y="115"/>
                  </a:cubicBezTo>
                  <a:lnTo>
                    <a:pt x="420" y="115"/>
                  </a:lnTo>
                  <a:cubicBezTo>
                    <a:pt x="405" y="92"/>
                    <a:pt x="382" y="23"/>
                    <a:pt x="352" y="15"/>
                  </a:cubicBezTo>
                  <a:cubicBezTo>
                    <a:pt x="291" y="0"/>
                    <a:pt x="222" y="15"/>
                    <a:pt x="153" y="23"/>
                  </a:cubicBezTo>
                  <a:cubicBezTo>
                    <a:pt x="122" y="23"/>
                    <a:pt x="100" y="31"/>
                    <a:pt x="77" y="38"/>
                  </a:cubicBezTo>
                  <a:cubicBezTo>
                    <a:pt x="54" y="46"/>
                    <a:pt x="31" y="54"/>
                    <a:pt x="0" y="69"/>
                  </a:cubicBezTo>
                  <a:lnTo>
                    <a:pt x="0" y="69"/>
                  </a:lnTo>
                  <a:cubicBezTo>
                    <a:pt x="54" y="153"/>
                    <a:pt x="54" y="153"/>
                    <a:pt x="54" y="15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3" name="Freeform 193"/>
            <p:cNvSpPr>
              <a:spLocks noChangeArrowheads="1"/>
            </p:cNvSpPr>
            <p:nvPr/>
          </p:nvSpPr>
          <p:spPr bwMode="auto">
            <a:xfrm>
              <a:off x="5813047" y="2909888"/>
              <a:ext cx="1160387" cy="1028700"/>
            </a:xfrm>
            <a:custGeom>
              <a:avLst/>
              <a:gdLst>
                <a:gd name="T0" fmla="*/ 2695 w 3223"/>
                <a:gd name="T1" fmla="*/ 1391 h 2858"/>
                <a:gd name="T2" fmla="*/ 2481 w 3223"/>
                <a:gd name="T3" fmla="*/ 1368 h 2858"/>
                <a:gd name="T4" fmla="*/ 2481 w 3223"/>
                <a:gd name="T5" fmla="*/ 1658 h 2858"/>
                <a:gd name="T6" fmla="*/ 2466 w 3223"/>
                <a:gd name="T7" fmla="*/ 1765 h 2858"/>
                <a:gd name="T8" fmla="*/ 2558 w 3223"/>
                <a:gd name="T9" fmla="*/ 1772 h 2858"/>
                <a:gd name="T10" fmla="*/ 2733 w 3223"/>
                <a:gd name="T11" fmla="*/ 1772 h 2858"/>
                <a:gd name="T12" fmla="*/ 2520 w 3223"/>
                <a:gd name="T13" fmla="*/ 2185 h 2858"/>
                <a:gd name="T14" fmla="*/ 2153 w 3223"/>
                <a:gd name="T15" fmla="*/ 2857 h 2858"/>
                <a:gd name="T16" fmla="*/ 1832 w 3223"/>
                <a:gd name="T17" fmla="*/ 2742 h 2858"/>
                <a:gd name="T18" fmla="*/ 1771 w 3223"/>
                <a:gd name="T19" fmla="*/ 2452 h 2858"/>
                <a:gd name="T20" fmla="*/ 1680 w 3223"/>
                <a:gd name="T21" fmla="*/ 2345 h 2858"/>
                <a:gd name="T22" fmla="*/ 1504 w 3223"/>
                <a:gd name="T23" fmla="*/ 2208 h 2858"/>
                <a:gd name="T24" fmla="*/ 1168 w 3223"/>
                <a:gd name="T25" fmla="*/ 2238 h 2858"/>
                <a:gd name="T26" fmla="*/ 1076 w 3223"/>
                <a:gd name="T27" fmla="*/ 2437 h 2858"/>
                <a:gd name="T28" fmla="*/ 946 w 3223"/>
                <a:gd name="T29" fmla="*/ 2399 h 2858"/>
                <a:gd name="T30" fmla="*/ 802 w 3223"/>
                <a:gd name="T31" fmla="*/ 2399 h 2858"/>
                <a:gd name="T32" fmla="*/ 657 w 3223"/>
                <a:gd name="T33" fmla="*/ 2498 h 2858"/>
                <a:gd name="T34" fmla="*/ 420 w 3223"/>
                <a:gd name="T35" fmla="*/ 2452 h 2858"/>
                <a:gd name="T36" fmla="*/ 374 w 3223"/>
                <a:gd name="T37" fmla="*/ 2422 h 2858"/>
                <a:gd name="T38" fmla="*/ 214 w 3223"/>
                <a:gd name="T39" fmla="*/ 2330 h 2858"/>
                <a:gd name="T40" fmla="*/ 107 w 3223"/>
                <a:gd name="T41" fmla="*/ 2322 h 2858"/>
                <a:gd name="T42" fmla="*/ 0 w 3223"/>
                <a:gd name="T43" fmla="*/ 2330 h 2858"/>
                <a:gd name="T44" fmla="*/ 84 w 3223"/>
                <a:gd name="T45" fmla="*/ 2040 h 2858"/>
                <a:gd name="T46" fmla="*/ 153 w 3223"/>
                <a:gd name="T47" fmla="*/ 1902 h 2858"/>
                <a:gd name="T48" fmla="*/ 283 w 3223"/>
                <a:gd name="T49" fmla="*/ 1849 h 2858"/>
                <a:gd name="T50" fmla="*/ 474 w 3223"/>
                <a:gd name="T51" fmla="*/ 1841 h 2858"/>
                <a:gd name="T52" fmla="*/ 764 w 3223"/>
                <a:gd name="T53" fmla="*/ 1788 h 2858"/>
                <a:gd name="T54" fmla="*/ 795 w 3223"/>
                <a:gd name="T55" fmla="*/ 1558 h 2858"/>
                <a:gd name="T56" fmla="*/ 1191 w 3223"/>
                <a:gd name="T57" fmla="*/ 1268 h 2858"/>
                <a:gd name="T58" fmla="*/ 1374 w 3223"/>
                <a:gd name="T59" fmla="*/ 1138 h 2858"/>
                <a:gd name="T60" fmla="*/ 1298 w 3223"/>
                <a:gd name="T61" fmla="*/ 886 h 2858"/>
                <a:gd name="T62" fmla="*/ 1366 w 3223"/>
                <a:gd name="T63" fmla="*/ 642 h 2858"/>
                <a:gd name="T64" fmla="*/ 1588 w 3223"/>
                <a:gd name="T65" fmla="*/ 512 h 2858"/>
                <a:gd name="T66" fmla="*/ 1763 w 3223"/>
                <a:gd name="T67" fmla="*/ 604 h 2858"/>
                <a:gd name="T68" fmla="*/ 1824 w 3223"/>
                <a:gd name="T69" fmla="*/ 497 h 2858"/>
                <a:gd name="T70" fmla="*/ 1710 w 3223"/>
                <a:gd name="T71" fmla="*/ 374 h 2858"/>
                <a:gd name="T72" fmla="*/ 1641 w 3223"/>
                <a:gd name="T73" fmla="*/ 69 h 2858"/>
                <a:gd name="T74" fmla="*/ 2367 w 3223"/>
                <a:gd name="T75" fmla="*/ 38 h 2858"/>
                <a:gd name="T76" fmla="*/ 2642 w 3223"/>
                <a:gd name="T77" fmla="*/ 38 h 2858"/>
                <a:gd name="T78" fmla="*/ 2970 w 3223"/>
                <a:gd name="T79" fmla="*/ 107 h 2858"/>
                <a:gd name="T80" fmla="*/ 3116 w 3223"/>
                <a:gd name="T81" fmla="*/ 283 h 2858"/>
                <a:gd name="T82" fmla="*/ 3131 w 3223"/>
                <a:gd name="T83" fmla="*/ 848 h 2858"/>
                <a:gd name="T84" fmla="*/ 2924 w 3223"/>
                <a:gd name="T85" fmla="*/ 1100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23" h="2858">
                  <a:moveTo>
                    <a:pt x="2756" y="1398"/>
                  </a:moveTo>
                  <a:lnTo>
                    <a:pt x="2756" y="1398"/>
                  </a:lnTo>
                  <a:cubicBezTo>
                    <a:pt x="2733" y="1391"/>
                    <a:pt x="2718" y="1383"/>
                    <a:pt x="2695" y="1391"/>
                  </a:cubicBezTo>
                  <a:cubicBezTo>
                    <a:pt x="2672" y="1391"/>
                    <a:pt x="2657" y="1436"/>
                    <a:pt x="2627" y="1436"/>
                  </a:cubicBezTo>
                  <a:cubicBezTo>
                    <a:pt x="2596" y="1429"/>
                    <a:pt x="2588" y="1391"/>
                    <a:pt x="2566" y="1375"/>
                  </a:cubicBezTo>
                  <a:cubicBezTo>
                    <a:pt x="2535" y="1368"/>
                    <a:pt x="2504" y="1352"/>
                    <a:pt x="2481" y="1368"/>
                  </a:cubicBezTo>
                  <a:cubicBezTo>
                    <a:pt x="2459" y="1383"/>
                    <a:pt x="2436" y="1421"/>
                    <a:pt x="2443" y="1459"/>
                  </a:cubicBezTo>
                  <a:cubicBezTo>
                    <a:pt x="2451" y="1505"/>
                    <a:pt x="2504" y="1536"/>
                    <a:pt x="2512" y="1581"/>
                  </a:cubicBezTo>
                  <a:cubicBezTo>
                    <a:pt x="2512" y="1612"/>
                    <a:pt x="2504" y="1643"/>
                    <a:pt x="2481" y="1658"/>
                  </a:cubicBezTo>
                  <a:cubicBezTo>
                    <a:pt x="2443" y="1673"/>
                    <a:pt x="2397" y="1627"/>
                    <a:pt x="2367" y="1650"/>
                  </a:cubicBezTo>
                  <a:cubicBezTo>
                    <a:pt x="2336" y="1681"/>
                    <a:pt x="2329" y="1742"/>
                    <a:pt x="2352" y="1772"/>
                  </a:cubicBezTo>
                  <a:cubicBezTo>
                    <a:pt x="2374" y="1803"/>
                    <a:pt x="2428" y="1742"/>
                    <a:pt x="2466" y="1765"/>
                  </a:cubicBezTo>
                  <a:cubicBezTo>
                    <a:pt x="2481" y="1772"/>
                    <a:pt x="2436" y="1803"/>
                    <a:pt x="2451" y="1818"/>
                  </a:cubicBezTo>
                  <a:cubicBezTo>
                    <a:pt x="2459" y="1833"/>
                    <a:pt x="2481" y="1826"/>
                    <a:pt x="2497" y="1818"/>
                  </a:cubicBezTo>
                  <a:cubicBezTo>
                    <a:pt x="2520" y="1810"/>
                    <a:pt x="2535" y="1788"/>
                    <a:pt x="2558" y="1772"/>
                  </a:cubicBezTo>
                  <a:cubicBezTo>
                    <a:pt x="2604" y="1749"/>
                    <a:pt x="2642" y="1704"/>
                    <a:pt x="2695" y="1711"/>
                  </a:cubicBezTo>
                  <a:cubicBezTo>
                    <a:pt x="2726" y="1711"/>
                    <a:pt x="2718" y="1749"/>
                    <a:pt x="2733" y="1772"/>
                  </a:cubicBezTo>
                  <a:lnTo>
                    <a:pt x="2733" y="1772"/>
                  </a:lnTo>
                  <a:cubicBezTo>
                    <a:pt x="2703" y="1864"/>
                    <a:pt x="2657" y="1963"/>
                    <a:pt x="2596" y="2040"/>
                  </a:cubicBezTo>
                  <a:cubicBezTo>
                    <a:pt x="2604" y="2070"/>
                    <a:pt x="2550" y="2170"/>
                    <a:pt x="2520" y="2177"/>
                  </a:cubicBezTo>
                  <a:cubicBezTo>
                    <a:pt x="2520" y="2177"/>
                    <a:pt x="2520" y="2177"/>
                    <a:pt x="2520" y="2185"/>
                  </a:cubicBezTo>
                  <a:cubicBezTo>
                    <a:pt x="2627" y="2208"/>
                    <a:pt x="2405" y="2552"/>
                    <a:pt x="2382" y="2597"/>
                  </a:cubicBezTo>
                  <a:cubicBezTo>
                    <a:pt x="2329" y="2666"/>
                    <a:pt x="2245" y="2689"/>
                    <a:pt x="2191" y="2750"/>
                  </a:cubicBezTo>
                  <a:cubicBezTo>
                    <a:pt x="2161" y="2781"/>
                    <a:pt x="2153" y="2819"/>
                    <a:pt x="2153" y="2857"/>
                  </a:cubicBezTo>
                  <a:lnTo>
                    <a:pt x="2153" y="2857"/>
                  </a:lnTo>
                  <a:cubicBezTo>
                    <a:pt x="2107" y="2827"/>
                    <a:pt x="2061" y="2788"/>
                    <a:pt x="2008" y="2765"/>
                  </a:cubicBezTo>
                  <a:cubicBezTo>
                    <a:pt x="1955" y="2750"/>
                    <a:pt x="1886" y="2765"/>
                    <a:pt x="1832" y="2742"/>
                  </a:cubicBezTo>
                  <a:cubicBezTo>
                    <a:pt x="1809" y="2727"/>
                    <a:pt x="1794" y="2697"/>
                    <a:pt x="1786" y="2666"/>
                  </a:cubicBezTo>
                  <a:cubicBezTo>
                    <a:pt x="1763" y="2628"/>
                    <a:pt x="1748" y="2590"/>
                    <a:pt x="1748" y="2544"/>
                  </a:cubicBezTo>
                  <a:cubicBezTo>
                    <a:pt x="1748" y="2513"/>
                    <a:pt x="1771" y="2483"/>
                    <a:pt x="1771" y="2452"/>
                  </a:cubicBezTo>
                  <a:cubicBezTo>
                    <a:pt x="1771" y="2445"/>
                    <a:pt x="1741" y="2460"/>
                    <a:pt x="1741" y="2445"/>
                  </a:cubicBezTo>
                  <a:cubicBezTo>
                    <a:pt x="1725" y="2429"/>
                    <a:pt x="1733" y="2399"/>
                    <a:pt x="1725" y="2383"/>
                  </a:cubicBezTo>
                  <a:cubicBezTo>
                    <a:pt x="1718" y="2368"/>
                    <a:pt x="1687" y="2360"/>
                    <a:pt x="1680" y="2345"/>
                  </a:cubicBezTo>
                  <a:cubicBezTo>
                    <a:pt x="1657" y="2322"/>
                    <a:pt x="1657" y="2277"/>
                    <a:pt x="1626" y="2254"/>
                  </a:cubicBezTo>
                  <a:cubicBezTo>
                    <a:pt x="1603" y="2238"/>
                    <a:pt x="1572" y="2261"/>
                    <a:pt x="1557" y="2254"/>
                  </a:cubicBezTo>
                  <a:cubicBezTo>
                    <a:pt x="1534" y="2246"/>
                    <a:pt x="1527" y="2216"/>
                    <a:pt x="1504" y="2208"/>
                  </a:cubicBezTo>
                  <a:cubicBezTo>
                    <a:pt x="1481" y="2193"/>
                    <a:pt x="1450" y="2185"/>
                    <a:pt x="1420" y="2185"/>
                  </a:cubicBezTo>
                  <a:cubicBezTo>
                    <a:pt x="1397" y="2185"/>
                    <a:pt x="1382" y="2200"/>
                    <a:pt x="1359" y="2208"/>
                  </a:cubicBezTo>
                  <a:cubicBezTo>
                    <a:pt x="1298" y="2216"/>
                    <a:pt x="1229" y="2223"/>
                    <a:pt x="1168" y="2238"/>
                  </a:cubicBezTo>
                  <a:cubicBezTo>
                    <a:pt x="1152" y="2238"/>
                    <a:pt x="1137" y="2246"/>
                    <a:pt x="1122" y="2261"/>
                  </a:cubicBezTo>
                  <a:cubicBezTo>
                    <a:pt x="1107" y="2284"/>
                    <a:pt x="1099" y="2307"/>
                    <a:pt x="1091" y="2330"/>
                  </a:cubicBezTo>
                  <a:cubicBezTo>
                    <a:pt x="1084" y="2360"/>
                    <a:pt x="1091" y="2399"/>
                    <a:pt x="1076" y="2437"/>
                  </a:cubicBezTo>
                  <a:cubicBezTo>
                    <a:pt x="1068" y="2445"/>
                    <a:pt x="1053" y="2460"/>
                    <a:pt x="1046" y="2452"/>
                  </a:cubicBezTo>
                  <a:cubicBezTo>
                    <a:pt x="1023" y="2445"/>
                    <a:pt x="1023" y="2414"/>
                    <a:pt x="1007" y="2399"/>
                  </a:cubicBezTo>
                  <a:cubicBezTo>
                    <a:pt x="984" y="2391"/>
                    <a:pt x="961" y="2399"/>
                    <a:pt x="946" y="2399"/>
                  </a:cubicBezTo>
                  <a:cubicBezTo>
                    <a:pt x="909" y="2391"/>
                    <a:pt x="878" y="2376"/>
                    <a:pt x="840" y="2360"/>
                  </a:cubicBezTo>
                  <a:cubicBezTo>
                    <a:pt x="825" y="2360"/>
                    <a:pt x="802" y="2330"/>
                    <a:pt x="795" y="2345"/>
                  </a:cubicBezTo>
                  <a:cubicBezTo>
                    <a:pt x="779" y="2353"/>
                    <a:pt x="810" y="2383"/>
                    <a:pt x="802" y="2399"/>
                  </a:cubicBezTo>
                  <a:cubicBezTo>
                    <a:pt x="779" y="2429"/>
                    <a:pt x="733" y="2422"/>
                    <a:pt x="703" y="2437"/>
                  </a:cubicBezTo>
                  <a:cubicBezTo>
                    <a:pt x="687" y="2452"/>
                    <a:pt x="672" y="2475"/>
                    <a:pt x="657" y="2498"/>
                  </a:cubicBezTo>
                  <a:lnTo>
                    <a:pt x="657" y="2498"/>
                  </a:lnTo>
                  <a:cubicBezTo>
                    <a:pt x="626" y="2483"/>
                    <a:pt x="596" y="2460"/>
                    <a:pt x="565" y="2460"/>
                  </a:cubicBezTo>
                  <a:cubicBezTo>
                    <a:pt x="542" y="2460"/>
                    <a:pt x="535" y="2490"/>
                    <a:pt x="520" y="2490"/>
                  </a:cubicBezTo>
                  <a:cubicBezTo>
                    <a:pt x="481" y="2490"/>
                    <a:pt x="451" y="2452"/>
                    <a:pt x="420" y="2452"/>
                  </a:cubicBezTo>
                  <a:cubicBezTo>
                    <a:pt x="405" y="2445"/>
                    <a:pt x="390" y="2460"/>
                    <a:pt x="374" y="2460"/>
                  </a:cubicBezTo>
                  <a:cubicBezTo>
                    <a:pt x="367" y="2460"/>
                    <a:pt x="374" y="2452"/>
                    <a:pt x="374" y="2445"/>
                  </a:cubicBezTo>
                  <a:cubicBezTo>
                    <a:pt x="374" y="2437"/>
                    <a:pt x="382" y="2429"/>
                    <a:pt x="374" y="2422"/>
                  </a:cubicBezTo>
                  <a:cubicBezTo>
                    <a:pt x="374" y="2391"/>
                    <a:pt x="374" y="2353"/>
                    <a:pt x="344" y="2338"/>
                  </a:cubicBezTo>
                  <a:cubicBezTo>
                    <a:pt x="321" y="2322"/>
                    <a:pt x="290" y="2345"/>
                    <a:pt x="260" y="2345"/>
                  </a:cubicBezTo>
                  <a:cubicBezTo>
                    <a:pt x="245" y="2345"/>
                    <a:pt x="229" y="2322"/>
                    <a:pt x="214" y="2330"/>
                  </a:cubicBezTo>
                  <a:cubicBezTo>
                    <a:pt x="199" y="2338"/>
                    <a:pt x="206" y="2368"/>
                    <a:pt x="191" y="2376"/>
                  </a:cubicBezTo>
                  <a:cubicBezTo>
                    <a:pt x="176" y="2383"/>
                    <a:pt x="153" y="2383"/>
                    <a:pt x="138" y="2376"/>
                  </a:cubicBezTo>
                  <a:cubicBezTo>
                    <a:pt x="122" y="2360"/>
                    <a:pt x="122" y="2330"/>
                    <a:pt x="107" y="2322"/>
                  </a:cubicBezTo>
                  <a:cubicBezTo>
                    <a:pt x="76" y="2322"/>
                    <a:pt x="61" y="2360"/>
                    <a:pt x="38" y="2360"/>
                  </a:cubicBezTo>
                  <a:cubicBezTo>
                    <a:pt x="23" y="2360"/>
                    <a:pt x="15" y="2338"/>
                    <a:pt x="0" y="2330"/>
                  </a:cubicBezTo>
                  <a:lnTo>
                    <a:pt x="0" y="2330"/>
                  </a:lnTo>
                  <a:cubicBezTo>
                    <a:pt x="23" y="2284"/>
                    <a:pt x="53" y="2254"/>
                    <a:pt x="69" y="2208"/>
                  </a:cubicBezTo>
                  <a:cubicBezTo>
                    <a:pt x="84" y="2170"/>
                    <a:pt x="84" y="2124"/>
                    <a:pt x="92" y="2085"/>
                  </a:cubicBezTo>
                  <a:cubicBezTo>
                    <a:pt x="92" y="2070"/>
                    <a:pt x="84" y="2055"/>
                    <a:pt x="84" y="2040"/>
                  </a:cubicBezTo>
                  <a:cubicBezTo>
                    <a:pt x="92" y="2024"/>
                    <a:pt x="107" y="2009"/>
                    <a:pt x="99" y="2002"/>
                  </a:cubicBezTo>
                  <a:cubicBezTo>
                    <a:pt x="99" y="1979"/>
                    <a:pt x="69" y="1956"/>
                    <a:pt x="84" y="1933"/>
                  </a:cubicBezTo>
                  <a:cubicBezTo>
                    <a:pt x="92" y="1910"/>
                    <a:pt x="130" y="1910"/>
                    <a:pt x="153" y="1902"/>
                  </a:cubicBezTo>
                  <a:cubicBezTo>
                    <a:pt x="160" y="1895"/>
                    <a:pt x="168" y="1887"/>
                    <a:pt x="176" y="1879"/>
                  </a:cubicBezTo>
                  <a:lnTo>
                    <a:pt x="176" y="1879"/>
                  </a:lnTo>
                  <a:cubicBezTo>
                    <a:pt x="214" y="1872"/>
                    <a:pt x="245" y="1849"/>
                    <a:pt x="283" y="1849"/>
                  </a:cubicBezTo>
                  <a:cubicBezTo>
                    <a:pt x="290" y="1849"/>
                    <a:pt x="298" y="1864"/>
                    <a:pt x="306" y="1864"/>
                  </a:cubicBezTo>
                  <a:cubicBezTo>
                    <a:pt x="359" y="1856"/>
                    <a:pt x="397" y="1826"/>
                    <a:pt x="443" y="1818"/>
                  </a:cubicBezTo>
                  <a:cubicBezTo>
                    <a:pt x="458" y="1818"/>
                    <a:pt x="458" y="1841"/>
                    <a:pt x="474" y="1841"/>
                  </a:cubicBezTo>
                  <a:cubicBezTo>
                    <a:pt x="512" y="1849"/>
                    <a:pt x="550" y="1841"/>
                    <a:pt x="588" y="1833"/>
                  </a:cubicBezTo>
                  <a:cubicBezTo>
                    <a:pt x="619" y="1826"/>
                    <a:pt x="649" y="1795"/>
                    <a:pt x="687" y="1788"/>
                  </a:cubicBezTo>
                  <a:cubicBezTo>
                    <a:pt x="710" y="1780"/>
                    <a:pt x="741" y="1795"/>
                    <a:pt x="764" y="1788"/>
                  </a:cubicBezTo>
                  <a:cubicBezTo>
                    <a:pt x="787" y="1780"/>
                    <a:pt x="817" y="1765"/>
                    <a:pt x="825" y="1742"/>
                  </a:cubicBezTo>
                  <a:cubicBezTo>
                    <a:pt x="840" y="1704"/>
                    <a:pt x="810" y="1666"/>
                    <a:pt x="802" y="1627"/>
                  </a:cubicBezTo>
                  <a:cubicBezTo>
                    <a:pt x="802" y="1604"/>
                    <a:pt x="779" y="1574"/>
                    <a:pt x="795" y="1558"/>
                  </a:cubicBezTo>
                  <a:cubicBezTo>
                    <a:pt x="840" y="1528"/>
                    <a:pt x="909" y="1543"/>
                    <a:pt x="946" y="1497"/>
                  </a:cubicBezTo>
                  <a:cubicBezTo>
                    <a:pt x="992" y="1452"/>
                    <a:pt x="961" y="1368"/>
                    <a:pt x="1007" y="1322"/>
                  </a:cubicBezTo>
                  <a:cubicBezTo>
                    <a:pt x="1053" y="1276"/>
                    <a:pt x="1130" y="1268"/>
                    <a:pt x="1191" y="1268"/>
                  </a:cubicBezTo>
                  <a:cubicBezTo>
                    <a:pt x="1229" y="1261"/>
                    <a:pt x="1267" y="1314"/>
                    <a:pt x="1298" y="1306"/>
                  </a:cubicBezTo>
                  <a:cubicBezTo>
                    <a:pt x="1336" y="1299"/>
                    <a:pt x="1351" y="1253"/>
                    <a:pt x="1374" y="1222"/>
                  </a:cubicBezTo>
                  <a:cubicBezTo>
                    <a:pt x="1374" y="1222"/>
                    <a:pt x="1374" y="1154"/>
                    <a:pt x="1374" y="1138"/>
                  </a:cubicBezTo>
                  <a:cubicBezTo>
                    <a:pt x="1374" y="1123"/>
                    <a:pt x="1374" y="1024"/>
                    <a:pt x="1374" y="1024"/>
                  </a:cubicBezTo>
                  <a:cubicBezTo>
                    <a:pt x="1382" y="1001"/>
                    <a:pt x="1412" y="986"/>
                    <a:pt x="1405" y="970"/>
                  </a:cubicBezTo>
                  <a:cubicBezTo>
                    <a:pt x="1382" y="932"/>
                    <a:pt x="1298" y="932"/>
                    <a:pt x="1298" y="886"/>
                  </a:cubicBezTo>
                  <a:cubicBezTo>
                    <a:pt x="1290" y="841"/>
                    <a:pt x="1389" y="833"/>
                    <a:pt x="1397" y="787"/>
                  </a:cubicBezTo>
                  <a:cubicBezTo>
                    <a:pt x="1397" y="757"/>
                    <a:pt x="1313" y="780"/>
                    <a:pt x="1305" y="749"/>
                  </a:cubicBezTo>
                  <a:cubicBezTo>
                    <a:pt x="1298" y="711"/>
                    <a:pt x="1336" y="672"/>
                    <a:pt x="1366" y="642"/>
                  </a:cubicBezTo>
                  <a:cubicBezTo>
                    <a:pt x="1389" y="627"/>
                    <a:pt x="1427" y="649"/>
                    <a:pt x="1450" y="634"/>
                  </a:cubicBezTo>
                  <a:cubicBezTo>
                    <a:pt x="1481" y="611"/>
                    <a:pt x="1481" y="558"/>
                    <a:pt x="1511" y="535"/>
                  </a:cubicBezTo>
                  <a:cubicBezTo>
                    <a:pt x="1534" y="520"/>
                    <a:pt x="1565" y="505"/>
                    <a:pt x="1588" y="512"/>
                  </a:cubicBezTo>
                  <a:cubicBezTo>
                    <a:pt x="1618" y="527"/>
                    <a:pt x="1618" y="573"/>
                    <a:pt x="1649" y="588"/>
                  </a:cubicBezTo>
                  <a:cubicBezTo>
                    <a:pt x="1664" y="596"/>
                    <a:pt x="1664" y="558"/>
                    <a:pt x="1672" y="558"/>
                  </a:cubicBezTo>
                  <a:cubicBezTo>
                    <a:pt x="1710" y="558"/>
                    <a:pt x="1733" y="604"/>
                    <a:pt x="1763" y="604"/>
                  </a:cubicBezTo>
                  <a:cubicBezTo>
                    <a:pt x="1794" y="604"/>
                    <a:pt x="1809" y="566"/>
                    <a:pt x="1832" y="550"/>
                  </a:cubicBezTo>
                  <a:cubicBezTo>
                    <a:pt x="1840" y="543"/>
                    <a:pt x="1863" y="535"/>
                    <a:pt x="1863" y="520"/>
                  </a:cubicBezTo>
                  <a:cubicBezTo>
                    <a:pt x="1863" y="505"/>
                    <a:pt x="1840" y="497"/>
                    <a:pt x="1824" y="497"/>
                  </a:cubicBezTo>
                  <a:cubicBezTo>
                    <a:pt x="1809" y="489"/>
                    <a:pt x="1786" y="512"/>
                    <a:pt x="1771" y="505"/>
                  </a:cubicBezTo>
                  <a:cubicBezTo>
                    <a:pt x="1748" y="497"/>
                    <a:pt x="1718" y="489"/>
                    <a:pt x="1702" y="466"/>
                  </a:cubicBezTo>
                  <a:cubicBezTo>
                    <a:pt x="1687" y="436"/>
                    <a:pt x="1725" y="405"/>
                    <a:pt x="1710" y="374"/>
                  </a:cubicBezTo>
                  <a:cubicBezTo>
                    <a:pt x="1687" y="336"/>
                    <a:pt x="1626" y="336"/>
                    <a:pt x="1618" y="298"/>
                  </a:cubicBezTo>
                  <a:cubicBezTo>
                    <a:pt x="1603" y="245"/>
                    <a:pt x="1649" y="199"/>
                    <a:pt x="1657" y="153"/>
                  </a:cubicBezTo>
                  <a:cubicBezTo>
                    <a:pt x="1657" y="107"/>
                    <a:pt x="1649" y="115"/>
                    <a:pt x="1641" y="69"/>
                  </a:cubicBezTo>
                  <a:lnTo>
                    <a:pt x="1641" y="69"/>
                  </a:lnTo>
                  <a:cubicBezTo>
                    <a:pt x="1664" y="77"/>
                    <a:pt x="1687" y="77"/>
                    <a:pt x="1702" y="77"/>
                  </a:cubicBezTo>
                  <a:cubicBezTo>
                    <a:pt x="1817" y="54"/>
                    <a:pt x="2321" y="214"/>
                    <a:pt x="2367" y="38"/>
                  </a:cubicBezTo>
                  <a:lnTo>
                    <a:pt x="2367" y="38"/>
                  </a:lnTo>
                  <a:cubicBezTo>
                    <a:pt x="2405" y="38"/>
                    <a:pt x="2451" y="92"/>
                    <a:pt x="2497" y="92"/>
                  </a:cubicBezTo>
                  <a:cubicBezTo>
                    <a:pt x="2558" y="100"/>
                    <a:pt x="2604" y="92"/>
                    <a:pt x="2642" y="38"/>
                  </a:cubicBezTo>
                  <a:cubicBezTo>
                    <a:pt x="2672" y="0"/>
                    <a:pt x="2672" y="0"/>
                    <a:pt x="2672" y="0"/>
                  </a:cubicBezTo>
                  <a:cubicBezTo>
                    <a:pt x="2711" y="0"/>
                    <a:pt x="2756" y="61"/>
                    <a:pt x="2802" y="77"/>
                  </a:cubicBezTo>
                  <a:cubicBezTo>
                    <a:pt x="2863" y="92"/>
                    <a:pt x="2902" y="107"/>
                    <a:pt x="2970" y="107"/>
                  </a:cubicBezTo>
                  <a:cubicBezTo>
                    <a:pt x="2970" y="107"/>
                    <a:pt x="2970" y="107"/>
                    <a:pt x="2970" y="115"/>
                  </a:cubicBezTo>
                  <a:cubicBezTo>
                    <a:pt x="2993" y="168"/>
                    <a:pt x="2993" y="168"/>
                    <a:pt x="2993" y="168"/>
                  </a:cubicBezTo>
                  <a:cubicBezTo>
                    <a:pt x="3008" y="214"/>
                    <a:pt x="3070" y="268"/>
                    <a:pt x="3116" y="283"/>
                  </a:cubicBezTo>
                  <a:cubicBezTo>
                    <a:pt x="3116" y="367"/>
                    <a:pt x="3123" y="382"/>
                    <a:pt x="3146" y="466"/>
                  </a:cubicBezTo>
                  <a:cubicBezTo>
                    <a:pt x="3169" y="535"/>
                    <a:pt x="3161" y="604"/>
                    <a:pt x="3177" y="672"/>
                  </a:cubicBezTo>
                  <a:cubicBezTo>
                    <a:pt x="3222" y="680"/>
                    <a:pt x="3138" y="818"/>
                    <a:pt x="3131" y="848"/>
                  </a:cubicBezTo>
                  <a:cubicBezTo>
                    <a:pt x="3116" y="871"/>
                    <a:pt x="3085" y="879"/>
                    <a:pt x="3062" y="902"/>
                  </a:cubicBezTo>
                  <a:cubicBezTo>
                    <a:pt x="3039" y="932"/>
                    <a:pt x="3062" y="970"/>
                    <a:pt x="3008" y="993"/>
                  </a:cubicBezTo>
                  <a:cubicBezTo>
                    <a:pt x="3001" y="1016"/>
                    <a:pt x="2940" y="1077"/>
                    <a:pt x="2924" y="1100"/>
                  </a:cubicBezTo>
                  <a:cubicBezTo>
                    <a:pt x="2863" y="1184"/>
                    <a:pt x="2802" y="1291"/>
                    <a:pt x="2756" y="139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4" name="Freeform 194"/>
            <p:cNvSpPr>
              <a:spLocks noChangeArrowheads="1"/>
            </p:cNvSpPr>
            <p:nvPr/>
          </p:nvSpPr>
          <p:spPr bwMode="auto">
            <a:xfrm>
              <a:off x="4119295" y="1876425"/>
              <a:ext cx="2136636" cy="2298700"/>
            </a:xfrm>
            <a:custGeom>
              <a:avLst/>
              <a:gdLst>
                <a:gd name="T0" fmla="*/ 1039 w 5935"/>
                <a:gd name="T1" fmla="*/ 5240 h 6387"/>
                <a:gd name="T2" fmla="*/ 840 w 5935"/>
                <a:gd name="T3" fmla="*/ 5401 h 6387"/>
                <a:gd name="T4" fmla="*/ 817 w 5935"/>
                <a:gd name="T5" fmla="*/ 4835 h 6387"/>
                <a:gd name="T6" fmla="*/ 321 w 5935"/>
                <a:gd name="T7" fmla="*/ 4767 h 6387"/>
                <a:gd name="T8" fmla="*/ 306 w 5935"/>
                <a:gd name="T9" fmla="*/ 4782 h 6387"/>
                <a:gd name="T10" fmla="*/ 1046 w 5935"/>
                <a:gd name="T11" fmla="*/ 3919 h 6387"/>
                <a:gd name="T12" fmla="*/ 710 w 5935"/>
                <a:gd name="T13" fmla="*/ 2910 h 6387"/>
                <a:gd name="T14" fmla="*/ 535 w 5935"/>
                <a:gd name="T15" fmla="*/ 3506 h 6387"/>
                <a:gd name="T16" fmla="*/ 244 w 5935"/>
                <a:gd name="T17" fmla="*/ 3483 h 6387"/>
                <a:gd name="T18" fmla="*/ 374 w 5935"/>
                <a:gd name="T19" fmla="*/ 3926 h 6387"/>
                <a:gd name="T20" fmla="*/ 794 w 5935"/>
                <a:gd name="T21" fmla="*/ 4392 h 6387"/>
                <a:gd name="T22" fmla="*/ 1482 w 5935"/>
                <a:gd name="T23" fmla="*/ 4430 h 6387"/>
                <a:gd name="T24" fmla="*/ 1772 w 5935"/>
                <a:gd name="T25" fmla="*/ 4194 h 6387"/>
                <a:gd name="T26" fmla="*/ 1260 w 5935"/>
                <a:gd name="T27" fmla="*/ 4094 h 6387"/>
                <a:gd name="T28" fmla="*/ 1268 w 5935"/>
                <a:gd name="T29" fmla="*/ 3552 h 6387"/>
                <a:gd name="T30" fmla="*/ 1115 w 5935"/>
                <a:gd name="T31" fmla="*/ 3743 h 6387"/>
                <a:gd name="T32" fmla="*/ 1268 w 5935"/>
                <a:gd name="T33" fmla="*/ 3308 h 6387"/>
                <a:gd name="T34" fmla="*/ 1253 w 5935"/>
                <a:gd name="T35" fmla="*/ 3399 h 6387"/>
                <a:gd name="T36" fmla="*/ 932 w 5935"/>
                <a:gd name="T37" fmla="*/ 4538 h 6387"/>
                <a:gd name="T38" fmla="*/ 4270 w 5935"/>
                <a:gd name="T39" fmla="*/ 3231 h 6387"/>
                <a:gd name="T40" fmla="*/ 4231 w 5935"/>
                <a:gd name="T41" fmla="*/ 3269 h 6387"/>
                <a:gd name="T42" fmla="*/ 3842 w 5935"/>
                <a:gd name="T43" fmla="*/ 3079 h 6387"/>
                <a:gd name="T44" fmla="*/ 4438 w 5935"/>
                <a:gd name="T45" fmla="*/ 2941 h 6387"/>
                <a:gd name="T46" fmla="*/ 3995 w 5935"/>
                <a:gd name="T47" fmla="*/ 2429 h 6387"/>
                <a:gd name="T48" fmla="*/ 4644 w 5935"/>
                <a:gd name="T49" fmla="*/ 1933 h 6387"/>
                <a:gd name="T50" fmla="*/ 5674 w 5935"/>
                <a:gd name="T51" fmla="*/ 1024 h 6387"/>
                <a:gd name="T52" fmla="*/ 5622 w 5935"/>
                <a:gd name="T53" fmla="*/ 54 h 6387"/>
                <a:gd name="T54" fmla="*/ 4682 w 5935"/>
                <a:gd name="T55" fmla="*/ 313 h 6387"/>
                <a:gd name="T56" fmla="*/ 3712 w 5935"/>
                <a:gd name="T57" fmla="*/ 367 h 6387"/>
                <a:gd name="T58" fmla="*/ 3101 w 5935"/>
                <a:gd name="T59" fmla="*/ 451 h 6387"/>
                <a:gd name="T60" fmla="*/ 2704 w 5935"/>
                <a:gd name="T61" fmla="*/ 619 h 6387"/>
                <a:gd name="T62" fmla="*/ 2696 w 5935"/>
                <a:gd name="T63" fmla="*/ 1253 h 6387"/>
                <a:gd name="T64" fmla="*/ 2368 w 5935"/>
                <a:gd name="T65" fmla="*/ 1650 h 6387"/>
                <a:gd name="T66" fmla="*/ 2475 w 5935"/>
                <a:gd name="T67" fmla="*/ 2246 h 6387"/>
                <a:gd name="T68" fmla="*/ 2436 w 5935"/>
                <a:gd name="T69" fmla="*/ 2468 h 6387"/>
                <a:gd name="T70" fmla="*/ 1871 w 5935"/>
                <a:gd name="T71" fmla="*/ 2674 h 6387"/>
                <a:gd name="T72" fmla="*/ 1535 w 5935"/>
                <a:gd name="T73" fmla="*/ 3025 h 6387"/>
                <a:gd name="T74" fmla="*/ 1772 w 5935"/>
                <a:gd name="T75" fmla="*/ 3384 h 6387"/>
                <a:gd name="T76" fmla="*/ 1467 w 5935"/>
                <a:gd name="T77" fmla="*/ 3667 h 6387"/>
                <a:gd name="T78" fmla="*/ 1978 w 5935"/>
                <a:gd name="T79" fmla="*/ 3911 h 6387"/>
                <a:gd name="T80" fmla="*/ 1803 w 5935"/>
                <a:gd name="T81" fmla="*/ 4232 h 6387"/>
                <a:gd name="T82" fmla="*/ 1688 w 5935"/>
                <a:gd name="T83" fmla="*/ 4835 h 6387"/>
                <a:gd name="T84" fmla="*/ 1421 w 5935"/>
                <a:gd name="T85" fmla="*/ 5301 h 6387"/>
                <a:gd name="T86" fmla="*/ 1062 w 5935"/>
                <a:gd name="T87" fmla="*/ 5630 h 6387"/>
                <a:gd name="T88" fmla="*/ 1444 w 5935"/>
                <a:gd name="T89" fmla="*/ 5912 h 6387"/>
                <a:gd name="T90" fmla="*/ 2253 w 5935"/>
                <a:gd name="T91" fmla="*/ 5889 h 6387"/>
                <a:gd name="T92" fmla="*/ 2482 w 5935"/>
                <a:gd name="T93" fmla="*/ 5805 h 6387"/>
                <a:gd name="T94" fmla="*/ 2482 w 5935"/>
                <a:gd name="T95" fmla="*/ 6111 h 6387"/>
                <a:gd name="T96" fmla="*/ 2673 w 5935"/>
                <a:gd name="T97" fmla="*/ 6218 h 6387"/>
                <a:gd name="T98" fmla="*/ 3124 w 5935"/>
                <a:gd name="T99" fmla="*/ 6187 h 6387"/>
                <a:gd name="T100" fmla="*/ 3261 w 5935"/>
                <a:gd name="T101" fmla="*/ 5989 h 6387"/>
                <a:gd name="T102" fmla="*/ 3544 w 5935"/>
                <a:gd name="T103" fmla="*/ 5637 h 6387"/>
                <a:gd name="T104" fmla="*/ 4041 w 5935"/>
                <a:gd name="T105" fmla="*/ 5408 h 6387"/>
                <a:gd name="T106" fmla="*/ 4407 w 5935"/>
                <a:gd name="T107" fmla="*/ 5294 h 6387"/>
                <a:gd name="T108" fmla="*/ 4659 w 5935"/>
                <a:gd name="T109" fmla="*/ 5187 h 6387"/>
                <a:gd name="T110" fmla="*/ 4858 w 5935"/>
                <a:gd name="T111" fmla="*/ 4774 h 6387"/>
                <a:gd name="T112" fmla="*/ 5347 w 5935"/>
                <a:gd name="T113" fmla="*/ 4377 h 6387"/>
                <a:gd name="T114" fmla="*/ 5301 w 5935"/>
                <a:gd name="T115" fmla="*/ 3697 h 6387"/>
                <a:gd name="T116" fmla="*/ 4904 w 5935"/>
                <a:gd name="T117" fmla="*/ 3399 h 6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35" h="6387">
                  <a:moveTo>
                    <a:pt x="955" y="5294"/>
                  </a:moveTo>
                  <a:lnTo>
                    <a:pt x="955" y="5294"/>
                  </a:lnTo>
                  <a:cubicBezTo>
                    <a:pt x="932" y="5294"/>
                    <a:pt x="901" y="5248"/>
                    <a:pt x="909" y="5225"/>
                  </a:cubicBezTo>
                  <a:cubicBezTo>
                    <a:pt x="917" y="5210"/>
                    <a:pt x="939" y="5202"/>
                    <a:pt x="955" y="5202"/>
                  </a:cubicBezTo>
                  <a:cubicBezTo>
                    <a:pt x="993" y="5202"/>
                    <a:pt x="985" y="5171"/>
                    <a:pt x="993" y="5141"/>
                  </a:cubicBezTo>
                  <a:cubicBezTo>
                    <a:pt x="993" y="5133"/>
                    <a:pt x="993" y="5110"/>
                    <a:pt x="1008" y="5110"/>
                  </a:cubicBezTo>
                  <a:cubicBezTo>
                    <a:pt x="1023" y="5110"/>
                    <a:pt x="1039" y="5103"/>
                    <a:pt x="1046" y="5103"/>
                  </a:cubicBezTo>
                  <a:cubicBezTo>
                    <a:pt x="1054" y="5141"/>
                    <a:pt x="1054" y="5210"/>
                    <a:pt x="1039" y="5240"/>
                  </a:cubicBezTo>
                  <a:cubicBezTo>
                    <a:pt x="1039" y="5248"/>
                    <a:pt x="1031" y="5255"/>
                    <a:pt x="1031" y="5271"/>
                  </a:cubicBezTo>
                  <a:cubicBezTo>
                    <a:pt x="1031" y="5286"/>
                    <a:pt x="1046" y="5294"/>
                    <a:pt x="1031" y="5301"/>
                  </a:cubicBezTo>
                  <a:cubicBezTo>
                    <a:pt x="1016" y="5317"/>
                    <a:pt x="993" y="5317"/>
                    <a:pt x="970" y="5309"/>
                  </a:cubicBezTo>
                  <a:cubicBezTo>
                    <a:pt x="955" y="5294"/>
                    <a:pt x="955" y="5294"/>
                    <a:pt x="955" y="5294"/>
                  </a:cubicBezTo>
                  <a:close/>
                  <a:moveTo>
                    <a:pt x="886" y="5393"/>
                  </a:moveTo>
                  <a:lnTo>
                    <a:pt x="886" y="5393"/>
                  </a:lnTo>
                  <a:cubicBezTo>
                    <a:pt x="878" y="5401"/>
                    <a:pt x="871" y="5393"/>
                    <a:pt x="863" y="5393"/>
                  </a:cubicBezTo>
                  <a:cubicBezTo>
                    <a:pt x="856" y="5393"/>
                    <a:pt x="848" y="5401"/>
                    <a:pt x="840" y="5401"/>
                  </a:cubicBezTo>
                  <a:cubicBezTo>
                    <a:pt x="833" y="5408"/>
                    <a:pt x="840" y="5431"/>
                    <a:pt x="848" y="5439"/>
                  </a:cubicBezTo>
                  <a:cubicBezTo>
                    <a:pt x="863" y="5439"/>
                    <a:pt x="863" y="5439"/>
                    <a:pt x="878" y="5439"/>
                  </a:cubicBezTo>
                  <a:cubicBezTo>
                    <a:pt x="894" y="5439"/>
                    <a:pt x="901" y="5416"/>
                    <a:pt x="909" y="5408"/>
                  </a:cubicBezTo>
                  <a:cubicBezTo>
                    <a:pt x="886" y="5393"/>
                    <a:pt x="886" y="5393"/>
                    <a:pt x="886" y="5393"/>
                  </a:cubicBezTo>
                  <a:close/>
                  <a:moveTo>
                    <a:pt x="550" y="4904"/>
                  </a:moveTo>
                  <a:lnTo>
                    <a:pt x="550" y="4904"/>
                  </a:lnTo>
                  <a:cubicBezTo>
                    <a:pt x="603" y="4889"/>
                    <a:pt x="672" y="4751"/>
                    <a:pt x="733" y="4782"/>
                  </a:cubicBezTo>
                  <a:cubicBezTo>
                    <a:pt x="764" y="4790"/>
                    <a:pt x="802" y="4813"/>
                    <a:pt x="817" y="4835"/>
                  </a:cubicBezTo>
                  <a:cubicBezTo>
                    <a:pt x="871" y="4889"/>
                    <a:pt x="817" y="4858"/>
                    <a:pt x="817" y="4904"/>
                  </a:cubicBezTo>
                  <a:cubicBezTo>
                    <a:pt x="886" y="4919"/>
                    <a:pt x="878" y="4942"/>
                    <a:pt x="863" y="5003"/>
                  </a:cubicBezTo>
                  <a:cubicBezTo>
                    <a:pt x="848" y="5049"/>
                    <a:pt x="825" y="5057"/>
                    <a:pt x="802" y="5095"/>
                  </a:cubicBezTo>
                  <a:cubicBezTo>
                    <a:pt x="779" y="5126"/>
                    <a:pt x="779" y="5156"/>
                    <a:pt x="725" y="5133"/>
                  </a:cubicBezTo>
                  <a:cubicBezTo>
                    <a:pt x="680" y="5110"/>
                    <a:pt x="672" y="5034"/>
                    <a:pt x="634" y="5011"/>
                  </a:cubicBezTo>
                  <a:cubicBezTo>
                    <a:pt x="611" y="4988"/>
                    <a:pt x="558" y="4950"/>
                    <a:pt x="535" y="4927"/>
                  </a:cubicBezTo>
                  <a:cubicBezTo>
                    <a:pt x="550" y="4904"/>
                    <a:pt x="550" y="4904"/>
                    <a:pt x="550" y="4904"/>
                  </a:cubicBezTo>
                  <a:close/>
                  <a:moveTo>
                    <a:pt x="321" y="4767"/>
                  </a:moveTo>
                  <a:lnTo>
                    <a:pt x="321" y="4767"/>
                  </a:lnTo>
                  <a:cubicBezTo>
                    <a:pt x="351" y="4767"/>
                    <a:pt x="389" y="4744"/>
                    <a:pt x="420" y="4744"/>
                  </a:cubicBezTo>
                  <a:cubicBezTo>
                    <a:pt x="435" y="4744"/>
                    <a:pt x="451" y="4744"/>
                    <a:pt x="458" y="4744"/>
                  </a:cubicBezTo>
                  <a:cubicBezTo>
                    <a:pt x="473" y="4751"/>
                    <a:pt x="512" y="4774"/>
                    <a:pt x="466" y="4774"/>
                  </a:cubicBezTo>
                  <a:cubicBezTo>
                    <a:pt x="451" y="4774"/>
                    <a:pt x="428" y="4774"/>
                    <a:pt x="412" y="4774"/>
                  </a:cubicBezTo>
                  <a:cubicBezTo>
                    <a:pt x="389" y="4782"/>
                    <a:pt x="374" y="4805"/>
                    <a:pt x="359" y="4813"/>
                  </a:cubicBezTo>
                  <a:cubicBezTo>
                    <a:pt x="351" y="4813"/>
                    <a:pt x="336" y="4820"/>
                    <a:pt x="321" y="4820"/>
                  </a:cubicBezTo>
                  <a:cubicBezTo>
                    <a:pt x="306" y="4820"/>
                    <a:pt x="306" y="4797"/>
                    <a:pt x="306" y="4782"/>
                  </a:cubicBezTo>
                  <a:cubicBezTo>
                    <a:pt x="321" y="4767"/>
                    <a:pt x="321" y="4767"/>
                    <a:pt x="321" y="4767"/>
                  </a:cubicBezTo>
                  <a:close/>
                  <a:moveTo>
                    <a:pt x="1291" y="4163"/>
                  </a:moveTo>
                  <a:lnTo>
                    <a:pt x="1291" y="4163"/>
                  </a:lnTo>
                  <a:cubicBezTo>
                    <a:pt x="1268" y="4148"/>
                    <a:pt x="1268" y="4148"/>
                    <a:pt x="1268" y="4148"/>
                  </a:cubicBezTo>
                  <a:cubicBezTo>
                    <a:pt x="1237" y="4140"/>
                    <a:pt x="1230" y="4125"/>
                    <a:pt x="1207" y="4125"/>
                  </a:cubicBezTo>
                  <a:cubicBezTo>
                    <a:pt x="1184" y="4125"/>
                    <a:pt x="1169" y="4148"/>
                    <a:pt x="1153" y="4148"/>
                  </a:cubicBezTo>
                  <a:cubicBezTo>
                    <a:pt x="1153" y="4110"/>
                    <a:pt x="1184" y="4010"/>
                    <a:pt x="1108" y="4026"/>
                  </a:cubicBezTo>
                  <a:cubicBezTo>
                    <a:pt x="1023" y="4041"/>
                    <a:pt x="1100" y="3965"/>
                    <a:pt x="1046" y="3919"/>
                  </a:cubicBezTo>
                  <a:cubicBezTo>
                    <a:pt x="1008" y="3873"/>
                    <a:pt x="1039" y="3850"/>
                    <a:pt x="1039" y="3804"/>
                  </a:cubicBezTo>
                  <a:cubicBezTo>
                    <a:pt x="1039" y="3758"/>
                    <a:pt x="939" y="3751"/>
                    <a:pt x="978" y="3728"/>
                  </a:cubicBezTo>
                  <a:cubicBezTo>
                    <a:pt x="1008" y="3713"/>
                    <a:pt x="1008" y="3705"/>
                    <a:pt x="1008" y="3674"/>
                  </a:cubicBezTo>
                  <a:cubicBezTo>
                    <a:pt x="1008" y="3514"/>
                    <a:pt x="1054" y="3254"/>
                    <a:pt x="955" y="3117"/>
                  </a:cubicBezTo>
                  <a:cubicBezTo>
                    <a:pt x="932" y="3079"/>
                    <a:pt x="878" y="3124"/>
                    <a:pt x="878" y="3071"/>
                  </a:cubicBezTo>
                  <a:cubicBezTo>
                    <a:pt x="878" y="2987"/>
                    <a:pt x="794" y="2964"/>
                    <a:pt x="787" y="2895"/>
                  </a:cubicBezTo>
                  <a:cubicBezTo>
                    <a:pt x="787" y="2865"/>
                    <a:pt x="733" y="2910"/>
                    <a:pt x="710" y="2910"/>
                  </a:cubicBezTo>
                  <a:lnTo>
                    <a:pt x="710" y="2910"/>
                  </a:lnTo>
                  <a:cubicBezTo>
                    <a:pt x="710" y="3002"/>
                    <a:pt x="672" y="3033"/>
                    <a:pt x="581" y="3056"/>
                  </a:cubicBezTo>
                  <a:cubicBezTo>
                    <a:pt x="581" y="3079"/>
                    <a:pt x="596" y="3102"/>
                    <a:pt x="603" y="3117"/>
                  </a:cubicBezTo>
                  <a:cubicBezTo>
                    <a:pt x="611" y="3147"/>
                    <a:pt x="611" y="3216"/>
                    <a:pt x="619" y="3231"/>
                  </a:cubicBezTo>
                  <a:cubicBezTo>
                    <a:pt x="642" y="3262"/>
                    <a:pt x="703" y="3246"/>
                    <a:pt x="649" y="3292"/>
                  </a:cubicBezTo>
                  <a:cubicBezTo>
                    <a:pt x="565" y="3361"/>
                    <a:pt x="703" y="3438"/>
                    <a:pt x="718" y="3521"/>
                  </a:cubicBezTo>
                  <a:cubicBezTo>
                    <a:pt x="695" y="3521"/>
                    <a:pt x="603" y="3453"/>
                    <a:pt x="603" y="3422"/>
                  </a:cubicBezTo>
                  <a:cubicBezTo>
                    <a:pt x="596" y="3430"/>
                    <a:pt x="603" y="3483"/>
                    <a:pt x="581" y="3491"/>
                  </a:cubicBezTo>
                  <a:cubicBezTo>
                    <a:pt x="565" y="3499"/>
                    <a:pt x="535" y="3521"/>
                    <a:pt x="535" y="3506"/>
                  </a:cubicBezTo>
                  <a:cubicBezTo>
                    <a:pt x="512" y="3453"/>
                    <a:pt x="473" y="3407"/>
                    <a:pt x="428" y="3377"/>
                  </a:cubicBezTo>
                  <a:cubicBezTo>
                    <a:pt x="351" y="3338"/>
                    <a:pt x="389" y="3331"/>
                    <a:pt x="344" y="3269"/>
                  </a:cubicBezTo>
                  <a:cubicBezTo>
                    <a:pt x="313" y="3224"/>
                    <a:pt x="267" y="3124"/>
                    <a:pt x="244" y="3216"/>
                  </a:cubicBezTo>
                  <a:cubicBezTo>
                    <a:pt x="237" y="3262"/>
                    <a:pt x="199" y="3354"/>
                    <a:pt x="260" y="3354"/>
                  </a:cubicBezTo>
                  <a:cubicBezTo>
                    <a:pt x="290" y="3354"/>
                    <a:pt x="298" y="3407"/>
                    <a:pt x="321" y="3422"/>
                  </a:cubicBezTo>
                  <a:cubicBezTo>
                    <a:pt x="374" y="3468"/>
                    <a:pt x="351" y="3460"/>
                    <a:pt x="351" y="3521"/>
                  </a:cubicBezTo>
                  <a:cubicBezTo>
                    <a:pt x="344" y="3521"/>
                    <a:pt x="313" y="3491"/>
                    <a:pt x="306" y="3483"/>
                  </a:cubicBezTo>
                  <a:cubicBezTo>
                    <a:pt x="283" y="3460"/>
                    <a:pt x="275" y="3483"/>
                    <a:pt x="244" y="3483"/>
                  </a:cubicBezTo>
                  <a:cubicBezTo>
                    <a:pt x="244" y="3567"/>
                    <a:pt x="321" y="3590"/>
                    <a:pt x="260" y="3682"/>
                  </a:cubicBezTo>
                  <a:cubicBezTo>
                    <a:pt x="229" y="3652"/>
                    <a:pt x="69" y="3308"/>
                    <a:pt x="69" y="3537"/>
                  </a:cubicBezTo>
                  <a:cubicBezTo>
                    <a:pt x="69" y="3575"/>
                    <a:pt x="99" y="3613"/>
                    <a:pt x="107" y="3644"/>
                  </a:cubicBezTo>
                  <a:cubicBezTo>
                    <a:pt x="76" y="3644"/>
                    <a:pt x="38" y="3613"/>
                    <a:pt x="8" y="3613"/>
                  </a:cubicBezTo>
                  <a:cubicBezTo>
                    <a:pt x="0" y="3613"/>
                    <a:pt x="0" y="3697"/>
                    <a:pt x="0" y="3720"/>
                  </a:cubicBezTo>
                  <a:cubicBezTo>
                    <a:pt x="61" y="3720"/>
                    <a:pt x="99" y="3667"/>
                    <a:pt x="99" y="3781"/>
                  </a:cubicBezTo>
                  <a:cubicBezTo>
                    <a:pt x="99" y="3850"/>
                    <a:pt x="145" y="3926"/>
                    <a:pt x="229" y="3911"/>
                  </a:cubicBezTo>
                  <a:cubicBezTo>
                    <a:pt x="298" y="3957"/>
                    <a:pt x="367" y="4033"/>
                    <a:pt x="374" y="3926"/>
                  </a:cubicBezTo>
                  <a:cubicBezTo>
                    <a:pt x="374" y="3881"/>
                    <a:pt x="351" y="3781"/>
                    <a:pt x="397" y="3781"/>
                  </a:cubicBezTo>
                  <a:cubicBezTo>
                    <a:pt x="428" y="3781"/>
                    <a:pt x="412" y="3873"/>
                    <a:pt x="451" y="3850"/>
                  </a:cubicBezTo>
                  <a:cubicBezTo>
                    <a:pt x="481" y="3835"/>
                    <a:pt x="489" y="3789"/>
                    <a:pt x="496" y="3865"/>
                  </a:cubicBezTo>
                  <a:cubicBezTo>
                    <a:pt x="504" y="3919"/>
                    <a:pt x="519" y="3965"/>
                    <a:pt x="558" y="3934"/>
                  </a:cubicBezTo>
                  <a:cubicBezTo>
                    <a:pt x="588" y="3919"/>
                    <a:pt x="779" y="4117"/>
                    <a:pt x="657" y="4026"/>
                  </a:cubicBezTo>
                  <a:cubicBezTo>
                    <a:pt x="542" y="3942"/>
                    <a:pt x="443" y="4041"/>
                    <a:pt x="535" y="4163"/>
                  </a:cubicBezTo>
                  <a:cubicBezTo>
                    <a:pt x="642" y="4324"/>
                    <a:pt x="642" y="4324"/>
                    <a:pt x="642" y="4324"/>
                  </a:cubicBezTo>
                  <a:cubicBezTo>
                    <a:pt x="710" y="4415"/>
                    <a:pt x="802" y="4362"/>
                    <a:pt x="794" y="4392"/>
                  </a:cubicBezTo>
                  <a:cubicBezTo>
                    <a:pt x="794" y="4408"/>
                    <a:pt x="733" y="4515"/>
                    <a:pt x="771" y="4484"/>
                  </a:cubicBezTo>
                  <a:cubicBezTo>
                    <a:pt x="802" y="4461"/>
                    <a:pt x="848" y="4453"/>
                    <a:pt x="878" y="4438"/>
                  </a:cubicBezTo>
                  <a:cubicBezTo>
                    <a:pt x="932" y="4408"/>
                    <a:pt x="962" y="4446"/>
                    <a:pt x="1008" y="4423"/>
                  </a:cubicBezTo>
                  <a:cubicBezTo>
                    <a:pt x="1023" y="4415"/>
                    <a:pt x="1039" y="4346"/>
                    <a:pt x="1069" y="4423"/>
                  </a:cubicBezTo>
                  <a:cubicBezTo>
                    <a:pt x="1077" y="4461"/>
                    <a:pt x="1062" y="4599"/>
                    <a:pt x="1115" y="4583"/>
                  </a:cubicBezTo>
                  <a:cubicBezTo>
                    <a:pt x="1138" y="4568"/>
                    <a:pt x="1214" y="4308"/>
                    <a:pt x="1214" y="4316"/>
                  </a:cubicBezTo>
                  <a:cubicBezTo>
                    <a:pt x="1245" y="4362"/>
                    <a:pt x="1237" y="4453"/>
                    <a:pt x="1291" y="4453"/>
                  </a:cubicBezTo>
                  <a:cubicBezTo>
                    <a:pt x="1352" y="4453"/>
                    <a:pt x="1428" y="4430"/>
                    <a:pt x="1482" y="4430"/>
                  </a:cubicBezTo>
                  <a:cubicBezTo>
                    <a:pt x="1321" y="4515"/>
                    <a:pt x="1321" y="4515"/>
                    <a:pt x="1321" y="4515"/>
                  </a:cubicBezTo>
                  <a:cubicBezTo>
                    <a:pt x="1222" y="4560"/>
                    <a:pt x="1275" y="4652"/>
                    <a:pt x="1230" y="4728"/>
                  </a:cubicBezTo>
                  <a:cubicBezTo>
                    <a:pt x="1123" y="4896"/>
                    <a:pt x="1275" y="4919"/>
                    <a:pt x="1367" y="4805"/>
                  </a:cubicBezTo>
                  <a:cubicBezTo>
                    <a:pt x="1398" y="4767"/>
                    <a:pt x="1474" y="4621"/>
                    <a:pt x="1505" y="4621"/>
                  </a:cubicBezTo>
                  <a:cubicBezTo>
                    <a:pt x="1535" y="4621"/>
                    <a:pt x="1596" y="4538"/>
                    <a:pt x="1581" y="4507"/>
                  </a:cubicBezTo>
                  <a:cubicBezTo>
                    <a:pt x="1528" y="4408"/>
                    <a:pt x="1581" y="4469"/>
                    <a:pt x="1642" y="4438"/>
                  </a:cubicBezTo>
                  <a:cubicBezTo>
                    <a:pt x="1665" y="4430"/>
                    <a:pt x="1696" y="4392"/>
                    <a:pt x="1719" y="4377"/>
                  </a:cubicBezTo>
                  <a:cubicBezTo>
                    <a:pt x="1787" y="4331"/>
                    <a:pt x="1772" y="4270"/>
                    <a:pt x="1772" y="4194"/>
                  </a:cubicBezTo>
                  <a:cubicBezTo>
                    <a:pt x="1780" y="4171"/>
                    <a:pt x="1619" y="4140"/>
                    <a:pt x="1581" y="4156"/>
                  </a:cubicBezTo>
                  <a:cubicBezTo>
                    <a:pt x="1444" y="4232"/>
                    <a:pt x="1421" y="4263"/>
                    <a:pt x="1291" y="4163"/>
                  </a:cubicBezTo>
                  <a:close/>
                  <a:moveTo>
                    <a:pt x="1329" y="4026"/>
                  </a:moveTo>
                  <a:lnTo>
                    <a:pt x="1329" y="4026"/>
                  </a:lnTo>
                  <a:cubicBezTo>
                    <a:pt x="1360" y="4056"/>
                    <a:pt x="1360" y="4056"/>
                    <a:pt x="1360" y="4056"/>
                  </a:cubicBezTo>
                  <a:cubicBezTo>
                    <a:pt x="1360" y="4079"/>
                    <a:pt x="1367" y="4110"/>
                    <a:pt x="1360" y="4133"/>
                  </a:cubicBezTo>
                  <a:cubicBezTo>
                    <a:pt x="1344" y="4148"/>
                    <a:pt x="1321" y="4140"/>
                    <a:pt x="1306" y="4140"/>
                  </a:cubicBezTo>
                  <a:cubicBezTo>
                    <a:pt x="1306" y="4125"/>
                    <a:pt x="1268" y="4102"/>
                    <a:pt x="1260" y="4094"/>
                  </a:cubicBezTo>
                  <a:cubicBezTo>
                    <a:pt x="1245" y="4079"/>
                    <a:pt x="1207" y="4056"/>
                    <a:pt x="1214" y="4041"/>
                  </a:cubicBezTo>
                  <a:cubicBezTo>
                    <a:pt x="1214" y="4026"/>
                    <a:pt x="1222" y="4018"/>
                    <a:pt x="1237" y="4010"/>
                  </a:cubicBezTo>
                  <a:cubicBezTo>
                    <a:pt x="1253" y="4010"/>
                    <a:pt x="1283" y="4003"/>
                    <a:pt x="1298" y="4010"/>
                  </a:cubicBezTo>
                  <a:cubicBezTo>
                    <a:pt x="1306" y="4010"/>
                    <a:pt x="1321" y="4026"/>
                    <a:pt x="1329" y="4026"/>
                  </a:cubicBezTo>
                  <a:close/>
                  <a:moveTo>
                    <a:pt x="1253" y="3499"/>
                  </a:moveTo>
                  <a:lnTo>
                    <a:pt x="1253" y="3499"/>
                  </a:lnTo>
                  <a:cubicBezTo>
                    <a:pt x="1260" y="3468"/>
                    <a:pt x="1260" y="3468"/>
                    <a:pt x="1260" y="3468"/>
                  </a:cubicBezTo>
                  <a:cubicBezTo>
                    <a:pt x="1314" y="3476"/>
                    <a:pt x="1268" y="3514"/>
                    <a:pt x="1268" y="3552"/>
                  </a:cubicBezTo>
                  <a:cubicBezTo>
                    <a:pt x="1268" y="3613"/>
                    <a:pt x="1222" y="3636"/>
                    <a:pt x="1199" y="3690"/>
                  </a:cubicBezTo>
                  <a:cubicBezTo>
                    <a:pt x="1184" y="3735"/>
                    <a:pt x="1199" y="3774"/>
                    <a:pt x="1214" y="3812"/>
                  </a:cubicBezTo>
                  <a:cubicBezTo>
                    <a:pt x="1214" y="3835"/>
                    <a:pt x="1298" y="3934"/>
                    <a:pt x="1245" y="3957"/>
                  </a:cubicBezTo>
                  <a:cubicBezTo>
                    <a:pt x="1230" y="3957"/>
                    <a:pt x="1184" y="3995"/>
                    <a:pt x="1176" y="3995"/>
                  </a:cubicBezTo>
                  <a:cubicBezTo>
                    <a:pt x="1146" y="3995"/>
                    <a:pt x="1146" y="3957"/>
                    <a:pt x="1138" y="3942"/>
                  </a:cubicBezTo>
                  <a:cubicBezTo>
                    <a:pt x="1130" y="3926"/>
                    <a:pt x="1123" y="3919"/>
                    <a:pt x="1115" y="3911"/>
                  </a:cubicBezTo>
                  <a:cubicBezTo>
                    <a:pt x="1115" y="3896"/>
                    <a:pt x="1123" y="3888"/>
                    <a:pt x="1123" y="3873"/>
                  </a:cubicBezTo>
                  <a:cubicBezTo>
                    <a:pt x="1123" y="3827"/>
                    <a:pt x="1130" y="3781"/>
                    <a:pt x="1115" y="3743"/>
                  </a:cubicBezTo>
                  <a:cubicBezTo>
                    <a:pt x="1108" y="3690"/>
                    <a:pt x="1130" y="3652"/>
                    <a:pt x="1130" y="3613"/>
                  </a:cubicBezTo>
                  <a:cubicBezTo>
                    <a:pt x="1169" y="3606"/>
                    <a:pt x="1161" y="3636"/>
                    <a:pt x="1192" y="3636"/>
                  </a:cubicBezTo>
                  <a:cubicBezTo>
                    <a:pt x="1214" y="3636"/>
                    <a:pt x="1222" y="3583"/>
                    <a:pt x="1222" y="3560"/>
                  </a:cubicBezTo>
                  <a:cubicBezTo>
                    <a:pt x="1222" y="3529"/>
                    <a:pt x="1230" y="3537"/>
                    <a:pt x="1245" y="3521"/>
                  </a:cubicBezTo>
                  <a:cubicBezTo>
                    <a:pt x="1253" y="3514"/>
                    <a:pt x="1245" y="3506"/>
                    <a:pt x="1253" y="3499"/>
                  </a:cubicBezTo>
                  <a:close/>
                  <a:moveTo>
                    <a:pt x="1253" y="3399"/>
                  </a:moveTo>
                  <a:lnTo>
                    <a:pt x="1253" y="3399"/>
                  </a:lnTo>
                  <a:cubicBezTo>
                    <a:pt x="1260" y="3369"/>
                    <a:pt x="1268" y="3338"/>
                    <a:pt x="1268" y="3308"/>
                  </a:cubicBezTo>
                  <a:cubicBezTo>
                    <a:pt x="1275" y="3285"/>
                    <a:pt x="1268" y="3246"/>
                    <a:pt x="1298" y="3246"/>
                  </a:cubicBezTo>
                  <a:cubicBezTo>
                    <a:pt x="1306" y="3254"/>
                    <a:pt x="1306" y="3254"/>
                    <a:pt x="1306" y="3262"/>
                  </a:cubicBezTo>
                  <a:cubicBezTo>
                    <a:pt x="1306" y="3285"/>
                    <a:pt x="1306" y="3308"/>
                    <a:pt x="1306" y="3331"/>
                  </a:cubicBezTo>
                  <a:cubicBezTo>
                    <a:pt x="1298" y="3346"/>
                    <a:pt x="1298" y="3369"/>
                    <a:pt x="1298" y="3392"/>
                  </a:cubicBezTo>
                  <a:cubicBezTo>
                    <a:pt x="1291" y="3407"/>
                    <a:pt x="1291" y="3422"/>
                    <a:pt x="1291" y="3438"/>
                  </a:cubicBezTo>
                  <a:lnTo>
                    <a:pt x="1291" y="3438"/>
                  </a:lnTo>
                  <a:cubicBezTo>
                    <a:pt x="1275" y="3438"/>
                    <a:pt x="1260" y="3445"/>
                    <a:pt x="1253" y="3430"/>
                  </a:cubicBezTo>
                  <a:cubicBezTo>
                    <a:pt x="1253" y="3399"/>
                    <a:pt x="1253" y="3399"/>
                    <a:pt x="1253" y="3399"/>
                  </a:cubicBezTo>
                  <a:close/>
                  <a:moveTo>
                    <a:pt x="871" y="4553"/>
                  </a:moveTo>
                  <a:lnTo>
                    <a:pt x="871" y="4553"/>
                  </a:lnTo>
                  <a:cubicBezTo>
                    <a:pt x="863" y="4538"/>
                    <a:pt x="856" y="4522"/>
                    <a:pt x="863" y="4507"/>
                  </a:cubicBezTo>
                  <a:cubicBezTo>
                    <a:pt x="863" y="4499"/>
                    <a:pt x="871" y="4507"/>
                    <a:pt x="878" y="4507"/>
                  </a:cubicBezTo>
                  <a:cubicBezTo>
                    <a:pt x="894" y="4499"/>
                    <a:pt x="894" y="4492"/>
                    <a:pt x="901" y="4484"/>
                  </a:cubicBezTo>
                  <a:cubicBezTo>
                    <a:pt x="917" y="4469"/>
                    <a:pt x="939" y="4461"/>
                    <a:pt x="955" y="4476"/>
                  </a:cubicBezTo>
                  <a:cubicBezTo>
                    <a:pt x="970" y="4492"/>
                    <a:pt x="962" y="4492"/>
                    <a:pt x="947" y="4492"/>
                  </a:cubicBezTo>
                  <a:cubicBezTo>
                    <a:pt x="917" y="4499"/>
                    <a:pt x="932" y="4522"/>
                    <a:pt x="932" y="4538"/>
                  </a:cubicBezTo>
                  <a:cubicBezTo>
                    <a:pt x="932" y="4545"/>
                    <a:pt x="924" y="4560"/>
                    <a:pt x="917" y="4560"/>
                  </a:cubicBezTo>
                  <a:cubicBezTo>
                    <a:pt x="909" y="4568"/>
                    <a:pt x="894" y="4568"/>
                    <a:pt x="878" y="4560"/>
                  </a:cubicBezTo>
                  <a:cubicBezTo>
                    <a:pt x="871" y="4553"/>
                    <a:pt x="871" y="4553"/>
                    <a:pt x="871" y="4553"/>
                  </a:cubicBezTo>
                  <a:close/>
                  <a:moveTo>
                    <a:pt x="4812" y="3056"/>
                  </a:moveTo>
                  <a:lnTo>
                    <a:pt x="4812" y="3056"/>
                  </a:lnTo>
                  <a:cubicBezTo>
                    <a:pt x="4766" y="3094"/>
                    <a:pt x="4728" y="3147"/>
                    <a:pt x="4682" y="3178"/>
                  </a:cubicBezTo>
                  <a:cubicBezTo>
                    <a:pt x="4552" y="3254"/>
                    <a:pt x="4529" y="3216"/>
                    <a:pt x="4407" y="3193"/>
                  </a:cubicBezTo>
                  <a:cubicBezTo>
                    <a:pt x="4361" y="3185"/>
                    <a:pt x="4331" y="3231"/>
                    <a:pt x="4270" y="3231"/>
                  </a:cubicBezTo>
                  <a:cubicBezTo>
                    <a:pt x="4270" y="3269"/>
                    <a:pt x="4361" y="3277"/>
                    <a:pt x="4323" y="3323"/>
                  </a:cubicBezTo>
                  <a:cubicBezTo>
                    <a:pt x="4208" y="3438"/>
                    <a:pt x="4208" y="3438"/>
                    <a:pt x="4208" y="3438"/>
                  </a:cubicBezTo>
                  <a:cubicBezTo>
                    <a:pt x="4178" y="3468"/>
                    <a:pt x="4147" y="3422"/>
                    <a:pt x="4147" y="3483"/>
                  </a:cubicBezTo>
                  <a:cubicBezTo>
                    <a:pt x="4140" y="3560"/>
                    <a:pt x="4079" y="3506"/>
                    <a:pt x="4048" y="3506"/>
                  </a:cubicBezTo>
                  <a:cubicBezTo>
                    <a:pt x="3979" y="3506"/>
                    <a:pt x="3911" y="3537"/>
                    <a:pt x="3834" y="3537"/>
                  </a:cubicBezTo>
                  <a:cubicBezTo>
                    <a:pt x="3789" y="3537"/>
                    <a:pt x="3781" y="3491"/>
                    <a:pt x="3743" y="3483"/>
                  </a:cubicBezTo>
                  <a:cubicBezTo>
                    <a:pt x="3758" y="3422"/>
                    <a:pt x="3979" y="3514"/>
                    <a:pt x="4041" y="3468"/>
                  </a:cubicBezTo>
                  <a:cubicBezTo>
                    <a:pt x="4125" y="3392"/>
                    <a:pt x="4056" y="3269"/>
                    <a:pt x="4231" y="3269"/>
                  </a:cubicBezTo>
                  <a:cubicBezTo>
                    <a:pt x="4201" y="3178"/>
                    <a:pt x="4293" y="3102"/>
                    <a:pt x="4354" y="3025"/>
                  </a:cubicBezTo>
                  <a:cubicBezTo>
                    <a:pt x="4377" y="3017"/>
                    <a:pt x="4430" y="2979"/>
                    <a:pt x="4392" y="2964"/>
                  </a:cubicBezTo>
                  <a:cubicBezTo>
                    <a:pt x="4346" y="2949"/>
                    <a:pt x="4346" y="2941"/>
                    <a:pt x="4300" y="2964"/>
                  </a:cubicBezTo>
                  <a:cubicBezTo>
                    <a:pt x="4254" y="2994"/>
                    <a:pt x="4186" y="3048"/>
                    <a:pt x="4125" y="2994"/>
                  </a:cubicBezTo>
                  <a:cubicBezTo>
                    <a:pt x="4079" y="2941"/>
                    <a:pt x="3911" y="3102"/>
                    <a:pt x="3872" y="3140"/>
                  </a:cubicBezTo>
                  <a:cubicBezTo>
                    <a:pt x="3827" y="3185"/>
                    <a:pt x="3773" y="3224"/>
                    <a:pt x="3727" y="3269"/>
                  </a:cubicBezTo>
                  <a:cubicBezTo>
                    <a:pt x="3735" y="3231"/>
                    <a:pt x="3743" y="3193"/>
                    <a:pt x="3766" y="3162"/>
                  </a:cubicBezTo>
                  <a:cubicBezTo>
                    <a:pt x="3789" y="3132"/>
                    <a:pt x="3827" y="3117"/>
                    <a:pt x="3842" y="3079"/>
                  </a:cubicBezTo>
                  <a:cubicBezTo>
                    <a:pt x="3857" y="3048"/>
                    <a:pt x="3872" y="3048"/>
                    <a:pt x="3903" y="3025"/>
                  </a:cubicBezTo>
                  <a:cubicBezTo>
                    <a:pt x="3941" y="3002"/>
                    <a:pt x="3926" y="2972"/>
                    <a:pt x="3987" y="2956"/>
                  </a:cubicBezTo>
                  <a:cubicBezTo>
                    <a:pt x="4155" y="2926"/>
                    <a:pt x="4155" y="2926"/>
                    <a:pt x="4155" y="2926"/>
                  </a:cubicBezTo>
                  <a:cubicBezTo>
                    <a:pt x="4224" y="2918"/>
                    <a:pt x="4224" y="2857"/>
                    <a:pt x="4270" y="2827"/>
                  </a:cubicBezTo>
                  <a:cubicBezTo>
                    <a:pt x="4293" y="2811"/>
                    <a:pt x="4323" y="2819"/>
                    <a:pt x="4354" y="2819"/>
                  </a:cubicBezTo>
                  <a:cubicBezTo>
                    <a:pt x="4354" y="2811"/>
                    <a:pt x="4384" y="2788"/>
                    <a:pt x="4384" y="2796"/>
                  </a:cubicBezTo>
                  <a:cubicBezTo>
                    <a:pt x="4384" y="2834"/>
                    <a:pt x="4354" y="2872"/>
                    <a:pt x="4354" y="2903"/>
                  </a:cubicBezTo>
                  <a:cubicBezTo>
                    <a:pt x="4354" y="2918"/>
                    <a:pt x="4438" y="2979"/>
                    <a:pt x="4438" y="2941"/>
                  </a:cubicBezTo>
                  <a:cubicBezTo>
                    <a:pt x="4438" y="2918"/>
                    <a:pt x="4468" y="2888"/>
                    <a:pt x="4476" y="2865"/>
                  </a:cubicBezTo>
                  <a:cubicBezTo>
                    <a:pt x="4514" y="2781"/>
                    <a:pt x="4583" y="2689"/>
                    <a:pt x="4636" y="2613"/>
                  </a:cubicBezTo>
                  <a:cubicBezTo>
                    <a:pt x="4667" y="2567"/>
                    <a:pt x="4843" y="2360"/>
                    <a:pt x="4690" y="2437"/>
                  </a:cubicBezTo>
                  <a:cubicBezTo>
                    <a:pt x="4629" y="2460"/>
                    <a:pt x="4675" y="2529"/>
                    <a:pt x="4568" y="2529"/>
                  </a:cubicBezTo>
                  <a:cubicBezTo>
                    <a:pt x="4476" y="2529"/>
                    <a:pt x="4499" y="2437"/>
                    <a:pt x="4392" y="2513"/>
                  </a:cubicBezTo>
                  <a:cubicBezTo>
                    <a:pt x="4331" y="2559"/>
                    <a:pt x="4331" y="2529"/>
                    <a:pt x="4270" y="2506"/>
                  </a:cubicBezTo>
                  <a:cubicBezTo>
                    <a:pt x="4224" y="2490"/>
                    <a:pt x="4147" y="2506"/>
                    <a:pt x="4117" y="2468"/>
                  </a:cubicBezTo>
                  <a:cubicBezTo>
                    <a:pt x="4071" y="2429"/>
                    <a:pt x="4048" y="2437"/>
                    <a:pt x="3995" y="2429"/>
                  </a:cubicBezTo>
                  <a:cubicBezTo>
                    <a:pt x="3956" y="2422"/>
                    <a:pt x="3842" y="2383"/>
                    <a:pt x="3842" y="2337"/>
                  </a:cubicBezTo>
                  <a:cubicBezTo>
                    <a:pt x="3857" y="2376"/>
                    <a:pt x="4132" y="2422"/>
                    <a:pt x="4186" y="2429"/>
                  </a:cubicBezTo>
                  <a:cubicBezTo>
                    <a:pt x="4231" y="2445"/>
                    <a:pt x="4254" y="2422"/>
                    <a:pt x="4293" y="2406"/>
                  </a:cubicBezTo>
                  <a:cubicBezTo>
                    <a:pt x="4369" y="2383"/>
                    <a:pt x="4377" y="2460"/>
                    <a:pt x="4377" y="2337"/>
                  </a:cubicBezTo>
                  <a:cubicBezTo>
                    <a:pt x="4377" y="2223"/>
                    <a:pt x="4445" y="2261"/>
                    <a:pt x="4331" y="2193"/>
                  </a:cubicBezTo>
                  <a:cubicBezTo>
                    <a:pt x="4262" y="2147"/>
                    <a:pt x="4369" y="2177"/>
                    <a:pt x="4377" y="2185"/>
                  </a:cubicBezTo>
                  <a:cubicBezTo>
                    <a:pt x="4407" y="2215"/>
                    <a:pt x="4415" y="2139"/>
                    <a:pt x="4430" y="2108"/>
                  </a:cubicBezTo>
                  <a:cubicBezTo>
                    <a:pt x="4537" y="2040"/>
                    <a:pt x="4606" y="2070"/>
                    <a:pt x="4644" y="1933"/>
                  </a:cubicBezTo>
                  <a:cubicBezTo>
                    <a:pt x="4659" y="1879"/>
                    <a:pt x="4888" y="1719"/>
                    <a:pt x="4942" y="1696"/>
                  </a:cubicBezTo>
                  <a:cubicBezTo>
                    <a:pt x="4995" y="1666"/>
                    <a:pt x="5072" y="1551"/>
                    <a:pt x="5117" y="1543"/>
                  </a:cubicBezTo>
                  <a:cubicBezTo>
                    <a:pt x="5125" y="1528"/>
                    <a:pt x="5194" y="1490"/>
                    <a:pt x="5209" y="1452"/>
                  </a:cubicBezTo>
                  <a:cubicBezTo>
                    <a:pt x="5263" y="1345"/>
                    <a:pt x="5263" y="1345"/>
                    <a:pt x="5263" y="1345"/>
                  </a:cubicBezTo>
                  <a:cubicBezTo>
                    <a:pt x="5278" y="1306"/>
                    <a:pt x="5415" y="1199"/>
                    <a:pt x="5415" y="1192"/>
                  </a:cubicBezTo>
                  <a:cubicBezTo>
                    <a:pt x="5431" y="1192"/>
                    <a:pt x="5461" y="1177"/>
                    <a:pt x="5477" y="1169"/>
                  </a:cubicBezTo>
                  <a:cubicBezTo>
                    <a:pt x="5515" y="1161"/>
                    <a:pt x="5568" y="1108"/>
                    <a:pt x="5614" y="1100"/>
                  </a:cubicBezTo>
                  <a:cubicBezTo>
                    <a:pt x="5643" y="1100"/>
                    <a:pt x="5659" y="1047"/>
                    <a:pt x="5674" y="1024"/>
                  </a:cubicBezTo>
                  <a:cubicBezTo>
                    <a:pt x="5712" y="993"/>
                    <a:pt x="5804" y="924"/>
                    <a:pt x="5819" y="879"/>
                  </a:cubicBezTo>
                  <a:cubicBezTo>
                    <a:pt x="5827" y="833"/>
                    <a:pt x="5842" y="779"/>
                    <a:pt x="5857" y="734"/>
                  </a:cubicBezTo>
                  <a:cubicBezTo>
                    <a:pt x="5880" y="665"/>
                    <a:pt x="5850" y="657"/>
                    <a:pt x="5827" y="611"/>
                  </a:cubicBezTo>
                  <a:cubicBezTo>
                    <a:pt x="5781" y="543"/>
                    <a:pt x="5743" y="512"/>
                    <a:pt x="5758" y="413"/>
                  </a:cubicBezTo>
                  <a:cubicBezTo>
                    <a:pt x="5857" y="359"/>
                    <a:pt x="5934" y="184"/>
                    <a:pt x="5934" y="69"/>
                  </a:cubicBezTo>
                  <a:cubicBezTo>
                    <a:pt x="5804" y="54"/>
                    <a:pt x="5804" y="54"/>
                    <a:pt x="5804" y="54"/>
                  </a:cubicBezTo>
                  <a:cubicBezTo>
                    <a:pt x="5781" y="46"/>
                    <a:pt x="5758" y="69"/>
                    <a:pt x="5743" y="115"/>
                  </a:cubicBezTo>
                  <a:cubicBezTo>
                    <a:pt x="5697" y="115"/>
                    <a:pt x="5697" y="38"/>
                    <a:pt x="5622" y="54"/>
                  </a:cubicBezTo>
                  <a:cubicBezTo>
                    <a:pt x="5561" y="61"/>
                    <a:pt x="5492" y="84"/>
                    <a:pt x="5431" y="69"/>
                  </a:cubicBezTo>
                  <a:cubicBezTo>
                    <a:pt x="5408" y="61"/>
                    <a:pt x="5362" y="0"/>
                    <a:pt x="5354" y="16"/>
                  </a:cubicBezTo>
                  <a:cubicBezTo>
                    <a:pt x="5331" y="46"/>
                    <a:pt x="5301" y="107"/>
                    <a:pt x="5347" y="122"/>
                  </a:cubicBezTo>
                  <a:cubicBezTo>
                    <a:pt x="5415" y="153"/>
                    <a:pt x="5400" y="199"/>
                    <a:pt x="5385" y="252"/>
                  </a:cubicBezTo>
                  <a:cubicBezTo>
                    <a:pt x="5339" y="245"/>
                    <a:pt x="5270" y="153"/>
                    <a:pt x="5186" y="176"/>
                  </a:cubicBezTo>
                  <a:cubicBezTo>
                    <a:pt x="5049" y="230"/>
                    <a:pt x="5186" y="122"/>
                    <a:pt x="5049" y="153"/>
                  </a:cubicBezTo>
                  <a:cubicBezTo>
                    <a:pt x="5003" y="168"/>
                    <a:pt x="4934" y="161"/>
                    <a:pt x="4896" y="191"/>
                  </a:cubicBezTo>
                  <a:cubicBezTo>
                    <a:pt x="4843" y="245"/>
                    <a:pt x="4758" y="306"/>
                    <a:pt x="4682" y="313"/>
                  </a:cubicBezTo>
                  <a:cubicBezTo>
                    <a:pt x="4636" y="313"/>
                    <a:pt x="4377" y="329"/>
                    <a:pt x="4361" y="260"/>
                  </a:cubicBezTo>
                  <a:cubicBezTo>
                    <a:pt x="4346" y="138"/>
                    <a:pt x="4293" y="374"/>
                    <a:pt x="4231" y="344"/>
                  </a:cubicBezTo>
                  <a:cubicBezTo>
                    <a:pt x="4163" y="306"/>
                    <a:pt x="4155" y="382"/>
                    <a:pt x="4086" y="382"/>
                  </a:cubicBezTo>
                  <a:cubicBezTo>
                    <a:pt x="4033" y="382"/>
                    <a:pt x="4056" y="405"/>
                    <a:pt x="4025" y="436"/>
                  </a:cubicBezTo>
                  <a:cubicBezTo>
                    <a:pt x="3995" y="459"/>
                    <a:pt x="3934" y="413"/>
                    <a:pt x="3911" y="405"/>
                  </a:cubicBezTo>
                  <a:cubicBezTo>
                    <a:pt x="3834" y="359"/>
                    <a:pt x="3674" y="611"/>
                    <a:pt x="3659" y="672"/>
                  </a:cubicBezTo>
                  <a:cubicBezTo>
                    <a:pt x="3659" y="649"/>
                    <a:pt x="3674" y="520"/>
                    <a:pt x="3682" y="505"/>
                  </a:cubicBezTo>
                  <a:cubicBezTo>
                    <a:pt x="3727" y="451"/>
                    <a:pt x="3735" y="436"/>
                    <a:pt x="3712" y="367"/>
                  </a:cubicBezTo>
                  <a:cubicBezTo>
                    <a:pt x="3689" y="306"/>
                    <a:pt x="3628" y="298"/>
                    <a:pt x="3567" y="291"/>
                  </a:cubicBezTo>
                  <a:cubicBezTo>
                    <a:pt x="3338" y="252"/>
                    <a:pt x="3529" y="428"/>
                    <a:pt x="3399" y="474"/>
                  </a:cubicBezTo>
                  <a:cubicBezTo>
                    <a:pt x="3322" y="497"/>
                    <a:pt x="3300" y="634"/>
                    <a:pt x="3216" y="665"/>
                  </a:cubicBezTo>
                  <a:cubicBezTo>
                    <a:pt x="3193" y="672"/>
                    <a:pt x="3216" y="619"/>
                    <a:pt x="3223" y="611"/>
                  </a:cubicBezTo>
                  <a:cubicBezTo>
                    <a:pt x="3254" y="566"/>
                    <a:pt x="3322" y="482"/>
                    <a:pt x="3338" y="428"/>
                  </a:cubicBezTo>
                  <a:cubicBezTo>
                    <a:pt x="3376" y="329"/>
                    <a:pt x="3200" y="313"/>
                    <a:pt x="3170" y="222"/>
                  </a:cubicBezTo>
                  <a:cubicBezTo>
                    <a:pt x="3162" y="222"/>
                    <a:pt x="3162" y="291"/>
                    <a:pt x="3155" y="306"/>
                  </a:cubicBezTo>
                  <a:cubicBezTo>
                    <a:pt x="3101" y="451"/>
                    <a:pt x="3101" y="451"/>
                    <a:pt x="3101" y="451"/>
                  </a:cubicBezTo>
                  <a:cubicBezTo>
                    <a:pt x="3109" y="420"/>
                    <a:pt x="3116" y="382"/>
                    <a:pt x="3116" y="352"/>
                  </a:cubicBezTo>
                  <a:cubicBezTo>
                    <a:pt x="3116" y="336"/>
                    <a:pt x="3086" y="313"/>
                    <a:pt x="3078" y="283"/>
                  </a:cubicBezTo>
                  <a:cubicBezTo>
                    <a:pt x="3070" y="191"/>
                    <a:pt x="3017" y="161"/>
                    <a:pt x="2925" y="161"/>
                  </a:cubicBezTo>
                  <a:cubicBezTo>
                    <a:pt x="2880" y="161"/>
                    <a:pt x="2811" y="107"/>
                    <a:pt x="2811" y="168"/>
                  </a:cubicBezTo>
                  <a:cubicBezTo>
                    <a:pt x="2811" y="230"/>
                    <a:pt x="2803" y="321"/>
                    <a:pt x="2765" y="367"/>
                  </a:cubicBezTo>
                  <a:cubicBezTo>
                    <a:pt x="2742" y="405"/>
                    <a:pt x="2696" y="390"/>
                    <a:pt x="2673" y="420"/>
                  </a:cubicBezTo>
                  <a:cubicBezTo>
                    <a:pt x="2643" y="459"/>
                    <a:pt x="2650" y="505"/>
                    <a:pt x="2628" y="550"/>
                  </a:cubicBezTo>
                  <a:cubicBezTo>
                    <a:pt x="2612" y="573"/>
                    <a:pt x="2681" y="604"/>
                    <a:pt x="2704" y="619"/>
                  </a:cubicBezTo>
                  <a:cubicBezTo>
                    <a:pt x="2788" y="665"/>
                    <a:pt x="2689" y="672"/>
                    <a:pt x="2650" y="703"/>
                  </a:cubicBezTo>
                  <a:cubicBezTo>
                    <a:pt x="2582" y="787"/>
                    <a:pt x="2704" y="795"/>
                    <a:pt x="2719" y="833"/>
                  </a:cubicBezTo>
                  <a:cubicBezTo>
                    <a:pt x="2650" y="833"/>
                    <a:pt x="2643" y="787"/>
                    <a:pt x="2605" y="787"/>
                  </a:cubicBezTo>
                  <a:cubicBezTo>
                    <a:pt x="2566" y="779"/>
                    <a:pt x="2612" y="871"/>
                    <a:pt x="2528" y="863"/>
                  </a:cubicBezTo>
                  <a:cubicBezTo>
                    <a:pt x="2482" y="863"/>
                    <a:pt x="2490" y="902"/>
                    <a:pt x="2528" y="902"/>
                  </a:cubicBezTo>
                  <a:cubicBezTo>
                    <a:pt x="2574" y="902"/>
                    <a:pt x="2543" y="932"/>
                    <a:pt x="2543" y="963"/>
                  </a:cubicBezTo>
                  <a:cubicBezTo>
                    <a:pt x="2543" y="1024"/>
                    <a:pt x="2582" y="1039"/>
                    <a:pt x="2582" y="1093"/>
                  </a:cubicBezTo>
                  <a:cubicBezTo>
                    <a:pt x="2582" y="1192"/>
                    <a:pt x="2673" y="1199"/>
                    <a:pt x="2696" y="1253"/>
                  </a:cubicBezTo>
                  <a:cubicBezTo>
                    <a:pt x="2643" y="1253"/>
                    <a:pt x="2635" y="1207"/>
                    <a:pt x="2582" y="1230"/>
                  </a:cubicBezTo>
                  <a:cubicBezTo>
                    <a:pt x="2543" y="1253"/>
                    <a:pt x="2490" y="1268"/>
                    <a:pt x="2444" y="1245"/>
                  </a:cubicBezTo>
                  <a:cubicBezTo>
                    <a:pt x="2406" y="1230"/>
                    <a:pt x="2375" y="1207"/>
                    <a:pt x="2414" y="1261"/>
                  </a:cubicBezTo>
                  <a:cubicBezTo>
                    <a:pt x="2429" y="1283"/>
                    <a:pt x="2345" y="1314"/>
                    <a:pt x="2322" y="1306"/>
                  </a:cubicBezTo>
                  <a:cubicBezTo>
                    <a:pt x="2253" y="1276"/>
                    <a:pt x="2253" y="1207"/>
                    <a:pt x="2200" y="1276"/>
                  </a:cubicBezTo>
                  <a:cubicBezTo>
                    <a:pt x="2169" y="1322"/>
                    <a:pt x="2192" y="1306"/>
                    <a:pt x="2223" y="1329"/>
                  </a:cubicBezTo>
                  <a:cubicBezTo>
                    <a:pt x="2299" y="1368"/>
                    <a:pt x="2284" y="1536"/>
                    <a:pt x="2345" y="1566"/>
                  </a:cubicBezTo>
                  <a:cubicBezTo>
                    <a:pt x="2436" y="1604"/>
                    <a:pt x="2330" y="1574"/>
                    <a:pt x="2368" y="1650"/>
                  </a:cubicBezTo>
                  <a:cubicBezTo>
                    <a:pt x="2383" y="1673"/>
                    <a:pt x="2398" y="1795"/>
                    <a:pt x="2360" y="1810"/>
                  </a:cubicBezTo>
                  <a:cubicBezTo>
                    <a:pt x="2345" y="1818"/>
                    <a:pt x="2238" y="1795"/>
                    <a:pt x="2223" y="1780"/>
                  </a:cubicBezTo>
                  <a:cubicBezTo>
                    <a:pt x="2200" y="1765"/>
                    <a:pt x="2161" y="1704"/>
                    <a:pt x="2139" y="1696"/>
                  </a:cubicBezTo>
                  <a:cubicBezTo>
                    <a:pt x="2139" y="1734"/>
                    <a:pt x="2078" y="1780"/>
                    <a:pt x="2116" y="1803"/>
                  </a:cubicBezTo>
                  <a:cubicBezTo>
                    <a:pt x="2169" y="1841"/>
                    <a:pt x="2139" y="1856"/>
                    <a:pt x="2139" y="1902"/>
                  </a:cubicBezTo>
                  <a:cubicBezTo>
                    <a:pt x="2223" y="1902"/>
                    <a:pt x="2276" y="1948"/>
                    <a:pt x="2307" y="2017"/>
                  </a:cubicBezTo>
                  <a:cubicBezTo>
                    <a:pt x="2353" y="2124"/>
                    <a:pt x="2421" y="2085"/>
                    <a:pt x="2505" y="2139"/>
                  </a:cubicBezTo>
                  <a:cubicBezTo>
                    <a:pt x="2566" y="2170"/>
                    <a:pt x="2467" y="2238"/>
                    <a:pt x="2475" y="2246"/>
                  </a:cubicBezTo>
                  <a:cubicBezTo>
                    <a:pt x="2543" y="2299"/>
                    <a:pt x="2543" y="2299"/>
                    <a:pt x="2543" y="2299"/>
                  </a:cubicBezTo>
                  <a:cubicBezTo>
                    <a:pt x="2589" y="2345"/>
                    <a:pt x="2696" y="2475"/>
                    <a:pt x="2696" y="2544"/>
                  </a:cubicBezTo>
                  <a:cubicBezTo>
                    <a:pt x="2666" y="2544"/>
                    <a:pt x="2628" y="2399"/>
                    <a:pt x="2589" y="2376"/>
                  </a:cubicBezTo>
                  <a:cubicBezTo>
                    <a:pt x="2414" y="2269"/>
                    <a:pt x="2414" y="2269"/>
                    <a:pt x="2414" y="2269"/>
                  </a:cubicBezTo>
                  <a:cubicBezTo>
                    <a:pt x="2360" y="2238"/>
                    <a:pt x="2307" y="2292"/>
                    <a:pt x="2261" y="2231"/>
                  </a:cubicBezTo>
                  <a:cubicBezTo>
                    <a:pt x="2238" y="2200"/>
                    <a:pt x="2230" y="2215"/>
                    <a:pt x="2192" y="2215"/>
                  </a:cubicBezTo>
                  <a:cubicBezTo>
                    <a:pt x="2192" y="2292"/>
                    <a:pt x="2269" y="2284"/>
                    <a:pt x="2307" y="2337"/>
                  </a:cubicBezTo>
                  <a:cubicBezTo>
                    <a:pt x="2322" y="2360"/>
                    <a:pt x="2490" y="2483"/>
                    <a:pt x="2436" y="2468"/>
                  </a:cubicBezTo>
                  <a:cubicBezTo>
                    <a:pt x="2391" y="2460"/>
                    <a:pt x="2368" y="2422"/>
                    <a:pt x="2322" y="2422"/>
                  </a:cubicBezTo>
                  <a:cubicBezTo>
                    <a:pt x="2291" y="2414"/>
                    <a:pt x="2253" y="2345"/>
                    <a:pt x="2207" y="2322"/>
                  </a:cubicBezTo>
                  <a:cubicBezTo>
                    <a:pt x="2078" y="2269"/>
                    <a:pt x="2177" y="2391"/>
                    <a:pt x="2078" y="2437"/>
                  </a:cubicBezTo>
                  <a:cubicBezTo>
                    <a:pt x="1955" y="2452"/>
                    <a:pt x="1932" y="2360"/>
                    <a:pt x="1932" y="2261"/>
                  </a:cubicBezTo>
                  <a:cubicBezTo>
                    <a:pt x="1894" y="2254"/>
                    <a:pt x="1825" y="2208"/>
                    <a:pt x="1818" y="2269"/>
                  </a:cubicBezTo>
                  <a:cubicBezTo>
                    <a:pt x="1818" y="2307"/>
                    <a:pt x="1780" y="2368"/>
                    <a:pt x="1810" y="2399"/>
                  </a:cubicBezTo>
                  <a:cubicBezTo>
                    <a:pt x="1894" y="2468"/>
                    <a:pt x="1894" y="2513"/>
                    <a:pt x="1864" y="2605"/>
                  </a:cubicBezTo>
                  <a:cubicBezTo>
                    <a:pt x="1856" y="2628"/>
                    <a:pt x="1864" y="2658"/>
                    <a:pt x="1871" y="2674"/>
                  </a:cubicBezTo>
                  <a:cubicBezTo>
                    <a:pt x="1894" y="2727"/>
                    <a:pt x="1787" y="2689"/>
                    <a:pt x="1772" y="2628"/>
                  </a:cubicBezTo>
                  <a:cubicBezTo>
                    <a:pt x="1764" y="2582"/>
                    <a:pt x="1764" y="2559"/>
                    <a:pt x="1749" y="2521"/>
                  </a:cubicBezTo>
                  <a:cubicBezTo>
                    <a:pt x="1734" y="2483"/>
                    <a:pt x="1749" y="2391"/>
                    <a:pt x="1696" y="2406"/>
                  </a:cubicBezTo>
                  <a:cubicBezTo>
                    <a:pt x="1634" y="2422"/>
                    <a:pt x="1604" y="2437"/>
                    <a:pt x="1543" y="2437"/>
                  </a:cubicBezTo>
                  <a:cubicBezTo>
                    <a:pt x="1543" y="2475"/>
                    <a:pt x="1550" y="2742"/>
                    <a:pt x="1566" y="2750"/>
                  </a:cubicBezTo>
                  <a:cubicBezTo>
                    <a:pt x="1642" y="2819"/>
                    <a:pt x="1742" y="2788"/>
                    <a:pt x="1742" y="2910"/>
                  </a:cubicBezTo>
                  <a:cubicBezTo>
                    <a:pt x="1726" y="2910"/>
                    <a:pt x="1703" y="2880"/>
                    <a:pt x="1673" y="2880"/>
                  </a:cubicBezTo>
                  <a:cubicBezTo>
                    <a:pt x="1558" y="2880"/>
                    <a:pt x="1589" y="2949"/>
                    <a:pt x="1535" y="3025"/>
                  </a:cubicBezTo>
                  <a:cubicBezTo>
                    <a:pt x="1489" y="3109"/>
                    <a:pt x="1604" y="3071"/>
                    <a:pt x="1627" y="3140"/>
                  </a:cubicBezTo>
                  <a:cubicBezTo>
                    <a:pt x="1634" y="3162"/>
                    <a:pt x="1657" y="3224"/>
                    <a:pt x="1680" y="3239"/>
                  </a:cubicBezTo>
                  <a:cubicBezTo>
                    <a:pt x="1742" y="3292"/>
                    <a:pt x="1711" y="3338"/>
                    <a:pt x="1803" y="3338"/>
                  </a:cubicBezTo>
                  <a:cubicBezTo>
                    <a:pt x="1894" y="3338"/>
                    <a:pt x="1902" y="3331"/>
                    <a:pt x="1978" y="3369"/>
                  </a:cubicBezTo>
                  <a:cubicBezTo>
                    <a:pt x="1978" y="3384"/>
                    <a:pt x="1978" y="3384"/>
                    <a:pt x="1978" y="3384"/>
                  </a:cubicBezTo>
                  <a:cubicBezTo>
                    <a:pt x="1940" y="3392"/>
                    <a:pt x="1909" y="3377"/>
                    <a:pt x="1864" y="3384"/>
                  </a:cubicBezTo>
                  <a:cubicBezTo>
                    <a:pt x="1848" y="3384"/>
                    <a:pt x="1848" y="3407"/>
                    <a:pt x="1825" y="3392"/>
                  </a:cubicBezTo>
                  <a:cubicBezTo>
                    <a:pt x="1810" y="3377"/>
                    <a:pt x="1787" y="3377"/>
                    <a:pt x="1772" y="3384"/>
                  </a:cubicBezTo>
                  <a:cubicBezTo>
                    <a:pt x="1772" y="3407"/>
                    <a:pt x="1787" y="3415"/>
                    <a:pt x="1787" y="3438"/>
                  </a:cubicBezTo>
                  <a:cubicBezTo>
                    <a:pt x="1787" y="3476"/>
                    <a:pt x="1726" y="3407"/>
                    <a:pt x="1726" y="3399"/>
                  </a:cubicBezTo>
                  <a:cubicBezTo>
                    <a:pt x="1696" y="3377"/>
                    <a:pt x="1719" y="3361"/>
                    <a:pt x="1696" y="3338"/>
                  </a:cubicBezTo>
                  <a:lnTo>
                    <a:pt x="1696" y="3338"/>
                  </a:lnTo>
                  <a:cubicBezTo>
                    <a:pt x="1680" y="3407"/>
                    <a:pt x="1543" y="3254"/>
                    <a:pt x="1512" y="3246"/>
                  </a:cubicBezTo>
                  <a:lnTo>
                    <a:pt x="1497" y="3246"/>
                  </a:lnTo>
                  <a:cubicBezTo>
                    <a:pt x="1497" y="3246"/>
                    <a:pt x="1497" y="3246"/>
                    <a:pt x="1489" y="3246"/>
                  </a:cubicBezTo>
                  <a:cubicBezTo>
                    <a:pt x="1459" y="3369"/>
                    <a:pt x="1444" y="3544"/>
                    <a:pt x="1467" y="3667"/>
                  </a:cubicBezTo>
                  <a:cubicBezTo>
                    <a:pt x="1482" y="3674"/>
                    <a:pt x="1512" y="3667"/>
                    <a:pt x="1520" y="3674"/>
                  </a:cubicBezTo>
                  <a:cubicBezTo>
                    <a:pt x="1528" y="3697"/>
                    <a:pt x="1512" y="3743"/>
                    <a:pt x="1520" y="3774"/>
                  </a:cubicBezTo>
                  <a:cubicBezTo>
                    <a:pt x="1520" y="3781"/>
                    <a:pt x="1558" y="3911"/>
                    <a:pt x="1566" y="3919"/>
                  </a:cubicBezTo>
                  <a:cubicBezTo>
                    <a:pt x="1596" y="3965"/>
                    <a:pt x="1665" y="3904"/>
                    <a:pt x="1696" y="3881"/>
                  </a:cubicBezTo>
                  <a:cubicBezTo>
                    <a:pt x="1726" y="3865"/>
                    <a:pt x="1795" y="3796"/>
                    <a:pt x="1825" y="3796"/>
                  </a:cubicBezTo>
                  <a:cubicBezTo>
                    <a:pt x="1833" y="3796"/>
                    <a:pt x="1818" y="3842"/>
                    <a:pt x="1848" y="3865"/>
                  </a:cubicBezTo>
                  <a:cubicBezTo>
                    <a:pt x="1971" y="3972"/>
                    <a:pt x="1994" y="3789"/>
                    <a:pt x="2078" y="3758"/>
                  </a:cubicBezTo>
                  <a:cubicBezTo>
                    <a:pt x="2039" y="3812"/>
                    <a:pt x="2039" y="3873"/>
                    <a:pt x="1978" y="3911"/>
                  </a:cubicBezTo>
                  <a:cubicBezTo>
                    <a:pt x="1948" y="3934"/>
                    <a:pt x="1856" y="3995"/>
                    <a:pt x="1818" y="3965"/>
                  </a:cubicBezTo>
                  <a:cubicBezTo>
                    <a:pt x="1757" y="3919"/>
                    <a:pt x="1734" y="4003"/>
                    <a:pt x="1703" y="4049"/>
                  </a:cubicBezTo>
                  <a:cubicBezTo>
                    <a:pt x="1642" y="4125"/>
                    <a:pt x="1719" y="4133"/>
                    <a:pt x="1780" y="4125"/>
                  </a:cubicBezTo>
                  <a:cubicBezTo>
                    <a:pt x="1886" y="4110"/>
                    <a:pt x="1978" y="4148"/>
                    <a:pt x="2055" y="4201"/>
                  </a:cubicBezTo>
                  <a:cubicBezTo>
                    <a:pt x="2085" y="4224"/>
                    <a:pt x="2108" y="4255"/>
                    <a:pt x="2139" y="4278"/>
                  </a:cubicBezTo>
                  <a:cubicBezTo>
                    <a:pt x="2184" y="4308"/>
                    <a:pt x="2108" y="4285"/>
                    <a:pt x="2085" y="4270"/>
                  </a:cubicBezTo>
                  <a:cubicBezTo>
                    <a:pt x="2039" y="4247"/>
                    <a:pt x="1994" y="4148"/>
                    <a:pt x="1940" y="4171"/>
                  </a:cubicBezTo>
                  <a:cubicBezTo>
                    <a:pt x="1894" y="4186"/>
                    <a:pt x="1825" y="4194"/>
                    <a:pt x="1803" y="4232"/>
                  </a:cubicBezTo>
                  <a:cubicBezTo>
                    <a:pt x="1772" y="4301"/>
                    <a:pt x="1864" y="4270"/>
                    <a:pt x="1825" y="4339"/>
                  </a:cubicBezTo>
                  <a:cubicBezTo>
                    <a:pt x="1764" y="4446"/>
                    <a:pt x="1657" y="4507"/>
                    <a:pt x="1864" y="4522"/>
                  </a:cubicBezTo>
                  <a:cubicBezTo>
                    <a:pt x="1932" y="4530"/>
                    <a:pt x="1902" y="4637"/>
                    <a:pt x="2024" y="4637"/>
                  </a:cubicBezTo>
                  <a:cubicBezTo>
                    <a:pt x="2093" y="4637"/>
                    <a:pt x="2009" y="4675"/>
                    <a:pt x="1971" y="4667"/>
                  </a:cubicBezTo>
                  <a:cubicBezTo>
                    <a:pt x="1917" y="4660"/>
                    <a:pt x="1902" y="4599"/>
                    <a:pt x="1841" y="4606"/>
                  </a:cubicBezTo>
                  <a:cubicBezTo>
                    <a:pt x="1833" y="4606"/>
                    <a:pt x="1688" y="4568"/>
                    <a:pt x="1680" y="4606"/>
                  </a:cubicBezTo>
                  <a:cubicBezTo>
                    <a:pt x="1680" y="4644"/>
                    <a:pt x="1596" y="4728"/>
                    <a:pt x="1573" y="4751"/>
                  </a:cubicBezTo>
                  <a:cubicBezTo>
                    <a:pt x="1573" y="4805"/>
                    <a:pt x="1642" y="4858"/>
                    <a:pt x="1688" y="4835"/>
                  </a:cubicBezTo>
                  <a:cubicBezTo>
                    <a:pt x="1749" y="4813"/>
                    <a:pt x="1734" y="4866"/>
                    <a:pt x="1749" y="4904"/>
                  </a:cubicBezTo>
                  <a:cubicBezTo>
                    <a:pt x="1757" y="4927"/>
                    <a:pt x="1871" y="5011"/>
                    <a:pt x="1841" y="5011"/>
                  </a:cubicBezTo>
                  <a:cubicBezTo>
                    <a:pt x="1764" y="5019"/>
                    <a:pt x="1696" y="4996"/>
                    <a:pt x="1673" y="4912"/>
                  </a:cubicBezTo>
                  <a:cubicBezTo>
                    <a:pt x="1642" y="4912"/>
                    <a:pt x="1581" y="4919"/>
                    <a:pt x="1550" y="4912"/>
                  </a:cubicBezTo>
                  <a:cubicBezTo>
                    <a:pt x="1497" y="4896"/>
                    <a:pt x="1505" y="5042"/>
                    <a:pt x="1482" y="5088"/>
                  </a:cubicBezTo>
                  <a:cubicBezTo>
                    <a:pt x="1467" y="5110"/>
                    <a:pt x="1451" y="5126"/>
                    <a:pt x="1436" y="5149"/>
                  </a:cubicBezTo>
                  <a:cubicBezTo>
                    <a:pt x="1413" y="5187"/>
                    <a:pt x="1512" y="5202"/>
                    <a:pt x="1428" y="5225"/>
                  </a:cubicBezTo>
                  <a:cubicBezTo>
                    <a:pt x="1390" y="5240"/>
                    <a:pt x="1337" y="5317"/>
                    <a:pt x="1421" y="5301"/>
                  </a:cubicBezTo>
                  <a:cubicBezTo>
                    <a:pt x="1505" y="5286"/>
                    <a:pt x="1566" y="5255"/>
                    <a:pt x="1650" y="5255"/>
                  </a:cubicBezTo>
                  <a:cubicBezTo>
                    <a:pt x="1650" y="5278"/>
                    <a:pt x="1558" y="5317"/>
                    <a:pt x="1581" y="5340"/>
                  </a:cubicBezTo>
                  <a:cubicBezTo>
                    <a:pt x="1589" y="5347"/>
                    <a:pt x="1696" y="5362"/>
                    <a:pt x="1657" y="5378"/>
                  </a:cubicBezTo>
                  <a:cubicBezTo>
                    <a:pt x="1619" y="5393"/>
                    <a:pt x="1474" y="5424"/>
                    <a:pt x="1467" y="5454"/>
                  </a:cubicBezTo>
                  <a:cubicBezTo>
                    <a:pt x="1459" y="5492"/>
                    <a:pt x="1413" y="5546"/>
                    <a:pt x="1421" y="5584"/>
                  </a:cubicBezTo>
                  <a:cubicBezTo>
                    <a:pt x="1421" y="5599"/>
                    <a:pt x="1421" y="5676"/>
                    <a:pt x="1405" y="5676"/>
                  </a:cubicBezTo>
                  <a:cubicBezTo>
                    <a:pt x="1352" y="5676"/>
                    <a:pt x="1352" y="5553"/>
                    <a:pt x="1291" y="5599"/>
                  </a:cubicBezTo>
                  <a:cubicBezTo>
                    <a:pt x="1230" y="5645"/>
                    <a:pt x="1138" y="5630"/>
                    <a:pt x="1062" y="5630"/>
                  </a:cubicBezTo>
                  <a:cubicBezTo>
                    <a:pt x="962" y="5660"/>
                    <a:pt x="840" y="5683"/>
                    <a:pt x="932" y="5821"/>
                  </a:cubicBezTo>
                  <a:cubicBezTo>
                    <a:pt x="970" y="5897"/>
                    <a:pt x="1130" y="5828"/>
                    <a:pt x="1214" y="5859"/>
                  </a:cubicBezTo>
                  <a:cubicBezTo>
                    <a:pt x="1283" y="5882"/>
                    <a:pt x="1344" y="5859"/>
                    <a:pt x="1413" y="5874"/>
                  </a:cubicBezTo>
                  <a:cubicBezTo>
                    <a:pt x="1512" y="5897"/>
                    <a:pt x="1558" y="5782"/>
                    <a:pt x="1673" y="5782"/>
                  </a:cubicBezTo>
                  <a:cubicBezTo>
                    <a:pt x="1742" y="5782"/>
                    <a:pt x="1818" y="5851"/>
                    <a:pt x="1909" y="5851"/>
                  </a:cubicBezTo>
                  <a:lnTo>
                    <a:pt x="1909" y="5851"/>
                  </a:lnTo>
                  <a:cubicBezTo>
                    <a:pt x="1825" y="5874"/>
                    <a:pt x="1787" y="5874"/>
                    <a:pt x="1703" y="5836"/>
                  </a:cubicBezTo>
                  <a:cubicBezTo>
                    <a:pt x="1596" y="5782"/>
                    <a:pt x="1535" y="5966"/>
                    <a:pt x="1444" y="5912"/>
                  </a:cubicBezTo>
                  <a:cubicBezTo>
                    <a:pt x="1382" y="5874"/>
                    <a:pt x="1291" y="5958"/>
                    <a:pt x="1230" y="5958"/>
                  </a:cubicBezTo>
                  <a:lnTo>
                    <a:pt x="1230" y="5958"/>
                  </a:lnTo>
                  <a:cubicBezTo>
                    <a:pt x="1230" y="5966"/>
                    <a:pt x="1230" y="5966"/>
                    <a:pt x="1230" y="5966"/>
                  </a:cubicBezTo>
                  <a:cubicBezTo>
                    <a:pt x="1283" y="5989"/>
                    <a:pt x="1352" y="6180"/>
                    <a:pt x="1421" y="6226"/>
                  </a:cubicBezTo>
                  <a:cubicBezTo>
                    <a:pt x="1482" y="6271"/>
                    <a:pt x="1566" y="6287"/>
                    <a:pt x="1642" y="6310"/>
                  </a:cubicBezTo>
                  <a:cubicBezTo>
                    <a:pt x="1673" y="6317"/>
                    <a:pt x="1726" y="6378"/>
                    <a:pt x="1734" y="6378"/>
                  </a:cubicBezTo>
                  <a:cubicBezTo>
                    <a:pt x="1886" y="6386"/>
                    <a:pt x="2017" y="6126"/>
                    <a:pt x="2093" y="6027"/>
                  </a:cubicBezTo>
                  <a:cubicBezTo>
                    <a:pt x="2146" y="6012"/>
                    <a:pt x="2207" y="5928"/>
                    <a:pt x="2253" y="5889"/>
                  </a:cubicBezTo>
                  <a:cubicBezTo>
                    <a:pt x="2284" y="5859"/>
                    <a:pt x="2291" y="5821"/>
                    <a:pt x="2322" y="5798"/>
                  </a:cubicBezTo>
                  <a:cubicBezTo>
                    <a:pt x="2337" y="5775"/>
                    <a:pt x="2353" y="5821"/>
                    <a:pt x="2391" y="5790"/>
                  </a:cubicBezTo>
                  <a:cubicBezTo>
                    <a:pt x="2406" y="5775"/>
                    <a:pt x="2414" y="5729"/>
                    <a:pt x="2429" y="5706"/>
                  </a:cubicBezTo>
                  <a:cubicBezTo>
                    <a:pt x="2452" y="5660"/>
                    <a:pt x="2658" y="5446"/>
                    <a:pt x="2597" y="5416"/>
                  </a:cubicBezTo>
                  <a:cubicBezTo>
                    <a:pt x="2513" y="5385"/>
                    <a:pt x="2398" y="5401"/>
                    <a:pt x="2299" y="5378"/>
                  </a:cubicBezTo>
                  <a:cubicBezTo>
                    <a:pt x="2345" y="5347"/>
                    <a:pt x="2673" y="5385"/>
                    <a:pt x="2650" y="5431"/>
                  </a:cubicBezTo>
                  <a:cubicBezTo>
                    <a:pt x="2612" y="5523"/>
                    <a:pt x="2551" y="5614"/>
                    <a:pt x="2498" y="5699"/>
                  </a:cubicBezTo>
                  <a:cubicBezTo>
                    <a:pt x="2459" y="5752"/>
                    <a:pt x="2391" y="5798"/>
                    <a:pt x="2482" y="5805"/>
                  </a:cubicBezTo>
                  <a:cubicBezTo>
                    <a:pt x="2521" y="5813"/>
                    <a:pt x="2421" y="5889"/>
                    <a:pt x="2414" y="5897"/>
                  </a:cubicBezTo>
                  <a:cubicBezTo>
                    <a:pt x="2322" y="5951"/>
                    <a:pt x="2322" y="5951"/>
                    <a:pt x="2322" y="5951"/>
                  </a:cubicBezTo>
                  <a:cubicBezTo>
                    <a:pt x="2276" y="5974"/>
                    <a:pt x="2337" y="5958"/>
                    <a:pt x="2345" y="5981"/>
                  </a:cubicBezTo>
                  <a:cubicBezTo>
                    <a:pt x="2345" y="5996"/>
                    <a:pt x="2330" y="6012"/>
                    <a:pt x="2322" y="6027"/>
                  </a:cubicBezTo>
                  <a:lnTo>
                    <a:pt x="2322" y="6027"/>
                  </a:lnTo>
                  <a:cubicBezTo>
                    <a:pt x="2337" y="6050"/>
                    <a:pt x="2345" y="6080"/>
                    <a:pt x="2368" y="6103"/>
                  </a:cubicBezTo>
                  <a:cubicBezTo>
                    <a:pt x="2383" y="6111"/>
                    <a:pt x="2398" y="6096"/>
                    <a:pt x="2406" y="6096"/>
                  </a:cubicBezTo>
                  <a:cubicBezTo>
                    <a:pt x="2436" y="6096"/>
                    <a:pt x="2459" y="6111"/>
                    <a:pt x="2482" y="6111"/>
                  </a:cubicBezTo>
                  <a:cubicBezTo>
                    <a:pt x="2498" y="6111"/>
                    <a:pt x="2498" y="6088"/>
                    <a:pt x="2498" y="6080"/>
                  </a:cubicBezTo>
                  <a:cubicBezTo>
                    <a:pt x="2505" y="6057"/>
                    <a:pt x="2482" y="6027"/>
                    <a:pt x="2498" y="6012"/>
                  </a:cubicBezTo>
                  <a:cubicBezTo>
                    <a:pt x="2528" y="5996"/>
                    <a:pt x="2566" y="6012"/>
                    <a:pt x="2589" y="6027"/>
                  </a:cubicBezTo>
                  <a:cubicBezTo>
                    <a:pt x="2605" y="6027"/>
                    <a:pt x="2582" y="6050"/>
                    <a:pt x="2589" y="6057"/>
                  </a:cubicBezTo>
                  <a:cubicBezTo>
                    <a:pt x="2612" y="6073"/>
                    <a:pt x="2635" y="6057"/>
                    <a:pt x="2658" y="6065"/>
                  </a:cubicBezTo>
                  <a:cubicBezTo>
                    <a:pt x="2673" y="6065"/>
                    <a:pt x="2696" y="6065"/>
                    <a:pt x="2696" y="6080"/>
                  </a:cubicBezTo>
                  <a:cubicBezTo>
                    <a:pt x="2696" y="6111"/>
                    <a:pt x="2658" y="6126"/>
                    <a:pt x="2650" y="6157"/>
                  </a:cubicBezTo>
                  <a:cubicBezTo>
                    <a:pt x="2650" y="6180"/>
                    <a:pt x="2681" y="6195"/>
                    <a:pt x="2673" y="6218"/>
                  </a:cubicBezTo>
                  <a:cubicBezTo>
                    <a:pt x="2673" y="6233"/>
                    <a:pt x="2650" y="6233"/>
                    <a:pt x="2650" y="6249"/>
                  </a:cubicBezTo>
                  <a:cubicBezTo>
                    <a:pt x="2650" y="6264"/>
                    <a:pt x="2658" y="6287"/>
                    <a:pt x="2673" y="6294"/>
                  </a:cubicBezTo>
                  <a:cubicBezTo>
                    <a:pt x="2689" y="6302"/>
                    <a:pt x="2704" y="6302"/>
                    <a:pt x="2719" y="6302"/>
                  </a:cubicBezTo>
                  <a:cubicBezTo>
                    <a:pt x="2750" y="6302"/>
                    <a:pt x="2780" y="6294"/>
                    <a:pt x="2811" y="6279"/>
                  </a:cubicBezTo>
                  <a:cubicBezTo>
                    <a:pt x="2834" y="6271"/>
                    <a:pt x="2857" y="6241"/>
                    <a:pt x="2880" y="6218"/>
                  </a:cubicBezTo>
                  <a:cubicBezTo>
                    <a:pt x="2895" y="6203"/>
                    <a:pt x="2895" y="6180"/>
                    <a:pt x="2918" y="6172"/>
                  </a:cubicBezTo>
                  <a:cubicBezTo>
                    <a:pt x="2956" y="6164"/>
                    <a:pt x="2994" y="6195"/>
                    <a:pt x="3025" y="6195"/>
                  </a:cubicBezTo>
                  <a:cubicBezTo>
                    <a:pt x="3055" y="6203"/>
                    <a:pt x="3093" y="6203"/>
                    <a:pt x="3124" y="6187"/>
                  </a:cubicBezTo>
                  <a:cubicBezTo>
                    <a:pt x="3147" y="6180"/>
                    <a:pt x="3155" y="6157"/>
                    <a:pt x="3178" y="6149"/>
                  </a:cubicBezTo>
                  <a:cubicBezTo>
                    <a:pt x="3200" y="6141"/>
                    <a:pt x="3231" y="6157"/>
                    <a:pt x="3246" y="6149"/>
                  </a:cubicBezTo>
                  <a:cubicBezTo>
                    <a:pt x="3269" y="6141"/>
                    <a:pt x="3277" y="6103"/>
                    <a:pt x="3300" y="6096"/>
                  </a:cubicBezTo>
                  <a:cubicBezTo>
                    <a:pt x="3330" y="6080"/>
                    <a:pt x="3376" y="6080"/>
                    <a:pt x="3414" y="6073"/>
                  </a:cubicBezTo>
                  <a:lnTo>
                    <a:pt x="3414" y="6073"/>
                  </a:lnTo>
                  <a:cubicBezTo>
                    <a:pt x="3414" y="6042"/>
                    <a:pt x="3437" y="5996"/>
                    <a:pt x="3414" y="5966"/>
                  </a:cubicBezTo>
                  <a:cubicBezTo>
                    <a:pt x="3399" y="5951"/>
                    <a:pt x="3368" y="5996"/>
                    <a:pt x="3345" y="6004"/>
                  </a:cubicBezTo>
                  <a:cubicBezTo>
                    <a:pt x="3322" y="6004"/>
                    <a:pt x="3284" y="6012"/>
                    <a:pt x="3261" y="5989"/>
                  </a:cubicBezTo>
                  <a:cubicBezTo>
                    <a:pt x="3246" y="5966"/>
                    <a:pt x="3239" y="5920"/>
                    <a:pt x="3261" y="5905"/>
                  </a:cubicBezTo>
                  <a:cubicBezTo>
                    <a:pt x="3292" y="5882"/>
                    <a:pt x="3338" y="5905"/>
                    <a:pt x="3376" y="5897"/>
                  </a:cubicBezTo>
                  <a:cubicBezTo>
                    <a:pt x="3414" y="5889"/>
                    <a:pt x="3445" y="5882"/>
                    <a:pt x="3475" y="5866"/>
                  </a:cubicBezTo>
                  <a:cubicBezTo>
                    <a:pt x="3483" y="5859"/>
                    <a:pt x="3475" y="5844"/>
                    <a:pt x="3475" y="5828"/>
                  </a:cubicBezTo>
                  <a:cubicBezTo>
                    <a:pt x="3468" y="5821"/>
                    <a:pt x="3445" y="5821"/>
                    <a:pt x="3452" y="5813"/>
                  </a:cubicBezTo>
                  <a:cubicBezTo>
                    <a:pt x="3452" y="5782"/>
                    <a:pt x="3475" y="5767"/>
                    <a:pt x="3483" y="5737"/>
                  </a:cubicBezTo>
                  <a:cubicBezTo>
                    <a:pt x="3491" y="5714"/>
                    <a:pt x="3475" y="5691"/>
                    <a:pt x="3483" y="5668"/>
                  </a:cubicBezTo>
                  <a:cubicBezTo>
                    <a:pt x="3498" y="5645"/>
                    <a:pt x="3529" y="5653"/>
                    <a:pt x="3544" y="5637"/>
                  </a:cubicBezTo>
                  <a:cubicBezTo>
                    <a:pt x="3567" y="5614"/>
                    <a:pt x="3559" y="5561"/>
                    <a:pt x="3590" y="5546"/>
                  </a:cubicBezTo>
                  <a:cubicBezTo>
                    <a:pt x="3613" y="5538"/>
                    <a:pt x="3628" y="5576"/>
                    <a:pt x="3643" y="5592"/>
                  </a:cubicBezTo>
                  <a:cubicBezTo>
                    <a:pt x="3666" y="5607"/>
                    <a:pt x="3682" y="5653"/>
                    <a:pt x="3704" y="5637"/>
                  </a:cubicBezTo>
                  <a:cubicBezTo>
                    <a:pt x="3766" y="5599"/>
                    <a:pt x="3773" y="5515"/>
                    <a:pt x="3827" y="5477"/>
                  </a:cubicBezTo>
                  <a:cubicBezTo>
                    <a:pt x="3842" y="5462"/>
                    <a:pt x="3865" y="5507"/>
                    <a:pt x="3880" y="5500"/>
                  </a:cubicBezTo>
                  <a:cubicBezTo>
                    <a:pt x="3903" y="5485"/>
                    <a:pt x="3903" y="5446"/>
                    <a:pt x="3926" y="5424"/>
                  </a:cubicBezTo>
                  <a:cubicBezTo>
                    <a:pt x="3941" y="5408"/>
                    <a:pt x="3972" y="5408"/>
                    <a:pt x="3987" y="5408"/>
                  </a:cubicBezTo>
                  <a:cubicBezTo>
                    <a:pt x="4010" y="5408"/>
                    <a:pt x="4025" y="5416"/>
                    <a:pt x="4041" y="5408"/>
                  </a:cubicBezTo>
                  <a:cubicBezTo>
                    <a:pt x="4056" y="5401"/>
                    <a:pt x="4064" y="5385"/>
                    <a:pt x="4079" y="5370"/>
                  </a:cubicBezTo>
                  <a:cubicBezTo>
                    <a:pt x="4086" y="5362"/>
                    <a:pt x="4102" y="5362"/>
                    <a:pt x="4109" y="5347"/>
                  </a:cubicBezTo>
                  <a:cubicBezTo>
                    <a:pt x="4109" y="5332"/>
                    <a:pt x="4086" y="5324"/>
                    <a:pt x="4086" y="5309"/>
                  </a:cubicBezTo>
                  <a:cubicBezTo>
                    <a:pt x="4094" y="5294"/>
                    <a:pt x="4102" y="5271"/>
                    <a:pt x="4117" y="5271"/>
                  </a:cubicBezTo>
                  <a:cubicBezTo>
                    <a:pt x="4170" y="5271"/>
                    <a:pt x="4208" y="5309"/>
                    <a:pt x="4254" y="5309"/>
                  </a:cubicBezTo>
                  <a:cubicBezTo>
                    <a:pt x="4285" y="5317"/>
                    <a:pt x="4316" y="5294"/>
                    <a:pt x="4346" y="5294"/>
                  </a:cubicBezTo>
                  <a:cubicBezTo>
                    <a:pt x="4361" y="5294"/>
                    <a:pt x="4361" y="5324"/>
                    <a:pt x="4369" y="5324"/>
                  </a:cubicBezTo>
                  <a:cubicBezTo>
                    <a:pt x="4384" y="5324"/>
                    <a:pt x="4392" y="5301"/>
                    <a:pt x="4407" y="5294"/>
                  </a:cubicBezTo>
                  <a:cubicBezTo>
                    <a:pt x="4415" y="5294"/>
                    <a:pt x="4422" y="5317"/>
                    <a:pt x="4438" y="5309"/>
                  </a:cubicBezTo>
                  <a:cubicBezTo>
                    <a:pt x="4453" y="5301"/>
                    <a:pt x="4453" y="5278"/>
                    <a:pt x="4461" y="5255"/>
                  </a:cubicBezTo>
                  <a:cubicBezTo>
                    <a:pt x="4461" y="5232"/>
                    <a:pt x="4445" y="5210"/>
                    <a:pt x="4453" y="5187"/>
                  </a:cubicBezTo>
                  <a:cubicBezTo>
                    <a:pt x="4461" y="5171"/>
                    <a:pt x="4476" y="5156"/>
                    <a:pt x="4491" y="5156"/>
                  </a:cubicBezTo>
                  <a:cubicBezTo>
                    <a:pt x="4514" y="5164"/>
                    <a:pt x="4529" y="5187"/>
                    <a:pt x="4545" y="5202"/>
                  </a:cubicBezTo>
                  <a:cubicBezTo>
                    <a:pt x="4560" y="5210"/>
                    <a:pt x="4568" y="5225"/>
                    <a:pt x="4583" y="5232"/>
                  </a:cubicBezTo>
                  <a:cubicBezTo>
                    <a:pt x="4598" y="5232"/>
                    <a:pt x="4613" y="5232"/>
                    <a:pt x="4629" y="5225"/>
                  </a:cubicBezTo>
                  <a:cubicBezTo>
                    <a:pt x="4644" y="5217"/>
                    <a:pt x="4644" y="5187"/>
                    <a:pt x="4659" y="5187"/>
                  </a:cubicBezTo>
                  <a:cubicBezTo>
                    <a:pt x="4675" y="5179"/>
                    <a:pt x="4690" y="5194"/>
                    <a:pt x="4705" y="5202"/>
                  </a:cubicBezTo>
                  <a:lnTo>
                    <a:pt x="4705" y="5202"/>
                  </a:lnTo>
                  <a:cubicBezTo>
                    <a:pt x="4728" y="5156"/>
                    <a:pt x="4758" y="5126"/>
                    <a:pt x="4774" y="5080"/>
                  </a:cubicBezTo>
                  <a:cubicBezTo>
                    <a:pt x="4789" y="5042"/>
                    <a:pt x="4789" y="4996"/>
                    <a:pt x="4797" y="4957"/>
                  </a:cubicBezTo>
                  <a:cubicBezTo>
                    <a:pt x="4797" y="4942"/>
                    <a:pt x="4789" y="4927"/>
                    <a:pt x="4789" y="4912"/>
                  </a:cubicBezTo>
                  <a:cubicBezTo>
                    <a:pt x="4797" y="4896"/>
                    <a:pt x="4812" y="4881"/>
                    <a:pt x="4804" y="4874"/>
                  </a:cubicBezTo>
                  <a:cubicBezTo>
                    <a:pt x="4804" y="4851"/>
                    <a:pt x="4774" y="4828"/>
                    <a:pt x="4789" y="4805"/>
                  </a:cubicBezTo>
                  <a:cubicBezTo>
                    <a:pt x="4797" y="4782"/>
                    <a:pt x="4835" y="4782"/>
                    <a:pt x="4858" y="4774"/>
                  </a:cubicBezTo>
                  <a:cubicBezTo>
                    <a:pt x="4865" y="4767"/>
                    <a:pt x="4873" y="4759"/>
                    <a:pt x="4881" y="4751"/>
                  </a:cubicBezTo>
                  <a:lnTo>
                    <a:pt x="4881" y="4751"/>
                  </a:lnTo>
                  <a:cubicBezTo>
                    <a:pt x="4919" y="4705"/>
                    <a:pt x="4957" y="4652"/>
                    <a:pt x="5003" y="4621"/>
                  </a:cubicBezTo>
                  <a:cubicBezTo>
                    <a:pt x="5026" y="4606"/>
                    <a:pt x="5056" y="4629"/>
                    <a:pt x="5087" y="4614"/>
                  </a:cubicBezTo>
                  <a:cubicBezTo>
                    <a:pt x="5117" y="4606"/>
                    <a:pt x="5148" y="4583"/>
                    <a:pt x="5179" y="4553"/>
                  </a:cubicBezTo>
                  <a:cubicBezTo>
                    <a:pt x="5194" y="4530"/>
                    <a:pt x="5179" y="4492"/>
                    <a:pt x="5202" y="4476"/>
                  </a:cubicBezTo>
                  <a:cubicBezTo>
                    <a:pt x="5240" y="4446"/>
                    <a:pt x="5293" y="4476"/>
                    <a:pt x="5324" y="4453"/>
                  </a:cubicBezTo>
                  <a:cubicBezTo>
                    <a:pt x="5347" y="4438"/>
                    <a:pt x="5339" y="4400"/>
                    <a:pt x="5347" y="4377"/>
                  </a:cubicBezTo>
                  <a:cubicBezTo>
                    <a:pt x="5354" y="4346"/>
                    <a:pt x="5369" y="4316"/>
                    <a:pt x="5362" y="4285"/>
                  </a:cubicBezTo>
                  <a:cubicBezTo>
                    <a:pt x="5362" y="4270"/>
                    <a:pt x="5324" y="4285"/>
                    <a:pt x="5316" y="4263"/>
                  </a:cubicBezTo>
                  <a:cubicBezTo>
                    <a:pt x="5308" y="4224"/>
                    <a:pt x="5347" y="4171"/>
                    <a:pt x="5331" y="4125"/>
                  </a:cubicBezTo>
                  <a:cubicBezTo>
                    <a:pt x="5324" y="4102"/>
                    <a:pt x="5263" y="4117"/>
                    <a:pt x="5263" y="4087"/>
                  </a:cubicBezTo>
                  <a:cubicBezTo>
                    <a:pt x="5263" y="4049"/>
                    <a:pt x="5308" y="4026"/>
                    <a:pt x="5331" y="3988"/>
                  </a:cubicBezTo>
                  <a:cubicBezTo>
                    <a:pt x="5362" y="3942"/>
                    <a:pt x="5415" y="3904"/>
                    <a:pt x="5423" y="3850"/>
                  </a:cubicBezTo>
                  <a:cubicBezTo>
                    <a:pt x="5431" y="3804"/>
                    <a:pt x="5408" y="3766"/>
                    <a:pt x="5377" y="3728"/>
                  </a:cubicBezTo>
                  <a:cubicBezTo>
                    <a:pt x="5362" y="3705"/>
                    <a:pt x="5324" y="3713"/>
                    <a:pt x="5301" y="3697"/>
                  </a:cubicBezTo>
                  <a:cubicBezTo>
                    <a:pt x="5278" y="3674"/>
                    <a:pt x="5270" y="3629"/>
                    <a:pt x="5247" y="3621"/>
                  </a:cubicBezTo>
                  <a:cubicBezTo>
                    <a:pt x="5225" y="3613"/>
                    <a:pt x="5217" y="3644"/>
                    <a:pt x="5194" y="3652"/>
                  </a:cubicBezTo>
                  <a:cubicBezTo>
                    <a:pt x="5156" y="3659"/>
                    <a:pt x="5110" y="3644"/>
                    <a:pt x="5072" y="3659"/>
                  </a:cubicBezTo>
                  <a:cubicBezTo>
                    <a:pt x="5049" y="3667"/>
                    <a:pt x="5056" y="3713"/>
                    <a:pt x="5033" y="3713"/>
                  </a:cubicBezTo>
                  <a:cubicBezTo>
                    <a:pt x="5003" y="3720"/>
                    <a:pt x="4957" y="3713"/>
                    <a:pt x="4942" y="3690"/>
                  </a:cubicBezTo>
                  <a:cubicBezTo>
                    <a:pt x="4919" y="3667"/>
                    <a:pt x="4942" y="3636"/>
                    <a:pt x="4942" y="3613"/>
                  </a:cubicBezTo>
                  <a:cubicBezTo>
                    <a:pt x="4942" y="3552"/>
                    <a:pt x="4942" y="3491"/>
                    <a:pt x="4927" y="3438"/>
                  </a:cubicBezTo>
                  <a:cubicBezTo>
                    <a:pt x="4927" y="3422"/>
                    <a:pt x="4904" y="3415"/>
                    <a:pt x="4904" y="3399"/>
                  </a:cubicBezTo>
                  <a:cubicBezTo>
                    <a:pt x="4904" y="3369"/>
                    <a:pt x="4919" y="3331"/>
                    <a:pt x="4911" y="3300"/>
                  </a:cubicBezTo>
                  <a:cubicBezTo>
                    <a:pt x="4904" y="3269"/>
                    <a:pt x="4865" y="3254"/>
                    <a:pt x="4858" y="3231"/>
                  </a:cubicBezTo>
                  <a:cubicBezTo>
                    <a:pt x="4835" y="3178"/>
                    <a:pt x="4827" y="3117"/>
                    <a:pt x="4812" y="305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5" name="Freeform 195"/>
            <p:cNvSpPr>
              <a:spLocks noChangeArrowheads="1"/>
            </p:cNvSpPr>
            <p:nvPr/>
          </p:nvSpPr>
          <p:spPr bwMode="auto">
            <a:xfrm>
              <a:off x="3624027" y="2027238"/>
              <a:ext cx="866719" cy="1846262"/>
            </a:xfrm>
            <a:custGeom>
              <a:avLst/>
              <a:gdLst>
                <a:gd name="T0" fmla="*/ 764 w 2407"/>
                <a:gd name="T1" fmla="*/ 2368 h 5127"/>
                <a:gd name="T2" fmla="*/ 772 w 2407"/>
                <a:gd name="T3" fmla="*/ 2429 h 5127"/>
                <a:gd name="T4" fmla="*/ 710 w 2407"/>
                <a:gd name="T5" fmla="*/ 2414 h 5127"/>
                <a:gd name="T6" fmla="*/ 191 w 2407"/>
                <a:gd name="T7" fmla="*/ 4645 h 5127"/>
                <a:gd name="T8" fmla="*/ 390 w 2407"/>
                <a:gd name="T9" fmla="*/ 4354 h 5127"/>
                <a:gd name="T10" fmla="*/ 275 w 2407"/>
                <a:gd name="T11" fmla="*/ 4698 h 5127"/>
                <a:gd name="T12" fmla="*/ 61 w 2407"/>
                <a:gd name="T13" fmla="*/ 5072 h 5127"/>
                <a:gd name="T14" fmla="*/ 46 w 2407"/>
                <a:gd name="T15" fmla="*/ 5019 h 5127"/>
                <a:gd name="T16" fmla="*/ 0 w 2407"/>
                <a:gd name="T17" fmla="*/ 5065 h 5127"/>
                <a:gd name="T18" fmla="*/ 53 w 2407"/>
                <a:gd name="T19" fmla="*/ 5110 h 5127"/>
                <a:gd name="T20" fmla="*/ 611 w 2407"/>
                <a:gd name="T21" fmla="*/ 4262 h 5127"/>
                <a:gd name="T22" fmla="*/ 558 w 2407"/>
                <a:gd name="T23" fmla="*/ 4285 h 5127"/>
                <a:gd name="T24" fmla="*/ 581 w 2407"/>
                <a:gd name="T25" fmla="*/ 4370 h 5127"/>
                <a:gd name="T26" fmla="*/ 611 w 2407"/>
                <a:gd name="T27" fmla="*/ 4262 h 5127"/>
                <a:gd name="T28" fmla="*/ 947 w 2407"/>
                <a:gd name="T29" fmla="*/ 2651 h 5127"/>
                <a:gd name="T30" fmla="*/ 833 w 2407"/>
                <a:gd name="T31" fmla="*/ 2926 h 5127"/>
                <a:gd name="T32" fmla="*/ 710 w 2407"/>
                <a:gd name="T33" fmla="*/ 3262 h 5127"/>
                <a:gd name="T34" fmla="*/ 710 w 2407"/>
                <a:gd name="T35" fmla="*/ 3568 h 5127"/>
                <a:gd name="T36" fmla="*/ 619 w 2407"/>
                <a:gd name="T37" fmla="*/ 3850 h 5127"/>
                <a:gd name="T38" fmla="*/ 703 w 2407"/>
                <a:gd name="T39" fmla="*/ 4194 h 5127"/>
                <a:gd name="T40" fmla="*/ 382 w 2407"/>
                <a:gd name="T41" fmla="*/ 3942 h 5127"/>
                <a:gd name="T42" fmla="*/ 390 w 2407"/>
                <a:gd name="T43" fmla="*/ 3476 h 5127"/>
                <a:gd name="T44" fmla="*/ 413 w 2407"/>
                <a:gd name="T45" fmla="*/ 3170 h 5127"/>
                <a:gd name="T46" fmla="*/ 298 w 2407"/>
                <a:gd name="T47" fmla="*/ 2597 h 5127"/>
                <a:gd name="T48" fmla="*/ 611 w 2407"/>
                <a:gd name="T49" fmla="*/ 2559 h 5127"/>
                <a:gd name="T50" fmla="*/ 657 w 2407"/>
                <a:gd name="T51" fmla="*/ 2300 h 5127"/>
                <a:gd name="T52" fmla="*/ 665 w 2407"/>
                <a:gd name="T53" fmla="*/ 2238 h 5127"/>
                <a:gd name="T54" fmla="*/ 718 w 2407"/>
                <a:gd name="T55" fmla="*/ 2300 h 5127"/>
                <a:gd name="T56" fmla="*/ 1031 w 2407"/>
                <a:gd name="T57" fmla="*/ 1834 h 5127"/>
                <a:gd name="T58" fmla="*/ 947 w 2407"/>
                <a:gd name="T59" fmla="*/ 1895 h 5127"/>
                <a:gd name="T60" fmla="*/ 978 w 2407"/>
                <a:gd name="T61" fmla="*/ 1917 h 5127"/>
                <a:gd name="T62" fmla="*/ 1054 w 2407"/>
                <a:gd name="T63" fmla="*/ 1849 h 5127"/>
                <a:gd name="T64" fmla="*/ 2047 w 2407"/>
                <a:gd name="T65" fmla="*/ 1543 h 5127"/>
                <a:gd name="T66" fmla="*/ 2039 w 2407"/>
                <a:gd name="T67" fmla="*/ 1177 h 5127"/>
                <a:gd name="T68" fmla="*/ 2169 w 2407"/>
                <a:gd name="T69" fmla="*/ 986 h 5127"/>
                <a:gd name="T70" fmla="*/ 2406 w 2407"/>
                <a:gd name="T71" fmla="*/ 810 h 5127"/>
                <a:gd name="T72" fmla="*/ 2208 w 2407"/>
                <a:gd name="T73" fmla="*/ 955 h 5127"/>
                <a:gd name="T74" fmla="*/ 2231 w 2407"/>
                <a:gd name="T75" fmla="*/ 718 h 5127"/>
                <a:gd name="T76" fmla="*/ 2337 w 2407"/>
                <a:gd name="T77" fmla="*/ 291 h 5127"/>
                <a:gd name="T78" fmla="*/ 2162 w 2407"/>
                <a:gd name="T79" fmla="*/ 130 h 5127"/>
                <a:gd name="T80" fmla="*/ 1619 w 2407"/>
                <a:gd name="T81" fmla="*/ 566 h 5127"/>
                <a:gd name="T82" fmla="*/ 1444 w 2407"/>
                <a:gd name="T83" fmla="*/ 963 h 5127"/>
                <a:gd name="T84" fmla="*/ 1314 w 2407"/>
                <a:gd name="T85" fmla="*/ 871 h 5127"/>
                <a:gd name="T86" fmla="*/ 1260 w 2407"/>
                <a:gd name="T87" fmla="*/ 963 h 5127"/>
                <a:gd name="T88" fmla="*/ 978 w 2407"/>
                <a:gd name="T89" fmla="*/ 909 h 5127"/>
                <a:gd name="T90" fmla="*/ 886 w 2407"/>
                <a:gd name="T91" fmla="*/ 1138 h 5127"/>
                <a:gd name="T92" fmla="*/ 939 w 2407"/>
                <a:gd name="T93" fmla="*/ 1429 h 5127"/>
                <a:gd name="T94" fmla="*/ 840 w 2407"/>
                <a:gd name="T95" fmla="*/ 1574 h 5127"/>
                <a:gd name="T96" fmla="*/ 1283 w 2407"/>
                <a:gd name="T97" fmla="*/ 1849 h 5127"/>
                <a:gd name="T98" fmla="*/ 886 w 2407"/>
                <a:gd name="T99" fmla="*/ 2093 h 5127"/>
                <a:gd name="T100" fmla="*/ 1085 w 2407"/>
                <a:gd name="T101" fmla="*/ 2391 h 5127"/>
                <a:gd name="T102" fmla="*/ 1360 w 2407"/>
                <a:gd name="T103" fmla="*/ 2162 h 5127"/>
                <a:gd name="T104" fmla="*/ 1398 w 2407"/>
                <a:gd name="T105" fmla="*/ 1979 h 5127"/>
                <a:gd name="T106" fmla="*/ 1551 w 2407"/>
                <a:gd name="T107" fmla="*/ 2017 h 5127"/>
                <a:gd name="T108" fmla="*/ 1658 w 2407"/>
                <a:gd name="T109" fmla="*/ 1811 h 5127"/>
                <a:gd name="T110" fmla="*/ 1902 w 2407"/>
                <a:gd name="T111" fmla="*/ 1612 h 5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7" h="5127">
                  <a:moveTo>
                    <a:pt x="710" y="2414"/>
                  </a:moveTo>
                  <a:lnTo>
                    <a:pt x="710" y="2414"/>
                  </a:lnTo>
                  <a:cubicBezTo>
                    <a:pt x="718" y="2407"/>
                    <a:pt x="749" y="2368"/>
                    <a:pt x="764" y="2368"/>
                  </a:cubicBezTo>
                  <a:cubicBezTo>
                    <a:pt x="779" y="2368"/>
                    <a:pt x="810" y="2368"/>
                    <a:pt x="810" y="2384"/>
                  </a:cubicBezTo>
                  <a:cubicBezTo>
                    <a:pt x="810" y="2399"/>
                    <a:pt x="817" y="2407"/>
                    <a:pt x="802" y="2414"/>
                  </a:cubicBezTo>
                  <a:cubicBezTo>
                    <a:pt x="795" y="2414"/>
                    <a:pt x="779" y="2422"/>
                    <a:pt x="772" y="2429"/>
                  </a:cubicBezTo>
                  <a:cubicBezTo>
                    <a:pt x="764" y="2437"/>
                    <a:pt x="764" y="2445"/>
                    <a:pt x="749" y="2452"/>
                  </a:cubicBezTo>
                  <a:cubicBezTo>
                    <a:pt x="733" y="2460"/>
                    <a:pt x="710" y="2475"/>
                    <a:pt x="695" y="2452"/>
                  </a:cubicBezTo>
                  <a:cubicBezTo>
                    <a:pt x="710" y="2414"/>
                    <a:pt x="710" y="2414"/>
                    <a:pt x="710" y="2414"/>
                  </a:cubicBezTo>
                  <a:close/>
                  <a:moveTo>
                    <a:pt x="191" y="4759"/>
                  </a:moveTo>
                  <a:lnTo>
                    <a:pt x="191" y="4759"/>
                  </a:lnTo>
                  <a:cubicBezTo>
                    <a:pt x="184" y="4721"/>
                    <a:pt x="153" y="4668"/>
                    <a:pt x="191" y="4645"/>
                  </a:cubicBezTo>
                  <a:cubicBezTo>
                    <a:pt x="245" y="4606"/>
                    <a:pt x="267" y="4522"/>
                    <a:pt x="313" y="4476"/>
                  </a:cubicBezTo>
                  <a:cubicBezTo>
                    <a:pt x="328" y="4461"/>
                    <a:pt x="336" y="4423"/>
                    <a:pt x="336" y="4393"/>
                  </a:cubicBezTo>
                  <a:cubicBezTo>
                    <a:pt x="336" y="4362"/>
                    <a:pt x="351" y="4362"/>
                    <a:pt x="390" y="4354"/>
                  </a:cubicBezTo>
                  <a:cubicBezTo>
                    <a:pt x="390" y="4400"/>
                    <a:pt x="336" y="4446"/>
                    <a:pt x="382" y="4484"/>
                  </a:cubicBezTo>
                  <a:cubicBezTo>
                    <a:pt x="481" y="4560"/>
                    <a:pt x="359" y="4583"/>
                    <a:pt x="328" y="4652"/>
                  </a:cubicBezTo>
                  <a:cubicBezTo>
                    <a:pt x="321" y="4683"/>
                    <a:pt x="290" y="4675"/>
                    <a:pt x="275" y="4698"/>
                  </a:cubicBezTo>
                  <a:cubicBezTo>
                    <a:pt x="267" y="4721"/>
                    <a:pt x="260" y="4744"/>
                    <a:pt x="237" y="4767"/>
                  </a:cubicBezTo>
                  <a:cubicBezTo>
                    <a:pt x="191" y="4759"/>
                    <a:pt x="191" y="4759"/>
                    <a:pt x="191" y="4759"/>
                  </a:cubicBezTo>
                  <a:close/>
                  <a:moveTo>
                    <a:pt x="61" y="5072"/>
                  </a:moveTo>
                  <a:lnTo>
                    <a:pt x="61" y="5072"/>
                  </a:lnTo>
                  <a:cubicBezTo>
                    <a:pt x="69" y="5057"/>
                    <a:pt x="69" y="5034"/>
                    <a:pt x="61" y="5011"/>
                  </a:cubicBezTo>
                  <a:cubicBezTo>
                    <a:pt x="61" y="5011"/>
                    <a:pt x="53" y="5019"/>
                    <a:pt x="46" y="5019"/>
                  </a:cubicBezTo>
                  <a:cubicBezTo>
                    <a:pt x="38" y="5019"/>
                    <a:pt x="38" y="5019"/>
                    <a:pt x="31" y="5026"/>
                  </a:cubicBezTo>
                  <a:cubicBezTo>
                    <a:pt x="15" y="5026"/>
                    <a:pt x="0" y="5034"/>
                    <a:pt x="0" y="5042"/>
                  </a:cubicBezTo>
                  <a:cubicBezTo>
                    <a:pt x="0" y="5049"/>
                    <a:pt x="0" y="5057"/>
                    <a:pt x="0" y="5065"/>
                  </a:cubicBezTo>
                  <a:cubicBezTo>
                    <a:pt x="0" y="5072"/>
                    <a:pt x="0" y="5072"/>
                    <a:pt x="8" y="5080"/>
                  </a:cubicBezTo>
                  <a:cubicBezTo>
                    <a:pt x="8" y="5087"/>
                    <a:pt x="8" y="5103"/>
                    <a:pt x="8" y="5110"/>
                  </a:cubicBezTo>
                  <a:cubicBezTo>
                    <a:pt x="15" y="5126"/>
                    <a:pt x="38" y="5110"/>
                    <a:pt x="53" y="5110"/>
                  </a:cubicBezTo>
                  <a:cubicBezTo>
                    <a:pt x="61" y="5072"/>
                    <a:pt x="61" y="5072"/>
                    <a:pt x="61" y="5072"/>
                  </a:cubicBezTo>
                  <a:close/>
                  <a:moveTo>
                    <a:pt x="611" y="4262"/>
                  </a:moveTo>
                  <a:lnTo>
                    <a:pt x="611" y="4262"/>
                  </a:lnTo>
                  <a:cubicBezTo>
                    <a:pt x="603" y="4262"/>
                    <a:pt x="596" y="4262"/>
                    <a:pt x="588" y="4262"/>
                  </a:cubicBezTo>
                  <a:cubicBezTo>
                    <a:pt x="581" y="4262"/>
                    <a:pt x="565" y="4262"/>
                    <a:pt x="558" y="4262"/>
                  </a:cubicBezTo>
                  <a:cubicBezTo>
                    <a:pt x="558" y="4270"/>
                    <a:pt x="558" y="4270"/>
                    <a:pt x="558" y="4285"/>
                  </a:cubicBezTo>
                  <a:cubicBezTo>
                    <a:pt x="558" y="4293"/>
                    <a:pt x="550" y="4293"/>
                    <a:pt x="558" y="4301"/>
                  </a:cubicBezTo>
                  <a:cubicBezTo>
                    <a:pt x="558" y="4316"/>
                    <a:pt x="565" y="4324"/>
                    <a:pt x="565" y="4339"/>
                  </a:cubicBezTo>
                  <a:cubicBezTo>
                    <a:pt x="565" y="4347"/>
                    <a:pt x="565" y="4377"/>
                    <a:pt x="581" y="4370"/>
                  </a:cubicBezTo>
                  <a:cubicBezTo>
                    <a:pt x="596" y="4370"/>
                    <a:pt x="596" y="4354"/>
                    <a:pt x="596" y="4347"/>
                  </a:cubicBezTo>
                  <a:cubicBezTo>
                    <a:pt x="603" y="4331"/>
                    <a:pt x="603" y="4316"/>
                    <a:pt x="611" y="4293"/>
                  </a:cubicBezTo>
                  <a:cubicBezTo>
                    <a:pt x="611" y="4262"/>
                    <a:pt x="611" y="4262"/>
                    <a:pt x="611" y="4262"/>
                  </a:cubicBezTo>
                  <a:close/>
                  <a:moveTo>
                    <a:pt x="833" y="2536"/>
                  </a:moveTo>
                  <a:lnTo>
                    <a:pt x="833" y="2536"/>
                  </a:lnTo>
                  <a:cubicBezTo>
                    <a:pt x="924" y="2582"/>
                    <a:pt x="1008" y="2529"/>
                    <a:pt x="947" y="2651"/>
                  </a:cubicBezTo>
                  <a:cubicBezTo>
                    <a:pt x="894" y="2742"/>
                    <a:pt x="924" y="2727"/>
                    <a:pt x="825" y="2758"/>
                  </a:cubicBezTo>
                  <a:cubicBezTo>
                    <a:pt x="833" y="2788"/>
                    <a:pt x="878" y="2788"/>
                    <a:pt x="871" y="2826"/>
                  </a:cubicBezTo>
                  <a:cubicBezTo>
                    <a:pt x="863" y="2857"/>
                    <a:pt x="856" y="2895"/>
                    <a:pt x="833" y="2926"/>
                  </a:cubicBezTo>
                  <a:cubicBezTo>
                    <a:pt x="810" y="2964"/>
                    <a:pt x="795" y="3094"/>
                    <a:pt x="787" y="3147"/>
                  </a:cubicBezTo>
                  <a:cubicBezTo>
                    <a:pt x="772" y="3216"/>
                    <a:pt x="710" y="3140"/>
                    <a:pt x="726" y="3209"/>
                  </a:cubicBezTo>
                  <a:cubicBezTo>
                    <a:pt x="733" y="3232"/>
                    <a:pt x="703" y="3254"/>
                    <a:pt x="710" y="3262"/>
                  </a:cubicBezTo>
                  <a:cubicBezTo>
                    <a:pt x="733" y="3315"/>
                    <a:pt x="779" y="3384"/>
                    <a:pt x="710" y="3430"/>
                  </a:cubicBezTo>
                  <a:cubicBezTo>
                    <a:pt x="695" y="3445"/>
                    <a:pt x="619" y="3430"/>
                    <a:pt x="634" y="3461"/>
                  </a:cubicBezTo>
                  <a:cubicBezTo>
                    <a:pt x="657" y="3491"/>
                    <a:pt x="703" y="3529"/>
                    <a:pt x="710" y="3568"/>
                  </a:cubicBezTo>
                  <a:cubicBezTo>
                    <a:pt x="687" y="3613"/>
                    <a:pt x="749" y="3636"/>
                    <a:pt x="741" y="3667"/>
                  </a:cubicBezTo>
                  <a:cubicBezTo>
                    <a:pt x="741" y="3690"/>
                    <a:pt x="680" y="3713"/>
                    <a:pt x="665" y="3743"/>
                  </a:cubicBezTo>
                  <a:cubicBezTo>
                    <a:pt x="649" y="3781"/>
                    <a:pt x="642" y="3820"/>
                    <a:pt x="619" y="3850"/>
                  </a:cubicBezTo>
                  <a:cubicBezTo>
                    <a:pt x="588" y="3896"/>
                    <a:pt x="581" y="3873"/>
                    <a:pt x="619" y="3911"/>
                  </a:cubicBezTo>
                  <a:cubicBezTo>
                    <a:pt x="657" y="3942"/>
                    <a:pt x="665" y="4049"/>
                    <a:pt x="642" y="4095"/>
                  </a:cubicBezTo>
                  <a:cubicBezTo>
                    <a:pt x="626" y="4110"/>
                    <a:pt x="695" y="4171"/>
                    <a:pt x="703" y="4194"/>
                  </a:cubicBezTo>
                  <a:cubicBezTo>
                    <a:pt x="726" y="4285"/>
                    <a:pt x="642" y="4217"/>
                    <a:pt x="611" y="4209"/>
                  </a:cubicBezTo>
                  <a:cubicBezTo>
                    <a:pt x="550" y="4194"/>
                    <a:pt x="443" y="4270"/>
                    <a:pt x="420" y="4163"/>
                  </a:cubicBezTo>
                  <a:cubicBezTo>
                    <a:pt x="405" y="4095"/>
                    <a:pt x="405" y="4010"/>
                    <a:pt x="382" y="3942"/>
                  </a:cubicBezTo>
                  <a:cubicBezTo>
                    <a:pt x="374" y="3919"/>
                    <a:pt x="367" y="3888"/>
                    <a:pt x="351" y="3873"/>
                  </a:cubicBezTo>
                  <a:cubicBezTo>
                    <a:pt x="344" y="3865"/>
                    <a:pt x="420" y="3629"/>
                    <a:pt x="428" y="3590"/>
                  </a:cubicBezTo>
                  <a:cubicBezTo>
                    <a:pt x="428" y="3552"/>
                    <a:pt x="413" y="3506"/>
                    <a:pt x="390" y="3476"/>
                  </a:cubicBezTo>
                  <a:cubicBezTo>
                    <a:pt x="336" y="3407"/>
                    <a:pt x="405" y="3438"/>
                    <a:pt x="428" y="3369"/>
                  </a:cubicBezTo>
                  <a:cubicBezTo>
                    <a:pt x="451" y="3346"/>
                    <a:pt x="458" y="3323"/>
                    <a:pt x="451" y="3300"/>
                  </a:cubicBezTo>
                  <a:cubicBezTo>
                    <a:pt x="420" y="3300"/>
                    <a:pt x="390" y="3193"/>
                    <a:pt x="413" y="3170"/>
                  </a:cubicBezTo>
                  <a:cubicBezTo>
                    <a:pt x="504" y="3094"/>
                    <a:pt x="451" y="2964"/>
                    <a:pt x="359" y="2911"/>
                  </a:cubicBezTo>
                  <a:cubicBezTo>
                    <a:pt x="336" y="2895"/>
                    <a:pt x="206" y="2804"/>
                    <a:pt x="214" y="2796"/>
                  </a:cubicBezTo>
                  <a:cubicBezTo>
                    <a:pt x="252" y="2750"/>
                    <a:pt x="260" y="2659"/>
                    <a:pt x="298" y="2597"/>
                  </a:cubicBezTo>
                  <a:cubicBezTo>
                    <a:pt x="344" y="2536"/>
                    <a:pt x="359" y="2590"/>
                    <a:pt x="413" y="2597"/>
                  </a:cubicBezTo>
                  <a:cubicBezTo>
                    <a:pt x="451" y="2605"/>
                    <a:pt x="474" y="2559"/>
                    <a:pt x="497" y="2536"/>
                  </a:cubicBezTo>
                  <a:cubicBezTo>
                    <a:pt x="542" y="2498"/>
                    <a:pt x="565" y="2613"/>
                    <a:pt x="611" y="2559"/>
                  </a:cubicBezTo>
                  <a:cubicBezTo>
                    <a:pt x="642" y="2536"/>
                    <a:pt x="726" y="2483"/>
                    <a:pt x="772" y="2521"/>
                  </a:cubicBezTo>
                  <a:cubicBezTo>
                    <a:pt x="833" y="2536"/>
                    <a:pt x="833" y="2536"/>
                    <a:pt x="833" y="2536"/>
                  </a:cubicBezTo>
                  <a:close/>
                  <a:moveTo>
                    <a:pt x="657" y="2300"/>
                  </a:moveTo>
                  <a:lnTo>
                    <a:pt x="657" y="2300"/>
                  </a:lnTo>
                  <a:cubicBezTo>
                    <a:pt x="649" y="2300"/>
                    <a:pt x="634" y="2277"/>
                    <a:pt x="634" y="2269"/>
                  </a:cubicBezTo>
                  <a:cubicBezTo>
                    <a:pt x="634" y="2246"/>
                    <a:pt x="642" y="2246"/>
                    <a:pt x="665" y="2238"/>
                  </a:cubicBezTo>
                  <a:cubicBezTo>
                    <a:pt x="672" y="2231"/>
                    <a:pt x="695" y="2223"/>
                    <a:pt x="703" y="2223"/>
                  </a:cubicBezTo>
                  <a:cubicBezTo>
                    <a:pt x="726" y="2231"/>
                    <a:pt x="733" y="2261"/>
                    <a:pt x="733" y="2277"/>
                  </a:cubicBezTo>
                  <a:cubicBezTo>
                    <a:pt x="733" y="2292"/>
                    <a:pt x="733" y="2292"/>
                    <a:pt x="718" y="2300"/>
                  </a:cubicBezTo>
                  <a:cubicBezTo>
                    <a:pt x="710" y="2300"/>
                    <a:pt x="687" y="2300"/>
                    <a:pt x="672" y="2300"/>
                  </a:cubicBezTo>
                  <a:cubicBezTo>
                    <a:pt x="657" y="2300"/>
                    <a:pt x="657" y="2300"/>
                    <a:pt x="657" y="2300"/>
                  </a:cubicBezTo>
                  <a:close/>
                  <a:moveTo>
                    <a:pt x="1031" y="1834"/>
                  </a:moveTo>
                  <a:lnTo>
                    <a:pt x="1031" y="1834"/>
                  </a:lnTo>
                  <a:cubicBezTo>
                    <a:pt x="1016" y="1841"/>
                    <a:pt x="993" y="1841"/>
                    <a:pt x="985" y="1864"/>
                  </a:cubicBezTo>
                  <a:cubicBezTo>
                    <a:pt x="978" y="1879"/>
                    <a:pt x="962" y="1887"/>
                    <a:pt x="947" y="1895"/>
                  </a:cubicBezTo>
                  <a:cubicBezTo>
                    <a:pt x="939" y="1902"/>
                    <a:pt x="924" y="1887"/>
                    <a:pt x="924" y="1910"/>
                  </a:cubicBezTo>
                  <a:cubicBezTo>
                    <a:pt x="917" y="1917"/>
                    <a:pt x="909" y="1979"/>
                    <a:pt x="932" y="1956"/>
                  </a:cubicBezTo>
                  <a:cubicBezTo>
                    <a:pt x="939" y="1940"/>
                    <a:pt x="955" y="1917"/>
                    <a:pt x="978" y="1917"/>
                  </a:cubicBezTo>
                  <a:cubicBezTo>
                    <a:pt x="993" y="1917"/>
                    <a:pt x="993" y="1917"/>
                    <a:pt x="1008" y="1933"/>
                  </a:cubicBezTo>
                  <a:cubicBezTo>
                    <a:pt x="1024" y="1956"/>
                    <a:pt x="1047" y="1940"/>
                    <a:pt x="1047" y="1917"/>
                  </a:cubicBezTo>
                  <a:cubicBezTo>
                    <a:pt x="1054" y="1895"/>
                    <a:pt x="1054" y="1879"/>
                    <a:pt x="1054" y="1849"/>
                  </a:cubicBezTo>
                  <a:cubicBezTo>
                    <a:pt x="1031" y="1834"/>
                    <a:pt x="1031" y="1834"/>
                    <a:pt x="1031" y="1834"/>
                  </a:cubicBezTo>
                  <a:close/>
                  <a:moveTo>
                    <a:pt x="2047" y="1543"/>
                  </a:moveTo>
                  <a:lnTo>
                    <a:pt x="2047" y="1543"/>
                  </a:lnTo>
                  <a:cubicBezTo>
                    <a:pt x="2047" y="1505"/>
                    <a:pt x="2047" y="1505"/>
                    <a:pt x="2047" y="1505"/>
                  </a:cubicBezTo>
                  <a:cubicBezTo>
                    <a:pt x="2070" y="1467"/>
                    <a:pt x="2024" y="1253"/>
                    <a:pt x="1986" y="1230"/>
                  </a:cubicBezTo>
                  <a:cubicBezTo>
                    <a:pt x="1978" y="1223"/>
                    <a:pt x="2032" y="1184"/>
                    <a:pt x="2039" y="1177"/>
                  </a:cubicBezTo>
                  <a:cubicBezTo>
                    <a:pt x="2062" y="1146"/>
                    <a:pt x="2039" y="1062"/>
                    <a:pt x="2032" y="1032"/>
                  </a:cubicBezTo>
                  <a:cubicBezTo>
                    <a:pt x="2017" y="963"/>
                    <a:pt x="2123" y="1100"/>
                    <a:pt x="2123" y="1009"/>
                  </a:cubicBezTo>
                  <a:cubicBezTo>
                    <a:pt x="2123" y="971"/>
                    <a:pt x="2139" y="986"/>
                    <a:pt x="2169" y="986"/>
                  </a:cubicBezTo>
                  <a:lnTo>
                    <a:pt x="2169" y="986"/>
                  </a:lnTo>
                  <a:cubicBezTo>
                    <a:pt x="2208" y="1138"/>
                    <a:pt x="2345" y="993"/>
                    <a:pt x="2368" y="909"/>
                  </a:cubicBezTo>
                  <a:cubicBezTo>
                    <a:pt x="2375" y="886"/>
                    <a:pt x="2406" y="825"/>
                    <a:pt x="2406" y="810"/>
                  </a:cubicBezTo>
                  <a:cubicBezTo>
                    <a:pt x="2406" y="802"/>
                    <a:pt x="2375" y="818"/>
                    <a:pt x="2368" y="810"/>
                  </a:cubicBezTo>
                  <a:cubicBezTo>
                    <a:pt x="2353" y="841"/>
                    <a:pt x="2307" y="841"/>
                    <a:pt x="2292" y="879"/>
                  </a:cubicBezTo>
                  <a:cubicBezTo>
                    <a:pt x="2276" y="917"/>
                    <a:pt x="2246" y="948"/>
                    <a:pt x="2208" y="955"/>
                  </a:cubicBezTo>
                  <a:cubicBezTo>
                    <a:pt x="2116" y="993"/>
                    <a:pt x="2085" y="909"/>
                    <a:pt x="2108" y="841"/>
                  </a:cubicBezTo>
                  <a:cubicBezTo>
                    <a:pt x="2108" y="779"/>
                    <a:pt x="2162" y="825"/>
                    <a:pt x="2169" y="779"/>
                  </a:cubicBezTo>
                  <a:cubicBezTo>
                    <a:pt x="2185" y="734"/>
                    <a:pt x="2177" y="734"/>
                    <a:pt x="2231" y="718"/>
                  </a:cubicBezTo>
                  <a:cubicBezTo>
                    <a:pt x="2253" y="718"/>
                    <a:pt x="2299" y="581"/>
                    <a:pt x="2353" y="566"/>
                  </a:cubicBezTo>
                  <a:cubicBezTo>
                    <a:pt x="2353" y="558"/>
                    <a:pt x="2353" y="558"/>
                    <a:pt x="2353" y="558"/>
                  </a:cubicBezTo>
                  <a:cubicBezTo>
                    <a:pt x="2185" y="520"/>
                    <a:pt x="2360" y="367"/>
                    <a:pt x="2337" y="291"/>
                  </a:cubicBezTo>
                  <a:cubicBezTo>
                    <a:pt x="2314" y="245"/>
                    <a:pt x="2337" y="252"/>
                    <a:pt x="2337" y="207"/>
                  </a:cubicBezTo>
                  <a:cubicBezTo>
                    <a:pt x="2330" y="176"/>
                    <a:pt x="2261" y="130"/>
                    <a:pt x="2246" y="92"/>
                  </a:cubicBezTo>
                  <a:cubicBezTo>
                    <a:pt x="2200" y="0"/>
                    <a:pt x="2192" y="92"/>
                    <a:pt x="2162" y="130"/>
                  </a:cubicBezTo>
                  <a:cubicBezTo>
                    <a:pt x="2100" y="207"/>
                    <a:pt x="1978" y="237"/>
                    <a:pt x="1910" y="306"/>
                  </a:cubicBezTo>
                  <a:cubicBezTo>
                    <a:pt x="1871" y="344"/>
                    <a:pt x="1803" y="459"/>
                    <a:pt x="1764" y="482"/>
                  </a:cubicBezTo>
                  <a:cubicBezTo>
                    <a:pt x="1742" y="512"/>
                    <a:pt x="1665" y="573"/>
                    <a:pt x="1619" y="566"/>
                  </a:cubicBezTo>
                  <a:cubicBezTo>
                    <a:pt x="1543" y="566"/>
                    <a:pt x="1566" y="573"/>
                    <a:pt x="1497" y="611"/>
                  </a:cubicBezTo>
                  <a:cubicBezTo>
                    <a:pt x="1398" y="665"/>
                    <a:pt x="1299" y="680"/>
                    <a:pt x="1345" y="818"/>
                  </a:cubicBezTo>
                  <a:cubicBezTo>
                    <a:pt x="1360" y="848"/>
                    <a:pt x="1444" y="955"/>
                    <a:pt x="1444" y="963"/>
                  </a:cubicBezTo>
                  <a:cubicBezTo>
                    <a:pt x="1428" y="963"/>
                    <a:pt x="1406" y="963"/>
                    <a:pt x="1390" y="963"/>
                  </a:cubicBezTo>
                  <a:cubicBezTo>
                    <a:pt x="1390" y="963"/>
                    <a:pt x="1390" y="963"/>
                    <a:pt x="1383" y="963"/>
                  </a:cubicBezTo>
                  <a:cubicBezTo>
                    <a:pt x="1383" y="940"/>
                    <a:pt x="1329" y="886"/>
                    <a:pt x="1314" y="871"/>
                  </a:cubicBezTo>
                  <a:cubicBezTo>
                    <a:pt x="1299" y="856"/>
                    <a:pt x="1245" y="764"/>
                    <a:pt x="1230" y="779"/>
                  </a:cubicBezTo>
                  <a:cubicBezTo>
                    <a:pt x="1222" y="787"/>
                    <a:pt x="1207" y="833"/>
                    <a:pt x="1214" y="848"/>
                  </a:cubicBezTo>
                  <a:cubicBezTo>
                    <a:pt x="1237" y="879"/>
                    <a:pt x="1260" y="925"/>
                    <a:pt x="1260" y="963"/>
                  </a:cubicBezTo>
                  <a:cubicBezTo>
                    <a:pt x="1237" y="963"/>
                    <a:pt x="1199" y="986"/>
                    <a:pt x="1192" y="986"/>
                  </a:cubicBezTo>
                  <a:cubicBezTo>
                    <a:pt x="1176" y="940"/>
                    <a:pt x="1153" y="902"/>
                    <a:pt x="1100" y="909"/>
                  </a:cubicBezTo>
                  <a:cubicBezTo>
                    <a:pt x="1024" y="925"/>
                    <a:pt x="1008" y="833"/>
                    <a:pt x="978" y="909"/>
                  </a:cubicBezTo>
                  <a:cubicBezTo>
                    <a:pt x="970" y="932"/>
                    <a:pt x="939" y="971"/>
                    <a:pt x="955" y="1001"/>
                  </a:cubicBezTo>
                  <a:cubicBezTo>
                    <a:pt x="993" y="1070"/>
                    <a:pt x="909" y="1024"/>
                    <a:pt x="894" y="1047"/>
                  </a:cubicBezTo>
                  <a:cubicBezTo>
                    <a:pt x="886" y="1070"/>
                    <a:pt x="894" y="1116"/>
                    <a:pt x="886" y="1138"/>
                  </a:cubicBezTo>
                  <a:cubicBezTo>
                    <a:pt x="878" y="1161"/>
                    <a:pt x="848" y="1192"/>
                    <a:pt x="848" y="1215"/>
                  </a:cubicBezTo>
                  <a:cubicBezTo>
                    <a:pt x="848" y="1246"/>
                    <a:pt x="886" y="1268"/>
                    <a:pt x="863" y="1307"/>
                  </a:cubicBezTo>
                  <a:cubicBezTo>
                    <a:pt x="833" y="1375"/>
                    <a:pt x="924" y="1398"/>
                    <a:pt x="939" y="1429"/>
                  </a:cubicBezTo>
                  <a:cubicBezTo>
                    <a:pt x="939" y="1429"/>
                    <a:pt x="978" y="1513"/>
                    <a:pt x="978" y="1536"/>
                  </a:cubicBezTo>
                  <a:cubicBezTo>
                    <a:pt x="978" y="1566"/>
                    <a:pt x="917" y="1528"/>
                    <a:pt x="901" y="1528"/>
                  </a:cubicBezTo>
                  <a:cubicBezTo>
                    <a:pt x="817" y="1490"/>
                    <a:pt x="733" y="1528"/>
                    <a:pt x="840" y="1574"/>
                  </a:cubicBezTo>
                  <a:cubicBezTo>
                    <a:pt x="901" y="1597"/>
                    <a:pt x="886" y="1589"/>
                    <a:pt x="917" y="1643"/>
                  </a:cubicBezTo>
                  <a:cubicBezTo>
                    <a:pt x="947" y="1711"/>
                    <a:pt x="1008" y="1734"/>
                    <a:pt x="1077" y="1750"/>
                  </a:cubicBezTo>
                  <a:cubicBezTo>
                    <a:pt x="1138" y="1757"/>
                    <a:pt x="1283" y="1765"/>
                    <a:pt x="1283" y="1849"/>
                  </a:cubicBezTo>
                  <a:cubicBezTo>
                    <a:pt x="1276" y="1917"/>
                    <a:pt x="1146" y="1788"/>
                    <a:pt x="1115" y="1948"/>
                  </a:cubicBezTo>
                  <a:cubicBezTo>
                    <a:pt x="1108" y="1986"/>
                    <a:pt x="1054" y="2025"/>
                    <a:pt x="1031" y="2055"/>
                  </a:cubicBezTo>
                  <a:cubicBezTo>
                    <a:pt x="993" y="2109"/>
                    <a:pt x="939" y="2147"/>
                    <a:pt x="886" y="2093"/>
                  </a:cubicBezTo>
                  <a:cubicBezTo>
                    <a:pt x="825" y="2032"/>
                    <a:pt x="863" y="2131"/>
                    <a:pt x="894" y="2170"/>
                  </a:cubicBezTo>
                  <a:cubicBezTo>
                    <a:pt x="1031" y="2330"/>
                    <a:pt x="1031" y="2330"/>
                    <a:pt x="1031" y="2330"/>
                  </a:cubicBezTo>
                  <a:cubicBezTo>
                    <a:pt x="1047" y="2345"/>
                    <a:pt x="1077" y="2376"/>
                    <a:pt x="1085" y="2391"/>
                  </a:cubicBezTo>
                  <a:cubicBezTo>
                    <a:pt x="1085" y="2391"/>
                    <a:pt x="1085" y="2399"/>
                    <a:pt x="1092" y="2399"/>
                  </a:cubicBezTo>
                  <a:cubicBezTo>
                    <a:pt x="1161" y="2399"/>
                    <a:pt x="1253" y="2185"/>
                    <a:pt x="1299" y="2147"/>
                  </a:cubicBezTo>
                  <a:cubicBezTo>
                    <a:pt x="1322" y="2131"/>
                    <a:pt x="1345" y="2170"/>
                    <a:pt x="1360" y="2162"/>
                  </a:cubicBezTo>
                  <a:cubicBezTo>
                    <a:pt x="1367" y="2147"/>
                    <a:pt x="1375" y="2131"/>
                    <a:pt x="1398" y="2116"/>
                  </a:cubicBezTo>
                  <a:cubicBezTo>
                    <a:pt x="1421" y="2101"/>
                    <a:pt x="1482" y="2124"/>
                    <a:pt x="1444" y="2078"/>
                  </a:cubicBezTo>
                  <a:cubicBezTo>
                    <a:pt x="1428" y="2063"/>
                    <a:pt x="1398" y="2002"/>
                    <a:pt x="1398" y="1979"/>
                  </a:cubicBezTo>
                  <a:cubicBezTo>
                    <a:pt x="1337" y="1971"/>
                    <a:pt x="1390" y="1925"/>
                    <a:pt x="1398" y="1902"/>
                  </a:cubicBezTo>
                  <a:cubicBezTo>
                    <a:pt x="1436" y="1902"/>
                    <a:pt x="1482" y="1940"/>
                    <a:pt x="1520" y="1940"/>
                  </a:cubicBezTo>
                  <a:cubicBezTo>
                    <a:pt x="1528" y="1971"/>
                    <a:pt x="1512" y="2002"/>
                    <a:pt x="1551" y="2017"/>
                  </a:cubicBezTo>
                  <a:cubicBezTo>
                    <a:pt x="1635" y="2055"/>
                    <a:pt x="1596" y="1956"/>
                    <a:pt x="1574" y="1902"/>
                  </a:cubicBezTo>
                  <a:cubicBezTo>
                    <a:pt x="1535" y="1795"/>
                    <a:pt x="1635" y="1887"/>
                    <a:pt x="1658" y="1811"/>
                  </a:cubicBezTo>
                  <a:lnTo>
                    <a:pt x="1658" y="1811"/>
                  </a:lnTo>
                  <a:cubicBezTo>
                    <a:pt x="1665" y="1818"/>
                    <a:pt x="1688" y="1834"/>
                    <a:pt x="1688" y="1849"/>
                  </a:cubicBezTo>
                  <a:cubicBezTo>
                    <a:pt x="1742" y="1849"/>
                    <a:pt x="1772" y="1895"/>
                    <a:pt x="1795" y="1811"/>
                  </a:cubicBezTo>
                  <a:cubicBezTo>
                    <a:pt x="1933" y="1788"/>
                    <a:pt x="1887" y="1696"/>
                    <a:pt x="1902" y="1612"/>
                  </a:cubicBezTo>
                  <a:cubicBezTo>
                    <a:pt x="1994" y="1589"/>
                    <a:pt x="1956" y="1658"/>
                    <a:pt x="2047" y="154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6" name="Freeform 196"/>
            <p:cNvSpPr>
              <a:spLocks noChangeArrowheads="1"/>
            </p:cNvSpPr>
            <p:nvPr/>
          </p:nvSpPr>
          <p:spPr bwMode="auto">
            <a:xfrm>
              <a:off x="6024171" y="1084264"/>
              <a:ext cx="593686" cy="727075"/>
            </a:xfrm>
            <a:custGeom>
              <a:avLst/>
              <a:gdLst>
                <a:gd name="T0" fmla="*/ 207 w 1650"/>
                <a:gd name="T1" fmla="*/ 1482 h 2018"/>
                <a:gd name="T2" fmla="*/ 84 w 1650"/>
                <a:gd name="T3" fmla="*/ 1612 h 2018"/>
                <a:gd name="T4" fmla="*/ 321 w 1650"/>
                <a:gd name="T5" fmla="*/ 1887 h 2018"/>
                <a:gd name="T6" fmla="*/ 358 w 1650"/>
                <a:gd name="T7" fmla="*/ 1627 h 2018"/>
                <a:gd name="T8" fmla="*/ 442 w 1650"/>
                <a:gd name="T9" fmla="*/ 1857 h 2018"/>
                <a:gd name="T10" fmla="*/ 344 w 1650"/>
                <a:gd name="T11" fmla="*/ 1818 h 2018"/>
                <a:gd name="T12" fmla="*/ 534 w 1650"/>
                <a:gd name="T13" fmla="*/ 1666 h 2018"/>
                <a:gd name="T14" fmla="*/ 473 w 1650"/>
                <a:gd name="T15" fmla="*/ 1765 h 2018"/>
                <a:gd name="T16" fmla="*/ 534 w 1650"/>
                <a:gd name="T17" fmla="*/ 1734 h 2018"/>
                <a:gd name="T18" fmla="*/ 534 w 1650"/>
                <a:gd name="T19" fmla="*/ 1666 h 2018"/>
                <a:gd name="T20" fmla="*/ 763 w 1650"/>
                <a:gd name="T21" fmla="*/ 1742 h 2018"/>
                <a:gd name="T22" fmla="*/ 702 w 1650"/>
                <a:gd name="T23" fmla="*/ 1887 h 2018"/>
                <a:gd name="T24" fmla="*/ 809 w 1650"/>
                <a:gd name="T25" fmla="*/ 1941 h 2018"/>
                <a:gd name="T26" fmla="*/ 855 w 1650"/>
                <a:gd name="T27" fmla="*/ 1711 h 2018"/>
                <a:gd name="T28" fmla="*/ 801 w 1650"/>
                <a:gd name="T29" fmla="*/ 1612 h 2018"/>
                <a:gd name="T30" fmla="*/ 824 w 1650"/>
                <a:gd name="T31" fmla="*/ 1666 h 2018"/>
                <a:gd name="T32" fmla="*/ 855 w 1650"/>
                <a:gd name="T33" fmla="*/ 1589 h 2018"/>
                <a:gd name="T34" fmla="*/ 595 w 1650"/>
                <a:gd name="T35" fmla="*/ 1085 h 2018"/>
                <a:gd name="T36" fmla="*/ 824 w 1650"/>
                <a:gd name="T37" fmla="*/ 1291 h 2018"/>
                <a:gd name="T38" fmla="*/ 984 w 1650"/>
                <a:gd name="T39" fmla="*/ 1429 h 2018"/>
                <a:gd name="T40" fmla="*/ 641 w 1650"/>
                <a:gd name="T41" fmla="*/ 1406 h 2018"/>
                <a:gd name="T42" fmla="*/ 329 w 1650"/>
                <a:gd name="T43" fmla="*/ 1253 h 2018"/>
                <a:gd name="T44" fmla="*/ 229 w 1650"/>
                <a:gd name="T45" fmla="*/ 1146 h 2018"/>
                <a:gd name="T46" fmla="*/ 130 w 1650"/>
                <a:gd name="T47" fmla="*/ 1116 h 2018"/>
                <a:gd name="T48" fmla="*/ 321 w 1650"/>
                <a:gd name="T49" fmla="*/ 749 h 2018"/>
                <a:gd name="T50" fmla="*/ 618 w 1650"/>
                <a:gd name="T51" fmla="*/ 894 h 2018"/>
                <a:gd name="T52" fmla="*/ 1000 w 1650"/>
                <a:gd name="T53" fmla="*/ 1368 h 2018"/>
                <a:gd name="T54" fmla="*/ 1137 w 1650"/>
                <a:gd name="T55" fmla="*/ 1444 h 2018"/>
                <a:gd name="T56" fmla="*/ 1137 w 1650"/>
                <a:gd name="T57" fmla="*/ 1299 h 2018"/>
                <a:gd name="T58" fmla="*/ 954 w 1650"/>
                <a:gd name="T59" fmla="*/ 978 h 2018"/>
                <a:gd name="T60" fmla="*/ 817 w 1650"/>
                <a:gd name="T61" fmla="*/ 1032 h 2018"/>
                <a:gd name="T62" fmla="*/ 977 w 1650"/>
                <a:gd name="T63" fmla="*/ 1116 h 2018"/>
                <a:gd name="T64" fmla="*/ 992 w 1650"/>
                <a:gd name="T65" fmla="*/ 940 h 2018"/>
                <a:gd name="T66" fmla="*/ 1328 w 1650"/>
                <a:gd name="T67" fmla="*/ 787 h 2018"/>
                <a:gd name="T68" fmla="*/ 1259 w 1650"/>
                <a:gd name="T69" fmla="*/ 818 h 2018"/>
                <a:gd name="T70" fmla="*/ 1275 w 1650"/>
                <a:gd name="T71" fmla="*/ 894 h 2018"/>
                <a:gd name="T72" fmla="*/ 1389 w 1650"/>
                <a:gd name="T73" fmla="*/ 863 h 2018"/>
                <a:gd name="T74" fmla="*/ 610 w 1650"/>
                <a:gd name="T75" fmla="*/ 642 h 2018"/>
                <a:gd name="T76" fmla="*/ 580 w 1650"/>
                <a:gd name="T77" fmla="*/ 795 h 2018"/>
                <a:gd name="T78" fmla="*/ 740 w 1650"/>
                <a:gd name="T79" fmla="*/ 634 h 2018"/>
                <a:gd name="T80" fmla="*/ 824 w 1650"/>
                <a:gd name="T81" fmla="*/ 711 h 2018"/>
                <a:gd name="T82" fmla="*/ 786 w 1650"/>
                <a:gd name="T83" fmla="*/ 749 h 2018"/>
                <a:gd name="T84" fmla="*/ 832 w 1650"/>
                <a:gd name="T85" fmla="*/ 741 h 2018"/>
                <a:gd name="T86" fmla="*/ 1084 w 1650"/>
                <a:gd name="T87" fmla="*/ 505 h 2018"/>
                <a:gd name="T88" fmla="*/ 969 w 1650"/>
                <a:gd name="T89" fmla="*/ 619 h 2018"/>
                <a:gd name="T90" fmla="*/ 1069 w 1650"/>
                <a:gd name="T91" fmla="*/ 764 h 2018"/>
                <a:gd name="T92" fmla="*/ 809 w 1650"/>
                <a:gd name="T93" fmla="*/ 275 h 2018"/>
                <a:gd name="T94" fmla="*/ 679 w 1650"/>
                <a:gd name="T95" fmla="*/ 191 h 2018"/>
                <a:gd name="T96" fmla="*/ 717 w 1650"/>
                <a:gd name="T97" fmla="*/ 375 h 2018"/>
                <a:gd name="T98" fmla="*/ 900 w 1650"/>
                <a:gd name="T99" fmla="*/ 367 h 2018"/>
                <a:gd name="T100" fmla="*/ 878 w 1650"/>
                <a:gd name="T101" fmla="*/ 153 h 2018"/>
                <a:gd name="T102" fmla="*/ 839 w 1650"/>
                <a:gd name="T103" fmla="*/ 77 h 2018"/>
                <a:gd name="T104" fmla="*/ 878 w 1650"/>
                <a:gd name="T105" fmla="*/ 153 h 2018"/>
                <a:gd name="T106" fmla="*/ 1397 w 1650"/>
                <a:gd name="T107" fmla="*/ 283 h 2018"/>
                <a:gd name="T108" fmla="*/ 1214 w 1650"/>
                <a:gd name="T109" fmla="*/ 482 h 2018"/>
                <a:gd name="T110" fmla="*/ 1344 w 1650"/>
                <a:gd name="T111" fmla="*/ 466 h 2018"/>
                <a:gd name="T112" fmla="*/ 1588 w 1650"/>
                <a:gd name="T113" fmla="*/ 291 h 2018"/>
                <a:gd name="T114" fmla="*/ 1565 w 1650"/>
                <a:gd name="T115" fmla="*/ 62 h 2018"/>
                <a:gd name="T116" fmla="*/ 1634 w 1650"/>
                <a:gd name="T117" fmla="*/ 23 h 2018"/>
                <a:gd name="T118" fmla="*/ 1557 w 1650"/>
                <a:gd name="T119" fmla="*/ 77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0" h="2018">
                  <a:moveTo>
                    <a:pt x="358" y="1627"/>
                  </a:moveTo>
                  <a:lnTo>
                    <a:pt x="358" y="1627"/>
                  </a:lnTo>
                  <a:cubicBezTo>
                    <a:pt x="306" y="1597"/>
                    <a:pt x="344" y="1521"/>
                    <a:pt x="268" y="1498"/>
                  </a:cubicBezTo>
                  <a:cubicBezTo>
                    <a:pt x="252" y="1498"/>
                    <a:pt x="214" y="1498"/>
                    <a:pt x="207" y="1482"/>
                  </a:cubicBezTo>
                  <a:cubicBezTo>
                    <a:pt x="176" y="1467"/>
                    <a:pt x="168" y="1398"/>
                    <a:pt x="130" y="1413"/>
                  </a:cubicBezTo>
                  <a:cubicBezTo>
                    <a:pt x="99" y="1429"/>
                    <a:pt x="46" y="1444"/>
                    <a:pt x="31" y="1467"/>
                  </a:cubicBezTo>
                  <a:cubicBezTo>
                    <a:pt x="15" y="1490"/>
                    <a:pt x="0" y="1543"/>
                    <a:pt x="0" y="1574"/>
                  </a:cubicBezTo>
                  <a:cubicBezTo>
                    <a:pt x="0" y="1597"/>
                    <a:pt x="61" y="1589"/>
                    <a:pt x="84" y="1612"/>
                  </a:cubicBezTo>
                  <a:cubicBezTo>
                    <a:pt x="92" y="1627"/>
                    <a:pt x="92" y="1673"/>
                    <a:pt x="99" y="1696"/>
                  </a:cubicBezTo>
                  <a:cubicBezTo>
                    <a:pt x="107" y="1734"/>
                    <a:pt x="168" y="1765"/>
                    <a:pt x="191" y="1803"/>
                  </a:cubicBezTo>
                  <a:cubicBezTo>
                    <a:pt x="207" y="1826"/>
                    <a:pt x="214" y="1872"/>
                    <a:pt x="245" y="1872"/>
                  </a:cubicBezTo>
                  <a:cubicBezTo>
                    <a:pt x="260" y="1864"/>
                    <a:pt x="313" y="1895"/>
                    <a:pt x="321" y="1887"/>
                  </a:cubicBezTo>
                  <a:cubicBezTo>
                    <a:pt x="321" y="1857"/>
                    <a:pt x="290" y="1849"/>
                    <a:pt x="313" y="1811"/>
                  </a:cubicBezTo>
                  <a:cubicBezTo>
                    <a:pt x="329" y="1795"/>
                    <a:pt x="366" y="1788"/>
                    <a:pt x="381" y="1765"/>
                  </a:cubicBezTo>
                  <a:cubicBezTo>
                    <a:pt x="389" y="1734"/>
                    <a:pt x="366" y="1696"/>
                    <a:pt x="366" y="1666"/>
                  </a:cubicBezTo>
                  <a:cubicBezTo>
                    <a:pt x="358" y="1627"/>
                    <a:pt x="358" y="1627"/>
                    <a:pt x="358" y="1627"/>
                  </a:cubicBezTo>
                  <a:close/>
                  <a:moveTo>
                    <a:pt x="458" y="1795"/>
                  </a:moveTo>
                  <a:lnTo>
                    <a:pt x="458" y="1795"/>
                  </a:lnTo>
                  <a:cubicBezTo>
                    <a:pt x="465" y="1818"/>
                    <a:pt x="465" y="1818"/>
                    <a:pt x="465" y="1818"/>
                  </a:cubicBezTo>
                  <a:cubicBezTo>
                    <a:pt x="465" y="1834"/>
                    <a:pt x="458" y="1849"/>
                    <a:pt x="442" y="1857"/>
                  </a:cubicBezTo>
                  <a:cubicBezTo>
                    <a:pt x="427" y="1864"/>
                    <a:pt x="404" y="1857"/>
                    <a:pt x="396" y="1864"/>
                  </a:cubicBezTo>
                  <a:cubicBezTo>
                    <a:pt x="381" y="1872"/>
                    <a:pt x="373" y="1887"/>
                    <a:pt x="366" y="1872"/>
                  </a:cubicBezTo>
                  <a:cubicBezTo>
                    <a:pt x="358" y="1872"/>
                    <a:pt x="336" y="1849"/>
                    <a:pt x="336" y="1841"/>
                  </a:cubicBezTo>
                  <a:cubicBezTo>
                    <a:pt x="336" y="1834"/>
                    <a:pt x="344" y="1818"/>
                    <a:pt x="344" y="1818"/>
                  </a:cubicBezTo>
                  <a:cubicBezTo>
                    <a:pt x="358" y="1803"/>
                    <a:pt x="381" y="1811"/>
                    <a:pt x="404" y="1811"/>
                  </a:cubicBezTo>
                  <a:cubicBezTo>
                    <a:pt x="419" y="1811"/>
                    <a:pt x="427" y="1803"/>
                    <a:pt x="442" y="1803"/>
                  </a:cubicBezTo>
                  <a:cubicBezTo>
                    <a:pt x="450" y="1803"/>
                    <a:pt x="450" y="1803"/>
                    <a:pt x="458" y="1795"/>
                  </a:cubicBezTo>
                  <a:close/>
                  <a:moveTo>
                    <a:pt x="534" y="1666"/>
                  </a:moveTo>
                  <a:lnTo>
                    <a:pt x="534" y="1666"/>
                  </a:lnTo>
                  <a:cubicBezTo>
                    <a:pt x="519" y="1666"/>
                    <a:pt x="511" y="1673"/>
                    <a:pt x="503" y="1673"/>
                  </a:cubicBezTo>
                  <a:cubicBezTo>
                    <a:pt x="480" y="1681"/>
                    <a:pt x="465" y="1696"/>
                    <a:pt x="458" y="1719"/>
                  </a:cubicBezTo>
                  <a:cubicBezTo>
                    <a:pt x="450" y="1734"/>
                    <a:pt x="465" y="1750"/>
                    <a:pt x="473" y="1765"/>
                  </a:cubicBezTo>
                  <a:cubicBezTo>
                    <a:pt x="480" y="1773"/>
                    <a:pt x="503" y="1765"/>
                    <a:pt x="511" y="1773"/>
                  </a:cubicBezTo>
                  <a:cubicBezTo>
                    <a:pt x="519" y="1773"/>
                    <a:pt x="534" y="1773"/>
                    <a:pt x="542" y="1765"/>
                  </a:cubicBezTo>
                  <a:cubicBezTo>
                    <a:pt x="549" y="1765"/>
                    <a:pt x="549" y="1757"/>
                    <a:pt x="549" y="1750"/>
                  </a:cubicBezTo>
                  <a:cubicBezTo>
                    <a:pt x="557" y="1742"/>
                    <a:pt x="542" y="1734"/>
                    <a:pt x="534" y="1734"/>
                  </a:cubicBezTo>
                  <a:cubicBezTo>
                    <a:pt x="526" y="1734"/>
                    <a:pt x="519" y="1719"/>
                    <a:pt x="511" y="1719"/>
                  </a:cubicBezTo>
                  <a:cubicBezTo>
                    <a:pt x="511" y="1711"/>
                    <a:pt x="503" y="1711"/>
                    <a:pt x="511" y="1704"/>
                  </a:cubicBezTo>
                  <a:cubicBezTo>
                    <a:pt x="519" y="1696"/>
                    <a:pt x="526" y="1688"/>
                    <a:pt x="534" y="1681"/>
                  </a:cubicBezTo>
                  <a:cubicBezTo>
                    <a:pt x="534" y="1666"/>
                    <a:pt x="534" y="1666"/>
                    <a:pt x="534" y="1666"/>
                  </a:cubicBezTo>
                  <a:close/>
                  <a:moveTo>
                    <a:pt x="855" y="1711"/>
                  </a:moveTo>
                  <a:lnTo>
                    <a:pt x="855" y="1711"/>
                  </a:lnTo>
                  <a:cubicBezTo>
                    <a:pt x="839" y="1719"/>
                    <a:pt x="839" y="1704"/>
                    <a:pt x="824" y="1704"/>
                  </a:cubicBezTo>
                  <a:cubicBezTo>
                    <a:pt x="801" y="1711"/>
                    <a:pt x="794" y="1742"/>
                    <a:pt x="763" y="1742"/>
                  </a:cubicBezTo>
                  <a:cubicBezTo>
                    <a:pt x="755" y="1742"/>
                    <a:pt x="740" y="1727"/>
                    <a:pt x="732" y="1719"/>
                  </a:cubicBezTo>
                  <a:cubicBezTo>
                    <a:pt x="725" y="1719"/>
                    <a:pt x="679" y="1727"/>
                    <a:pt x="664" y="1727"/>
                  </a:cubicBezTo>
                  <a:cubicBezTo>
                    <a:pt x="648" y="1727"/>
                    <a:pt x="694" y="1765"/>
                    <a:pt x="694" y="1780"/>
                  </a:cubicBezTo>
                  <a:cubicBezTo>
                    <a:pt x="618" y="1803"/>
                    <a:pt x="702" y="1834"/>
                    <a:pt x="702" y="1887"/>
                  </a:cubicBezTo>
                  <a:cubicBezTo>
                    <a:pt x="702" y="1902"/>
                    <a:pt x="694" y="1910"/>
                    <a:pt x="702" y="1933"/>
                  </a:cubicBezTo>
                  <a:cubicBezTo>
                    <a:pt x="702" y="1948"/>
                    <a:pt x="717" y="1956"/>
                    <a:pt x="732" y="1963"/>
                  </a:cubicBezTo>
                  <a:cubicBezTo>
                    <a:pt x="755" y="1986"/>
                    <a:pt x="740" y="2017"/>
                    <a:pt x="786" y="2009"/>
                  </a:cubicBezTo>
                  <a:cubicBezTo>
                    <a:pt x="817" y="2009"/>
                    <a:pt x="809" y="1956"/>
                    <a:pt x="809" y="1941"/>
                  </a:cubicBezTo>
                  <a:cubicBezTo>
                    <a:pt x="809" y="1910"/>
                    <a:pt x="801" y="1902"/>
                    <a:pt x="794" y="1880"/>
                  </a:cubicBezTo>
                  <a:cubicBezTo>
                    <a:pt x="786" y="1857"/>
                    <a:pt x="809" y="1834"/>
                    <a:pt x="824" y="1811"/>
                  </a:cubicBezTo>
                  <a:cubicBezTo>
                    <a:pt x="839" y="1795"/>
                    <a:pt x="847" y="1773"/>
                    <a:pt x="855" y="1742"/>
                  </a:cubicBezTo>
                  <a:cubicBezTo>
                    <a:pt x="855" y="1711"/>
                    <a:pt x="855" y="1711"/>
                    <a:pt x="855" y="1711"/>
                  </a:cubicBezTo>
                  <a:close/>
                  <a:moveTo>
                    <a:pt x="855" y="1589"/>
                  </a:moveTo>
                  <a:lnTo>
                    <a:pt x="855" y="1589"/>
                  </a:lnTo>
                  <a:cubicBezTo>
                    <a:pt x="847" y="1597"/>
                    <a:pt x="839" y="1597"/>
                    <a:pt x="824" y="1605"/>
                  </a:cubicBezTo>
                  <a:cubicBezTo>
                    <a:pt x="817" y="1605"/>
                    <a:pt x="809" y="1605"/>
                    <a:pt x="801" y="1612"/>
                  </a:cubicBezTo>
                  <a:cubicBezTo>
                    <a:pt x="786" y="1627"/>
                    <a:pt x="763" y="1627"/>
                    <a:pt x="748" y="1643"/>
                  </a:cubicBezTo>
                  <a:cubicBezTo>
                    <a:pt x="748" y="1643"/>
                    <a:pt x="748" y="1650"/>
                    <a:pt x="748" y="1658"/>
                  </a:cubicBezTo>
                  <a:cubicBezTo>
                    <a:pt x="763" y="1666"/>
                    <a:pt x="778" y="1673"/>
                    <a:pt x="794" y="1673"/>
                  </a:cubicBezTo>
                  <a:cubicBezTo>
                    <a:pt x="801" y="1666"/>
                    <a:pt x="817" y="1666"/>
                    <a:pt x="824" y="1666"/>
                  </a:cubicBezTo>
                  <a:cubicBezTo>
                    <a:pt x="839" y="1666"/>
                    <a:pt x="847" y="1681"/>
                    <a:pt x="862" y="1673"/>
                  </a:cubicBezTo>
                  <a:cubicBezTo>
                    <a:pt x="870" y="1666"/>
                    <a:pt x="862" y="1658"/>
                    <a:pt x="862" y="1650"/>
                  </a:cubicBezTo>
                  <a:cubicBezTo>
                    <a:pt x="862" y="1635"/>
                    <a:pt x="862" y="1627"/>
                    <a:pt x="870" y="1627"/>
                  </a:cubicBezTo>
                  <a:cubicBezTo>
                    <a:pt x="855" y="1589"/>
                    <a:pt x="855" y="1589"/>
                    <a:pt x="855" y="1589"/>
                  </a:cubicBezTo>
                  <a:close/>
                  <a:moveTo>
                    <a:pt x="618" y="894"/>
                  </a:moveTo>
                  <a:lnTo>
                    <a:pt x="618" y="894"/>
                  </a:lnTo>
                  <a:cubicBezTo>
                    <a:pt x="641" y="948"/>
                    <a:pt x="679" y="971"/>
                    <a:pt x="664" y="1039"/>
                  </a:cubicBezTo>
                  <a:cubicBezTo>
                    <a:pt x="648" y="1131"/>
                    <a:pt x="587" y="1001"/>
                    <a:pt x="595" y="1085"/>
                  </a:cubicBezTo>
                  <a:cubicBezTo>
                    <a:pt x="595" y="1123"/>
                    <a:pt x="549" y="1138"/>
                    <a:pt x="519" y="1146"/>
                  </a:cubicBezTo>
                  <a:cubicBezTo>
                    <a:pt x="519" y="1184"/>
                    <a:pt x="641" y="1200"/>
                    <a:pt x="671" y="1192"/>
                  </a:cubicBezTo>
                  <a:cubicBezTo>
                    <a:pt x="732" y="1169"/>
                    <a:pt x="771" y="1161"/>
                    <a:pt x="832" y="1215"/>
                  </a:cubicBezTo>
                  <a:cubicBezTo>
                    <a:pt x="855" y="1238"/>
                    <a:pt x="817" y="1253"/>
                    <a:pt x="824" y="1291"/>
                  </a:cubicBezTo>
                  <a:cubicBezTo>
                    <a:pt x="824" y="1383"/>
                    <a:pt x="923" y="1261"/>
                    <a:pt x="939" y="1261"/>
                  </a:cubicBezTo>
                  <a:cubicBezTo>
                    <a:pt x="962" y="1261"/>
                    <a:pt x="1000" y="1238"/>
                    <a:pt x="992" y="1276"/>
                  </a:cubicBezTo>
                  <a:cubicBezTo>
                    <a:pt x="984" y="1314"/>
                    <a:pt x="946" y="1299"/>
                    <a:pt x="946" y="1345"/>
                  </a:cubicBezTo>
                  <a:cubicBezTo>
                    <a:pt x="946" y="1391"/>
                    <a:pt x="939" y="1413"/>
                    <a:pt x="984" y="1429"/>
                  </a:cubicBezTo>
                  <a:cubicBezTo>
                    <a:pt x="1030" y="1444"/>
                    <a:pt x="984" y="1658"/>
                    <a:pt x="916" y="1543"/>
                  </a:cubicBezTo>
                  <a:cubicBezTo>
                    <a:pt x="878" y="1475"/>
                    <a:pt x="817" y="1521"/>
                    <a:pt x="786" y="1490"/>
                  </a:cubicBezTo>
                  <a:cubicBezTo>
                    <a:pt x="732" y="1429"/>
                    <a:pt x="740" y="1375"/>
                    <a:pt x="725" y="1307"/>
                  </a:cubicBezTo>
                  <a:cubicBezTo>
                    <a:pt x="710" y="1314"/>
                    <a:pt x="671" y="1391"/>
                    <a:pt x="641" y="1406"/>
                  </a:cubicBezTo>
                  <a:cubicBezTo>
                    <a:pt x="595" y="1421"/>
                    <a:pt x="564" y="1406"/>
                    <a:pt x="519" y="1436"/>
                  </a:cubicBezTo>
                  <a:cubicBezTo>
                    <a:pt x="488" y="1459"/>
                    <a:pt x="458" y="1444"/>
                    <a:pt x="419" y="1444"/>
                  </a:cubicBezTo>
                  <a:cubicBezTo>
                    <a:pt x="343" y="1452"/>
                    <a:pt x="373" y="1452"/>
                    <a:pt x="336" y="1391"/>
                  </a:cubicBezTo>
                  <a:cubicBezTo>
                    <a:pt x="306" y="1352"/>
                    <a:pt x="298" y="1299"/>
                    <a:pt x="329" y="1253"/>
                  </a:cubicBezTo>
                  <a:cubicBezTo>
                    <a:pt x="350" y="1223"/>
                    <a:pt x="344" y="1200"/>
                    <a:pt x="358" y="1161"/>
                  </a:cubicBezTo>
                  <a:cubicBezTo>
                    <a:pt x="358" y="1146"/>
                    <a:pt x="321" y="1039"/>
                    <a:pt x="298" y="1055"/>
                  </a:cubicBezTo>
                  <a:cubicBezTo>
                    <a:pt x="275" y="1062"/>
                    <a:pt x="313" y="1169"/>
                    <a:pt x="313" y="1184"/>
                  </a:cubicBezTo>
                  <a:cubicBezTo>
                    <a:pt x="290" y="1184"/>
                    <a:pt x="245" y="1123"/>
                    <a:pt x="229" y="1146"/>
                  </a:cubicBezTo>
                  <a:cubicBezTo>
                    <a:pt x="222" y="1169"/>
                    <a:pt x="290" y="1261"/>
                    <a:pt x="268" y="1291"/>
                  </a:cubicBezTo>
                  <a:cubicBezTo>
                    <a:pt x="252" y="1322"/>
                    <a:pt x="207" y="1337"/>
                    <a:pt x="176" y="1337"/>
                  </a:cubicBezTo>
                  <a:cubicBezTo>
                    <a:pt x="115" y="1337"/>
                    <a:pt x="130" y="1314"/>
                    <a:pt x="122" y="1269"/>
                  </a:cubicBezTo>
                  <a:cubicBezTo>
                    <a:pt x="107" y="1207"/>
                    <a:pt x="122" y="1177"/>
                    <a:pt x="130" y="1116"/>
                  </a:cubicBezTo>
                  <a:cubicBezTo>
                    <a:pt x="138" y="1093"/>
                    <a:pt x="145" y="1070"/>
                    <a:pt x="145" y="1039"/>
                  </a:cubicBezTo>
                  <a:cubicBezTo>
                    <a:pt x="153" y="994"/>
                    <a:pt x="138" y="948"/>
                    <a:pt x="138" y="902"/>
                  </a:cubicBezTo>
                  <a:cubicBezTo>
                    <a:pt x="161" y="848"/>
                    <a:pt x="145" y="825"/>
                    <a:pt x="214" y="787"/>
                  </a:cubicBezTo>
                  <a:cubicBezTo>
                    <a:pt x="245" y="772"/>
                    <a:pt x="290" y="757"/>
                    <a:pt x="321" y="749"/>
                  </a:cubicBezTo>
                  <a:cubicBezTo>
                    <a:pt x="389" y="726"/>
                    <a:pt x="404" y="772"/>
                    <a:pt x="458" y="795"/>
                  </a:cubicBezTo>
                  <a:cubicBezTo>
                    <a:pt x="480" y="810"/>
                    <a:pt x="503" y="810"/>
                    <a:pt x="526" y="818"/>
                  </a:cubicBezTo>
                  <a:cubicBezTo>
                    <a:pt x="549" y="833"/>
                    <a:pt x="572" y="848"/>
                    <a:pt x="595" y="863"/>
                  </a:cubicBezTo>
                  <a:cubicBezTo>
                    <a:pt x="618" y="894"/>
                    <a:pt x="618" y="894"/>
                    <a:pt x="618" y="894"/>
                  </a:cubicBezTo>
                  <a:close/>
                  <a:moveTo>
                    <a:pt x="1122" y="1299"/>
                  </a:moveTo>
                  <a:lnTo>
                    <a:pt x="1122" y="1299"/>
                  </a:lnTo>
                  <a:cubicBezTo>
                    <a:pt x="1107" y="1314"/>
                    <a:pt x="1084" y="1322"/>
                    <a:pt x="1069" y="1337"/>
                  </a:cubicBezTo>
                  <a:cubicBezTo>
                    <a:pt x="1053" y="1345"/>
                    <a:pt x="984" y="1337"/>
                    <a:pt x="1000" y="1368"/>
                  </a:cubicBezTo>
                  <a:cubicBezTo>
                    <a:pt x="1023" y="1391"/>
                    <a:pt x="1030" y="1421"/>
                    <a:pt x="1038" y="1459"/>
                  </a:cubicBezTo>
                  <a:lnTo>
                    <a:pt x="1038" y="1459"/>
                  </a:lnTo>
                  <a:cubicBezTo>
                    <a:pt x="1046" y="1459"/>
                    <a:pt x="1053" y="1452"/>
                    <a:pt x="1061" y="1444"/>
                  </a:cubicBezTo>
                  <a:cubicBezTo>
                    <a:pt x="1084" y="1436"/>
                    <a:pt x="1114" y="1444"/>
                    <a:pt x="1137" y="1444"/>
                  </a:cubicBezTo>
                  <a:cubicBezTo>
                    <a:pt x="1137" y="1436"/>
                    <a:pt x="1137" y="1429"/>
                    <a:pt x="1137" y="1429"/>
                  </a:cubicBezTo>
                  <a:cubicBezTo>
                    <a:pt x="1145" y="1406"/>
                    <a:pt x="1130" y="1383"/>
                    <a:pt x="1130" y="1360"/>
                  </a:cubicBezTo>
                  <a:cubicBezTo>
                    <a:pt x="1130" y="1352"/>
                    <a:pt x="1137" y="1337"/>
                    <a:pt x="1137" y="1330"/>
                  </a:cubicBezTo>
                  <a:cubicBezTo>
                    <a:pt x="1145" y="1314"/>
                    <a:pt x="1137" y="1314"/>
                    <a:pt x="1137" y="1299"/>
                  </a:cubicBezTo>
                  <a:cubicBezTo>
                    <a:pt x="1122" y="1299"/>
                    <a:pt x="1122" y="1299"/>
                    <a:pt x="1122" y="1299"/>
                  </a:cubicBezTo>
                  <a:close/>
                  <a:moveTo>
                    <a:pt x="992" y="940"/>
                  </a:moveTo>
                  <a:lnTo>
                    <a:pt x="992" y="940"/>
                  </a:lnTo>
                  <a:cubicBezTo>
                    <a:pt x="969" y="940"/>
                    <a:pt x="969" y="963"/>
                    <a:pt x="954" y="978"/>
                  </a:cubicBezTo>
                  <a:cubicBezTo>
                    <a:pt x="946" y="1001"/>
                    <a:pt x="931" y="1024"/>
                    <a:pt x="900" y="1024"/>
                  </a:cubicBezTo>
                  <a:cubicBezTo>
                    <a:pt x="878" y="1024"/>
                    <a:pt x="839" y="1001"/>
                    <a:pt x="832" y="978"/>
                  </a:cubicBezTo>
                  <a:lnTo>
                    <a:pt x="832" y="978"/>
                  </a:lnTo>
                  <a:cubicBezTo>
                    <a:pt x="832" y="1001"/>
                    <a:pt x="824" y="1009"/>
                    <a:pt x="817" y="1032"/>
                  </a:cubicBezTo>
                  <a:cubicBezTo>
                    <a:pt x="809" y="1039"/>
                    <a:pt x="794" y="1062"/>
                    <a:pt x="809" y="1077"/>
                  </a:cubicBezTo>
                  <a:cubicBezTo>
                    <a:pt x="824" y="1085"/>
                    <a:pt x="839" y="1085"/>
                    <a:pt x="855" y="1093"/>
                  </a:cubicBezTo>
                  <a:cubicBezTo>
                    <a:pt x="885" y="1100"/>
                    <a:pt x="900" y="1108"/>
                    <a:pt x="923" y="1131"/>
                  </a:cubicBezTo>
                  <a:cubicBezTo>
                    <a:pt x="946" y="1146"/>
                    <a:pt x="962" y="1138"/>
                    <a:pt x="977" y="1116"/>
                  </a:cubicBezTo>
                  <a:cubicBezTo>
                    <a:pt x="992" y="1093"/>
                    <a:pt x="969" y="1062"/>
                    <a:pt x="969" y="1039"/>
                  </a:cubicBezTo>
                  <a:cubicBezTo>
                    <a:pt x="969" y="1024"/>
                    <a:pt x="977" y="1016"/>
                    <a:pt x="977" y="1009"/>
                  </a:cubicBezTo>
                  <a:cubicBezTo>
                    <a:pt x="984" y="1001"/>
                    <a:pt x="992" y="986"/>
                    <a:pt x="1000" y="971"/>
                  </a:cubicBezTo>
                  <a:cubicBezTo>
                    <a:pt x="992" y="940"/>
                    <a:pt x="992" y="940"/>
                    <a:pt x="992" y="940"/>
                  </a:cubicBezTo>
                  <a:close/>
                  <a:moveTo>
                    <a:pt x="1389" y="841"/>
                  </a:moveTo>
                  <a:lnTo>
                    <a:pt x="1389" y="841"/>
                  </a:lnTo>
                  <a:cubicBezTo>
                    <a:pt x="1367" y="856"/>
                    <a:pt x="1282" y="856"/>
                    <a:pt x="1298" y="818"/>
                  </a:cubicBezTo>
                  <a:cubicBezTo>
                    <a:pt x="1305" y="795"/>
                    <a:pt x="1305" y="802"/>
                    <a:pt x="1328" y="787"/>
                  </a:cubicBezTo>
                  <a:cubicBezTo>
                    <a:pt x="1336" y="780"/>
                    <a:pt x="1328" y="764"/>
                    <a:pt x="1321" y="764"/>
                  </a:cubicBezTo>
                  <a:cubicBezTo>
                    <a:pt x="1305" y="764"/>
                    <a:pt x="1282" y="772"/>
                    <a:pt x="1282" y="757"/>
                  </a:cubicBezTo>
                  <a:cubicBezTo>
                    <a:pt x="1282" y="734"/>
                    <a:pt x="1252" y="688"/>
                    <a:pt x="1244" y="734"/>
                  </a:cubicBezTo>
                  <a:cubicBezTo>
                    <a:pt x="1244" y="757"/>
                    <a:pt x="1252" y="795"/>
                    <a:pt x="1259" y="818"/>
                  </a:cubicBezTo>
                  <a:cubicBezTo>
                    <a:pt x="1275" y="879"/>
                    <a:pt x="1236" y="833"/>
                    <a:pt x="1206" y="871"/>
                  </a:cubicBezTo>
                  <a:cubicBezTo>
                    <a:pt x="1198" y="879"/>
                    <a:pt x="1175" y="932"/>
                    <a:pt x="1168" y="948"/>
                  </a:cubicBezTo>
                  <a:cubicBezTo>
                    <a:pt x="1168" y="971"/>
                    <a:pt x="1198" y="971"/>
                    <a:pt x="1206" y="948"/>
                  </a:cubicBezTo>
                  <a:cubicBezTo>
                    <a:pt x="1214" y="917"/>
                    <a:pt x="1236" y="886"/>
                    <a:pt x="1275" y="894"/>
                  </a:cubicBezTo>
                  <a:cubicBezTo>
                    <a:pt x="1321" y="894"/>
                    <a:pt x="1321" y="940"/>
                    <a:pt x="1313" y="971"/>
                  </a:cubicBezTo>
                  <a:cubicBezTo>
                    <a:pt x="1328" y="971"/>
                    <a:pt x="1336" y="955"/>
                    <a:pt x="1359" y="948"/>
                  </a:cubicBezTo>
                  <a:cubicBezTo>
                    <a:pt x="1367" y="948"/>
                    <a:pt x="1428" y="948"/>
                    <a:pt x="1405" y="932"/>
                  </a:cubicBezTo>
                  <a:cubicBezTo>
                    <a:pt x="1397" y="917"/>
                    <a:pt x="1367" y="879"/>
                    <a:pt x="1389" y="863"/>
                  </a:cubicBezTo>
                  <a:cubicBezTo>
                    <a:pt x="1389" y="841"/>
                    <a:pt x="1389" y="841"/>
                    <a:pt x="1389" y="841"/>
                  </a:cubicBezTo>
                  <a:close/>
                  <a:moveTo>
                    <a:pt x="710" y="642"/>
                  </a:moveTo>
                  <a:lnTo>
                    <a:pt x="710" y="642"/>
                  </a:lnTo>
                  <a:cubicBezTo>
                    <a:pt x="679" y="665"/>
                    <a:pt x="641" y="673"/>
                    <a:pt x="610" y="642"/>
                  </a:cubicBezTo>
                  <a:cubicBezTo>
                    <a:pt x="587" y="611"/>
                    <a:pt x="618" y="596"/>
                    <a:pt x="572" y="581"/>
                  </a:cubicBezTo>
                  <a:cubicBezTo>
                    <a:pt x="534" y="573"/>
                    <a:pt x="542" y="589"/>
                    <a:pt x="534" y="619"/>
                  </a:cubicBezTo>
                  <a:cubicBezTo>
                    <a:pt x="519" y="642"/>
                    <a:pt x="496" y="650"/>
                    <a:pt x="496" y="688"/>
                  </a:cubicBezTo>
                  <a:cubicBezTo>
                    <a:pt x="503" y="719"/>
                    <a:pt x="557" y="772"/>
                    <a:pt x="580" y="795"/>
                  </a:cubicBezTo>
                  <a:cubicBezTo>
                    <a:pt x="610" y="818"/>
                    <a:pt x="633" y="818"/>
                    <a:pt x="664" y="810"/>
                  </a:cubicBezTo>
                  <a:cubicBezTo>
                    <a:pt x="687" y="810"/>
                    <a:pt x="717" y="810"/>
                    <a:pt x="717" y="795"/>
                  </a:cubicBezTo>
                  <a:cubicBezTo>
                    <a:pt x="732" y="764"/>
                    <a:pt x="710" y="726"/>
                    <a:pt x="725" y="703"/>
                  </a:cubicBezTo>
                  <a:cubicBezTo>
                    <a:pt x="732" y="688"/>
                    <a:pt x="763" y="657"/>
                    <a:pt x="740" y="634"/>
                  </a:cubicBezTo>
                  <a:cubicBezTo>
                    <a:pt x="710" y="642"/>
                    <a:pt x="710" y="642"/>
                    <a:pt x="710" y="642"/>
                  </a:cubicBezTo>
                  <a:close/>
                  <a:moveTo>
                    <a:pt x="832" y="741"/>
                  </a:moveTo>
                  <a:lnTo>
                    <a:pt x="832" y="741"/>
                  </a:lnTo>
                  <a:cubicBezTo>
                    <a:pt x="832" y="734"/>
                    <a:pt x="824" y="719"/>
                    <a:pt x="824" y="711"/>
                  </a:cubicBezTo>
                  <a:cubicBezTo>
                    <a:pt x="817" y="703"/>
                    <a:pt x="824" y="696"/>
                    <a:pt x="817" y="688"/>
                  </a:cubicBezTo>
                  <a:cubicBezTo>
                    <a:pt x="809" y="680"/>
                    <a:pt x="794" y="673"/>
                    <a:pt x="778" y="680"/>
                  </a:cubicBezTo>
                  <a:cubicBezTo>
                    <a:pt x="771" y="688"/>
                    <a:pt x="763" y="711"/>
                    <a:pt x="771" y="719"/>
                  </a:cubicBezTo>
                  <a:cubicBezTo>
                    <a:pt x="771" y="734"/>
                    <a:pt x="778" y="741"/>
                    <a:pt x="786" y="749"/>
                  </a:cubicBezTo>
                  <a:cubicBezTo>
                    <a:pt x="786" y="764"/>
                    <a:pt x="794" y="780"/>
                    <a:pt x="794" y="787"/>
                  </a:cubicBezTo>
                  <a:cubicBezTo>
                    <a:pt x="794" y="795"/>
                    <a:pt x="794" y="802"/>
                    <a:pt x="801" y="802"/>
                  </a:cubicBezTo>
                  <a:cubicBezTo>
                    <a:pt x="809" y="802"/>
                    <a:pt x="824" y="787"/>
                    <a:pt x="824" y="780"/>
                  </a:cubicBezTo>
                  <a:cubicBezTo>
                    <a:pt x="832" y="741"/>
                    <a:pt x="832" y="741"/>
                    <a:pt x="832" y="741"/>
                  </a:cubicBezTo>
                  <a:close/>
                  <a:moveTo>
                    <a:pt x="1069" y="657"/>
                  </a:moveTo>
                  <a:lnTo>
                    <a:pt x="1069" y="657"/>
                  </a:lnTo>
                  <a:cubicBezTo>
                    <a:pt x="1053" y="611"/>
                    <a:pt x="1076" y="581"/>
                    <a:pt x="1084" y="543"/>
                  </a:cubicBezTo>
                  <a:cubicBezTo>
                    <a:pt x="1092" y="520"/>
                    <a:pt x="1107" y="520"/>
                    <a:pt x="1084" y="505"/>
                  </a:cubicBezTo>
                  <a:cubicBezTo>
                    <a:pt x="1076" y="489"/>
                    <a:pt x="1061" y="466"/>
                    <a:pt x="1061" y="451"/>
                  </a:cubicBezTo>
                  <a:cubicBezTo>
                    <a:pt x="1023" y="451"/>
                    <a:pt x="1038" y="535"/>
                    <a:pt x="1038" y="558"/>
                  </a:cubicBezTo>
                  <a:cubicBezTo>
                    <a:pt x="1030" y="573"/>
                    <a:pt x="1023" y="627"/>
                    <a:pt x="1023" y="634"/>
                  </a:cubicBezTo>
                  <a:cubicBezTo>
                    <a:pt x="1007" y="650"/>
                    <a:pt x="977" y="634"/>
                    <a:pt x="969" y="619"/>
                  </a:cubicBezTo>
                  <a:cubicBezTo>
                    <a:pt x="954" y="596"/>
                    <a:pt x="962" y="634"/>
                    <a:pt x="962" y="642"/>
                  </a:cubicBezTo>
                  <a:cubicBezTo>
                    <a:pt x="969" y="665"/>
                    <a:pt x="984" y="680"/>
                    <a:pt x="992" y="696"/>
                  </a:cubicBezTo>
                  <a:cubicBezTo>
                    <a:pt x="1000" y="711"/>
                    <a:pt x="1000" y="741"/>
                    <a:pt x="1000" y="757"/>
                  </a:cubicBezTo>
                  <a:cubicBezTo>
                    <a:pt x="1023" y="757"/>
                    <a:pt x="1046" y="764"/>
                    <a:pt x="1069" y="764"/>
                  </a:cubicBezTo>
                  <a:cubicBezTo>
                    <a:pt x="1069" y="734"/>
                    <a:pt x="1061" y="711"/>
                    <a:pt x="1061" y="680"/>
                  </a:cubicBezTo>
                  <a:cubicBezTo>
                    <a:pt x="1069" y="657"/>
                    <a:pt x="1069" y="657"/>
                    <a:pt x="1069" y="657"/>
                  </a:cubicBezTo>
                  <a:close/>
                  <a:moveTo>
                    <a:pt x="809" y="275"/>
                  </a:moveTo>
                  <a:lnTo>
                    <a:pt x="809" y="275"/>
                  </a:lnTo>
                  <a:cubicBezTo>
                    <a:pt x="786" y="260"/>
                    <a:pt x="732" y="237"/>
                    <a:pt x="717" y="214"/>
                  </a:cubicBezTo>
                  <a:cubicBezTo>
                    <a:pt x="710" y="207"/>
                    <a:pt x="732" y="199"/>
                    <a:pt x="740" y="184"/>
                  </a:cubicBezTo>
                  <a:cubicBezTo>
                    <a:pt x="740" y="169"/>
                    <a:pt x="740" y="146"/>
                    <a:pt x="740" y="130"/>
                  </a:cubicBezTo>
                  <a:cubicBezTo>
                    <a:pt x="725" y="130"/>
                    <a:pt x="694" y="184"/>
                    <a:pt x="679" y="191"/>
                  </a:cubicBezTo>
                  <a:cubicBezTo>
                    <a:pt x="641" y="207"/>
                    <a:pt x="618" y="184"/>
                    <a:pt x="580" y="184"/>
                  </a:cubicBezTo>
                  <a:cubicBezTo>
                    <a:pt x="580" y="199"/>
                    <a:pt x="625" y="230"/>
                    <a:pt x="625" y="252"/>
                  </a:cubicBezTo>
                  <a:cubicBezTo>
                    <a:pt x="641" y="298"/>
                    <a:pt x="610" y="321"/>
                    <a:pt x="656" y="352"/>
                  </a:cubicBezTo>
                  <a:cubicBezTo>
                    <a:pt x="687" y="367"/>
                    <a:pt x="710" y="428"/>
                    <a:pt x="717" y="375"/>
                  </a:cubicBezTo>
                  <a:cubicBezTo>
                    <a:pt x="732" y="306"/>
                    <a:pt x="786" y="329"/>
                    <a:pt x="824" y="359"/>
                  </a:cubicBezTo>
                  <a:cubicBezTo>
                    <a:pt x="862" y="390"/>
                    <a:pt x="855" y="428"/>
                    <a:pt x="870" y="474"/>
                  </a:cubicBezTo>
                  <a:cubicBezTo>
                    <a:pt x="878" y="474"/>
                    <a:pt x="885" y="436"/>
                    <a:pt x="893" y="428"/>
                  </a:cubicBezTo>
                  <a:cubicBezTo>
                    <a:pt x="908" y="413"/>
                    <a:pt x="939" y="390"/>
                    <a:pt x="900" y="367"/>
                  </a:cubicBezTo>
                  <a:cubicBezTo>
                    <a:pt x="878" y="352"/>
                    <a:pt x="855" y="321"/>
                    <a:pt x="847" y="291"/>
                  </a:cubicBezTo>
                  <a:cubicBezTo>
                    <a:pt x="809" y="275"/>
                    <a:pt x="809" y="275"/>
                    <a:pt x="809" y="275"/>
                  </a:cubicBezTo>
                  <a:close/>
                  <a:moveTo>
                    <a:pt x="878" y="153"/>
                  </a:moveTo>
                  <a:lnTo>
                    <a:pt x="878" y="153"/>
                  </a:lnTo>
                  <a:cubicBezTo>
                    <a:pt x="870" y="184"/>
                    <a:pt x="870" y="184"/>
                    <a:pt x="870" y="184"/>
                  </a:cubicBezTo>
                  <a:cubicBezTo>
                    <a:pt x="839" y="230"/>
                    <a:pt x="847" y="138"/>
                    <a:pt x="817" y="130"/>
                  </a:cubicBezTo>
                  <a:cubicBezTo>
                    <a:pt x="817" y="123"/>
                    <a:pt x="809" y="115"/>
                    <a:pt x="817" y="107"/>
                  </a:cubicBezTo>
                  <a:cubicBezTo>
                    <a:pt x="824" y="92"/>
                    <a:pt x="832" y="85"/>
                    <a:pt x="839" y="77"/>
                  </a:cubicBezTo>
                  <a:cubicBezTo>
                    <a:pt x="847" y="62"/>
                    <a:pt x="855" y="31"/>
                    <a:pt x="878" y="31"/>
                  </a:cubicBezTo>
                  <a:lnTo>
                    <a:pt x="878" y="31"/>
                  </a:lnTo>
                  <a:cubicBezTo>
                    <a:pt x="885" y="54"/>
                    <a:pt x="885" y="69"/>
                    <a:pt x="870" y="85"/>
                  </a:cubicBezTo>
                  <a:cubicBezTo>
                    <a:pt x="862" y="100"/>
                    <a:pt x="862" y="138"/>
                    <a:pt x="878" y="153"/>
                  </a:cubicBezTo>
                  <a:close/>
                  <a:moveTo>
                    <a:pt x="1580" y="260"/>
                  </a:moveTo>
                  <a:lnTo>
                    <a:pt x="1580" y="260"/>
                  </a:lnTo>
                  <a:cubicBezTo>
                    <a:pt x="1527" y="275"/>
                    <a:pt x="1450" y="405"/>
                    <a:pt x="1397" y="405"/>
                  </a:cubicBezTo>
                  <a:cubicBezTo>
                    <a:pt x="1290" y="405"/>
                    <a:pt x="1397" y="344"/>
                    <a:pt x="1397" y="283"/>
                  </a:cubicBezTo>
                  <a:cubicBezTo>
                    <a:pt x="1374" y="291"/>
                    <a:pt x="1367" y="314"/>
                    <a:pt x="1328" y="314"/>
                  </a:cubicBezTo>
                  <a:cubicBezTo>
                    <a:pt x="1313" y="314"/>
                    <a:pt x="1328" y="344"/>
                    <a:pt x="1328" y="359"/>
                  </a:cubicBezTo>
                  <a:cubicBezTo>
                    <a:pt x="1321" y="390"/>
                    <a:pt x="1305" y="390"/>
                    <a:pt x="1282" y="398"/>
                  </a:cubicBezTo>
                  <a:cubicBezTo>
                    <a:pt x="1236" y="421"/>
                    <a:pt x="1229" y="451"/>
                    <a:pt x="1214" y="482"/>
                  </a:cubicBezTo>
                  <a:cubicBezTo>
                    <a:pt x="1206" y="512"/>
                    <a:pt x="1160" y="520"/>
                    <a:pt x="1160" y="535"/>
                  </a:cubicBezTo>
                  <a:cubicBezTo>
                    <a:pt x="1160" y="550"/>
                    <a:pt x="1160" y="627"/>
                    <a:pt x="1175" y="604"/>
                  </a:cubicBezTo>
                  <a:cubicBezTo>
                    <a:pt x="1191" y="566"/>
                    <a:pt x="1244" y="466"/>
                    <a:pt x="1298" y="482"/>
                  </a:cubicBezTo>
                  <a:cubicBezTo>
                    <a:pt x="1321" y="489"/>
                    <a:pt x="1328" y="474"/>
                    <a:pt x="1344" y="466"/>
                  </a:cubicBezTo>
                  <a:cubicBezTo>
                    <a:pt x="1382" y="444"/>
                    <a:pt x="1389" y="497"/>
                    <a:pt x="1420" y="444"/>
                  </a:cubicBezTo>
                  <a:cubicBezTo>
                    <a:pt x="1443" y="413"/>
                    <a:pt x="1450" y="413"/>
                    <a:pt x="1481" y="398"/>
                  </a:cubicBezTo>
                  <a:cubicBezTo>
                    <a:pt x="1519" y="375"/>
                    <a:pt x="1519" y="344"/>
                    <a:pt x="1565" y="344"/>
                  </a:cubicBezTo>
                  <a:cubicBezTo>
                    <a:pt x="1641" y="344"/>
                    <a:pt x="1603" y="337"/>
                    <a:pt x="1588" y="291"/>
                  </a:cubicBezTo>
                  <a:cubicBezTo>
                    <a:pt x="1580" y="260"/>
                    <a:pt x="1580" y="260"/>
                    <a:pt x="1580" y="260"/>
                  </a:cubicBezTo>
                  <a:close/>
                  <a:moveTo>
                    <a:pt x="1557" y="77"/>
                  </a:moveTo>
                  <a:lnTo>
                    <a:pt x="1557" y="77"/>
                  </a:lnTo>
                  <a:cubicBezTo>
                    <a:pt x="1565" y="77"/>
                    <a:pt x="1565" y="69"/>
                    <a:pt x="1565" y="62"/>
                  </a:cubicBezTo>
                  <a:cubicBezTo>
                    <a:pt x="1573" y="54"/>
                    <a:pt x="1573" y="16"/>
                    <a:pt x="1588" y="16"/>
                  </a:cubicBezTo>
                  <a:cubicBezTo>
                    <a:pt x="1603" y="16"/>
                    <a:pt x="1611" y="16"/>
                    <a:pt x="1626" y="8"/>
                  </a:cubicBezTo>
                  <a:cubicBezTo>
                    <a:pt x="1626" y="8"/>
                    <a:pt x="1649" y="0"/>
                    <a:pt x="1649" y="8"/>
                  </a:cubicBezTo>
                  <a:cubicBezTo>
                    <a:pt x="1649" y="8"/>
                    <a:pt x="1641" y="16"/>
                    <a:pt x="1634" y="23"/>
                  </a:cubicBezTo>
                  <a:cubicBezTo>
                    <a:pt x="1626" y="31"/>
                    <a:pt x="1611" y="39"/>
                    <a:pt x="1611" y="46"/>
                  </a:cubicBezTo>
                  <a:cubicBezTo>
                    <a:pt x="1611" y="62"/>
                    <a:pt x="1634" y="85"/>
                    <a:pt x="1619" y="100"/>
                  </a:cubicBezTo>
                  <a:cubicBezTo>
                    <a:pt x="1603" y="123"/>
                    <a:pt x="1588" y="92"/>
                    <a:pt x="1565" y="100"/>
                  </a:cubicBezTo>
                  <a:lnTo>
                    <a:pt x="1557" y="7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7" name="Freeform 197"/>
            <p:cNvSpPr>
              <a:spLocks noChangeArrowheads="1"/>
            </p:cNvSpPr>
            <p:nvPr/>
          </p:nvSpPr>
          <p:spPr bwMode="auto">
            <a:xfrm>
              <a:off x="8000479" y="1116013"/>
              <a:ext cx="773063" cy="1122362"/>
            </a:xfrm>
            <a:custGeom>
              <a:avLst/>
              <a:gdLst>
                <a:gd name="T0" fmla="*/ 8 w 2147"/>
                <a:gd name="T1" fmla="*/ 2260 h 3117"/>
                <a:gd name="T2" fmla="*/ 107 w 2147"/>
                <a:gd name="T3" fmla="*/ 2306 h 3117"/>
                <a:gd name="T4" fmla="*/ 1971 w 2147"/>
                <a:gd name="T5" fmla="*/ 442 h 3117"/>
                <a:gd name="T6" fmla="*/ 2055 w 2147"/>
                <a:gd name="T7" fmla="*/ 259 h 3117"/>
                <a:gd name="T8" fmla="*/ 2100 w 2147"/>
                <a:gd name="T9" fmla="*/ 61 h 3117"/>
                <a:gd name="T10" fmla="*/ 1948 w 2147"/>
                <a:gd name="T11" fmla="*/ 7 h 3117"/>
                <a:gd name="T12" fmla="*/ 1856 w 2147"/>
                <a:gd name="T13" fmla="*/ 267 h 3117"/>
                <a:gd name="T14" fmla="*/ 1803 w 2147"/>
                <a:gd name="T15" fmla="*/ 504 h 3117"/>
                <a:gd name="T16" fmla="*/ 2017 w 2147"/>
                <a:gd name="T17" fmla="*/ 511 h 3117"/>
                <a:gd name="T18" fmla="*/ 1742 w 2147"/>
                <a:gd name="T19" fmla="*/ 909 h 3117"/>
                <a:gd name="T20" fmla="*/ 1665 w 2147"/>
                <a:gd name="T21" fmla="*/ 1138 h 3117"/>
                <a:gd name="T22" fmla="*/ 1489 w 2147"/>
                <a:gd name="T23" fmla="*/ 1031 h 3117"/>
                <a:gd name="T24" fmla="*/ 1497 w 2147"/>
                <a:gd name="T25" fmla="*/ 626 h 3117"/>
                <a:gd name="T26" fmla="*/ 1688 w 2147"/>
                <a:gd name="T27" fmla="*/ 366 h 3117"/>
                <a:gd name="T28" fmla="*/ 1719 w 2147"/>
                <a:gd name="T29" fmla="*/ 649 h 3117"/>
                <a:gd name="T30" fmla="*/ 1726 w 2147"/>
                <a:gd name="T31" fmla="*/ 748 h 3117"/>
                <a:gd name="T32" fmla="*/ 1902 w 2147"/>
                <a:gd name="T33" fmla="*/ 870 h 3117"/>
                <a:gd name="T34" fmla="*/ 1887 w 2147"/>
                <a:gd name="T35" fmla="*/ 702 h 3117"/>
                <a:gd name="T36" fmla="*/ 2062 w 2147"/>
                <a:gd name="T37" fmla="*/ 786 h 3117"/>
                <a:gd name="T38" fmla="*/ 2093 w 2147"/>
                <a:gd name="T39" fmla="*/ 855 h 3117"/>
                <a:gd name="T40" fmla="*/ 1978 w 2147"/>
                <a:gd name="T41" fmla="*/ 878 h 3117"/>
                <a:gd name="T42" fmla="*/ 932 w 2147"/>
                <a:gd name="T43" fmla="*/ 1168 h 3117"/>
                <a:gd name="T44" fmla="*/ 1054 w 2147"/>
                <a:gd name="T45" fmla="*/ 1260 h 3117"/>
                <a:gd name="T46" fmla="*/ 1100 w 2147"/>
                <a:gd name="T47" fmla="*/ 1474 h 3117"/>
                <a:gd name="T48" fmla="*/ 1153 w 2147"/>
                <a:gd name="T49" fmla="*/ 1405 h 3117"/>
                <a:gd name="T50" fmla="*/ 1230 w 2147"/>
                <a:gd name="T51" fmla="*/ 1145 h 3117"/>
                <a:gd name="T52" fmla="*/ 1253 w 2147"/>
                <a:gd name="T53" fmla="*/ 824 h 3117"/>
                <a:gd name="T54" fmla="*/ 1123 w 2147"/>
                <a:gd name="T55" fmla="*/ 748 h 3117"/>
                <a:gd name="T56" fmla="*/ 1046 w 2147"/>
                <a:gd name="T57" fmla="*/ 1084 h 3117"/>
                <a:gd name="T58" fmla="*/ 856 w 2147"/>
                <a:gd name="T59" fmla="*/ 1092 h 3117"/>
                <a:gd name="T60" fmla="*/ 856 w 2147"/>
                <a:gd name="T61" fmla="*/ 1153 h 3117"/>
                <a:gd name="T62" fmla="*/ 1436 w 2147"/>
                <a:gd name="T63" fmla="*/ 2719 h 3117"/>
                <a:gd name="T64" fmla="*/ 1436 w 2147"/>
                <a:gd name="T65" fmla="*/ 2482 h 3117"/>
                <a:gd name="T66" fmla="*/ 1505 w 2147"/>
                <a:gd name="T67" fmla="*/ 2222 h 3117"/>
                <a:gd name="T68" fmla="*/ 1428 w 2147"/>
                <a:gd name="T69" fmla="*/ 1985 h 3117"/>
                <a:gd name="T70" fmla="*/ 1535 w 2147"/>
                <a:gd name="T71" fmla="*/ 1901 h 3117"/>
                <a:gd name="T72" fmla="*/ 1619 w 2147"/>
                <a:gd name="T73" fmla="*/ 1680 h 3117"/>
                <a:gd name="T74" fmla="*/ 1627 w 2147"/>
                <a:gd name="T75" fmla="*/ 1565 h 3117"/>
                <a:gd name="T76" fmla="*/ 1680 w 2147"/>
                <a:gd name="T77" fmla="*/ 1275 h 3117"/>
                <a:gd name="T78" fmla="*/ 1428 w 2147"/>
                <a:gd name="T79" fmla="*/ 1328 h 3117"/>
                <a:gd name="T80" fmla="*/ 1329 w 2147"/>
                <a:gd name="T81" fmla="*/ 1168 h 3117"/>
                <a:gd name="T82" fmla="*/ 1245 w 2147"/>
                <a:gd name="T83" fmla="*/ 1527 h 3117"/>
                <a:gd name="T84" fmla="*/ 1023 w 2147"/>
                <a:gd name="T85" fmla="*/ 1703 h 3117"/>
                <a:gd name="T86" fmla="*/ 672 w 2147"/>
                <a:gd name="T87" fmla="*/ 1787 h 3117"/>
                <a:gd name="T88" fmla="*/ 856 w 2147"/>
                <a:gd name="T89" fmla="*/ 2039 h 3117"/>
                <a:gd name="T90" fmla="*/ 901 w 2147"/>
                <a:gd name="T91" fmla="*/ 2054 h 3117"/>
                <a:gd name="T92" fmla="*/ 1046 w 2147"/>
                <a:gd name="T93" fmla="*/ 2222 h 3117"/>
                <a:gd name="T94" fmla="*/ 1138 w 2147"/>
                <a:gd name="T95" fmla="*/ 2085 h 3117"/>
                <a:gd name="T96" fmla="*/ 1306 w 2147"/>
                <a:gd name="T97" fmla="*/ 2123 h 3117"/>
                <a:gd name="T98" fmla="*/ 1298 w 2147"/>
                <a:gd name="T99" fmla="*/ 2482 h 3117"/>
                <a:gd name="T100" fmla="*/ 1199 w 2147"/>
                <a:gd name="T101" fmla="*/ 2864 h 3117"/>
                <a:gd name="T102" fmla="*/ 1291 w 2147"/>
                <a:gd name="T103" fmla="*/ 3085 h 3117"/>
                <a:gd name="T104" fmla="*/ 1329 w 2147"/>
                <a:gd name="T105" fmla="*/ 2910 h 3117"/>
                <a:gd name="T106" fmla="*/ 1581 w 2147"/>
                <a:gd name="T107" fmla="*/ 2245 h 3117"/>
                <a:gd name="T108" fmla="*/ 1612 w 2147"/>
                <a:gd name="T109" fmla="*/ 2146 h 3117"/>
                <a:gd name="T110" fmla="*/ 1749 w 2147"/>
                <a:gd name="T111" fmla="*/ 2237 h 3117"/>
                <a:gd name="T112" fmla="*/ 1612 w 2147"/>
                <a:gd name="T113" fmla="*/ 2345 h 3117"/>
                <a:gd name="T114" fmla="*/ 1787 w 2147"/>
                <a:gd name="T115" fmla="*/ 1649 h 3117"/>
                <a:gd name="T116" fmla="*/ 1764 w 2147"/>
                <a:gd name="T117" fmla="*/ 1542 h 3117"/>
                <a:gd name="T118" fmla="*/ 1879 w 2147"/>
                <a:gd name="T119" fmla="*/ 1481 h 3117"/>
                <a:gd name="T120" fmla="*/ 1787 w 2147"/>
                <a:gd name="T121" fmla="*/ 1649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7" h="3117">
                  <a:moveTo>
                    <a:pt x="53" y="2329"/>
                  </a:moveTo>
                  <a:lnTo>
                    <a:pt x="53" y="2329"/>
                  </a:lnTo>
                  <a:cubicBezTo>
                    <a:pt x="53" y="2314"/>
                    <a:pt x="38" y="2299"/>
                    <a:pt x="31" y="2291"/>
                  </a:cubicBezTo>
                  <a:cubicBezTo>
                    <a:pt x="23" y="2283"/>
                    <a:pt x="0" y="2276"/>
                    <a:pt x="8" y="2260"/>
                  </a:cubicBezTo>
                  <a:cubicBezTo>
                    <a:pt x="15" y="2253"/>
                    <a:pt x="23" y="2245"/>
                    <a:pt x="31" y="2237"/>
                  </a:cubicBezTo>
                  <a:cubicBezTo>
                    <a:pt x="38" y="2222"/>
                    <a:pt x="38" y="2222"/>
                    <a:pt x="46" y="2214"/>
                  </a:cubicBezTo>
                  <a:cubicBezTo>
                    <a:pt x="61" y="2199"/>
                    <a:pt x="84" y="2207"/>
                    <a:pt x="92" y="2222"/>
                  </a:cubicBezTo>
                  <a:cubicBezTo>
                    <a:pt x="114" y="2253"/>
                    <a:pt x="107" y="2276"/>
                    <a:pt x="107" y="2306"/>
                  </a:cubicBezTo>
                  <a:cubicBezTo>
                    <a:pt x="107" y="2322"/>
                    <a:pt x="107" y="2329"/>
                    <a:pt x="107" y="2337"/>
                  </a:cubicBezTo>
                  <a:cubicBezTo>
                    <a:pt x="107" y="2360"/>
                    <a:pt x="76" y="2345"/>
                    <a:pt x="69" y="2345"/>
                  </a:cubicBezTo>
                  <a:cubicBezTo>
                    <a:pt x="53" y="2329"/>
                    <a:pt x="53" y="2329"/>
                    <a:pt x="53" y="2329"/>
                  </a:cubicBezTo>
                  <a:close/>
                  <a:moveTo>
                    <a:pt x="1971" y="442"/>
                  </a:moveTo>
                  <a:lnTo>
                    <a:pt x="1971" y="442"/>
                  </a:lnTo>
                  <a:cubicBezTo>
                    <a:pt x="1986" y="397"/>
                    <a:pt x="2032" y="374"/>
                    <a:pt x="2055" y="336"/>
                  </a:cubicBezTo>
                  <a:cubicBezTo>
                    <a:pt x="2078" y="282"/>
                    <a:pt x="1986" y="290"/>
                    <a:pt x="1994" y="282"/>
                  </a:cubicBezTo>
                  <a:cubicBezTo>
                    <a:pt x="2001" y="274"/>
                    <a:pt x="2039" y="267"/>
                    <a:pt x="2055" y="259"/>
                  </a:cubicBezTo>
                  <a:cubicBezTo>
                    <a:pt x="2085" y="252"/>
                    <a:pt x="2047" y="206"/>
                    <a:pt x="2032" y="198"/>
                  </a:cubicBezTo>
                  <a:cubicBezTo>
                    <a:pt x="2032" y="190"/>
                    <a:pt x="2146" y="221"/>
                    <a:pt x="2100" y="145"/>
                  </a:cubicBezTo>
                  <a:cubicBezTo>
                    <a:pt x="2093" y="122"/>
                    <a:pt x="2039" y="106"/>
                    <a:pt x="2100" y="91"/>
                  </a:cubicBezTo>
                  <a:cubicBezTo>
                    <a:pt x="2139" y="91"/>
                    <a:pt x="2131" y="76"/>
                    <a:pt x="2100" y="61"/>
                  </a:cubicBezTo>
                  <a:cubicBezTo>
                    <a:pt x="2024" y="22"/>
                    <a:pt x="2024" y="22"/>
                    <a:pt x="2024" y="22"/>
                  </a:cubicBezTo>
                  <a:cubicBezTo>
                    <a:pt x="1986" y="7"/>
                    <a:pt x="1986" y="114"/>
                    <a:pt x="1963" y="122"/>
                  </a:cubicBezTo>
                  <a:cubicBezTo>
                    <a:pt x="1963" y="99"/>
                    <a:pt x="1963" y="76"/>
                    <a:pt x="1963" y="61"/>
                  </a:cubicBezTo>
                  <a:cubicBezTo>
                    <a:pt x="1963" y="53"/>
                    <a:pt x="1963" y="0"/>
                    <a:pt x="1948" y="7"/>
                  </a:cubicBezTo>
                  <a:cubicBezTo>
                    <a:pt x="1925" y="15"/>
                    <a:pt x="1902" y="68"/>
                    <a:pt x="1894" y="91"/>
                  </a:cubicBezTo>
                  <a:cubicBezTo>
                    <a:pt x="1879" y="114"/>
                    <a:pt x="1841" y="152"/>
                    <a:pt x="1841" y="167"/>
                  </a:cubicBezTo>
                  <a:cubicBezTo>
                    <a:pt x="1841" y="175"/>
                    <a:pt x="1856" y="198"/>
                    <a:pt x="1856" y="213"/>
                  </a:cubicBezTo>
                  <a:cubicBezTo>
                    <a:pt x="1864" y="229"/>
                    <a:pt x="1864" y="252"/>
                    <a:pt x="1856" y="267"/>
                  </a:cubicBezTo>
                  <a:cubicBezTo>
                    <a:pt x="1856" y="320"/>
                    <a:pt x="1810" y="351"/>
                    <a:pt x="1825" y="404"/>
                  </a:cubicBezTo>
                  <a:cubicBezTo>
                    <a:pt x="1833" y="427"/>
                    <a:pt x="1803" y="404"/>
                    <a:pt x="1810" y="427"/>
                  </a:cubicBezTo>
                  <a:cubicBezTo>
                    <a:pt x="1810" y="442"/>
                    <a:pt x="1818" y="458"/>
                    <a:pt x="1810" y="473"/>
                  </a:cubicBezTo>
                  <a:cubicBezTo>
                    <a:pt x="1803" y="488"/>
                    <a:pt x="1795" y="488"/>
                    <a:pt x="1803" y="504"/>
                  </a:cubicBezTo>
                  <a:cubicBezTo>
                    <a:pt x="1818" y="542"/>
                    <a:pt x="1825" y="542"/>
                    <a:pt x="1864" y="519"/>
                  </a:cubicBezTo>
                  <a:cubicBezTo>
                    <a:pt x="1879" y="511"/>
                    <a:pt x="1902" y="511"/>
                    <a:pt x="1925" y="519"/>
                  </a:cubicBezTo>
                  <a:cubicBezTo>
                    <a:pt x="1932" y="526"/>
                    <a:pt x="1948" y="534"/>
                    <a:pt x="1955" y="534"/>
                  </a:cubicBezTo>
                  <a:cubicBezTo>
                    <a:pt x="1971" y="534"/>
                    <a:pt x="2009" y="526"/>
                    <a:pt x="2017" y="511"/>
                  </a:cubicBezTo>
                  <a:cubicBezTo>
                    <a:pt x="2024" y="504"/>
                    <a:pt x="1971" y="481"/>
                    <a:pt x="1971" y="465"/>
                  </a:cubicBezTo>
                  <a:cubicBezTo>
                    <a:pt x="1971" y="442"/>
                    <a:pt x="1971" y="442"/>
                    <a:pt x="1971" y="442"/>
                  </a:cubicBezTo>
                  <a:close/>
                  <a:moveTo>
                    <a:pt x="1742" y="909"/>
                  </a:moveTo>
                  <a:lnTo>
                    <a:pt x="1742" y="909"/>
                  </a:lnTo>
                  <a:cubicBezTo>
                    <a:pt x="1742" y="924"/>
                    <a:pt x="1742" y="924"/>
                    <a:pt x="1742" y="924"/>
                  </a:cubicBezTo>
                  <a:cubicBezTo>
                    <a:pt x="1742" y="947"/>
                    <a:pt x="1719" y="962"/>
                    <a:pt x="1696" y="970"/>
                  </a:cubicBezTo>
                  <a:cubicBezTo>
                    <a:pt x="1680" y="985"/>
                    <a:pt x="1711" y="1023"/>
                    <a:pt x="1719" y="1038"/>
                  </a:cubicBezTo>
                  <a:cubicBezTo>
                    <a:pt x="1734" y="1069"/>
                    <a:pt x="1711" y="1138"/>
                    <a:pt x="1665" y="1138"/>
                  </a:cubicBezTo>
                  <a:cubicBezTo>
                    <a:pt x="1650" y="1138"/>
                    <a:pt x="1604" y="1115"/>
                    <a:pt x="1596" y="1122"/>
                  </a:cubicBezTo>
                  <a:cubicBezTo>
                    <a:pt x="1581" y="1130"/>
                    <a:pt x="1604" y="1145"/>
                    <a:pt x="1596" y="1161"/>
                  </a:cubicBezTo>
                  <a:lnTo>
                    <a:pt x="1596" y="1161"/>
                  </a:lnTo>
                  <a:cubicBezTo>
                    <a:pt x="1535" y="1122"/>
                    <a:pt x="1497" y="1115"/>
                    <a:pt x="1489" y="1031"/>
                  </a:cubicBezTo>
                  <a:cubicBezTo>
                    <a:pt x="1489" y="1015"/>
                    <a:pt x="1474" y="1000"/>
                    <a:pt x="1474" y="977"/>
                  </a:cubicBezTo>
                  <a:cubicBezTo>
                    <a:pt x="1467" y="954"/>
                    <a:pt x="1467" y="924"/>
                    <a:pt x="1467" y="893"/>
                  </a:cubicBezTo>
                  <a:cubicBezTo>
                    <a:pt x="1467" y="832"/>
                    <a:pt x="1428" y="817"/>
                    <a:pt x="1444" y="748"/>
                  </a:cubicBezTo>
                  <a:cubicBezTo>
                    <a:pt x="1459" y="710"/>
                    <a:pt x="1489" y="664"/>
                    <a:pt x="1497" y="626"/>
                  </a:cubicBezTo>
                  <a:cubicBezTo>
                    <a:pt x="1505" y="588"/>
                    <a:pt x="1535" y="618"/>
                    <a:pt x="1543" y="595"/>
                  </a:cubicBezTo>
                  <a:cubicBezTo>
                    <a:pt x="1558" y="557"/>
                    <a:pt x="1550" y="504"/>
                    <a:pt x="1558" y="465"/>
                  </a:cubicBezTo>
                  <a:cubicBezTo>
                    <a:pt x="1581" y="404"/>
                    <a:pt x="1558" y="366"/>
                    <a:pt x="1635" y="381"/>
                  </a:cubicBezTo>
                  <a:cubicBezTo>
                    <a:pt x="1658" y="381"/>
                    <a:pt x="1673" y="366"/>
                    <a:pt x="1688" y="366"/>
                  </a:cubicBezTo>
                  <a:cubicBezTo>
                    <a:pt x="1787" y="389"/>
                    <a:pt x="1734" y="465"/>
                    <a:pt x="1764" y="526"/>
                  </a:cubicBezTo>
                  <a:cubicBezTo>
                    <a:pt x="1772" y="549"/>
                    <a:pt x="1772" y="572"/>
                    <a:pt x="1772" y="595"/>
                  </a:cubicBezTo>
                  <a:cubicBezTo>
                    <a:pt x="1772" y="618"/>
                    <a:pt x="1772" y="641"/>
                    <a:pt x="1780" y="656"/>
                  </a:cubicBezTo>
                  <a:cubicBezTo>
                    <a:pt x="1795" y="695"/>
                    <a:pt x="1734" y="664"/>
                    <a:pt x="1719" y="649"/>
                  </a:cubicBezTo>
                  <a:cubicBezTo>
                    <a:pt x="1703" y="641"/>
                    <a:pt x="1688" y="595"/>
                    <a:pt x="1673" y="595"/>
                  </a:cubicBezTo>
                  <a:cubicBezTo>
                    <a:pt x="1665" y="595"/>
                    <a:pt x="1665" y="595"/>
                    <a:pt x="1665" y="595"/>
                  </a:cubicBezTo>
                  <a:cubicBezTo>
                    <a:pt x="1665" y="611"/>
                    <a:pt x="1703" y="687"/>
                    <a:pt x="1711" y="695"/>
                  </a:cubicBezTo>
                  <a:cubicBezTo>
                    <a:pt x="1726" y="710"/>
                    <a:pt x="1749" y="725"/>
                    <a:pt x="1726" y="748"/>
                  </a:cubicBezTo>
                  <a:cubicBezTo>
                    <a:pt x="1719" y="763"/>
                    <a:pt x="1688" y="763"/>
                    <a:pt x="1680" y="771"/>
                  </a:cubicBezTo>
                  <a:cubicBezTo>
                    <a:pt x="1665" y="786"/>
                    <a:pt x="1719" y="817"/>
                    <a:pt x="1734" y="824"/>
                  </a:cubicBezTo>
                  <a:cubicBezTo>
                    <a:pt x="1757" y="855"/>
                    <a:pt x="1757" y="878"/>
                    <a:pt x="1742" y="909"/>
                  </a:cubicBezTo>
                  <a:close/>
                  <a:moveTo>
                    <a:pt x="1902" y="870"/>
                  </a:moveTo>
                  <a:lnTo>
                    <a:pt x="1902" y="870"/>
                  </a:lnTo>
                  <a:cubicBezTo>
                    <a:pt x="1894" y="840"/>
                    <a:pt x="1879" y="817"/>
                    <a:pt x="1871" y="786"/>
                  </a:cubicBezTo>
                  <a:cubicBezTo>
                    <a:pt x="1871" y="771"/>
                    <a:pt x="1848" y="740"/>
                    <a:pt x="1848" y="733"/>
                  </a:cubicBezTo>
                  <a:cubicBezTo>
                    <a:pt x="1856" y="725"/>
                    <a:pt x="1879" y="702"/>
                    <a:pt x="1887" y="702"/>
                  </a:cubicBezTo>
                  <a:cubicBezTo>
                    <a:pt x="1917" y="702"/>
                    <a:pt x="1925" y="740"/>
                    <a:pt x="1955" y="695"/>
                  </a:cubicBezTo>
                  <a:cubicBezTo>
                    <a:pt x="1971" y="679"/>
                    <a:pt x="2017" y="695"/>
                    <a:pt x="2032" y="702"/>
                  </a:cubicBezTo>
                  <a:cubicBezTo>
                    <a:pt x="2032" y="717"/>
                    <a:pt x="2039" y="733"/>
                    <a:pt x="2039" y="748"/>
                  </a:cubicBezTo>
                  <a:cubicBezTo>
                    <a:pt x="2047" y="763"/>
                    <a:pt x="2062" y="771"/>
                    <a:pt x="2062" y="786"/>
                  </a:cubicBezTo>
                  <a:cubicBezTo>
                    <a:pt x="2070" y="786"/>
                    <a:pt x="2078" y="763"/>
                    <a:pt x="2093" y="756"/>
                  </a:cubicBezTo>
                  <a:cubicBezTo>
                    <a:pt x="2100" y="748"/>
                    <a:pt x="2116" y="740"/>
                    <a:pt x="2123" y="740"/>
                  </a:cubicBezTo>
                  <a:lnTo>
                    <a:pt x="2123" y="740"/>
                  </a:lnTo>
                  <a:cubicBezTo>
                    <a:pt x="2123" y="786"/>
                    <a:pt x="2093" y="817"/>
                    <a:pt x="2093" y="855"/>
                  </a:cubicBezTo>
                  <a:cubicBezTo>
                    <a:pt x="2093" y="916"/>
                    <a:pt x="2039" y="863"/>
                    <a:pt x="2024" y="840"/>
                  </a:cubicBezTo>
                  <a:cubicBezTo>
                    <a:pt x="2001" y="824"/>
                    <a:pt x="1994" y="832"/>
                    <a:pt x="1971" y="824"/>
                  </a:cubicBezTo>
                  <a:cubicBezTo>
                    <a:pt x="1948" y="809"/>
                    <a:pt x="1948" y="809"/>
                    <a:pt x="1948" y="809"/>
                  </a:cubicBezTo>
                  <a:cubicBezTo>
                    <a:pt x="1910" y="801"/>
                    <a:pt x="1978" y="870"/>
                    <a:pt x="1978" y="878"/>
                  </a:cubicBezTo>
                  <a:cubicBezTo>
                    <a:pt x="1986" y="893"/>
                    <a:pt x="1925" y="924"/>
                    <a:pt x="1910" y="886"/>
                  </a:cubicBezTo>
                  <a:cubicBezTo>
                    <a:pt x="1902" y="870"/>
                    <a:pt x="1902" y="870"/>
                    <a:pt x="1902" y="870"/>
                  </a:cubicBezTo>
                  <a:close/>
                  <a:moveTo>
                    <a:pt x="932" y="1168"/>
                  </a:moveTo>
                  <a:lnTo>
                    <a:pt x="932" y="1168"/>
                  </a:lnTo>
                  <a:cubicBezTo>
                    <a:pt x="1001" y="1168"/>
                    <a:pt x="970" y="1184"/>
                    <a:pt x="970" y="1229"/>
                  </a:cubicBezTo>
                  <a:cubicBezTo>
                    <a:pt x="970" y="1283"/>
                    <a:pt x="1008" y="1222"/>
                    <a:pt x="1016" y="1206"/>
                  </a:cubicBezTo>
                  <a:cubicBezTo>
                    <a:pt x="1016" y="1199"/>
                    <a:pt x="1023" y="1145"/>
                    <a:pt x="1031" y="1153"/>
                  </a:cubicBezTo>
                  <a:cubicBezTo>
                    <a:pt x="1031" y="1168"/>
                    <a:pt x="1046" y="1252"/>
                    <a:pt x="1054" y="1260"/>
                  </a:cubicBezTo>
                  <a:cubicBezTo>
                    <a:pt x="1077" y="1290"/>
                    <a:pt x="1031" y="1328"/>
                    <a:pt x="1062" y="1367"/>
                  </a:cubicBezTo>
                  <a:cubicBezTo>
                    <a:pt x="1085" y="1397"/>
                    <a:pt x="1092" y="1382"/>
                    <a:pt x="1123" y="1390"/>
                  </a:cubicBezTo>
                  <a:cubicBezTo>
                    <a:pt x="1123" y="1405"/>
                    <a:pt x="1108" y="1420"/>
                    <a:pt x="1108" y="1443"/>
                  </a:cubicBezTo>
                  <a:cubicBezTo>
                    <a:pt x="1115" y="1458"/>
                    <a:pt x="1123" y="1481"/>
                    <a:pt x="1100" y="1474"/>
                  </a:cubicBezTo>
                  <a:cubicBezTo>
                    <a:pt x="1054" y="1466"/>
                    <a:pt x="1031" y="1497"/>
                    <a:pt x="1039" y="1542"/>
                  </a:cubicBezTo>
                  <a:cubicBezTo>
                    <a:pt x="1039" y="1611"/>
                    <a:pt x="1161" y="1619"/>
                    <a:pt x="1161" y="1550"/>
                  </a:cubicBezTo>
                  <a:cubicBezTo>
                    <a:pt x="1161" y="1520"/>
                    <a:pt x="1184" y="1458"/>
                    <a:pt x="1161" y="1443"/>
                  </a:cubicBezTo>
                  <a:cubicBezTo>
                    <a:pt x="1161" y="1436"/>
                    <a:pt x="1146" y="1413"/>
                    <a:pt x="1153" y="1405"/>
                  </a:cubicBezTo>
                  <a:cubicBezTo>
                    <a:pt x="1169" y="1397"/>
                    <a:pt x="1184" y="1390"/>
                    <a:pt x="1192" y="1374"/>
                  </a:cubicBezTo>
                  <a:cubicBezTo>
                    <a:pt x="1214" y="1344"/>
                    <a:pt x="1207" y="1290"/>
                    <a:pt x="1230" y="1252"/>
                  </a:cubicBezTo>
                  <a:cubicBezTo>
                    <a:pt x="1245" y="1222"/>
                    <a:pt x="1268" y="1222"/>
                    <a:pt x="1245" y="1184"/>
                  </a:cubicBezTo>
                  <a:cubicBezTo>
                    <a:pt x="1222" y="1168"/>
                    <a:pt x="1230" y="1168"/>
                    <a:pt x="1230" y="1145"/>
                  </a:cubicBezTo>
                  <a:cubicBezTo>
                    <a:pt x="1230" y="1122"/>
                    <a:pt x="1253" y="1061"/>
                    <a:pt x="1237" y="1046"/>
                  </a:cubicBezTo>
                  <a:cubicBezTo>
                    <a:pt x="1230" y="1031"/>
                    <a:pt x="1192" y="1008"/>
                    <a:pt x="1222" y="992"/>
                  </a:cubicBezTo>
                  <a:cubicBezTo>
                    <a:pt x="1268" y="962"/>
                    <a:pt x="1268" y="977"/>
                    <a:pt x="1268" y="924"/>
                  </a:cubicBezTo>
                  <a:cubicBezTo>
                    <a:pt x="1268" y="870"/>
                    <a:pt x="1199" y="847"/>
                    <a:pt x="1253" y="824"/>
                  </a:cubicBezTo>
                  <a:cubicBezTo>
                    <a:pt x="1283" y="817"/>
                    <a:pt x="1275" y="786"/>
                    <a:pt x="1283" y="763"/>
                  </a:cubicBezTo>
                  <a:cubicBezTo>
                    <a:pt x="1283" y="740"/>
                    <a:pt x="1291" y="679"/>
                    <a:pt x="1268" y="695"/>
                  </a:cubicBezTo>
                  <a:cubicBezTo>
                    <a:pt x="1199" y="725"/>
                    <a:pt x="1237" y="717"/>
                    <a:pt x="1230" y="771"/>
                  </a:cubicBezTo>
                  <a:cubicBezTo>
                    <a:pt x="1199" y="771"/>
                    <a:pt x="1153" y="748"/>
                    <a:pt x="1123" y="748"/>
                  </a:cubicBezTo>
                  <a:cubicBezTo>
                    <a:pt x="1108" y="740"/>
                    <a:pt x="1062" y="801"/>
                    <a:pt x="1069" y="817"/>
                  </a:cubicBezTo>
                  <a:cubicBezTo>
                    <a:pt x="1069" y="855"/>
                    <a:pt x="1077" y="855"/>
                    <a:pt x="1054" y="893"/>
                  </a:cubicBezTo>
                  <a:cubicBezTo>
                    <a:pt x="1031" y="909"/>
                    <a:pt x="993" y="947"/>
                    <a:pt x="993" y="970"/>
                  </a:cubicBezTo>
                  <a:cubicBezTo>
                    <a:pt x="993" y="1008"/>
                    <a:pt x="1046" y="1061"/>
                    <a:pt x="1046" y="1084"/>
                  </a:cubicBezTo>
                  <a:cubicBezTo>
                    <a:pt x="1031" y="1084"/>
                    <a:pt x="947" y="992"/>
                    <a:pt x="939" y="985"/>
                  </a:cubicBezTo>
                  <a:cubicBezTo>
                    <a:pt x="939" y="970"/>
                    <a:pt x="939" y="931"/>
                    <a:pt x="924" y="931"/>
                  </a:cubicBezTo>
                  <a:cubicBezTo>
                    <a:pt x="909" y="931"/>
                    <a:pt x="878" y="977"/>
                    <a:pt x="871" y="992"/>
                  </a:cubicBezTo>
                  <a:cubicBezTo>
                    <a:pt x="863" y="1015"/>
                    <a:pt x="856" y="1061"/>
                    <a:pt x="856" y="1092"/>
                  </a:cubicBezTo>
                  <a:cubicBezTo>
                    <a:pt x="833" y="1099"/>
                    <a:pt x="825" y="1061"/>
                    <a:pt x="802" y="1084"/>
                  </a:cubicBezTo>
                  <a:cubicBezTo>
                    <a:pt x="787" y="1099"/>
                    <a:pt x="787" y="1107"/>
                    <a:pt x="787" y="1130"/>
                  </a:cubicBezTo>
                  <a:cubicBezTo>
                    <a:pt x="779" y="1153"/>
                    <a:pt x="771" y="1161"/>
                    <a:pt x="794" y="1176"/>
                  </a:cubicBezTo>
                  <a:cubicBezTo>
                    <a:pt x="817" y="1191"/>
                    <a:pt x="840" y="1161"/>
                    <a:pt x="856" y="1153"/>
                  </a:cubicBezTo>
                  <a:cubicBezTo>
                    <a:pt x="878" y="1145"/>
                    <a:pt x="901" y="1153"/>
                    <a:pt x="917" y="1161"/>
                  </a:cubicBezTo>
                  <a:cubicBezTo>
                    <a:pt x="932" y="1168"/>
                    <a:pt x="932" y="1168"/>
                    <a:pt x="932" y="1168"/>
                  </a:cubicBezTo>
                  <a:close/>
                  <a:moveTo>
                    <a:pt x="1436" y="2719"/>
                  </a:moveTo>
                  <a:lnTo>
                    <a:pt x="1436" y="2719"/>
                  </a:lnTo>
                  <a:cubicBezTo>
                    <a:pt x="1459" y="2681"/>
                    <a:pt x="1352" y="2627"/>
                    <a:pt x="1413" y="2574"/>
                  </a:cubicBezTo>
                  <a:cubicBezTo>
                    <a:pt x="1428" y="2566"/>
                    <a:pt x="1451" y="2566"/>
                    <a:pt x="1467" y="2558"/>
                  </a:cubicBezTo>
                  <a:cubicBezTo>
                    <a:pt x="1467" y="2551"/>
                    <a:pt x="1451" y="2528"/>
                    <a:pt x="1444" y="2520"/>
                  </a:cubicBezTo>
                  <a:cubicBezTo>
                    <a:pt x="1436" y="2512"/>
                    <a:pt x="1436" y="2489"/>
                    <a:pt x="1436" y="2482"/>
                  </a:cubicBezTo>
                  <a:cubicBezTo>
                    <a:pt x="1436" y="2444"/>
                    <a:pt x="1421" y="2413"/>
                    <a:pt x="1421" y="2367"/>
                  </a:cubicBezTo>
                  <a:cubicBezTo>
                    <a:pt x="1428" y="2360"/>
                    <a:pt x="1444" y="2337"/>
                    <a:pt x="1444" y="2329"/>
                  </a:cubicBezTo>
                  <a:cubicBezTo>
                    <a:pt x="1451" y="2314"/>
                    <a:pt x="1436" y="2306"/>
                    <a:pt x="1444" y="2291"/>
                  </a:cubicBezTo>
                  <a:cubicBezTo>
                    <a:pt x="1467" y="2260"/>
                    <a:pt x="1505" y="2268"/>
                    <a:pt x="1505" y="2222"/>
                  </a:cubicBezTo>
                  <a:cubicBezTo>
                    <a:pt x="1505" y="2199"/>
                    <a:pt x="1512" y="2176"/>
                    <a:pt x="1505" y="2153"/>
                  </a:cubicBezTo>
                  <a:cubicBezTo>
                    <a:pt x="1505" y="2131"/>
                    <a:pt x="1467" y="2123"/>
                    <a:pt x="1474" y="2100"/>
                  </a:cubicBezTo>
                  <a:cubicBezTo>
                    <a:pt x="1489" y="2062"/>
                    <a:pt x="1505" y="2054"/>
                    <a:pt x="1467" y="2024"/>
                  </a:cubicBezTo>
                  <a:cubicBezTo>
                    <a:pt x="1451" y="2008"/>
                    <a:pt x="1444" y="2008"/>
                    <a:pt x="1428" y="1985"/>
                  </a:cubicBezTo>
                  <a:cubicBezTo>
                    <a:pt x="1428" y="1970"/>
                    <a:pt x="1406" y="1955"/>
                    <a:pt x="1421" y="1940"/>
                  </a:cubicBezTo>
                  <a:cubicBezTo>
                    <a:pt x="1428" y="1924"/>
                    <a:pt x="1444" y="1917"/>
                    <a:pt x="1451" y="1901"/>
                  </a:cubicBezTo>
                  <a:cubicBezTo>
                    <a:pt x="1474" y="1863"/>
                    <a:pt x="1467" y="1917"/>
                    <a:pt x="1497" y="1932"/>
                  </a:cubicBezTo>
                  <a:cubicBezTo>
                    <a:pt x="1512" y="1932"/>
                    <a:pt x="1528" y="1909"/>
                    <a:pt x="1535" y="1901"/>
                  </a:cubicBezTo>
                  <a:cubicBezTo>
                    <a:pt x="1535" y="1863"/>
                    <a:pt x="1581" y="1871"/>
                    <a:pt x="1581" y="1856"/>
                  </a:cubicBezTo>
                  <a:cubicBezTo>
                    <a:pt x="1596" y="1817"/>
                    <a:pt x="1550" y="1833"/>
                    <a:pt x="1528" y="1810"/>
                  </a:cubicBezTo>
                  <a:cubicBezTo>
                    <a:pt x="1505" y="1787"/>
                    <a:pt x="1589" y="1733"/>
                    <a:pt x="1612" y="1733"/>
                  </a:cubicBezTo>
                  <a:cubicBezTo>
                    <a:pt x="1635" y="1733"/>
                    <a:pt x="1619" y="1695"/>
                    <a:pt x="1619" y="1680"/>
                  </a:cubicBezTo>
                  <a:cubicBezTo>
                    <a:pt x="1627" y="1649"/>
                    <a:pt x="1581" y="1672"/>
                    <a:pt x="1558" y="1665"/>
                  </a:cubicBezTo>
                  <a:cubicBezTo>
                    <a:pt x="1520" y="1649"/>
                    <a:pt x="1528" y="1642"/>
                    <a:pt x="1482" y="1642"/>
                  </a:cubicBezTo>
                  <a:cubicBezTo>
                    <a:pt x="1482" y="1626"/>
                    <a:pt x="1489" y="1596"/>
                    <a:pt x="1505" y="1588"/>
                  </a:cubicBezTo>
                  <a:cubicBezTo>
                    <a:pt x="1535" y="1581"/>
                    <a:pt x="1612" y="1611"/>
                    <a:pt x="1627" y="1565"/>
                  </a:cubicBezTo>
                  <a:cubicBezTo>
                    <a:pt x="1635" y="1542"/>
                    <a:pt x="1635" y="1489"/>
                    <a:pt x="1635" y="1466"/>
                  </a:cubicBezTo>
                  <a:cubicBezTo>
                    <a:pt x="1604" y="1466"/>
                    <a:pt x="1589" y="1474"/>
                    <a:pt x="1566" y="1497"/>
                  </a:cubicBezTo>
                  <a:cubicBezTo>
                    <a:pt x="1535" y="1535"/>
                    <a:pt x="1573" y="1458"/>
                    <a:pt x="1573" y="1451"/>
                  </a:cubicBezTo>
                  <a:cubicBezTo>
                    <a:pt x="1596" y="1420"/>
                    <a:pt x="1680" y="1298"/>
                    <a:pt x="1680" y="1275"/>
                  </a:cubicBezTo>
                  <a:cubicBezTo>
                    <a:pt x="1642" y="1275"/>
                    <a:pt x="1589" y="1351"/>
                    <a:pt x="1581" y="1382"/>
                  </a:cubicBezTo>
                  <a:cubicBezTo>
                    <a:pt x="1573" y="1413"/>
                    <a:pt x="1489" y="1512"/>
                    <a:pt x="1489" y="1420"/>
                  </a:cubicBezTo>
                  <a:cubicBezTo>
                    <a:pt x="1489" y="1367"/>
                    <a:pt x="1451" y="1390"/>
                    <a:pt x="1413" y="1374"/>
                  </a:cubicBezTo>
                  <a:cubicBezTo>
                    <a:pt x="1406" y="1374"/>
                    <a:pt x="1428" y="1336"/>
                    <a:pt x="1428" y="1328"/>
                  </a:cubicBezTo>
                  <a:cubicBezTo>
                    <a:pt x="1451" y="1306"/>
                    <a:pt x="1489" y="1245"/>
                    <a:pt x="1459" y="1222"/>
                  </a:cubicBezTo>
                  <a:cubicBezTo>
                    <a:pt x="1421" y="1199"/>
                    <a:pt x="1436" y="1184"/>
                    <a:pt x="1428" y="1153"/>
                  </a:cubicBezTo>
                  <a:cubicBezTo>
                    <a:pt x="1413" y="1092"/>
                    <a:pt x="1383" y="1145"/>
                    <a:pt x="1360" y="1168"/>
                  </a:cubicBezTo>
                  <a:cubicBezTo>
                    <a:pt x="1352" y="1184"/>
                    <a:pt x="1344" y="1168"/>
                    <a:pt x="1329" y="1168"/>
                  </a:cubicBezTo>
                  <a:cubicBezTo>
                    <a:pt x="1314" y="1168"/>
                    <a:pt x="1314" y="1199"/>
                    <a:pt x="1306" y="1206"/>
                  </a:cubicBezTo>
                  <a:cubicBezTo>
                    <a:pt x="1268" y="1252"/>
                    <a:pt x="1360" y="1260"/>
                    <a:pt x="1337" y="1283"/>
                  </a:cubicBezTo>
                  <a:cubicBezTo>
                    <a:pt x="1291" y="1321"/>
                    <a:pt x="1245" y="1275"/>
                    <a:pt x="1237" y="1367"/>
                  </a:cubicBezTo>
                  <a:cubicBezTo>
                    <a:pt x="1222" y="1420"/>
                    <a:pt x="1184" y="1489"/>
                    <a:pt x="1245" y="1527"/>
                  </a:cubicBezTo>
                  <a:cubicBezTo>
                    <a:pt x="1291" y="1558"/>
                    <a:pt x="1268" y="1542"/>
                    <a:pt x="1245" y="1565"/>
                  </a:cubicBezTo>
                  <a:cubicBezTo>
                    <a:pt x="1214" y="1596"/>
                    <a:pt x="1214" y="1642"/>
                    <a:pt x="1169" y="1672"/>
                  </a:cubicBezTo>
                  <a:cubicBezTo>
                    <a:pt x="1115" y="1703"/>
                    <a:pt x="1077" y="1634"/>
                    <a:pt x="1039" y="1634"/>
                  </a:cubicBezTo>
                  <a:cubicBezTo>
                    <a:pt x="1039" y="1649"/>
                    <a:pt x="1054" y="1695"/>
                    <a:pt x="1023" y="1703"/>
                  </a:cubicBezTo>
                  <a:cubicBezTo>
                    <a:pt x="1008" y="1703"/>
                    <a:pt x="985" y="1688"/>
                    <a:pt x="962" y="1688"/>
                  </a:cubicBezTo>
                  <a:cubicBezTo>
                    <a:pt x="947" y="1688"/>
                    <a:pt x="924" y="1733"/>
                    <a:pt x="901" y="1741"/>
                  </a:cubicBezTo>
                  <a:cubicBezTo>
                    <a:pt x="856" y="1779"/>
                    <a:pt x="833" y="1726"/>
                    <a:pt x="787" y="1718"/>
                  </a:cubicBezTo>
                  <a:cubicBezTo>
                    <a:pt x="764" y="1726"/>
                    <a:pt x="611" y="1733"/>
                    <a:pt x="672" y="1787"/>
                  </a:cubicBezTo>
                  <a:cubicBezTo>
                    <a:pt x="695" y="1810"/>
                    <a:pt x="687" y="1817"/>
                    <a:pt x="672" y="1848"/>
                  </a:cubicBezTo>
                  <a:cubicBezTo>
                    <a:pt x="664" y="1886"/>
                    <a:pt x="672" y="1947"/>
                    <a:pt x="710" y="1962"/>
                  </a:cubicBezTo>
                  <a:cubicBezTo>
                    <a:pt x="726" y="1970"/>
                    <a:pt x="749" y="1970"/>
                    <a:pt x="756" y="1985"/>
                  </a:cubicBezTo>
                  <a:cubicBezTo>
                    <a:pt x="794" y="2077"/>
                    <a:pt x="833" y="1962"/>
                    <a:pt x="856" y="2039"/>
                  </a:cubicBezTo>
                  <a:cubicBezTo>
                    <a:pt x="863" y="2070"/>
                    <a:pt x="886" y="2054"/>
                    <a:pt x="901" y="2031"/>
                  </a:cubicBezTo>
                  <a:cubicBezTo>
                    <a:pt x="917" y="2016"/>
                    <a:pt x="939" y="2001"/>
                    <a:pt x="955" y="1978"/>
                  </a:cubicBezTo>
                  <a:cubicBezTo>
                    <a:pt x="955" y="1978"/>
                    <a:pt x="955" y="1978"/>
                    <a:pt x="962" y="1978"/>
                  </a:cubicBezTo>
                  <a:cubicBezTo>
                    <a:pt x="962" y="2024"/>
                    <a:pt x="932" y="2031"/>
                    <a:pt x="901" y="2054"/>
                  </a:cubicBezTo>
                  <a:cubicBezTo>
                    <a:pt x="894" y="2070"/>
                    <a:pt x="886" y="2092"/>
                    <a:pt x="894" y="2100"/>
                  </a:cubicBezTo>
                  <a:cubicBezTo>
                    <a:pt x="901" y="2131"/>
                    <a:pt x="924" y="2115"/>
                    <a:pt x="947" y="2123"/>
                  </a:cubicBezTo>
                  <a:cubicBezTo>
                    <a:pt x="978" y="2153"/>
                    <a:pt x="955" y="2161"/>
                    <a:pt x="1001" y="2176"/>
                  </a:cubicBezTo>
                  <a:cubicBezTo>
                    <a:pt x="1008" y="2176"/>
                    <a:pt x="1046" y="2214"/>
                    <a:pt x="1046" y="2222"/>
                  </a:cubicBezTo>
                  <a:lnTo>
                    <a:pt x="1046" y="2222"/>
                  </a:lnTo>
                  <a:cubicBezTo>
                    <a:pt x="1046" y="2214"/>
                    <a:pt x="1039" y="2138"/>
                    <a:pt x="1062" y="2138"/>
                  </a:cubicBezTo>
                  <a:cubicBezTo>
                    <a:pt x="1077" y="2146"/>
                    <a:pt x="1108" y="2192"/>
                    <a:pt x="1115" y="2161"/>
                  </a:cubicBezTo>
                  <a:cubicBezTo>
                    <a:pt x="1123" y="2131"/>
                    <a:pt x="1115" y="2100"/>
                    <a:pt x="1138" y="2085"/>
                  </a:cubicBezTo>
                  <a:cubicBezTo>
                    <a:pt x="1153" y="2062"/>
                    <a:pt x="1169" y="2085"/>
                    <a:pt x="1192" y="2077"/>
                  </a:cubicBezTo>
                  <a:cubicBezTo>
                    <a:pt x="1222" y="2062"/>
                    <a:pt x="1253" y="2008"/>
                    <a:pt x="1275" y="1978"/>
                  </a:cubicBezTo>
                  <a:cubicBezTo>
                    <a:pt x="1298" y="1940"/>
                    <a:pt x="1291" y="1993"/>
                    <a:pt x="1291" y="2008"/>
                  </a:cubicBezTo>
                  <a:cubicBezTo>
                    <a:pt x="1291" y="2054"/>
                    <a:pt x="1306" y="2085"/>
                    <a:pt x="1306" y="2123"/>
                  </a:cubicBezTo>
                  <a:cubicBezTo>
                    <a:pt x="1306" y="2169"/>
                    <a:pt x="1291" y="2222"/>
                    <a:pt x="1298" y="2268"/>
                  </a:cubicBezTo>
                  <a:cubicBezTo>
                    <a:pt x="1298" y="2283"/>
                    <a:pt x="1283" y="2322"/>
                    <a:pt x="1283" y="2337"/>
                  </a:cubicBezTo>
                  <a:cubicBezTo>
                    <a:pt x="1329" y="2306"/>
                    <a:pt x="1329" y="2306"/>
                    <a:pt x="1329" y="2306"/>
                  </a:cubicBezTo>
                  <a:cubicBezTo>
                    <a:pt x="1344" y="2329"/>
                    <a:pt x="1314" y="2451"/>
                    <a:pt x="1298" y="2482"/>
                  </a:cubicBezTo>
                  <a:cubicBezTo>
                    <a:pt x="1275" y="2589"/>
                    <a:pt x="1275" y="2589"/>
                    <a:pt x="1275" y="2589"/>
                  </a:cubicBezTo>
                  <a:cubicBezTo>
                    <a:pt x="1260" y="2627"/>
                    <a:pt x="1237" y="2658"/>
                    <a:pt x="1230" y="2696"/>
                  </a:cubicBezTo>
                  <a:cubicBezTo>
                    <a:pt x="1222" y="2749"/>
                    <a:pt x="1245" y="2787"/>
                    <a:pt x="1245" y="2841"/>
                  </a:cubicBezTo>
                  <a:cubicBezTo>
                    <a:pt x="1245" y="2864"/>
                    <a:pt x="1214" y="2856"/>
                    <a:pt x="1199" y="2864"/>
                  </a:cubicBezTo>
                  <a:cubicBezTo>
                    <a:pt x="1176" y="2872"/>
                    <a:pt x="1207" y="2933"/>
                    <a:pt x="1169" y="2948"/>
                  </a:cubicBezTo>
                  <a:cubicBezTo>
                    <a:pt x="1153" y="2956"/>
                    <a:pt x="1138" y="2948"/>
                    <a:pt x="1153" y="2971"/>
                  </a:cubicBezTo>
                  <a:cubicBezTo>
                    <a:pt x="1169" y="2994"/>
                    <a:pt x="1169" y="3062"/>
                    <a:pt x="1199" y="3039"/>
                  </a:cubicBezTo>
                  <a:cubicBezTo>
                    <a:pt x="1253" y="2994"/>
                    <a:pt x="1268" y="3039"/>
                    <a:pt x="1291" y="3085"/>
                  </a:cubicBezTo>
                  <a:cubicBezTo>
                    <a:pt x="1291" y="3093"/>
                    <a:pt x="1306" y="3116"/>
                    <a:pt x="1321" y="3116"/>
                  </a:cubicBezTo>
                  <a:cubicBezTo>
                    <a:pt x="1321" y="3116"/>
                    <a:pt x="1314" y="3078"/>
                    <a:pt x="1314" y="3070"/>
                  </a:cubicBezTo>
                  <a:cubicBezTo>
                    <a:pt x="1314" y="3062"/>
                    <a:pt x="1329" y="3039"/>
                    <a:pt x="1337" y="3024"/>
                  </a:cubicBezTo>
                  <a:cubicBezTo>
                    <a:pt x="1344" y="2986"/>
                    <a:pt x="1321" y="2940"/>
                    <a:pt x="1329" y="2910"/>
                  </a:cubicBezTo>
                  <a:cubicBezTo>
                    <a:pt x="1352" y="2841"/>
                    <a:pt x="1344" y="2818"/>
                    <a:pt x="1344" y="2757"/>
                  </a:cubicBezTo>
                  <a:cubicBezTo>
                    <a:pt x="1344" y="2688"/>
                    <a:pt x="1398" y="2742"/>
                    <a:pt x="1428" y="2734"/>
                  </a:cubicBezTo>
                  <a:cubicBezTo>
                    <a:pt x="1436" y="2719"/>
                    <a:pt x="1436" y="2719"/>
                    <a:pt x="1436" y="2719"/>
                  </a:cubicBezTo>
                  <a:close/>
                  <a:moveTo>
                    <a:pt x="1581" y="2245"/>
                  </a:moveTo>
                  <a:lnTo>
                    <a:pt x="1581" y="2245"/>
                  </a:lnTo>
                  <a:cubicBezTo>
                    <a:pt x="1596" y="2222"/>
                    <a:pt x="1550" y="2176"/>
                    <a:pt x="1550" y="2146"/>
                  </a:cubicBezTo>
                  <a:cubicBezTo>
                    <a:pt x="1550" y="2138"/>
                    <a:pt x="1550" y="2108"/>
                    <a:pt x="1566" y="2115"/>
                  </a:cubicBezTo>
                  <a:cubicBezTo>
                    <a:pt x="1581" y="2131"/>
                    <a:pt x="1596" y="2146"/>
                    <a:pt x="1612" y="2146"/>
                  </a:cubicBezTo>
                  <a:cubicBezTo>
                    <a:pt x="1627" y="2146"/>
                    <a:pt x="1665" y="2100"/>
                    <a:pt x="1658" y="2146"/>
                  </a:cubicBezTo>
                  <a:cubicBezTo>
                    <a:pt x="1658" y="2184"/>
                    <a:pt x="1650" y="2184"/>
                    <a:pt x="1688" y="2192"/>
                  </a:cubicBezTo>
                  <a:cubicBezTo>
                    <a:pt x="1703" y="2199"/>
                    <a:pt x="1703" y="2214"/>
                    <a:pt x="1726" y="2214"/>
                  </a:cubicBezTo>
                  <a:cubicBezTo>
                    <a:pt x="1749" y="2214"/>
                    <a:pt x="1749" y="2214"/>
                    <a:pt x="1749" y="2237"/>
                  </a:cubicBezTo>
                  <a:cubicBezTo>
                    <a:pt x="1749" y="2253"/>
                    <a:pt x="1749" y="2283"/>
                    <a:pt x="1726" y="2268"/>
                  </a:cubicBezTo>
                  <a:cubicBezTo>
                    <a:pt x="1703" y="2245"/>
                    <a:pt x="1696" y="2199"/>
                    <a:pt x="1673" y="2245"/>
                  </a:cubicBezTo>
                  <a:cubicBezTo>
                    <a:pt x="1665" y="2268"/>
                    <a:pt x="1650" y="2283"/>
                    <a:pt x="1658" y="2306"/>
                  </a:cubicBezTo>
                  <a:cubicBezTo>
                    <a:pt x="1658" y="2337"/>
                    <a:pt x="1642" y="2390"/>
                    <a:pt x="1612" y="2345"/>
                  </a:cubicBezTo>
                  <a:cubicBezTo>
                    <a:pt x="1604" y="2329"/>
                    <a:pt x="1604" y="2314"/>
                    <a:pt x="1589" y="2306"/>
                  </a:cubicBezTo>
                  <a:cubicBezTo>
                    <a:pt x="1573" y="2299"/>
                    <a:pt x="1558" y="2283"/>
                    <a:pt x="1573" y="2260"/>
                  </a:cubicBezTo>
                  <a:cubicBezTo>
                    <a:pt x="1581" y="2245"/>
                    <a:pt x="1581" y="2245"/>
                    <a:pt x="1581" y="2245"/>
                  </a:cubicBezTo>
                  <a:close/>
                  <a:moveTo>
                    <a:pt x="1787" y="1649"/>
                  </a:moveTo>
                  <a:lnTo>
                    <a:pt x="1787" y="1649"/>
                  </a:lnTo>
                  <a:cubicBezTo>
                    <a:pt x="1772" y="1665"/>
                    <a:pt x="1742" y="1657"/>
                    <a:pt x="1726" y="1642"/>
                  </a:cubicBezTo>
                  <a:cubicBezTo>
                    <a:pt x="1711" y="1619"/>
                    <a:pt x="1742" y="1611"/>
                    <a:pt x="1742" y="1596"/>
                  </a:cubicBezTo>
                  <a:cubicBezTo>
                    <a:pt x="1749" y="1581"/>
                    <a:pt x="1757" y="1558"/>
                    <a:pt x="1764" y="1542"/>
                  </a:cubicBezTo>
                  <a:cubicBezTo>
                    <a:pt x="1780" y="1535"/>
                    <a:pt x="1787" y="1535"/>
                    <a:pt x="1803" y="1520"/>
                  </a:cubicBezTo>
                  <a:cubicBezTo>
                    <a:pt x="1810" y="1512"/>
                    <a:pt x="1818" y="1497"/>
                    <a:pt x="1825" y="1489"/>
                  </a:cubicBezTo>
                  <a:cubicBezTo>
                    <a:pt x="1833" y="1481"/>
                    <a:pt x="1841" y="1489"/>
                    <a:pt x="1848" y="1489"/>
                  </a:cubicBezTo>
                  <a:cubicBezTo>
                    <a:pt x="1864" y="1489"/>
                    <a:pt x="1871" y="1481"/>
                    <a:pt x="1879" y="1481"/>
                  </a:cubicBezTo>
                  <a:cubicBezTo>
                    <a:pt x="1910" y="1474"/>
                    <a:pt x="1917" y="1474"/>
                    <a:pt x="1894" y="1497"/>
                  </a:cubicBezTo>
                  <a:cubicBezTo>
                    <a:pt x="1879" y="1520"/>
                    <a:pt x="1856" y="1542"/>
                    <a:pt x="1841" y="1565"/>
                  </a:cubicBezTo>
                  <a:cubicBezTo>
                    <a:pt x="1825" y="1588"/>
                    <a:pt x="1810" y="1611"/>
                    <a:pt x="1795" y="1634"/>
                  </a:cubicBezTo>
                  <a:lnTo>
                    <a:pt x="1787" y="164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  <p:sp>
          <p:nvSpPr>
            <p:cNvPr id="278" name="Freeform 198"/>
            <p:cNvSpPr>
              <a:spLocks noChangeArrowheads="1"/>
            </p:cNvSpPr>
            <p:nvPr/>
          </p:nvSpPr>
          <p:spPr bwMode="auto">
            <a:xfrm>
              <a:off x="5851144" y="2886076"/>
              <a:ext cx="631784" cy="701675"/>
            </a:xfrm>
            <a:custGeom>
              <a:avLst/>
              <a:gdLst>
                <a:gd name="T0" fmla="*/ 69 w 1757"/>
                <a:gd name="T1" fmla="*/ 1947 h 1948"/>
                <a:gd name="T2" fmla="*/ 199 w 1757"/>
                <a:gd name="T3" fmla="*/ 1932 h 1948"/>
                <a:gd name="T4" fmla="*/ 367 w 1757"/>
                <a:gd name="T5" fmla="*/ 1909 h 1948"/>
                <a:gd name="T6" fmla="*/ 580 w 1757"/>
                <a:gd name="T7" fmla="*/ 1856 h 1948"/>
                <a:gd name="T8" fmla="*/ 718 w 1757"/>
                <a:gd name="T9" fmla="*/ 1810 h 1948"/>
                <a:gd name="T10" fmla="*/ 688 w 1757"/>
                <a:gd name="T11" fmla="*/ 1626 h 1948"/>
                <a:gd name="T12" fmla="*/ 900 w 1757"/>
                <a:gd name="T13" fmla="*/ 1390 h 1948"/>
                <a:gd name="T14" fmla="*/ 1191 w 1757"/>
                <a:gd name="T15" fmla="*/ 1374 h 1948"/>
                <a:gd name="T16" fmla="*/ 1267 w 1757"/>
                <a:gd name="T17" fmla="*/ 1206 h 1948"/>
                <a:gd name="T18" fmla="*/ 1298 w 1757"/>
                <a:gd name="T19" fmla="*/ 1038 h 1948"/>
                <a:gd name="T20" fmla="*/ 1290 w 1757"/>
                <a:gd name="T21" fmla="*/ 855 h 1948"/>
                <a:gd name="T22" fmla="*/ 1259 w 1757"/>
                <a:gd name="T23" fmla="*/ 710 h 1948"/>
                <a:gd name="T24" fmla="*/ 1404 w 1757"/>
                <a:gd name="T25" fmla="*/ 603 h 1948"/>
                <a:gd name="T26" fmla="*/ 1542 w 1757"/>
                <a:gd name="T27" fmla="*/ 656 h 1948"/>
                <a:gd name="T28" fmla="*/ 1656 w 1757"/>
                <a:gd name="T29" fmla="*/ 672 h 1948"/>
                <a:gd name="T30" fmla="*/ 1756 w 1757"/>
                <a:gd name="T31" fmla="*/ 588 h 1948"/>
                <a:gd name="T32" fmla="*/ 1664 w 1757"/>
                <a:gd name="T33" fmla="*/ 573 h 1948"/>
                <a:gd name="T34" fmla="*/ 1603 w 1757"/>
                <a:gd name="T35" fmla="*/ 442 h 1948"/>
                <a:gd name="T36" fmla="*/ 1550 w 1757"/>
                <a:gd name="T37" fmla="*/ 221 h 1948"/>
                <a:gd name="T38" fmla="*/ 1534 w 1757"/>
                <a:gd name="T39" fmla="*/ 137 h 1948"/>
                <a:gd name="T40" fmla="*/ 1175 w 1757"/>
                <a:gd name="T41" fmla="*/ 183 h 1948"/>
                <a:gd name="T42" fmla="*/ 611 w 1757"/>
                <a:gd name="T43" fmla="*/ 23 h 1948"/>
                <a:gd name="T44" fmla="*/ 290 w 1757"/>
                <a:gd name="T45" fmla="*/ 213 h 1948"/>
                <a:gd name="T46" fmla="*/ 145 w 1757"/>
                <a:gd name="T47" fmla="*/ 213 h 1948"/>
                <a:gd name="T48" fmla="*/ 0 w 1757"/>
                <a:gd name="T49" fmla="*/ 252 h 1948"/>
                <a:gd name="T50" fmla="*/ 46 w 1757"/>
                <a:gd name="T51" fmla="*/ 427 h 1948"/>
                <a:gd name="T52" fmla="*/ 92 w 1757"/>
                <a:gd name="T53" fmla="*/ 595 h 1948"/>
                <a:gd name="T54" fmla="*/ 130 w 1757"/>
                <a:gd name="T55" fmla="*/ 809 h 1948"/>
                <a:gd name="T56" fmla="*/ 221 w 1757"/>
                <a:gd name="T57" fmla="*/ 909 h 1948"/>
                <a:gd name="T58" fmla="*/ 382 w 1757"/>
                <a:gd name="T59" fmla="*/ 848 h 1948"/>
                <a:gd name="T60" fmla="*/ 489 w 1757"/>
                <a:gd name="T61" fmla="*/ 893 h 1948"/>
                <a:gd name="T62" fmla="*/ 611 w 1757"/>
                <a:gd name="T63" fmla="*/ 1046 h 1948"/>
                <a:gd name="T64" fmla="*/ 451 w 1757"/>
                <a:gd name="T65" fmla="*/ 1283 h 1948"/>
                <a:gd name="T66" fmla="*/ 504 w 1757"/>
                <a:gd name="T67" fmla="*/ 1459 h 1948"/>
                <a:gd name="T68" fmla="*/ 535 w 1757"/>
                <a:gd name="T69" fmla="*/ 1573 h 1948"/>
                <a:gd name="T70" fmla="*/ 390 w 1757"/>
                <a:gd name="T71" fmla="*/ 1672 h 1948"/>
                <a:gd name="T72" fmla="*/ 275 w 1757"/>
                <a:gd name="T73" fmla="*/ 1810 h 1948"/>
                <a:gd name="T74" fmla="*/ 69 w 1757"/>
                <a:gd name="T75" fmla="*/ 19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7" h="1948">
                  <a:moveTo>
                    <a:pt x="69" y="1947"/>
                  </a:moveTo>
                  <a:lnTo>
                    <a:pt x="69" y="1947"/>
                  </a:lnTo>
                  <a:cubicBezTo>
                    <a:pt x="107" y="1940"/>
                    <a:pt x="138" y="1917"/>
                    <a:pt x="176" y="1917"/>
                  </a:cubicBezTo>
                  <a:cubicBezTo>
                    <a:pt x="183" y="1917"/>
                    <a:pt x="191" y="1932"/>
                    <a:pt x="199" y="1932"/>
                  </a:cubicBezTo>
                  <a:cubicBezTo>
                    <a:pt x="252" y="1924"/>
                    <a:pt x="290" y="1894"/>
                    <a:pt x="336" y="1886"/>
                  </a:cubicBezTo>
                  <a:cubicBezTo>
                    <a:pt x="351" y="1886"/>
                    <a:pt x="351" y="1909"/>
                    <a:pt x="367" y="1909"/>
                  </a:cubicBezTo>
                  <a:cubicBezTo>
                    <a:pt x="405" y="1917"/>
                    <a:pt x="443" y="1909"/>
                    <a:pt x="481" y="1901"/>
                  </a:cubicBezTo>
                  <a:cubicBezTo>
                    <a:pt x="512" y="1894"/>
                    <a:pt x="542" y="1863"/>
                    <a:pt x="580" y="1856"/>
                  </a:cubicBezTo>
                  <a:cubicBezTo>
                    <a:pt x="603" y="1848"/>
                    <a:pt x="634" y="1863"/>
                    <a:pt x="657" y="1856"/>
                  </a:cubicBezTo>
                  <a:cubicBezTo>
                    <a:pt x="680" y="1848"/>
                    <a:pt x="710" y="1833"/>
                    <a:pt x="718" y="1810"/>
                  </a:cubicBezTo>
                  <a:cubicBezTo>
                    <a:pt x="733" y="1772"/>
                    <a:pt x="703" y="1734"/>
                    <a:pt x="695" y="1695"/>
                  </a:cubicBezTo>
                  <a:cubicBezTo>
                    <a:pt x="695" y="1672"/>
                    <a:pt x="672" y="1642"/>
                    <a:pt x="688" y="1626"/>
                  </a:cubicBezTo>
                  <a:cubicBezTo>
                    <a:pt x="733" y="1596"/>
                    <a:pt x="802" y="1611"/>
                    <a:pt x="839" y="1565"/>
                  </a:cubicBezTo>
                  <a:cubicBezTo>
                    <a:pt x="885" y="1520"/>
                    <a:pt x="854" y="1436"/>
                    <a:pt x="900" y="1390"/>
                  </a:cubicBezTo>
                  <a:cubicBezTo>
                    <a:pt x="946" y="1344"/>
                    <a:pt x="1023" y="1336"/>
                    <a:pt x="1084" y="1336"/>
                  </a:cubicBezTo>
                  <a:cubicBezTo>
                    <a:pt x="1122" y="1329"/>
                    <a:pt x="1160" y="1382"/>
                    <a:pt x="1191" y="1374"/>
                  </a:cubicBezTo>
                  <a:cubicBezTo>
                    <a:pt x="1229" y="1367"/>
                    <a:pt x="1244" y="1321"/>
                    <a:pt x="1267" y="1290"/>
                  </a:cubicBezTo>
                  <a:cubicBezTo>
                    <a:pt x="1267" y="1290"/>
                    <a:pt x="1267" y="1222"/>
                    <a:pt x="1267" y="1206"/>
                  </a:cubicBezTo>
                  <a:cubicBezTo>
                    <a:pt x="1267" y="1191"/>
                    <a:pt x="1267" y="1092"/>
                    <a:pt x="1267" y="1092"/>
                  </a:cubicBezTo>
                  <a:cubicBezTo>
                    <a:pt x="1275" y="1069"/>
                    <a:pt x="1305" y="1054"/>
                    <a:pt x="1298" y="1038"/>
                  </a:cubicBezTo>
                  <a:cubicBezTo>
                    <a:pt x="1275" y="1000"/>
                    <a:pt x="1191" y="1000"/>
                    <a:pt x="1191" y="954"/>
                  </a:cubicBezTo>
                  <a:cubicBezTo>
                    <a:pt x="1183" y="909"/>
                    <a:pt x="1282" y="901"/>
                    <a:pt x="1290" y="855"/>
                  </a:cubicBezTo>
                  <a:cubicBezTo>
                    <a:pt x="1290" y="825"/>
                    <a:pt x="1206" y="848"/>
                    <a:pt x="1198" y="817"/>
                  </a:cubicBezTo>
                  <a:cubicBezTo>
                    <a:pt x="1191" y="779"/>
                    <a:pt x="1229" y="740"/>
                    <a:pt x="1259" y="710"/>
                  </a:cubicBezTo>
                  <a:cubicBezTo>
                    <a:pt x="1282" y="695"/>
                    <a:pt x="1320" y="717"/>
                    <a:pt x="1343" y="702"/>
                  </a:cubicBezTo>
                  <a:cubicBezTo>
                    <a:pt x="1374" y="679"/>
                    <a:pt x="1374" y="626"/>
                    <a:pt x="1404" y="603"/>
                  </a:cubicBezTo>
                  <a:cubicBezTo>
                    <a:pt x="1427" y="588"/>
                    <a:pt x="1458" y="573"/>
                    <a:pt x="1481" y="580"/>
                  </a:cubicBezTo>
                  <a:cubicBezTo>
                    <a:pt x="1511" y="595"/>
                    <a:pt x="1511" y="641"/>
                    <a:pt x="1542" y="656"/>
                  </a:cubicBezTo>
                  <a:cubicBezTo>
                    <a:pt x="1557" y="664"/>
                    <a:pt x="1557" y="626"/>
                    <a:pt x="1565" y="626"/>
                  </a:cubicBezTo>
                  <a:cubicBezTo>
                    <a:pt x="1603" y="626"/>
                    <a:pt x="1626" y="672"/>
                    <a:pt x="1656" y="672"/>
                  </a:cubicBezTo>
                  <a:cubicBezTo>
                    <a:pt x="1687" y="672"/>
                    <a:pt x="1702" y="634"/>
                    <a:pt x="1725" y="618"/>
                  </a:cubicBezTo>
                  <a:cubicBezTo>
                    <a:pt x="1733" y="611"/>
                    <a:pt x="1756" y="603"/>
                    <a:pt x="1756" y="588"/>
                  </a:cubicBezTo>
                  <a:cubicBezTo>
                    <a:pt x="1756" y="573"/>
                    <a:pt x="1733" y="565"/>
                    <a:pt x="1717" y="565"/>
                  </a:cubicBezTo>
                  <a:cubicBezTo>
                    <a:pt x="1702" y="557"/>
                    <a:pt x="1679" y="580"/>
                    <a:pt x="1664" y="573"/>
                  </a:cubicBezTo>
                  <a:cubicBezTo>
                    <a:pt x="1641" y="565"/>
                    <a:pt x="1611" y="557"/>
                    <a:pt x="1595" y="534"/>
                  </a:cubicBezTo>
                  <a:cubicBezTo>
                    <a:pt x="1580" y="504"/>
                    <a:pt x="1618" y="473"/>
                    <a:pt x="1603" y="442"/>
                  </a:cubicBezTo>
                  <a:cubicBezTo>
                    <a:pt x="1580" y="404"/>
                    <a:pt x="1519" y="404"/>
                    <a:pt x="1511" y="366"/>
                  </a:cubicBezTo>
                  <a:cubicBezTo>
                    <a:pt x="1496" y="313"/>
                    <a:pt x="1542" y="267"/>
                    <a:pt x="1550" y="221"/>
                  </a:cubicBezTo>
                  <a:cubicBezTo>
                    <a:pt x="1550" y="175"/>
                    <a:pt x="1542" y="183"/>
                    <a:pt x="1534" y="137"/>
                  </a:cubicBezTo>
                  <a:lnTo>
                    <a:pt x="1534" y="137"/>
                  </a:lnTo>
                  <a:cubicBezTo>
                    <a:pt x="1481" y="122"/>
                    <a:pt x="1420" y="91"/>
                    <a:pt x="1374" y="91"/>
                  </a:cubicBezTo>
                  <a:cubicBezTo>
                    <a:pt x="1290" y="122"/>
                    <a:pt x="1252" y="122"/>
                    <a:pt x="1175" y="183"/>
                  </a:cubicBezTo>
                  <a:cubicBezTo>
                    <a:pt x="1114" y="229"/>
                    <a:pt x="1015" y="175"/>
                    <a:pt x="954" y="152"/>
                  </a:cubicBezTo>
                  <a:cubicBezTo>
                    <a:pt x="877" y="129"/>
                    <a:pt x="672" y="0"/>
                    <a:pt x="611" y="23"/>
                  </a:cubicBezTo>
                  <a:cubicBezTo>
                    <a:pt x="535" y="61"/>
                    <a:pt x="443" y="91"/>
                    <a:pt x="367" y="91"/>
                  </a:cubicBezTo>
                  <a:cubicBezTo>
                    <a:pt x="382" y="145"/>
                    <a:pt x="367" y="213"/>
                    <a:pt x="290" y="213"/>
                  </a:cubicBezTo>
                  <a:cubicBezTo>
                    <a:pt x="206" y="213"/>
                    <a:pt x="183" y="183"/>
                    <a:pt x="183" y="275"/>
                  </a:cubicBezTo>
                  <a:cubicBezTo>
                    <a:pt x="168" y="275"/>
                    <a:pt x="168" y="213"/>
                    <a:pt x="145" y="213"/>
                  </a:cubicBezTo>
                  <a:cubicBezTo>
                    <a:pt x="99" y="213"/>
                    <a:pt x="61" y="221"/>
                    <a:pt x="15" y="244"/>
                  </a:cubicBezTo>
                  <a:cubicBezTo>
                    <a:pt x="15" y="244"/>
                    <a:pt x="8" y="252"/>
                    <a:pt x="0" y="252"/>
                  </a:cubicBezTo>
                  <a:lnTo>
                    <a:pt x="0" y="252"/>
                  </a:lnTo>
                  <a:cubicBezTo>
                    <a:pt x="15" y="313"/>
                    <a:pt x="23" y="374"/>
                    <a:pt x="46" y="427"/>
                  </a:cubicBezTo>
                  <a:cubicBezTo>
                    <a:pt x="53" y="450"/>
                    <a:pt x="92" y="465"/>
                    <a:pt x="99" y="496"/>
                  </a:cubicBezTo>
                  <a:cubicBezTo>
                    <a:pt x="107" y="527"/>
                    <a:pt x="92" y="565"/>
                    <a:pt x="92" y="595"/>
                  </a:cubicBezTo>
                  <a:cubicBezTo>
                    <a:pt x="92" y="611"/>
                    <a:pt x="115" y="618"/>
                    <a:pt x="115" y="634"/>
                  </a:cubicBezTo>
                  <a:cubicBezTo>
                    <a:pt x="130" y="687"/>
                    <a:pt x="130" y="748"/>
                    <a:pt x="130" y="809"/>
                  </a:cubicBezTo>
                  <a:cubicBezTo>
                    <a:pt x="130" y="832"/>
                    <a:pt x="107" y="863"/>
                    <a:pt x="130" y="886"/>
                  </a:cubicBezTo>
                  <a:cubicBezTo>
                    <a:pt x="145" y="909"/>
                    <a:pt x="191" y="916"/>
                    <a:pt x="221" y="909"/>
                  </a:cubicBezTo>
                  <a:cubicBezTo>
                    <a:pt x="244" y="909"/>
                    <a:pt x="237" y="863"/>
                    <a:pt x="260" y="855"/>
                  </a:cubicBezTo>
                  <a:cubicBezTo>
                    <a:pt x="298" y="840"/>
                    <a:pt x="344" y="855"/>
                    <a:pt x="382" y="848"/>
                  </a:cubicBezTo>
                  <a:cubicBezTo>
                    <a:pt x="405" y="840"/>
                    <a:pt x="413" y="809"/>
                    <a:pt x="435" y="817"/>
                  </a:cubicBezTo>
                  <a:cubicBezTo>
                    <a:pt x="458" y="825"/>
                    <a:pt x="466" y="870"/>
                    <a:pt x="489" y="893"/>
                  </a:cubicBezTo>
                  <a:cubicBezTo>
                    <a:pt x="512" y="909"/>
                    <a:pt x="550" y="901"/>
                    <a:pt x="565" y="924"/>
                  </a:cubicBezTo>
                  <a:cubicBezTo>
                    <a:pt x="596" y="962"/>
                    <a:pt x="619" y="1000"/>
                    <a:pt x="611" y="1046"/>
                  </a:cubicBezTo>
                  <a:cubicBezTo>
                    <a:pt x="603" y="1100"/>
                    <a:pt x="550" y="1138"/>
                    <a:pt x="519" y="1184"/>
                  </a:cubicBezTo>
                  <a:cubicBezTo>
                    <a:pt x="496" y="1222"/>
                    <a:pt x="451" y="1245"/>
                    <a:pt x="451" y="1283"/>
                  </a:cubicBezTo>
                  <a:cubicBezTo>
                    <a:pt x="451" y="1313"/>
                    <a:pt x="512" y="1298"/>
                    <a:pt x="519" y="1321"/>
                  </a:cubicBezTo>
                  <a:cubicBezTo>
                    <a:pt x="535" y="1367"/>
                    <a:pt x="496" y="1420"/>
                    <a:pt x="504" y="1459"/>
                  </a:cubicBezTo>
                  <a:cubicBezTo>
                    <a:pt x="512" y="1481"/>
                    <a:pt x="550" y="1466"/>
                    <a:pt x="550" y="1481"/>
                  </a:cubicBezTo>
                  <a:cubicBezTo>
                    <a:pt x="557" y="1512"/>
                    <a:pt x="542" y="1542"/>
                    <a:pt x="535" y="1573"/>
                  </a:cubicBezTo>
                  <a:cubicBezTo>
                    <a:pt x="527" y="1596"/>
                    <a:pt x="535" y="1634"/>
                    <a:pt x="512" y="1649"/>
                  </a:cubicBezTo>
                  <a:cubicBezTo>
                    <a:pt x="481" y="1672"/>
                    <a:pt x="428" y="1642"/>
                    <a:pt x="390" y="1672"/>
                  </a:cubicBezTo>
                  <a:cubicBezTo>
                    <a:pt x="367" y="1688"/>
                    <a:pt x="382" y="1726"/>
                    <a:pt x="367" y="1749"/>
                  </a:cubicBezTo>
                  <a:cubicBezTo>
                    <a:pt x="336" y="1779"/>
                    <a:pt x="305" y="1802"/>
                    <a:pt x="275" y="1810"/>
                  </a:cubicBezTo>
                  <a:cubicBezTo>
                    <a:pt x="244" y="1825"/>
                    <a:pt x="214" y="1802"/>
                    <a:pt x="191" y="1817"/>
                  </a:cubicBezTo>
                  <a:cubicBezTo>
                    <a:pt x="145" y="1848"/>
                    <a:pt x="107" y="1901"/>
                    <a:pt x="69" y="194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1828272">
                <a:defRPr/>
              </a:pPr>
              <a:endParaRPr lang="en-US"/>
            </a:p>
          </p:txBody>
        </p:sp>
      </p:grpSp>
      <p:sp>
        <p:nvSpPr>
          <p:cNvPr id="280" name="Прямоугольник 279"/>
          <p:cNvSpPr/>
          <p:nvPr/>
        </p:nvSpPr>
        <p:spPr>
          <a:xfrm>
            <a:off x="6405894" y="3464767"/>
            <a:ext cx="2049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posuere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51121"/>
      </p:ext>
    </p:extLst>
  </p:cSld>
  <p:clrMapOvr>
    <a:masterClrMapping/>
  </p:clrMapOvr>
  <p:transition spd="slow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57391" y="157117"/>
            <a:ext cx="38065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9" name="Лента: наклоненная вверх 8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0" name="Свиток: вертикальный 9"/>
          <p:cNvSpPr/>
          <p:nvPr/>
        </p:nvSpPr>
        <p:spPr>
          <a:xfrm>
            <a:off x="7222217" y="2113393"/>
            <a:ext cx="1017947" cy="1013189"/>
          </a:xfrm>
          <a:prstGeom prst="verticalScroll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11" name="Свиток: вертикальный 10"/>
          <p:cNvSpPr/>
          <p:nvPr/>
        </p:nvSpPr>
        <p:spPr>
          <a:xfrm>
            <a:off x="7277878" y="4452956"/>
            <a:ext cx="1017947" cy="1013189"/>
          </a:xfrm>
          <a:prstGeom prst="verticalScroll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12" name="Свиток: вертикальный 11"/>
          <p:cNvSpPr/>
          <p:nvPr/>
        </p:nvSpPr>
        <p:spPr>
          <a:xfrm>
            <a:off x="2237953" y="4452956"/>
            <a:ext cx="1017947" cy="1013189"/>
          </a:xfrm>
          <a:prstGeom prst="verticalScroll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13" name="Свиток: вертикальный 12"/>
          <p:cNvSpPr/>
          <p:nvPr/>
        </p:nvSpPr>
        <p:spPr>
          <a:xfrm>
            <a:off x="2237957" y="2113393"/>
            <a:ext cx="1017947" cy="1013189"/>
          </a:xfrm>
          <a:prstGeom prst="verticalScroll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14" name="TextBox 13"/>
          <p:cNvSpPr txBox="1"/>
          <p:nvPr/>
        </p:nvSpPr>
        <p:spPr>
          <a:xfrm>
            <a:off x="4266605" y="213114"/>
            <a:ext cx="240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Our Tasks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60721" y="2812738"/>
            <a:ext cx="1982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Nulla vel metus ultrices, ornare turpis ut, eleifend magna. Maecenas fringilla sodales egestas.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3994" y="2504960"/>
            <a:ext cx="2002728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1" spc="300" dirty="0">
                <a:solidFill>
                  <a:srgbClr val="333333"/>
                </a:solidFill>
                <a:latin typeface="PT Sans" panose="020B0503020203020204" pitchFamily="34" charset="-52"/>
              </a:rPr>
              <a:t>VISUAL EFFECTS</a:t>
            </a:r>
            <a:endParaRPr lang="ru-RU" sz="1401" spc="3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33051" y="4787587"/>
            <a:ext cx="1749838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1" spc="300" dirty="0">
                <a:solidFill>
                  <a:srgbClr val="333333"/>
                </a:solidFill>
                <a:latin typeface="PT Sans" panose="020B0503020203020204" pitchFamily="34" charset="-52"/>
              </a:rPr>
              <a:t>PERFECT IDEA</a:t>
            </a:r>
            <a:endParaRPr lang="ru-RU" sz="1401" spc="3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33053" y="2479158"/>
            <a:ext cx="1907895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1" spc="300" dirty="0">
                <a:solidFill>
                  <a:srgbClr val="333333"/>
                </a:solidFill>
                <a:latin typeface="PT Sans" panose="020B0503020203020204" pitchFamily="34" charset="-52"/>
              </a:rPr>
              <a:t>SIMPLE DESIGN</a:t>
            </a:r>
            <a:endParaRPr lang="ru-RU" sz="1401" spc="3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96761" y="4836244"/>
            <a:ext cx="1633781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1" spc="300" dirty="0">
                <a:solidFill>
                  <a:srgbClr val="333333"/>
                </a:solidFill>
                <a:latin typeface="PT Sans" panose="020B0503020203020204" pitchFamily="34" charset="-52"/>
              </a:rPr>
              <a:t>SLIM DESIGN</a:t>
            </a:r>
            <a:endParaRPr lang="ru-RU" sz="1401" spc="300" dirty="0">
              <a:solidFill>
                <a:srgbClr val="333333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33053" y="2812737"/>
            <a:ext cx="1822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Nulla vel metus ultrices, ornare turpis ut, eleifend magna. Maecenas fringilla sodales egestas.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96763" y="5144023"/>
            <a:ext cx="1939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Nulla vel metus ultrices, ornare turpis ut, eleifend magna. Maecenas fringilla sodales egestas.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33053" y="5144021"/>
            <a:ext cx="1822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Nulla vel metus ultrices, ornare turpis ut, eleifend magna. Maecenas fringilla sodales egestas.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539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1"/>
          </p:nvPr>
        </p:nvSpPr>
        <p:spPr>
          <a:xfrm>
            <a:off x="6160744" y="2394424"/>
            <a:ext cx="4381499" cy="61068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osis" panose="02010503020202060003" pitchFamily="2" charset="0"/>
              </a:rPr>
              <a:t>THAILAND</a:t>
            </a:r>
          </a:p>
        </p:txBody>
      </p:sp>
      <p:grpSp>
        <p:nvGrpSpPr>
          <p:cNvPr id="279" name="Group 21"/>
          <p:cNvGrpSpPr/>
          <p:nvPr/>
        </p:nvGrpSpPr>
        <p:grpSpPr>
          <a:xfrm>
            <a:off x="1668019" y="291565"/>
            <a:ext cx="3251499" cy="6002923"/>
            <a:chOff x="13759994" y="719764"/>
            <a:chExt cx="6984024" cy="12893919"/>
          </a:xfrm>
          <a:solidFill>
            <a:schemeClr val="bg1">
              <a:lumMod val="75000"/>
            </a:schemeClr>
          </a:solidFill>
        </p:grpSpPr>
        <p:sp>
          <p:nvSpPr>
            <p:cNvPr id="280" name="Freeform 1"/>
            <p:cNvSpPr>
              <a:spLocks noChangeArrowheads="1"/>
            </p:cNvSpPr>
            <p:nvPr/>
          </p:nvSpPr>
          <p:spPr bwMode="auto">
            <a:xfrm>
              <a:off x="17718337" y="2670601"/>
              <a:ext cx="1151598" cy="619626"/>
            </a:xfrm>
            <a:custGeom>
              <a:avLst/>
              <a:gdLst>
                <a:gd name="T0" fmla="*/ 2070 w 2319"/>
                <a:gd name="T1" fmla="*/ 0 h 1250"/>
                <a:gd name="T2" fmla="*/ 2070 w 2319"/>
                <a:gd name="T3" fmla="*/ 0 h 1250"/>
                <a:gd name="T4" fmla="*/ 2089 w 2319"/>
                <a:gd name="T5" fmla="*/ 38 h 1250"/>
                <a:gd name="T6" fmla="*/ 2070 w 2319"/>
                <a:gd name="T7" fmla="*/ 105 h 1250"/>
                <a:gd name="T8" fmla="*/ 2118 w 2319"/>
                <a:gd name="T9" fmla="*/ 152 h 1250"/>
                <a:gd name="T10" fmla="*/ 2203 w 2319"/>
                <a:gd name="T11" fmla="*/ 248 h 1250"/>
                <a:gd name="T12" fmla="*/ 2108 w 2319"/>
                <a:gd name="T13" fmla="*/ 372 h 1250"/>
                <a:gd name="T14" fmla="*/ 2194 w 2319"/>
                <a:gd name="T15" fmla="*/ 439 h 1250"/>
                <a:gd name="T16" fmla="*/ 2251 w 2319"/>
                <a:gd name="T17" fmla="*/ 505 h 1250"/>
                <a:gd name="T18" fmla="*/ 2251 w 2319"/>
                <a:gd name="T19" fmla="*/ 505 h 1250"/>
                <a:gd name="T20" fmla="*/ 2260 w 2319"/>
                <a:gd name="T21" fmla="*/ 601 h 1250"/>
                <a:gd name="T22" fmla="*/ 2280 w 2319"/>
                <a:gd name="T23" fmla="*/ 782 h 1250"/>
                <a:gd name="T24" fmla="*/ 2280 w 2319"/>
                <a:gd name="T25" fmla="*/ 782 h 1250"/>
                <a:gd name="T26" fmla="*/ 2127 w 2319"/>
                <a:gd name="T27" fmla="*/ 820 h 1250"/>
                <a:gd name="T28" fmla="*/ 2041 w 2319"/>
                <a:gd name="T29" fmla="*/ 753 h 1250"/>
                <a:gd name="T30" fmla="*/ 1927 w 2319"/>
                <a:gd name="T31" fmla="*/ 772 h 1250"/>
                <a:gd name="T32" fmla="*/ 1803 w 2319"/>
                <a:gd name="T33" fmla="*/ 849 h 1250"/>
                <a:gd name="T34" fmla="*/ 1726 w 2319"/>
                <a:gd name="T35" fmla="*/ 725 h 1250"/>
                <a:gd name="T36" fmla="*/ 1479 w 2319"/>
                <a:gd name="T37" fmla="*/ 744 h 1250"/>
                <a:gd name="T38" fmla="*/ 1345 w 2319"/>
                <a:gd name="T39" fmla="*/ 858 h 1250"/>
                <a:gd name="T40" fmla="*/ 1355 w 2319"/>
                <a:gd name="T41" fmla="*/ 982 h 1250"/>
                <a:gd name="T42" fmla="*/ 1240 w 2319"/>
                <a:gd name="T43" fmla="*/ 1125 h 1250"/>
                <a:gd name="T44" fmla="*/ 1183 w 2319"/>
                <a:gd name="T45" fmla="*/ 1202 h 1250"/>
                <a:gd name="T46" fmla="*/ 992 w 2319"/>
                <a:gd name="T47" fmla="*/ 1230 h 1250"/>
                <a:gd name="T48" fmla="*/ 916 w 2319"/>
                <a:gd name="T49" fmla="*/ 1059 h 1250"/>
                <a:gd name="T50" fmla="*/ 706 w 2319"/>
                <a:gd name="T51" fmla="*/ 963 h 1250"/>
                <a:gd name="T52" fmla="*/ 649 w 2319"/>
                <a:gd name="T53" fmla="*/ 868 h 1250"/>
                <a:gd name="T54" fmla="*/ 573 w 2319"/>
                <a:gd name="T55" fmla="*/ 791 h 1250"/>
                <a:gd name="T56" fmla="*/ 363 w 2319"/>
                <a:gd name="T57" fmla="*/ 610 h 1250"/>
                <a:gd name="T58" fmla="*/ 210 w 2319"/>
                <a:gd name="T59" fmla="*/ 515 h 1250"/>
                <a:gd name="T60" fmla="*/ 115 w 2319"/>
                <a:gd name="T61" fmla="*/ 505 h 1250"/>
                <a:gd name="T62" fmla="*/ 77 w 2319"/>
                <a:gd name="T63" fmla="*/ 486 h 1250"/>
                <a:gd name="T64" fmla="*/ 39 w 2319"/>
                <a:gd name="T65" fmla="*/ 458 h 1250"/>
                <a:gd name="T66" fmla="*/ 39 w 2319"/>
                <a:gd name="T67" fmla="*/ 458 h 1250"/>
                <a:gd name="T68" fmla="*/ 67 w 2319"/>
                <a:gd name="T69" fmla="*/ 401 h 1250"/>
                <a:gd name="T70" fmla="*/ 0 w 2319"/>
                <a:gd name="T71" fmla="*/ 334 h 1250"/>
                <a:gd name="T72" fmla="*/ 39 w 2319"/>
                <a:gd name="T73" fmla="*/ 276 h 1250"/>
                <a:gd name="T74" fmla="*/ 67 w 2319"/>
                <a:gd name="T75" fmla="*/ 238 h 1250"/>
                <a:gd name="T76" fmla="*/ 86 w 2319"/>
                <a:gd name="T77" fmla="*/ 143 h 1250"/>
                <a:gd name="T78" fmla="*/ 86 w 2319"/>
                <a:gd name="T79" fmla="*/ 143 h 1250"/>
                <a:gd name="T80" fmla="*/ 191 w 2319"/>
                <a:gd name="T81" fmla="*/ 181 h 1250"/>
                <a:gd name="T82" fmla="*/ 439 w 2319"/>
                <a:gd name="T83" fmla="*/ 429 h 1250"/>
                <a:gd name="T84" fmla="*/ 649 w 2319"/>
                <a:gd name="T85" fmla="*/ 563 h 1250"/>
                <a:gd name="T86" fmla="*/ 935 w 2319"/>
                <a:gd name="T87" fmla="*/ 696 h 1250"/>
                <a:gd name="T88" fmla="*/ 935 w 2319"/>
                <a:gd name="T89" fmla="*/ 810 h 1250"/>
                <a:gd name="T90" fmla="*/ 1078 w 2319"/>
                <a:gd name="T91" fmla="*/ 858 h 1250"/>
                <a:gd name="T92" fmla="*/ 1278 w 2319"/>
                <a:gd name="T93" fmla="*/ 648 h 1250"/>
                <a:gd name="T94" fmla="*/ 1488 w 2319"/>
                <a:gd name="T95" fmla="*/ 534 h 1250"/>
                <a:gd name="T96" fmla="*/ 1726 w 2319"/>
                <a:gd name="T97" fmla="*/ 553 h 1250"/>
                <a:gd name="T98" fmla="*/ 1726 w 2319"/>
                <a:gd name="T99" fmla="*/ 410 h 1250"/>
                <a:gd name="T100" fmla="*/ 1812 w 2319"/>
                <a:gd name="T101" fmla="*/ 248 h 1250"/>
                <a:gd name="T102" fmla="*/ 1927 w 2319"/>
                <a:gd name="T103" fmla="*/ 38 h 1250"/>
                <a:gd name="T104" fmla="*/ 2070 w 2319"/>
                <a:gd name="T105" fmla="*/ 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19" h="1250">
                  <a:moveTo>
                    <a:pt x="2070" y="0"/>
                  </a:moveTo>
                  <a:lnTo>
                    <a:pt x="2070" y="0"/>
                  </a:lnTo>
                  <a:cubicBezTo>
                    <a:pt x="2089" y="38"/>
                    <a:pt x="2089" y="38"/>
                    <a:pt x="2089" y="38"/>
                  </a:cubicBezTo>
                  <a:cubicBezTo>
                    <a:pt x="2098" y="67"/>
                    <a:pt x="2079" y="86"/>
                    <a:pt x="2070" y="105"/>
                  </a:cubicBezTo>
                  <a:cubicBezTo>
                    <a:pt x="2060" y="143"/>
                    <a:pt x="2089" y="143"/>
                    <a:pt x="2118" y="152"/>
                  </a:cubicBezTo>
                  <a:cubicBezTo>
                    <a:pt x="2156" y="162"/>
                    <a:pt x="2232" y="200"/>
                    <a:pt x="2203" y="248"/>
                  </a:cubicBezTo>
                  <a:cubicBezTo>
                    <a:pt x="2175" y="296"/>
                    <a:pt x="2070" y="296"/>
                    <a:pt x="2108" y="372"/>
                  </a:cubicBezTo>
                  <a:cubicBezTo>
                    <a:pt x="2118" y="401"/>
                    <a:pt x="2165" y="429"/>
                    <a:pt x="2194" y="439"/>
                  </a:cubicBezTo>
                  <a:cubicBezTo>
                    <a:pt x="2213" y="458"/>
                    <a:pt x="2241" y="496"/>
                    <a:pt x="2251" y="505"/>
                  </a:cubicBezTo>
                  <a:lnTo>
                    <a:pt x="2251" y="505"/>
                  </a:lnTo>
                  <a:cubicBezTo>
                    <a:pt x="2232" y="524"/>
                    <a:pt x="2241" y="563"/>
                    <a:pt x="2260" y="601"/>
                  </a:cubicBezTo>
                  <a:cubicBezTo>
                    <a:pt x="2280" y="629"/>
                    <a:pt x="2318" y="763"/>
                    <a:pt x="2280" y="782"/>
                  </a:cubicBezTo>
                  <a:lnTo>
                    <a:pt x="2280" y="782"/>
                  </a:lnTo>
                  <a:cubicBezTo>
                    <a:pt x="2232" y="772"/>
                    <a:pt x="2175" y="801"/>
                    <a:pt x="2127" y="820"/>
                  </a:cubicBezTo>
                  <a:cubicBezTo>
                    <a:pt x="2060" y="830"/>
                    <a:pt x="2079" y="772"/>
                    <a:pt x="2041" y="753"/>
                  </a:cubicBezTo>
                  <a:cubicBezTo>
                    <a:pt x="2003" y="725"/>
                    <a:pt x="1955" y="763"/>
                    <a:pt x="1927" y="772"/>
                  </a:cubicBezTo>
                  <a:cubicBezTo>
                    <a:pt x="1898" y="801"/>
                    <a:pt x="1860" y="934"/>
                    <a:pt x="1803" y="849"/>
                  </a:cubicBezTo>
                  <a:cubicBezTo>
                    <a:pt x="1784" y="820"/>
                    <a:pt x="1774" y="725"/>
                    <a:pt x="1726" y="725"/>
                  </a:cubicBezTo>
                  <a:cubicBezTo>
                    <a:pt x="1612" y="725"/>
                    <a:pt x="1507" y="934"/>
                    <a:pt x="1479" y="744"/>
                  </a:cubicBezTo>
                  <a:cubicBezTo>
                    <a:pt x="1459" y="677"/>
                    <a:pt x="1364" y="830"/>
                    <a:pt x="1345" y="858"/>
                  </a:cubicBezTo>
                  <a:cubicBezTo>
                    <a:pt x="1317" y="896"/>
                    <a:pt x="1355" y="934"/>
                    <a:pt x="1355" y="982"/>
                  </a:cubicBezTo>
                  <a:cubicBezTo>
                    <a:pt x="1345" y="1068"/>
                    <a:pt x="1278" y="1068"/>
                    <a:pt x="1240" y="1125"/>
                  </a:cubicBezTo>
                  <a:cubicBezTo>
                    <a:pt x="1221" y="1144"/>
                    <a:pt x="1212" y="1182"/>
                    <a:pt x="1183" y="1202"/>
                  </a:cubicBezTo>
                  <a:cubicBezTo>
                    <a:pt x="1154" y="1221"/>
                    <a:pt x="1021" y="1249"/>
                    <a:pt x="992" y="1230"/>
                  </a:cubicBezTo>
                  <a:cubicBezTo>
                    <a:pt x="925" y="1173"/>
                    <a:pt x="954" y="1106"/>
                    <a:pt x="916" y="1059"/>
                  </a:cubicBezTo>
                  <a:cubicBezTo>
                    <a:pt x="859" y="982"/>
                    <a:pt x="792" y="963"/>
                    <a:pt x="706" y="963"/>
                  </a:cubicBezTo>
                  <a:cubicBezTo>
                    <a:pt x="639" y="963"/>
                    <a:pt x="658" y="906"/>
                    <a:pt x="649" y="868"/>
                  </a:cubicBezTo>
                  <a:cubicBezTo>
                    <a:pt x="639" y="830"/>
                    <a:pt x="573" y="820"/>
                    <a:pt x="573" y="791"/>
                  </a:cubicBezTo>
                  <a:cubicBezTo>
                    <a:pt x="573" y="648"/>
                    <a:pt x="449" y="677"/>
                    <a:pt x="363" y="610"/>
                  </a:cubicBezTo>
                  <a:cubicBezTo>
                    <a:pt x="296" y="563"/>
                    <a:pt x="315" y="515"/>
                    <a:pt x="210" y="515"/>
                  </a:cubicBezTo>
                  <a:cubicBezTo>
                    <a:pt x="182" y="524"/>
                    <a:pt x="115" y="553"/>
                    <a:pt x="115" y="505"/>
                  </a:cubicBezTo>
                  <a:cubicBezTo>
                    <a:pt x="105" y="496"/>
                    <a:pt x="86" y="496"/>
                    <a:pt x="77" y="486"/>
                  </a:cubicBezTo>
                  <a:cubicBezTo>
                    <a:pt x="67" y="477"/>
                    <a:pt x="48" y="467"/>
                    <a:pt x="39" y="458"/>
                  </a:cubicBezTo>
                  <a:lnTo>
                    <a:pt x="39" y="458"/>
                  </a:lnTo>
                  <a:cubicBezTo>
                    <a:pt x="57" y="439"/>
                    <a:pt x="96" y="419"/>
                    <a:pt x="67" y="401"/>
                  </a:cubicBezTo>
                  <a:cubicBezTo>
                    <a:pt x="48" y="381"/>
                    <a:pt x="10" y="362"/>
                    <a:pt x="0" y="334"/>
                  </a:cubicBezTo>
                  <a:cubicBezTo>
                    <a:pt x="0" y="315"/>
                    <a:pt x="20" y="286"/>
                    <a:pt x="39" y="276"/>
                  </a:cubicBezTo>
                  <a:cubicBezTo>
                    <a:pt x="48" y="257"/>
                    <a:pt x="57" y="248"/>
                    <a:pt x="67" y="238"/>
                  </a:cubicBezTo>
                  <a:cubicBezTo>
                    <a:pt x="86" y="143"/>
                    <a:pt x="86" y="143"/>
                    <a:pt x="86" y="143"/>
                  </a:cubicBezTo>
                  <a:lnTo>
                    <a:pt x="86" y="143"/>
                  </a:lnTo>
                  <a:cubicBezTo>
                    <a:pt x="124" y="143"/>
                    <a:pt x="162" y="143"/>
                    <a:pt x="191" y="181"/>
                  </a:cubicBezTo>
                  <a:cubicBezTo>
                    <a:pt x="239" y="267"/>
                    <a:pt x="306" y="419"/>
                    <a:pt x="439" y="429"/>
                  </a:cubicBezTo>
                  <a:cubicBezTo>
                    <a:pt x="515" y="429"/>
                    <a:pt x="573" y="534"/>
                    <a:pt x="649" y="563"/>
                  </a:cubicBezTo>
                  <a:cubicBezTo>
                    <a:pt x="763" y="610"/>
                    <a:pt x="992" y="534"/>
                    <a:pt x="935" y="696"/>
                  </a:cubicBezTo>
                  <a:cubicBezTo>
                    <a:pt x="925" y="734"/>
                    <a:pt x="897" y="782"/>
                    <a:pt x="935" y="810"/>
                  </a:cubicBezTo>
                  <a:cubicBezTo>
                    <a:pt x="963" y="849"/>
                    <a:pt x="1068" y="906"/>
                    <a:pt x="1078" y="858"/>
                  </a:cubicBezTo>
                  <a:cubicBezTo>
                    <a:pt x="1107" y="753"/>
                    <a:pt x="1192" y="725"/>
                    <a:pt x="1278" y="648"/>
                  </a:cubicBezTo>
                  <a:cubicBezTo>
                    <a:pt x="1326" y="601"/>
                    <a:pt x="1412" y="534"/>
                    <a:pt x="1488" y="534"/>
                  </a:cubicBezTo>
                  <a:cubicBezTo>
                    <a:pt x="1526" y="534"/>
                    <a:pt x="1736" y="610"/>
                    <a:pt x="1726" y="553"/>
                  </a:cubicBezTo>
                  <a:cubicBezTo>
                    <a:pt x="1726" y="505"/>
                    <a:pt x="1726" y="458"/>
                    <a:pt x="1726" y="410"/>
                  </a:cubicBezTo>
                  <a:cubicBezTo>
                    <a:pt x="1717" y="315"/>
                    <a:pt x="1755" y="305"/>
                    <a:pt x="1812" y="248"/>
                  </a:cubicBezTo>
                  <a:cubicBezTo>
                    <a:pt x="1860" y="210"/>
                    <a:pt x="1860" y="95"/>
                    <a:pt x="1927" y="38"/>
                  </a:cubicBezTo>
                  <a:cubicBezTo>
                    <a:pt x="1955" y="29"/>
                    <a:pt x="2032" y="19"/>
                    <a:pt x="2070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Freeform 2"/>
            <p:cNvSpPr>
              <a:spLocks noChangeArrowheads="1"/>
            </p:cNvSpPr>
            <p:nvPr/>
          </p:nvSpPr>
          <p:spPr bwMode="auto">
            <a:xfrm>
              <a:off x="18683841" y="2523904"/>
              <a:ext cx="829763" cy="621816"/>
            </a:xfrm>
            <a:custGeom>
              <a:avLst/>
              <a:gdLst>
                <a:gd name="T0" fmla="*/ 305 w 1670"/>
                <a:gd name="T1" fmla="*/ 801 h 1251"/>
                <a:gd name="T2" fmla="*/ 305 w 1670"/>
                <a:gd name="T3" fmla="*/ 801 h 1251"/>
                <a:gd name="T4" fmla="*/ 372 w 1670"/>
                <a:gd name="T5" fmla="*/ 811 h 1251"/>
                <a:gd name="T6" fmla="*/ 496 w 1670"/>
                <a:gd name="T7" fmla="*/ 735 h 1251"/>
                <a:gd name="T8" fmla="*/ 725 w 1670"/>
                <a:gd name="T9" fmla="*/ 839 h 1251"/>
                <a:gd name="T10" fmla="*/ 934 w 1670"/>
                <a:gd name="T11" fmla="*/ 973 h 1251"/>
                <a:gd name="T12" fmla="*/ 1011 w 1670"/>
                <a:gd name="T13" fmla="*/ 1097 h 1251"/>
                <a:gd name="T14" fmla="*/ 1115 w 1670"/>
                <a:gd name="T15" fmla="*/ 1059 h 1251"/>
                <a:gd name="T16" fmla="*/ 1211 w 1670"/>
                <a:gd name="T17" fmla="*/ 1164 h 1251"/>
                <a:gd name="T18" fmla="*/ 1382 w 1670"/>
                <a:gd name="T19" fmla="*/ 1211 h 1251"/>
                <a:gd name="T20" fmla="*/ 1382 w 1670"/>
                <a:gd name="T21" fmla="*/ 1211 h 1251"/>
                <a:gd name="T22" fmla="*/ 1373 w 1670"/>
                <a:gd name="T23" fmla="*/ 1154 h 1251"/>
                <a:gd name="T24" fmla="*/ 1354 w 1670"/>
                <a:gd name="T25" fmla="*/ 1068 h 1251"/>
                <a:gd name="T26" fmla="*/ 1364 w 1670"/>
                <a:gd name="T27" fmla="*/ 1002 h 1251"/>
                <a:gd name="T28" fmla="*/ 1497 w 1670"/>
                <a:gd name="T29" fmla="*/ 1049 h 1251"/>
                <a:gd name="T30" fmla="*/ 1564 w 1670"/>
                <a:gd name="T31" fmla="*/ 1059 h 1251"/>
                <a:gd name="T32" fmla="*/ 1573 w 1670"/>
                <a:gd name="T33" fmla="*/ 935 h 1251"/>
                <a:gd name="T34" fmla="*/ 1583 w 1670"/>
                <a:gd name="T35" fmla="*/ 782 h 1251"/>
                <a:gd name="T36" fmla="*/ 1669 w 1670"/>
                <a:gd name="T37" fmla="*/ 763 h 1251"/>
                <a:gd name="T38" fmla="*/ 1669 w 1670"/>
                <a:gd name="T39" fmla="*/ 763 h 1251"/>
                <a:gd name="T40" fmla="*/ 1554 w 1670"/>
                <a:gd name="T41" fmla="*/ 639 h 1251"/>
                <a:gd name="T42" fmla="*/ 1478 w 1670"/>
                <a:gd name="T43" fmla="*/ 487 h 1251"/>
                <a:gd name="T44" fmla="*/ 1306 w 1670"/>
                <a:gd name="T45" fmla="*/ 220 h 1251"/>
                <a:gd name="T46" fmla="*/ 1097 w 1670"/>
                <a:gd name="T47" fmla="*/ 305 h 1251"/>
                <a:gd name="T48" fmla="*/ 973 w 1670"/>
                <a:gd name="T49" fmla="*/ 220 h 1251"/>
                <a:gd name="T50" fmla="*/ 734 w 1670"/>
                <a:gd name="T51" fmla="*/ 163 h 1251"/>
                <a:gd name="T52" fmla="*/ 639 w 1670"/>
                <a:gd name="T53" fmla="*/ 76 h 1251"/>
                <a:gd name="T54" fmla="*/ 381 w 1670"/>
                <a:gd name="T55" fmla="*/ 38 h 1251"/>
                <a:gd name="T56" fmla="*/ 86 w 1670"/>
                <a:gd name="T57" fmla="*/ 153 h 1251"/>
                <a:gd name="T58" fmla="*/ 162 w 1670"/>
                <a:gd name="T59" fmla="*/ 258 h 1251"/>
                <a:gd name="T60" fmla="*/ 124 w 1670"/>
                <a:gd name="T61" fmla="*/ 296 h 1251"/>
                <a:gd name="T62" fmla="*/ 124 w 1670"/>
                <a:gd name="T63" fmla="*/ 296 h 1251"/>
                <a:gd name="T64" fmla="*/ 143 w 1670"/>
                <a:gd name="T65" fmla="*/ 334 h 1251"/>
                <a:gd name="T66" fmla="*/ 124 w 1670"/>
                <a:gd name="T67" fmla="*/ 401 h 1251"/>
                <a:gd name="T68" fmla="*/ 172 w 1670"/>
                <a:gd name="T69" fmla="*/ 448 h 1251"/>
                <a:gd name="T70" fmla="*/ 257 w 1670"/>
                <a:gd name="T71" fmla="*/ 544 h 1251"/>
                <a:gd name="T72" fmla="*/ 162 w 1670"/>
                <a:gd name="T73" fmla="*/ 668 h 1251"/>
                <a:gd name="T74" fmla="*/ 248 w 1670"/>
                <a:gd name="T75" fmla="*/ 735 h 1251"/>
                <a:gd name="T76" fmla="*/ 305 w 1670"/>
                <a:gd name="T77" fmla="*/ 80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70" h="1251">
                  <a:moveTo>
                    <a:pt x="305" y="801"/>
                  </a:moveTo>
                  <a:lnTo>
                    <a:pt x="305" y="801"/>
                  </a:lnTo>
                  <a:cubicBezTo>
                    <a:pt x="324" y="792"/>
                    <a:pt x="343" y="792"/>
                    <a:pt x="372" y="811"/>
                  </a:cubicBezTo>
                  <a:cubicBezTo>
                    <a:pt x="448" y="859"/>
                    <a:pt x="467" y="773"/>
                    <a:pt x="496" y="735"/>
                  </a:cubicBezTo>
                  <a:cubicBezTo>
                    <a:pt x="553" y="639"/>
                    <a:pt x="686" y="792"/>
                    <a:pt x="725" y="839"/>
                  </a:cubicBezTo>
                  <a:cubicBezTo>
                    <a:pt x="782" y="935"/>
                    <a:pt x="848" y="935"/>
                    <a:pt x="934" y="973"/>
                  </a:cubicBezTo>
                  <a:cubicBezTo>
                    <a:pt x="992" y="992"/>
                    <a:pt x="982" y="1106"/>
                    <a:pt x="1011" y="1097"/>
                  </a:cubicBezTo>
                  <a:cubicBezTo>
                    <a:pt x="1058" y="1087"/>
                    <a:pt x="1058" y="1068"/>
                    <a:pt x="1115" y="1059"/>
                  </a:cubicBezTo>
                  <a:cubicBezTo>
                    <a:pt x="1211" y="1059"/>
                    <a:pt x="1154" y="1106"/>
                    <a:pt x="1211" y="1164"/>
                  </a:cubicBezTo>
                  <a:cubicBezTo>
                    <a:pt x="1259" y="1211"/>
                    <a:pt x="1297" y="1250"/>
                    <a:pt x="1382" y="1211"/>
                  </a:cubicBezTo>
                  <a:lnTo>
                    <a:pt x="1382" y="1211"/>
                  </a:lnTo>
                  <a:cubicBezTo>
                    <a:pt x="1373" y="1154"/>
                    <a:pt x="1373" y="1154"/>
                    <a:pt x="1373" y="1154"/>
                  </a:cubicBezTo>
                  <a:cubicBezTo>
                    <a:pt x="1373" y="1116"/>
                    <a:pt x="1364" y="1097"/>
                    <a:pt x="1354" y="1068"/>
                  </a:cubicBezTo>
                  <a:cubicBezTo>
                    <a:pt x="1344" y="1049"/>
                    <a:pt x="1335" y="1011"/>
                    <a:pt x="1364" y="1002"/>
                  </a:cubicBezTo>
                  <a:cubicBezTo>
                    <a:pt x="1411" y="983"/>
                    <a:pt x="1459" y="1011"/>
                    <a:pt x="1497" y="1049"/>
                  </a:cubicBezTo>
                  <a:cubicBezTo>
                    <a:pt x="1507" y="1068"/>
                    <a:pt x="1545" y="1087"/>
                    <a:pt x="1564" y="1059"/>
                  </a:cubicBezTo>
                  <a:cubicBezTo>
                    <a:pt x="1573" y="1030"/>
                    <a:pt x="1573" y="964"/>
                    <a:pt x="1573" y="935"/>
                  </a:cubicBezTo>
                  <a:cubicBezTo>
                    <a:pt x="1573" y="878"/>
                    <a:pt x="1535" y="830"/>
                    <a:pt x="1583" y="782"/>
                  </a:cubicBezTo>
                  <a:cubicBezTo>
                    <a:pt x="1669" y="763"/>
                    <a:pt x="1669" y="763"/>
                    <a:pt x="1669" y="763"/>
                  </a:cubicBezTo>
                  <a:lnTo>
                    <a:pt x="1669" y="763"/>
                  </a:lnTo>
                  <a:cubicBezTo>
                    <a:pt x="1640" y="725"/>
                    <a:pt x="1592" y="687"/>
                    <a:pt x="1554" y="639"/>
                  </a:cubicBezTo>
                  <a:cubicBezTo>
                    <a:pt x="1516" y="592"/>
                    <a:pt x="1497" y="544"/>
                    <a:pt x="1478" y="487"/>
                  </a:cubicBezTo>
                  <a:cubicBezTo>
                    <a:pt x="1459" y="448"/>
                    <a:pt x="1335" y="229"/>
                    <a:pt x="1306" y="220"/>
                  </a:cubicBezTo>
                  <a:cubicBezTo>
                    <a:pt x="1240" y="210"/>
                    <a:pt x="1173" y="325"/>
                    <a:pt x="1097" y="305"/>
                  </a:cubicBezTo>
                  <a:cubicBezTo>
                    <a:pt x="1001" y="296"/>
                    <a:pt x="1125" y="220"/>
                    <a:pt x="973" y="220"/>
                  </a:cubicBezTo>
                  <a:cubicBezTo>
                    <a:pt x="896" y="220"/>
                    <a:pt x="772" y="248"/>
                    <a:pt x="734" y="163"/>
                  </a:cubicBezTo>
                  <a:cubicBezTo>
                    <a:pt x="715" y="105"/>
                    <a:pt x="706" y="76"/>
                    <a:pt x="639" y="76"/>
                  </a:cubicBezTo>
                  <a:cubicBezTo>
                    <a:pt x="553" y="67"/>
                    <a:pt x="467" y="67"/>
                    <a:pt x="381" y="38"/>
                  </a:cubicBezTo>
                  <a:cubicBezTo>
                    <a:pt x="219" y="0"/>
                    <a:pt x="210" y="67"/>
                    <a:pt x="86" y="153"/>
                  </a:cubicBezTo>
                  <a:cubicBezTo>
                    <a:pt x="0" y="220"/>
                    <a:pt x="162" y="239"/>
                    <a:pt x="162" y="258"/>
                  </a:cubicBezTo>
                  <a:cubicBezTo>
                    <a:pt x="162" y="267"/>
                    <a:pt x="143" y="286"/>
                    <a:pt x="124" y="296"/>
                  </a:cubicBezTo>
                  <a:lnTo>
                    <a:pt x="124" y="296"/>
                  </a:lnTo>
                  <a:cubicBezTo>
                    <a:pt x="143" y="334"/>
                    <a:pt x="143" y="334"/>
                    <a:pt x="143" y="334"/>
                  </a:cubicBezTo>
                  <a:cubicBezTo>
                    <a:pt x="152" y="363"/>
                    <a:pt x="133" y="382"/>
                    <a:pt x="124" y="401"/>
                  </a:cubicBezTo>
                  <a:cubicBezTo>
                    <a:pt x="114" y="439"/>
                    <a:pt x="143" y="439"/>
                    <a:pt x="172" y="448"/>
                  </a:cubicBezTo>
                  <a:cubicBezTo>
                    <a:pt x="210" y="458"/>
                    <a:pt x="286" y="496"/>
                    <a:pt x="257" y="544"/>
                  </a:cubicBezTo>
                  <a:cubicBezTo>
                    <a:pt x="229" y="592"/>
                    <a:pt x="124" y="592"/>
                    <a:pt x="162" y="668"/>
                  </a:cubicBezTo>
                  <a:cubicBezTo>
                    <a:pt x="172" y="697"/>
                    <a:pt x="219" y="725"/>
                    <a:pt x="248" y="735"/>
                  </a:cubicBezTo>
                  <a:cubicBezTo>
                    <a:pt x="267" y="754"/>
                    <a:pt x="295" y="792"/>
                    <a:pt x="305" y="80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Freeform 3"/>
            <p:cNvSpPr>
              <a:spLocks noChangeArrowheads="1"/>
            </p:cNvSpPr>
            <p:nvPr/>
          </p:nvSpPr>
          <p:spPr bwMode="auto">
            <a:xfrm>
              <a:off x="18598455" y="3728125"/>
              <a:ext cx="980829" cy="805733"/>
            </a:xfrm>
            <a:custGeom>
              <a:avLst/>
              <a:gdLst>
                <a:gd name="T0" fmla="*/ 677 w 1975"/>
                <a:gd name="T1" fmla="*/ 1592 h 1622"/>
                <a:gd name="T2" fmla="*/ 677 w 1975"/>
                <a:gd name="T3" fmla="*/ 1592 h 1622"/>
                <a:gd name="T4" fmla="*/ 773 w 1975"/>
                <a:gd name="T5" fmla="*/ 1573 h 1622"/>
                <a:gd name="T6" fmla="*/ 916 w 1975"/>
                <a:gd name="T7" fmla="*/ 1592 h 1622"/>
                <a:gd name="T8" fmla="*/ 1097 w 1975"/>
                <a:gd name="T9" fmla="*/ 1411 h 1622"/>
                <a:gd name="T10" fmla="*/ 1125 w 1975"/>
                <a:gd name="T11" fmla="*/ 1220 h 1622"/>
                <a:gd name="T12" fmla="*/ 1307 w 1975"/>
                <a:gd name="T13" fmla="*/ 1135 h 1622"/>
                <a:gd name="T14" fmla="*/ 1564 w 1975"/>
                <a:gd name="T15" fmla="*/ 1182 h 1622"/>
                <a:gd name="T16" fmla="*/ 1793 w 1975"/>
                <a:gd name="T17" fmla="*/ 1182 h 1622"/>
                <a:gd name="T18" fmla="*/ 1974 w 1975"/>
                <a:gd name="T19" fmla="*/ 1163 h 1622"/>
                <a:gd name="T20" fmla="*/ 1974 w 1975"/>
                <a:gd name="T21" fmla="*/ 1163 h 1622"/>
                <a:gd name="T22" fmla="*/ 1908 w 1975"/>
                <a:gd name="T23" fmla="*/ 1010 h 1622"/>
                <a:gd name="T24" fmla="*/ 1869 w 1975"/>
                <a:gd name="T25" fmla="*/ 934 h 1622"/>
                <a:gd name="T26" fmla="*/ 1831 w 1975"/>
                <a:gd name="T27" fmla="*/ 743 h 1622"/>
                <a:gd name="T28" fmla="*/ 1745 w 1975"/>
                <a:gd name="T29" fmla="*/ 619 h 1622"/>
                <a:gd name="T30" fmla="*/ 1650 w 1975"/>
                <a:gd name="T31" fmla="*/ 476 h 1622"/>
                <a:gd name="T32" fmla="*/ 1650 w 1975"/>
                <a:gd name="T33" fmla="*/ 476 h 1622"/>
                <a:gd name="T34" fmla="*/ 1554 w 1975"/>
                <a:gd name="T35" fmla="*/ 457 h 1622"/>
                <a:gd name="T36" fmla="*/ 1459 w 1975"/>
                <a:gd name="T37" fmla="*/ 543 h 1622"/>
                <a:gd name="T38" fmla="*/ 1278 w 1975"/>
                <a:gd name="T39" fmla="*/ 438 h 1622"/>
                <a:gd name="T40" fmla="*/ 1164 w 1975"/>
                <a:gd name="T41" fmla="*/ 324 h 1622"/>
                <a:gd name="T42" fmla="*/ 1135 w 1975"/>
                <a:gd name="T43" fmla="*/ 247 h 1622"/>
                <a:gd name="T44" fmla="*/ 1078 w 1975"/>
                <a:gd name="T45" fmla="*/ 181 h 1622"/>
                <a:gd name="T46" fmla="*/ 973 w 1975"/>
                <a:gd name="T47" fmla="*/ 114 h 1622"/>
                <a:gd name="T48" fmla="*/ 973 w 1975"/>
                <a:gd name="T49" fmla="*/ 114 h 1622"/>
                <a:gd name="T50" fmla="*/ 878 w 1975"/>
                <a:gd name="T51" fmla="*/ 66 h 1622"/>
                <a:gd name="T52" fmla="*/ 773 w 1975"/>
                <a:gd name="T53" fmla="*/ 38 h 1622"/>
                <a:gd name="T54" fmla="*/ 611 w 1975"/>
                <a:gd name="T55" fmla="*/ 419 h 1622"/>
                <a:gd name="T56" fmla="*/ 553 w 1975"/>
                <a:gd name="T57" fmla="*/ 496 h 1622"/>
                <a:gd name="T58" fmla="*/ 515 w 1975"/>
                <a:gd name="T59" fmla="*/ 429 h 1622"/>
                <a:gd name="T60" fmla="*/ 267 w 1975"/>
                <a:gd name="T61" fmla="*/ 295 h 1622"/>
                <a:gd name="T62" fmla="*/ 124 w 1975"/>
                <a:gd name="T63" fmla="*/ 286 h 1622"/>
                <a:gd name="T64" fmla="*/ 29 w 1975"/>
                <a:gd name="T65" fmla="*/ 295 h 1622"/>
                <a:gd name="T66" fmla="*/ 29 w 1975"/>
                <a:gd name="T67" fmla="*/ 295 h 1622"/>
                <a:gd name="T68" fmla="*/ 10 w 1975"/>
                <a:gd name="T69" fmla="*/ 467 h 1622"/>
                <a:gd name="T70" fmla="*/ 124 w 1975"/>
                <a:gd name="T71" fmla="*/ 419 h 1622"/>
                <a:gd name="T72" fmla="*/ 86 w 1975"/>
                <a:gd name="T73" fmla="*/ 658 h 1622"/>
                <a:gd name="T74" fmla="*/ 86 w 1975"/>
                <a:gd name="T75" fmla="*/ 715 h 1622"/>
                <a:gd name="T76" fmla="*/ 95 w 1975"/>
                <a:gd name="T77" fmla="*/ 820 h 1622"/>
                <a:gd name="T78" fmla="*/ 95 w 1975"/>
                <a:gd name="T79" fmla="*/ 820 h 1622"/>
                <a:gd name="T80" fmla="*/ 124 w 1975"/>
                <a:gd name="T81" fmla="*/ 1077 h 1622"/>
                <a:gd name="T82" fmla="*/ 124 w 1975"/>
                <a:gd name="T83" fmla="*/ 1297 h 1622"/>
                <a:gd name="T84" fmla="*/ 305 w 1975"/>
                <a:gd name="T85" fmla="*/ 1277 h 1622"/>
                <a:gd name="T86" fmla="*/ 420 w 1975"/>
                <a:gd name="T87" fmla="*/ 1363 h 1622"/>
                <a:gd name="T88" fmla="*/ 467 w 1975"/>
                <a:gd name="T89" fmla="*/ 1449 h 1622"/>
                <a:gd name="T90" fmla="*/ 544 w 1975"/>
                <a:gd name="T91" fmla="*/ 1554 h 1622"/>
                <a:gd name="T92" fmla="*/ 677 w 1975"/>
                <a:gd name="T93" fmla="*/ 1592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75" h="1622">
                  <a:moveTo>
                    <a:pt x="677" y="1592"/>
                  </a:moveTo>
                  <a:lnTo>
                    <a:pt x="677" y="1592"/>
                  </a:lnTo>
                  <a:cubicBezTo>
                    <a:pt x="773" y="1573"/>
                    <a:pt x="773" y="1573"/>
                    <a:pt x="773" y="1573"/>
                  </a:cubicBezTo>
                  <a:cubicBezTo>
                    <a:pt x="820" y="1621"/>
                    <a:pt x="868" y="1611"/>
                    <a:pt x="916" y="1592"/>
                  </a:cubicBezTo>
                  <a:cubicBezTo>
                    <a:pt x="982" y="1564"/>
                    <a:pt x="1173" y="1525"/>
                    <a:pt x="1097" y="1411"/>
                  </a:cubicBezTo>
                  <a:cubicBezTo>
                    <a:pt x="1011" y="1306"/>
                    <a:pt x="1030" y="1297"/>
                    <a:pt x="1125" y="1220"/>
                  </a:cubicBezTo>
                  <a:cubicBezTo>
                    <a:pt x="1154" y="1192"/>
                    <a:pt x="1269" y="1077"/>
                    <a:pt x="1307" y="1135"/>
                  </a:cubicBezTo>
                  <a:cubicBezTo>
                    <a:pt x="1374" y="1230"/>
                    <a:pt x="1536" y="1115"/>
                    <a:pt x="1564" y="1182"/>
                  </a:cubicBezTo>
                  <a:cubicBezTo>
                    <a:pt x="1621" y="1306"/>
                    <a:pt x="1688" y="1182"/>
                    <a:pt x="1793" y="1182"/>
                  </a:cubicBezTo>
                  <a:cubicBezTo>
                    <a:pt x="1974" y="1163"/>
                    <a:pt x="1974" y="1163"/>
                    <a:pt x="1974" y="1163"/>
                  </a:cubicBezTo>
                  <a:lnTo>
                    <a:pt x="1974" y="1163"/>
                  </a:lnTo>
                  <a:cubicBezTo>
                    <a:pt x="1965" y="1135"/>
                    <a:pt x="1908" y="1039"/>
                    <a:pt x="1908" y="1010"/>
                  </a:cubicBezTo>
                  <a:cubicBezTo>
                    <a:pt x="1908" y="982"/>
                    <a:pt x="1888" y="953"/>
                    <a:pt x="1869" y="934"/>
                  </a:cubicBezTo>
                  <a:cubicBezTo>
                    <a:pt x="1831" y="877"/>
                    <a:pt x="1812" y="820"/>
                    <a:pt x="1831" y="743"/>
                  </a:cubicBezTo>
                  <a:cubicBezTo>
                    <a:pt x="1812" y="686"/>
                    <a:pt x="1783" y="658"/>
                    <a:pt x="1745" y="619"/>
                  </a:cubicBezTo>
                  <a:cubicBezTo>
                    <a:pt x="1707" y="591"/>
                    <a:pt x="1659" y="524"/>
                    <a:pt x="1650" y="476"/>
                  </a:cubicBezTo>
                  <a:lnTo>
                    <a:pt x="1650" y="476"/>
                  </a:lnTo>
                  <a:cubicBezTo>
                    <a:pt x="1631" y="457"/>
                    <a:pt x="1583" y="457"/>
                    <a:pt x="1554" y="457"/>
                  </a:cubicBezTo>
                  <a:cubicBezTo>
                    <a:pt x="1497" y="467"/>
                    <a:pt x="1497" y="514"/>
                    <a:pt x="1459" y="543"/>
                  </a:cubicBezTo>
                  <a:cubicBezTo>
                    <a:pt x="1383" y="610"/>
                    <a:pt x="1335" y="476"/>
                    <a:pt x="1278" y="438"/>
                  </a:cubicBezTo>
                  <a:cubicBezTo>
                    <a:pt x="1221" y="410"/>
                    <a:pt x="1192" y="372"/>
                    <a:pt x="1164" y="324"/>
                  </a:cubicBezTo>
                  <a:cubicBezTo>
                    <a:pt x="1145" y="295"/>
                    <a:pt x="1154" y="276"/>
                    <a:pt x="1135" y="247"/>
                  </a:cubicBezTo>
                  <a:cubicBezTo>
                    <a:pt x="1106" y="219"/>
                    <a:pt x="1087" y="219"/>
                    <a:pt x="1078" y="181"/>
                  </a:cubicBezTo>
                  <a:cubicBezTo>
                    <a:pt x="1068" y="143"/>
                    <a:pt x="1002" y="133"/>
                    <a:pt x="973" y="114"/>
                  </a:cubicBezTo>
                  <a:lnTo>
                    <a:pt x="973" y="114"/>
                  </a:lnTo>
                  <a:cubicBezTo>
                    <a:pt x="906" y="114"/>
                    <a:pt x="887" y="133"/>
                    <a:pt x="878" y="66"/>
                  </a:cubicBezTo>
                  <a:cubicBezTo>
                    <a:pt x="868" y="9"/>
                    <a:pt x="811" y="0"/>
                    <a:pt x="773" y="38"/>
                  </a:cubicBezTo>
                  <a:cubicBezTo>
                    <a:pt x="677" y="133"/>
                    <a:pt x="677" y="305"/>
                    <a:pt x="611" y="419"/>
                  </a:cubicBezTo>
                  <a:cubicBezTo>
                    <a:pt x="601" y="429"/>
                    <a:pt x="563" y="514"/>
                    <a:pt x="553" y="496"/>
                  </a:cubicBezTo>
                  <a:cubicBezTo>
                    <a:pt x="544" y="496"/>
                    <a:pt x="515" y="438"/>
                    <a:pt x="515" y="429"/>
                  </a:cubicBezTo>
                  <a:cubicBezTo>
                    <a:pt x="486" y="286"/>
                    <a:pt x="344" y="362"/>
                    <a:pt x="267" y="295"/>
                  </a:cubicBezTo>
                  <a:cubicBezTo>
                    <a:pt x="200" y="238"/>
                    <a:pt x="210" y="238"/>
                    <a:pt x="124" y="286"/>
                  </a:cubicBezTo>
                  <a:cubicBezTo>
                    <a:pt x="95" y="295"/>
                    <a:pt x="67" y="286"/>
                    <a:pt x="29" y="295"/>
                  </a:cubicBezTo>
                  <a:lnTo>
                    <a:pt x="29" y="295"/>
                  </a:lnTo>
                  <a:cubicBezTo>
                    <a:pt x="38" y="352"/>
                    <a:pt x="0" y="400"/>
                    <a:pt x="10" y="467"/>
                  </a:cubicBezTo>
                  <a:cubicBezTo>
                    <a:pt x="19" y="514"/>
                    <a:pt x="86" y="419"/>
                    <a:pt x="124" y="419"/>
                  </a:cubicBezTo>
                  <a:cubicBezTo>
                    <a:pt x="143" y="505"/>
                    <a:pt x="95" y="581"/>
                    <a:pt x="86" y="658"/>
                  </a:cubicBezTo>
                  <a:cubicBezTo>
                    <a:pt x="86" y="677"/>
                    <a:pt x="86" y="696"/>
                    <a:pt x="86" y="715"/>
                  </a:cubicBezTo>
                  <a:cubicBezTo>
                    <a:pt x="86" y="743"/>
                    <a:pt x="95" y="791"/>
                    <a:pt x="95" y="820"/>
                  </a:cubicBezTo>
                  <a:lnTo>
                    <a:pt x="95" y="820"/>
                  </a:lnTo>
                  <a:cubicBezTo>
                    <a:pt x="181" y="877"/>
                    <a:pt x="95" y="1001"/>
                    <a:pt x="124" y="1077"/>
                  </a:cubicBezTo>
                  <a:cubicBezTo>
                    <a:pt x="143" y="1163"/>
                    <a:pt x="115" y="1230"/>
                    <a:pt x="124" y="1297"/>
                  </a:cubicBezTo>
                  <a:cubicBezTo>
                    <a:pt x="162" y="1316"/>
                    <a:pt x="239" y="1239"/>
                    <a:pt x="305" y="1277"/>
                  </a:cubicBezTo>
                  <a:cubicBezTo>
                    <a:pt x="353" y="1297"/>
                    <a:pt x="391" y="1325"/>
                    <a:pt x="420" y="1363"/>
                  </a:cubicBezTo>
                  <a:cubicBezTo>
                    <a:pt x="448" y="1392"/>
                    <a:pt x="439" y="1430"/>
                    <a:pt x="467" y="1449"/>
                  </a:cubicBezTo>
                  <a:cubicBezTo>
                    <a:pt x="506" y="1487"/>
                    <a:pt x="525" y="1535"/>
                    <a:pt x="544" y="1554"/>
                  </a:cubicBezTo>
                  <a:cubicBezTo>
                    <a:pt x="591" y="1592"/>
                    <a:pt x="630" y="1573"/>
                    <a:pt x="677" y="159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Freeform 4"/>
            <p:cNvSpPr>
              <a:spLocks noChangeArrowheads="1"/>
            </p:cNvSpPr>
            <p:nvPr/>
          </p:nvSpPr>
          <p:spPr bwMode="auto">
            <a:xfrm>
              <a:off x="18721060" y="4262362"/>
              <a:ext cx="923905" cy="952430"/>
            </a:xfrm>
            <a:custGeom>
              <a:avLst/>
              <a:gdLst>
                <a:gd name="T0" fmla="*/ 429 w 1861"/>
                <a:gd name="T1" fmla="*/ 515 h 1918"/>
                <a:gd name="T2" fmla="*/ 429 w 1861"/>
                <a:gd name="T3" fmla="*/ 515 h 1918"/>
                <a:gd name="T4" fmla="*/ 525 w 1861"/>
                <a:gd name="T5" fmla="*/ 496 h 1918"/>
                <a:gd name="T6" fmla="*/ 668 w 1861"/>
                <a:gd name="T7" fmla="*/ 515 h 1918"/>
                <a:gd name="T8" fmla="*/ 849 w 1861"/>
                <a:gd name="T9" fmla="*/ 334 h 1918"/>
                <a:gd name="T10" fmla="*/ 877 w 1861"/>
                <a:gd name="T11" fmla="*/ 143 h 1918"/>
                <a:gd name="T12" fmla="*/ 1059 w 1861"/>
                <a:gd name="T13" fmla="*/ 58 h 1918"/>
                <a:gd name="T14" fmla="*/ 1316 w 1861"/>
                <a:gd name="T15" fmla="*/ 105 h 1918"/>
                <a:gd name="T16" fmla="*/ 1545 w 1861"/>
                <a:gd name="T17" fmla="*/ 105 h 1918"/>
                <a:gd name="T18" fmla="*/ 1726 w 1861"/>
                <a:gd name="T19" fmla="*/ 86 h 1918"/>
                <a:gd name="T20" fmla="*/ 1726 w 1861"/>
                <a:gd name="T21" fmla="*/ 86 h 1918"/>
                <a:gd name="T22" fmla="*/ 1802 w 1861"/>
                <a:gd name="T23" fmla="*/ 134 h 1918"/>
                <a:gd name="T24" fmla="*/ 1822 w 1861"/>
                <a:gd name="T25" fmla="*/ 220 h 1918"/>
                <a:gd name="T26" fmla="*/ 1860 w 1861"/>
                <a:gd name="T27" fmla="*/ 305 h 1918"/>
                <a:gd name="T28" fmla="*/ 1860 w 1861"/>
                <a:gd name="T29" fmla="*/ 305 h 1918"/>
                <a:gd name="T30" fmla="*/ 1831 w 1861"/>
                <a:gd name="T31" fmla="*/ 372 h 1918"/>
                <a:gd name="T32" fmla="*/ 1717 w 1861"/>
                <a:gd name="T33" fmla="*/ 496 h 1918"/>
                <a:gd name="T34" fmla="*/ 1573 w 1861"/>
                <a:gd name="T35" fmla="*/ 658 h 1918"/>
                <a:gd name="T36" fmla="*/ 1469 w 1861"/>
                <a:gd name="T37" fmla="*/ 744 h 1918"/>
                <a:gd name="T38" fmla="*/ 1431 w 1861"/>
                <a:gd name="T39" fmla="*/ 897 h 1918"/>
                <a:gd name="T40" fmla="*/ 1316 w 1861"/>
                <a:gd name="T41" fmla="*/ 1001 h 1918"/>
                <a:gd name="T42" fmla="*/ 1326 w 1861"/>
                <a:gd name="T43" fmla="*/ 1145 h 1918"/>
                <a:gd name="T44" fmla="*/ 1288 w 1861"/>
                <a:gd name="T45" fmla="*/ 1221 h 1918"/>
                <a:gd name="T46" fmla="*/ 1469 w 1861"/>
                <a:gd name="T47" fmla="*/ 1183 h 1918"/>
                <a:gd name="T48" fmla="*/ 1507 w 1861"/>
                <a:gd name="T49" fmla="*/ 1316 h 1918"/>
                <a:gd name="T50" fmla="*/ 1555 w 1861"/>
                <a:gd name="T51" fmla="*/ 1469 h 1918"/>
                <a:gd name="T52" fmla="*/ 1478 w 1861"/>
                <a:gd name="T53" fmla="*/ 1640 h 1918"/>
                <a:gd name="T54" fmla="*/ 1478 w 1861"/>
                <a:gd name="T55" fmla="*/ 1640 h 1918"/>
                <a:gd name="T56" fmla="*/ 1431 w 1861"/>
                <a:gd name="T57" fmla="*/ 1698 h 1918"/>
                <a:gd name="T58" fmla="*/ 1383 w 1861"/>
                <a:gd name="T59" fmla="*/ 1745 h 1918"/>
                <a:gd name="T60" fmla="*/ 1306 w 1861"/>
                <a:gd name="T61" fmla="*/ 1822 h 1918"/>
                <a:gd name="T62" fmla="*/ 1249 w 1861"/>
                <a:gd name="T63" fmla="*/ 1917 h 1918"/>
                <a:gd name="T64" fmla="*/ 1249 w 1861"/>
                <a:gd name="T65" fmla="*/ 1917 h 1918"/>
                <a:gd name="T66" fmla="*/ 1164 w 1861"/>
                <a:gd name="T67" fmla="*/ 1889 h 1918"/>
                <a:gd name="T68" fmla="*/ 1097 w 1861"/>
                <a:gd name="T69" fmla="*/ 1841 h 1918"/>
                <a:gd name="T70" fmla="*/ 1011 w 1861"/>
                <a:gd name="T71" fmla="*/ 1831 h 1918"/>
                <a:gd name="T72" fmla="*/ 849 w 1861"/>
                <a:gd name="T73" fmla="*/ 1879 h 1918"/>
                <a:gd name="T74" fmla="*/ 715 w 1861"/>
                <a:gd name="T75" fmla="*/ 1850 h 1918"/>
                <a:gd name="T76" fmla="*/ 505 w 1861"/>
                <a:gd name="T77" fmla="*/ 1841 h 1918"/>
                <a:gd name="T78" fmla="*/ 382 w 1861"/>
                <a:gd name="T79" fmla="*/ 1841 h 1918"/>
                <a:gd name="T80" fmla="*/ 296 w 1861"/>
                <a:gd name="T81" fmla="*/ 1822 h 1918"/>
                <a:gd name="T82" fmla="*/ 296 w 1861"/>
                <a:gd name="T83" fmla="*/ 1822 h 1918"/>
                <a:gd name="T84" fmla="*/ 286 w 1861"/>
                <a:gd name="T85" fmla="*/ 1774 h 1918"/>
                <a:gd name="T86" fmla="*/ 238 w 1861"/>
                <a:gd name="T87" fmla="*/ 1679 h 1918"/>
                <a:gd name="T88" fmla="*/ 105 w 1861"/>
                <a:gd name="T89" fmla="*/ 1650 h 1918"/>
                <a:gd name="T90" fmla="*/ 124 w 1861"/>
                <a:gd name="T91" fmla="*/ 1393 h 1918"/>
                <a:gd name="T92" fmla="*/ 296 w 1861"/>
                <a:gd name="T93" fmla="*/ 1335 h 1918"/>
                <a:gd name="T94" fmla="*/ 286 w 1861"/>
                <a:gd name="T95" fmla="*/ 1259 h 1918"/>
                <a:gd name="T96" fmla="*/ 324 w 1861"/>
                <a:gd name="T97" fmla="*/ 1164 h 1918"/>
                <a:gd name="T98" fmla="*/ 372 w 1861"/>
                <a:gd name="T99" fmla="*/ 1030 h 1918"/>
                <a:gd name="T100" fmla="*/ 382 w 1861"/>
                <a:gd name="T101" fmla="*/ 916 h 1918"/>
                <a:gd name="T102" fmla="*/ 363 w 1861"/>
                <a:gd name="T103" fmla="*/ 658 h 1918"/>
                <a:gd name="T104" fmla="*/ 429 w 1861"/>
                <a:gd name="T105" fmla="*/ 515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1" h="1918">
                  <a:moveTo>
                    <a:pt x="429" y="515"/>
                  </a:moveTo>
                  <a:lnTo>
                    <a:pt x="429" y="515"/>
                  </a:lnTo>
                  <a:cubicBezTo>
                    <a:pt x="525" y="496"/>
                    <a:pt x="525" y="496"/>
                    <a:pt x="525" y="496"/>
                  </a:cubicBezTo>
                  <a:cubicBezTo>
                    <a:pt x="572" y="544"/>
                    <a:pt x="620" y="534"/>
                    <a:pt x="668" y="515"/>
                  </a:cubicBezTo>
                  <a:cubicBezTo>
                    <a:pt x="734" y="487"/>
                    <a:pt x="925" y="448"/>
                    <a:pt x="849" y="334"/>
                  </a:cubicBezTo>
                  <a:cubicBezTo>
                    <a:pt x="763" y="229"/>
                    <a:pt x="782" y="220"/>
                    <a:pt x="877" y="143"/>
                  </a:cubicBezTo>
                  <a:cubicBezTo>
                    <a:pt x="906" y="115"/>
                    <a:pt x="1021" y="0"/>
                    <a:pt x="1059" y="58"/>
                  </a:cubicBezTo>
                  <a:cubicBezTo>
                    <a:pt x="1126" y="153"/>
                    <a:pt x="1288" y="38"/>
                    <a:pt x="1316" y="105"/>
                  </a:cubicBezTo>
                  <a:cubicBezTo>
                    <a:pt x="1373" y="229"/>
                    <a:pt x="1440" y="105"/>
                    <a:pt x="1545" y="105"/>
                  </a:cubicBezTo>
                  <a:cubicBezTo>
                    <a:pt x="1726" y="86"/>
                    <a:pt x="1726" y="86"/>
                    <a:pt x="1726" y="86"/>
                  </a:cubicBezTo>
                  <a:lnTo>
                    <a:pt x="1726" y="86"/>
                  </a:lnTo>
                  <a:cubicBezTo>
                    <a:pt x="1745" y="96"/>
                    <a:pt x="1783" y="105"/>
                    <a:pt x="1802" y="134"/>
                  </a:cubicBezTo>
                  <a:cubicBezTo>
                    <a:pt x="1812" y="162"/>
                    <a:pt x="1812" y="181"/>
                    <a:pt x="1822" y="220"/>
                  </a:cubicBezTo>
                  <a:cubicBezTo>
                    <a:pt x="1831" y="248"/>
                    <a:pt x="1850" y="277"/>
                    <a:pt x="1860" y="305"/>
                  </a:cubicBezTo>
                  <a:lnTo>
                    <a:pt x="1860" y="305"/>
                  </a:lnTo>
                  <a:cubicBezTo>
                    <a:pt x="1831" y="372"/>
                    <a:pt x="1831" y="372"/>
                    <a:pt x="1831" y="372"/>
                  </a:cubicBezTo>
                  <a:cubicBezTo>
                    <a:pt x="1822" y="448"/>
                    <a:pt x="1764" y="458"/>
                    <a:pt x="1717" y="496"/>
                  </a:cubicBezTo>
                  <a:cubicBezTo>
                    <a:pt x="1640" y="534"/>
                    <a:pt x="1650" y="630"/>
                    <a:pt x="1573" y="658"/>
                  </a:cubicBezTo>
                  <a:cubicBezTo>
                    <a:pt x="1526" y="677"/>
                    <a:pt x="1488" y="696"/>
                    <a:pt x="1469" y="744"/>
                  </a:cubicBezTo>
                  <a:cubicBezTo>
                    <a:pt x="1450" y="801"/>
                    <a:pt x="1469" y="859"/>
                    <a:pt x="1431" y="897"/>
                  </a:cubicBezTo>
                  <a:cubicBezTo>
                    <a:pt x="1354" y="954"/>
                    <a:pt x="1326" y="868"/>
                    <a:pt x="1316" y="1001"/>
                  </a:cubicBezTo>
                  <a:cubicBezTo>
                    <a:pt x="1306" y="1049"/>
                    <a:pt x="1335" y="1106"/>
                    <a:pt x="1326" y="1145"/>
                  </a:cubicBezTo>
                  <a:cubicBezTo>
                    <a:pt x="1316" y="1173"/>
                    <a:pt x="1259" y="1183"/>
                    <a:pt x="1288" y="1221"/>
                  </a:cubicBezTo>
                  <a:cubicBezTo>
                    <a:pt x="1335" y="1288"/>
                    <a:pt x="1431" y="1164"/>
                    <a:pt x="1469" y="1183"/>
                  </a:cubicBezTo>
                  <a:cubicBezTo>
                    <a:pt x="1507" y="1192"/>
                    <a:pt x="1507" y="1288"/>
                    <a:pt x="1507" y="1316"/>
                  </a:cubicBezTo>
                  <a:cubicBezTo>
                    <a:pt x="1507" y="1373"/>
                    <a:pt x="1488" y="1431"/>
                    <a:pt x="1555" y="1469"/>
                  </a:cubicBezTo>
                  <a:cubicBezTo>
                    <a:pt x="1631" y="1507"/>
                    <a:pt x="1516" y="1622"/>
                    <a:pt x="1478" y="1640"/>
                  </a:cubicBezTo>
                  <a:lnTo>
                    <a:pt x="1478" y="1640"/>
                  </a:lnTo>
                  <a:cubicBezTo>
                    <a:pt x="1459" y="1660"/>
                    <a:pt x="1450" y="1679"/>
                    <a:pt x="1431" y="1698"/>
                  </a:cubicBezTo>
                  <a:cubicBezTo>
                    <a:pt x="1411" y="1707"/>
                    <a:pt x="1393" y="1726"/>
                    <a:pt x="1383" y="1745"/>
                  </a:cubicBezTo>
                  <a:cubicBezTo>
                    <a:pt x="1354" y="1764"/>
                    <a:pt x="1335" y="1793"/>
                    <a:pt x="1306" y="1822"/>
                  </a:cubicBezTo>
                  <a:cubicBezTo>
                    <a:pt x="1288" y="1860"/>
                    <a:pt x="1278" y="1889"/>
                    <a:pt x="1249" y="1917"/>
                  </a:cubicBezTo>
                  <a:lnTo>
                    <a:pt x="1249" y="1917"/>
                  </a:lnTo>
                  <a:cubicBezTo>
                    <a:pt x="1221" y="1908"/>
                    <a:pt x="1192" y="1898"/>
                    <a:pt x="1164" y="1889"/>
                  </a:cubicBezTo>
                  <a:cubicBezTo>
                    <a:pt x="1135" y="1879"/>
                    <a:pt x="1126" y="1850"/>
                    <a:pt x="1097" y="1841"/>
                  </a:cubicBezTo>
                  <a:cubicBezTo>
                    <a:pt x="1068" y="1831"/>
                    <a:pt x="1039" y="1831"/>
                    <a:pt x="1011" y="1831"/>
                  </a:cubicBezTo>
                  <a:cubicBezTo>
                    <a:pt x="954" y="1841"/>
                    <a:pt x="916" y="1889"/>
                    <a:pt x="849" y="1879"/>
                  </a:cubicBezTo>
                  <a:cubicBezTo>
                    <a:pt x="801" y="1869"/>
                    <a:pt x="754" y="1869"/>
                    <a:pt x="715" y="1850"/>
                  </a:cubicBezTo>
                  <a:cubicBezTo>
                    <a:pt x="649" y="1831"/>
                    <a:pt x="563" y="1774"/>
                    <a:pt x="505" y="1841"/>
                  </a:cubicBezTo>
                  <a:cubicBezTo>
                    <a:pt x="458" y="1908"/>
                    <a:pt x="439" y="1869"/>
                    <a:pt x="382" y="1841"/>
                  </a:cubicBezTo>
                  <a:cubicBezTo>
                    <a:pt x="353" y="1831"/>
                    <a:pt x="324" y="1831"/>
                    <a:pt x="296" y="1822"/>
                  </a:cubicBezTo>
                  <a:lnTo>
                    <a:pt x="296" y="1822"/>
                  </a:lnTo>
                  <a:cubicBezTo>
                    <a:pt x="286" y="1774"/>
                    <a:pt x="286" y="1774"/>
                    <a:pt x="286" y="1774"/>
                  </a:cubicBezTo>
                  <a:cubicBezTo>
                    <a:pt x="277" y="1745"/>
                    <a:pt x="286" y="1688"/>
                    <a:pt x="238" y="1679"/>
                  </a:cubicBezTo>
                  <a:cubicBezTo>
                    <a:pt x="191" y="1669"/>
                    <a:pt x="153" y="1669"/>
                    <a:pt x="105" y="1650"/>
                  </a:cubicBezTo>
                  <a:cubicBezTo>
                    <a:pt x="0" y="1602"/>
                    <a:pt x="57" y="1440"/>
                    <a:pt x="124" y="1393"/>
                  </a:cubicBezTo>
                  <a:cubicBezTo>
                    <a:pt x="172" y="1364"/>
                    <a:pt x="296" y="1393"/>
                    <a:pt x="296" y="1335"/>
                  </a:cubicBezTo>
                  <a:cubicBezTo>
                    <a:pt x="296" y="1316"/>
                    <a:pt x="267" y="1278"/>
                    <a:pt x="286" y="1259"/>
                  </a:cubicBezTo>
                  <a:cubicBezTo>
                    <a:pt x="324" y="1240"/>
                    <a:pt x="324" y="1211"/>
                    <a:pt x="324" y="1164"/>
                  </a:cubicBezTo>
                  <a:cubicBezTo>
                    <a:pt x="343" y="1106"/>
                    <a:pt x="334" y="1078"/>
                    <a:pt x="372" y="1030"/>
                  </a:cubicBezTo>
                  <a:cubicBezTo>
                    <a:pt x="401" y="992"/>
                    <a:pt x="401" y="963"/>
                    <a:pt x="382" y="916"/>
                  </a:cubicBezTo>
                  <a:cubicBezTo>
                    <a:pt x="353" y="859"/>
                    <a:pt x="343" y="725"/>
                    <a:pt x="363" y="658"/>
                  </a:cubicBezTo>
                  <a:cubicBezTo>
                    <a:pt x="372" y="611"/>
                    <a:pt x="439" y="563"/>
                    <a:pt x="429" y="51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Freeform 5"/>
            <p:cNvSpPr>
              <a:spLocks noChangeArrowheads="1"/>
            </p:cNvSpPr>
            <p:nvPr/>
          </p:nvSpPr>
          <p:spPr bwMode="auto">
            <a:xfrm>
              <a:off x="19347213" y="2902687"/>
              <a:ext cx="691834" cy="1094746"/>
            </a:xfrm>
            <a:custGeom>
              <a:avLst/>
              <a:gdLst>
                <a:gd name="T0" fmla="*/ 47 w 1393"/>
                <a:gd name="T1" fmla="*/ 448 h 2204"/>
                <a:gd name="T2" fmla="*/ 47 w 1393"/>
                <a:gd name="T3" fmla="*/ 448 h 2204"/>
                <a:gd name="T4" fmla="*/ 95 w 1393"/>
                <a:gd name="T5" fmla="*/ 496 h 2204"/>
                <a:gd name="T6" fmla="*/ 134 w 1393"/>
                <a:gd name="T7" fmla="*/ 572 h 2204"/>
                <a:gd name="T8" fmla="*/ 124 w 1393"/>
                <a:gd name="T9" fmla="*/ 677 h 2204"/>
                <a:gd name="T10" fmla="*/ 57 w 1393"/>
                <a:gd name="T11" fmla="*/ 820 h 2204"/>
                <a:gd name="T12" fmla="*/ 38 w 1393"/>
                <a:gd name="T13" fmla="*/ 964 h 2204"/>
                <a:gd name="T14" fmla="*/ 105 w 1393"/>
                <a:gd name="T15" fmla="*/ 1106 h 2204"/>
                <a:gd name="T16" fmla="*/ 191 w 1393"/>
                <a:gd name="T17" fmla="*/ 1135 h 2204"/>
                <a:gd name="T18" fmla="*/ 238 w 1393"/>
                <a:gd name="T19" fmla="*/ 1144 h 2204"/>
                <a:gd name="T20" fmla="*/ 362 w 1393"/>
                <a:gd name="T21" fmla="*/ 1106 h 2204"/>
                <a:gd name="T22" fmla="*/ 591 w 1393"/>
                <a:gd name="T23" fmla="*/ 1087 h 2204"/>
                <a:gd name="T24" fmla="*/ 696 w 1393"/>
                <a:gd name="T25" fmla="*/ 1268 h 2204"/>
                <a:gd name="T26" fmla="*/ 744 w 1393"/>
                <a:gd name="T27" fmla="*/ 1412 h 2204"/>
                <a:gd name="T28" fmla="*/ 677 w 1393"/>
                <a:gd name="T29" fmla="*/ 1555 h 2204"/>
                <a:gd name="T30" fmla="*/ 629 w 1393"/>
                <a:gd name="T31" fmla="*/ 1660 h 2204"/>
                <a:gd name="T32" fmla="*/ 668 w 1393"/>
                <a:gd name="T33" fmla="*/ 1736 h 2204"/>
                <a:gd name="T34" fmla="*/ 467 w 1393"/>
                <a:gd name="T35" fmla="*/ 1955 h 2204"/>
                <a:gd name="T36" fmla="*/ 439 w 1393"/>
                <a:gd name="T37" fmla="*/ 2022 h 2204"/>
                <a:gd name="T38" fmla="*/ 439 w 1393"/>
                <a:gd name="T39" fmla="*/ 2022 h 2204"/>
                <a:gd name="T40" fmla="*/ 486 w 1393"/>
                <a:gd name="T41" fmla="*/ 2117 h 2204"/>
                <a:gd name="T42" fmla="*/ 524 w 1393"/>
                <a:gd name="T43" fmla="*/ 2117 h 2204"/>
                <a:gd name="T44" fmla="*/ 591 w 1393"/>
                <a:gd name="T45" fmla="*/ 2127 h 2204"/>
                <a:gd name="T46" fmla="*/ 629 w 1393"/>
                <a:gd name="T47" fmla="*/ 2089 h 2204"/>
                <a:gd name="T48" fmla="*/ 668 w 1393"/>
                <a:gd name="T49" fmla="*/ 2079 h 2204"/>
                <a:gd name="T50" fmla="*/ 744 w 1393"/>
                <a:gd name="T51" fmla="*/ 2060 h 2204"/>
                <a:gd name="T52" fmla="*/ 887 w 1393"/>
                <a:gd name="T53" fmla="*/ 2098 h 2204"/>
                <a:gd name="T54" fmla="*/ 1039 w 1393"/>
                <a:gd name="T55" fmla="*/ 2079 h 2204"/>
                <a:gd name="T56" fmla="*/ 1097 w 1393"/>
                <a:gd name="T57" fmla="*/ 2146 h 2204"/>
                <a:gd name="T58" fmla="*/ 1154 w 1393"/>
                <a:gd name="T59" fmla="*/ 2203 h 2204"/>
                <a:gd name="T60" fmla="*/ 1268 w 1393"/>
                <a:gd name="T61" fmla="*/ 2174 h 2204"/>
                <a:gd name="T62" fmla="*/ 1268 w 1393"/>
                <a:gd name="T63" fmla="*/ 2174 h 2204"/>
                <a:gd name="T64" fmla="*/ 1297 w 1393"/>
                <a:gd name="T65" fmla="*/ 2127 h 2204"/>
                <a:gd name="T66" fmla="*/ 1278 w 1393"/>
                <a:gd name="T67" fmla="*/ 1993 h 2204"/>
                <a:gd name="T68" fmla="*/ 1268 w 1393"/>
                <a:gd name="T69" fmla="*/ 1793 h 2204"/>
                <a:gd name="T70" fmla="*/ 1344 w 1393"/>
                <a:gd name="T71" fmla="*/ 1612 h 2204"/>
                <a:gd name="T72" fmla="*/ 1383 w 1393"/>
                <a:gd name="T73" fmla="*/ 1373 h 2204"/>
                <a:gd name="T74" fmla="*/ 1344 w 1393"/>
                <a:gd name="T75" fmla="*/ 1087 h 2204"/>
                <a:gd name="T76" fmla="*/ 1154 w 1393"/>
                <a:gd name="T77" fmla="*/ 887 h 2204"/>
                <a:gd name="T78" fmla="*/ 801 w 1393"/>
                <a:gd name="T79" fmla="*/ 649 h 2204"/>
                <a:gd name="T80" fmla="*/ 591 w 1393"/>
                <a:gd name="T81" fmla="*/ 343 h 2204"/>
                <a:gd name="T82" fmla="*/ 505 w 1393"/>
                <a:gd name="T83" fmla="*/ 305 h 2204"/>
                <a:gd name="T84" fmla="*/ 448 w 1393"/>
                <a:gd name="T85" fmla="*/ 220 h 2204"/>
                <a:gd name="T86" fmla="*/ 343 w 1393"/>
                <a:gd name="T87" fmla="*/ 19 h 2204"/>
                <a:gd name="T88" fmla="*/ 334 w 1393"/>
                <a:gd name="T89" fmla="*/ 0 h 2204"/>
                <a:gd name="T90" fmla="*/ 334 w 1393"/>
                <a:gd name="T91" fmla="*/ 0 h 2204"/>
                <a:gd name="T92" fmla="*/ 248 w 1393"/>
                <a:gd name="T93" fmla="*/ 19 h 2204"/>
                <a:gd name="T94" fmla="*/ 238 w 1393"/>
                <a:gd name="T95" fmla="*/ 172 h 2204"/>
                <a:gd name="T96" fmla="*/ 229 w 1393"/>
                <a:gd name="T97" fmla="*/ 296 h 2204"/>
                <a:gd name="T98" fmla="*/ 162 w 1393"/>
                <a:gd name="T99" fmla="*/ 286 h 2204"/>
                <a:gd name="T100" fmla="*/ 29 w 1393"/>
                <a:gd name="T101" fmla="*/ 239 h 2204"/>
                <a:gd name="T102" fmla="*/ 19 w 1393"/>
                <a:gd name="T103" fmla="*/ 305 h 2204"/>
                <a:gd name="T104" fmla="*/ 38 w 1393"/>
                <a:gd name="T105" fmla="*/ 391 h 2204"/>
                <a:gd name="T106" fmla="*/ 47 w 1393"/>
                <a:gd name="T107" fmla="*/ 448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3" h="2204">
                  <a:moveTo>
                    <a:pt x="47" y="448"/>
                  </a:moveTo>
                  <a:lnTo>
                    <a:pt x="47" y="448"/>
                  </a:lnTo>
                  <a:cubicBezTo>
                    <a:pt x="67" y="467"/>
                    <a:pt x="76" y="477"/>
                    <a:pt x="95" y="496"/>
                  </a:cubicBezTo>
                  <a:cubicBezTo>
                    <a:pt x="134" y="515"/>
                    <a:pt x="124" y="534"/>
                    <a:pt x="134" y="572"/>
                  </a:cubicBezTo>
                  <a:cubicBezTo>
                    <a:pt x="152" y="610"/>
                    <a:pt x="181" y="658"/>
                    <a:pt x="124" y="677"/>
                  </a:cubicBezTo>
                  <a:cubicBezTo>
                    <a:pt x="47" y="696"/>
                    <a:pt x="76" y="754"/>
                    <a:pt x="57" y="820"/>
                  </a:cubicBezTo>
                  <a:cubicBezTo>
                    <a:pt x="86" y="897"/>
                    <a:pt x="38" y="897"/>
                    <a:pt x="38" y="964"/>
                  </a:cubicBezTo>
                  <a:cubicBezTo>
                    <a:pt x="38" y="1011"/>
                    <a:pt x="86" y="1059"/>
                    <a:pt x="105" y="1106"/>
                  </a:cubicBezTo>
                  <a:cubicBezTo>
                    <a:pt x="124" y="1221"/>
                    <a:pt x="143" y="1144"/>
                    <a:pt x="191" y="1135"/>
                  </a:cubicBezTo>
                  <a:cubicBezTo>
                    <a:pt x="210" y="1135"/>
                    <a:pt x="219" y="1144"/>
                    <a:pt x="238" y="1144"/>
                  </a:cubicBezTo>
                  <a:cubicBezTo>
                    <a:pt x="267" y="1154"/>
                    <a:pt x="334" y="1116"/>
                    <a:pt x="362" y="1106"/>
                  </a:cubicBezTo>
                  <a:cubicBezTo>
                    <a:pt x="448" y="1087"/>
                    <a:pt x="515" y="1116"/>
                    <a:pt x="591" y="1087"/>
                  </a:cubicBezTo>
                  <a:cubicBezTo>
                    <a:pt x="753" y="1040"/>
                    <a:pt x="686" y="1154"/>
                    <a:pt x="696" y="1268"/>
                  </a:cubicBezTo>
                  <a:cubicBezTo>
                    <a:pt x="706" y="1316"/>
                    <a:pt x="734" y="1364"/>
                    <a:pt x="744" y="1412"/>
                  </a:cubicBezTo>
                  <a:cubicBezTo>
                    <a:pt x="744" y="1450"/>
                    <a:pt x="686" y="1507"/>
                    <a:pt x="677" y="1555"/>
                  </a:cubicBezTo>
                  <a:cubicBezTo>
                    <a:pt x="715" y="1621"/>
                    <a:pt x="639" y="1612"/>
                    <a:pt x="629" y="1660"/>
                  </a:cubicBezTo>
                  <a:cubicBezTo>
                    <a:pt x="629" y="1679"/>
                    <a:pt x="658" y="1717"/>
                    <a:pt x="668" y="1736"/>
                  </a:cubicBezTo>
                  <a:cubicBezTo>
                    <a:pt x="696" y="1841"/>
                    <a:pt x="515" y="1879"/>
                    <a:pt x="467" y="1955"/>
                  </a:cubicBezTo>
                  <a:cubicBezTo>
                    <a:pt x="439" y="2022"/>
                    <a:pt x="439" y="2022"/>
                    <a:pt x="439" y="2022"/>
                  </a:cubicBezTo>
                  <a:lnTo>
                    <a:pt x="439" y="2022"/>
                  </a:lnTo>
                  <a:cubicBezTo>
                    <a:pt x="448" y="2051"/>
                    <a:pt x="467" y="2098"/>
                    <a:pt x="486" y="2117"/>
                  </a:cubicBezTo>
                  <a:cubicBezTo>
                    <a:pt x="496" y="2117"/>
                    <a:pt x="515" y="2117"/>
                    <a:pt x="524" y="2117"/>
                  </a:cubicBezTo>
                  <a:cubicBezTo>
                    <a:pt x="543" y="2117"/>
                    <a:pt x="563" y="2136"/>
                    <a:pt x="591" y="2127"/>
                  </a:cubicBezTo>
                  <a:cubicBezTo>
                    <a:pt x="610" y="2127"/>
                    <a:pt x="610" y="2098"/>
                    <a:pt x="629" y="2089"/>
                  </a:cubicBezTo>
                  <a:cubicBezTo>
                    <a:pt x="648" y="2070"/>
                    <a:pt x="648" y="2079"/>
                    <a:pt x="668" y="2079"/>
                  </a:cubicBezTo>
                  <a:cubicBezTo>
                    <a:pt x="686" y="2079"/>
                    <a:pt x="706" y="2032"/>
                    <a:pt x="744" y="2060"/>
                  </a:cubicBezTo>
                  <a:cubicBezTo>
                    <a:pt x="801" y="2108"/>
                    <a:pt x="801" y="2117"/>
                    <a:pt x="887" y="2098"/>
                  </a:cubicBezTo>
                  <a:cubicBezTo>
                    <a:pt x="935" y="2089"/>
                    <a:pt x="992" y="2060"/>
                    <a:pt x="1039" y="2079"/>
                  </a:cubicBezTo>
                  <a:cubicBezTo>
                    <a:pt x="1077" y="2089"/>
                    <a:pt x="1087" y="2108"/>
                    <a:pt x="1097" y="2146"/>
                  </a:cubicBezTo>
                  <a:cubicBezTo>
                    <a:pt x="1097" y="2165"/>
                    <a:pt x="1125" y="2203"/>
                    <a:pt x="1154" y="2203"/>
                  </a:cubicBezTo>
                  <a:cubicBezTo>
                    <a:pt x="1182" y="2203"/>
                    <a:pt x="1240" y="2156"/>
                    <a:pt x="1268" y="2174"/>
                  </a:cubicBezTo>
                  <a:lnTo>
                    <a:pt x="1268" y="2174"/>
                  </a:lnTo>
                  <a:cubicBezTo>
                    <a:pt x="1268" y="2156"/>
                    <a:pt x="1278" y="2146"/>
                    <a:pt x="1297" y="2127"/>
                  </a:cubicBezTo>
                  <a:cubicBezTo>
                    <a:pt x="1325" y="2089"/>
                    <a:pt x="1287" y="2032"/>
                    <a:pt x="1278" y="1993"/>
                  </a:cubicBezTo>
                  <a:cubicBezTo>
                    <a:pt x="1259" y="1936"/>
                    <a:pt x="1268" y="1860"/>
                    <a:pt x="1268" y="1793"/>
                  </a:cubicBezTo>
                  <a:cubicBezTo>
                    <a:pt x="1268" y="1736"/>
                    <a:pt x="1325" y="1669"/>
                    <a:pt x="1344" y="1612"/>
                  </a:cubicBezTo>
                  <a:cubicBezTo>
                    <a:pt x="1383" y="1526"/>
                    <a:pt x="1383" y="1469"/>
                    <a:pt x="1383" y="1373"/>
                  </a:cubicBezTo>
                  <a:cubicBezTo>
                    <a:pt x="1383" y="1268"/>
                    <a:pt x="1392" y="1183"/>
                    <a:pt x="1344" y="1087"/>
                  </a:cubicBezTo>
                  <a:cubicBezTo>
                    <a:pt x="1306" y="1011"/>
                    <a:pt x="1221" y="925"/>
                    <a:pt x="1154" y="887"/>
                  </a:cubicBezTo>
                  <a:cubicBezTo>
                    <a:pt x="1049" y="830"/>
                    <a:pt x="868" y="744"/>
                    <a:pt x="801" y="649"/>
                  </a:cubicBezTo>
                  <a:cubicBezTo>
                    <a:pt x="725" y="544"/>
                    <a:pt x="658" y="448"/>
                    <a:pt x="591" y="343"/>
                  </a:cubicBezTo>
                  <a:cubicBezTo>
                    <a:pt x="572" y="324"/>
                    <a:pt x="524" y="334"/>
                    <a:pt x="505" y="305"/>
                  </a:cubicBezTo>
                  <a:cubicBezTo>
                    <a:pt x="477" y="286"/>
                    <a:pt x="458" y="248"/>
                    <a:pt x="448" y="220"/>
                  </a:cubicBezTo>
                  <a:cubicBezTo>
                    <a:pt x="401" y="153"/>
                    <a:pt x="391" y="86"/>
                    <a:pt x="343" y="19"/>
                  </a:cubicBezTo>
                  <a:cubicBezTo>
                    <a:pt x="343" y="10"/>
                    <a:pt x="343" y="10"/>
                    <a:pt x="334" y="0"/>
                  </a:cubicBezTo>
                  <a:lnTo>
                    <a:pt x="334" y="0"/>
                  </a:lnTo>
                  <a:cubicBezTo>
                    <a:pt x="248" y="19"/>
                    <a:pt x="248" y="19"/>
                    <a:pt x="248" y="19"/>
                  </a:cubicBezTo>
                  <a:cubicBezTo>
                    <a:pt x="200" y="67"/>
                    <a:pt x="238" y="115"/>
                    <a:pt x="238" y="172"/>
                  </a:cubicBezTo>
                  <a:cubicBezTo>
                    <a:pt x="238" y="201"/>
                    <a:pt x="238" y="267"/>
                    <a:pt x="229" y="296"/>
                  </a:cubicBezTo>
                  <a:cubicBezTo>
                    <a:pt x="210" y="324"/>
                    <a:pt x="172" y="305"/>
                    <a:pt x="162" y="286"/>
                  </a:cubicBezTo>
                  <a:cubicBezTo>
                    <a:pt x="124" y="248"/>
                    <a:pt x="76" y="220"/>
                    <a:pt x="29" y="239"/>
                  </a:cubicBezTo>
                  <a:cubicBezTo>
                    <a:pt x="0" y="248"/>
                    <a:pt x="9" y="286"/>
                    <a:pt x="19" y="305"/>
                  </a:cubicBezTo>
                  <a:cubicBezTo>
                    <a:pt x="29" y="334"/>
                    <a:pt x="38" y="353"/>
                    <a:pt x="38" y="391"/>
                  </a:cubicBezTo>
                  <a:cubicBezTo>
                    <a:pt x="47" y="448"/>
                    <a:pt x="47" y="448"/>
                    <a:pt x="47" y="44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Freeform 6"/>
            <p:cNvSpPr>
              <a:spLocks noChangeArrowheads="1"/>
            </p:cNvSpPr>
            <p:nvPr/>
          </p:nvSpPr>
          <p:spPr bwMode="auto">
            <a:xfrm>
              <a:off x="18716681" y="2841381"/>
              <a:ext cx="1004913" cy="1188893"/>
            </a:xfrm>
            <a:custGeom>
              <a:avLst/>
              <a:gdLst>
                <a:gd name="T0" fmla="*/ 1411 w 2022"/>
                <a:gd name="T1" fmla="*/ 2260 h 2395"/>
                <a:gd name="T2" fmla="*/ 1411 w 2022"/>
                <a:gd name="T3" fmla="*/ 2260 h 2395"/>
                <a:gd name="T4" fmla="*/ 1459 w 2022"/>
                <a:gd name="T5" fmla="*/ 2260 h 2395"/>
                <a:gd name="T6" fmla="*/ 1564 w 2022"/>
                <a:gd name="T7" fmla="*/ 2203 h 2395"/>
                <a:gd name="T8" fmla="*/ 1630 w 2022"/>
                <a:gd name="T9" fmla="*/ 2194 h 2395"/>
                <a:gd name="T10" fmla="*/ 1707 w 2022"/>
                <a:gd name="T11" fmla="*/ 2146 h 2395"/>
                <a:gd name="T12" fmla="*/ 1707 w 2022"/>
                <a:gd name="T13" fmla="*/ 2146 h 2395"/>
                <a:gd name="T14" fmla="*/ 1735 w 2022"/>
                <a:gd name="T15" fmla="*/ 2079 h 2395"/>
                <a:gd name="T16" fmla="*/ 1936 w 2022"/>
                <a:gd name="T17" fmla="*/ 1860 h 2395"/>
                <a:gd name="T18" fmla="*/ 1897 w 2022"/>
                <a:gd name="T19" fmla="*/ 1784 h 2395"/>
                <a:gd name="T20" fmla="*/ 1945 w 2022"/>
                <a:gd name="T21" fmla="*/ 1679 h 2395"/>
                <a:gd name="T22" fmla="*/ 2012 w 2022"/>
                <a:gd name="T23" fmla="*/ 1536 h 2395"/>
                <a:gd name="T24" fmla="*/ 1964 w 2022"/>
                <a:gd name="T25" fmla="*/ 1392 h 2395"/>
                <a:gd name="T26" fmla="*/ 1859 w 2022"/>
                <a:gd name="T27" fmla="*/ 1211 h 2395"/>
                <a:gd name="T28" fmla="*/ 1630 w 2022"/>
                <a:gd name="T29" fmla="*/ 1230 h 2395"/>
                <a:gd name="T30" fmla="*/ 1506 w 2022"/>
                <a:gd name="T31" fmla="*/ 1268 h 2395"/>
                <a:gd name="T32" fmla="*/ 1459 w 2022"/>
                <a:gd name="T33" fmla="*/ 1259 h 2395"/>
                <a:gd name="T34" fmla="*/ 1373 w 2022"/>
                <a:gd name="T35" fmla="*/ 1230 h 2395"/>
                <a:gd name="T36" fmla="*/ 1306 w 2022"/>
                <a:gd name="T37" fmla="*/ 1088 h 2395"/>
                <a:gd name="T38" fmla="*/ 1325 w 2022"/>
                <a:gd name="T39" fmla="*/ 944 h 2395"/>
                <a:gd name="T40" fmla="*/ 1392 w 2022"/>
                <a:gd name="T41" fmla="*/ 801 h 2395"/>
                <a:gd name="T42" fmla="*/ 1402 w 2022"/>
                <a:gd name="T43" fmla="*/ 696 h 2395"/>
                <a:gd name="T44" fmla="*/ 1363 w 2022"/>
                <a:gd name="T45" fmla="*/ 620 h 2395"/>
                <a:gd name="T46" fmla="*/ 1315 w 2022"/>
                <a:gd name="T47" fmla="*/ 572 h 2395"/>
                <a:gd name="T48" fmla="*/ 1315 w 2022"/>
                <a:gd name="T49" fmla="*/ 572 h 2395"/>
                <a:gd name="T50" fmla="*/ 1144 w 2022"/>
                <a:gd name="T51" fmla="*/ 525 h 2395"/>
                <a:gd name="T52" fmla="*/ 1048 w 2022"/>
                <a:gd name="T53" fmla="*/ 420 h 2395"/>
                <a:gd name="T54" fmla="*/ 944 w 2022"/>
                <a:gd name="T55" fmla="*/ 458 h 2395"/>
                <a:gd name="T56" fmla="*/ 867 w 2022"/>
                <a:gd name="T57" fmla="*/ 334 h 2395"/>
                <a:gd name="T58" fmla="*/ 658 w 2022"/>
                <a:gd name="T59" fmla="*/ 200 h 2395"/>
                <a:gd name="T60" fmla="*/ 429 w 2022"/>
                <a:gd name="T61" fmla="*/ 96 h 2395"/>
                <a:gd name="T62" fmla="*/ 305 w 2022"/>
                <a:gd name="T63" fmla="*/ 172 h 2395"/>
                <a:gd name="T64" fmla="*/ 247 w 2022"/>
                <a:gd name="T65" fmla="*/ 258 h 2395"/>
                <a:gd name="T66" fmla="*/ 267 w 2022"/>
                <a:gd name="T67" fmla="*/ 439 h 2395"/>
                <a:gd name="T68" fmla="*/ 267 w 2022"/>
                <a:gd name="T69" fmla="*/ 439 h 2395"/>
                <a:gd name="T70" fmla="*/ 238 w 2022"/>
                <a:gd name="T71" fmla="*/ 487 h 2395"/>
                <a:gd name="T72" fmla="*/ 228 w 2022"/>
                <a:gd name="T73" fmla="*/ 572 h 2395"/>
                <a:gd name="T74" fmla="*/ 267 w 2022"/>
                <a:gd name="T75" fmla="*/ 649 h 2395"/>
                <a:gd name="T76" fmla="*/ 267 w 2022"/>
                <a:gd name="T77" fmla="*/ 773 h 2395"/>
                <a:gd name="T78" fmla="*/ 276 w 2022"/>
                <a:gd name="T79" fmla="*/ 887 h 2395"/>
                <a:gd name="T80" fmla="*/ 181 w 2022"/>
                <a:gd name="T81" fmla="*/ 944 h 2395"/>
                <a:gd name="T82" fmla="*/ 76 w 2022"/>
                <a:gd name="T83" fmla="*/ 1068 h 2395"/>
                <a:gd name="T84" fmla="*/ 57 w 2022"/>
                <a:gd name="T85" fmla="*/ 1316 h 2395"/>
                <a:gd name="T86" fmla="*/ 57 w 2022"/>
                <a:gd name="T87" fmla="*/ 1478 h 2395"/>
                <a:gd name="T88" fmla="*/ 190 w 2022"/>
                <a:gd name="T89" fmla="*/ 1536 h 2395"/>
                <a:gd name="T90" fmla="*/ 286 w 2022"/>
                <a:gd name="T91" fmla="*/ 1593 h 2395"/>
                <a:gd name="T92" fmla="*/ 429 w 2022"/>
                <a:gd name="T93" fmla="*/ 1583 h 2395"/>
                <a:gd name="T94" fmla="*/ 572 w 2022"/>
                <a:gd name="T95" fmla="*/ 1679 h 2395"/>
                <a:gd name="T96" fmla="*/ 648 w 2022"/>
                <a:gd name="T97" fmla="*/ 1707 h 2395"/>
                <a:gd name="T98" fmla="*/ 658 w 2022"/>
                <a:gd name="T99" fmla="*/ 1745 h 2395"/>
                <a:gd name="T100" fmla="*/ 705 w 2022"/>
                <a:gd name="T101" fmla="*/ 1784 h 2395"/>
                <a:gd name="T102" fmla="*/ 724 w 2022"/>
                <a:gd name="T103" fmla="*/ 1860 h 2395"/>
                <a:gd name="T104" fmla="*/ 734 w 2022"/>
                <a:gd name="T105" fmla="*/ 1898 h 2395"/>
                <a:gd name="T106" fmla="*/ 734 w 2022"/>
                <a:gd name="T107" fmla="*/ 1898 h 2395"/>
                <a:gd name="T108" fmla="*/ 839 w 2022"/>
                <a:gd name="T109" fmla="*/ 1965 h 2395"/>
                <a:gd name="T110" fmla="*/ 896 w 2022"/>
                <a:gd name="T111" fmla="*/ 2031 h 2395"/>
                <a:gd name="T112" fmla="*/ 925 w 2022"/>
                <a:gd name="T113" fmla="*/ 2108 h 2395"/>
                <a:gd name="T114" fmla="*/ 1039 w 2022"/>
                <a:gd name="T115" fmla="*/ 2222 h 2395"/>
                <a:gd name="T116" fmla="*/ 1220 w 2022"/>
                <a:gd name="T117" fmla="*/ 2327 h 2395"/>
                <a:gd name="T118" fmla="*/ 1315 w 2022"/>
                <a:gd name="T119" fmla="*/ 2241 h 2395"/>
                <a:gd name="T120" fmla="*/ 1411 w 2022"/>
                <a:gd name="T121" fmla="*/ 2260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2" h="2395">
                  <a:moveTo>
                    <a:pt x="1411" y="2260"/>
                  </a:moveTo>
                  <a:lnTo>
                    <a:pt x="1411" y="2260"/>
                  </a:lnTo>
                  <a:cubicBezTo>
                    <a:pt x="1430" y="2260"/>
                    <a:pt x="1440" y="2270"/>
                    <a:pt x="1459" y="2260"/>
                  </a:cubicBezTo>
                  <a:cubicBezTo>
                    <a:pt x="1497" y="2232"/>
                    <a:pt x="1516" y="2184"/>
                    <a:pt x="1564" y="2203"/>
                  </a:cubicBezTo>
                  <a:cubicBezTo>
                    <a:pt x="1602" y="2213"/>
                    <a:pt x="1611" y="2203"/>
                    <a:pt x="1630" y="2194"/>
                  </a:cubicBezTo>
                  <a:cubicBezTo>
                    <a:pt x="1659" y="2175"/>
                    <a:pt x="1678" y="2156"/>
                    <a:pt x="1707" y="2146"/>
                  </a:cubicBezTo>
                  <a:lnTo>
                    <a:pt x="1707" y="2146"/>
                  </a:lnTo>
                  <a:cubicBezTo>
                    <a:pt x="1735" y="2079"/>
                    <a:pt x="1735" y="2079"/>
                    <a:pt x="1735" y="2079"/>
                  </a:cubicBezTo>
                  <a:cubicBezTo>
                    <a:pt x="1783" y="2003"/>
                    <a:pt x="1964" y="1965"/>
                    <a:pt x="1936" y="1860"/>
                  </a:cubicBezTo>
                  <a:cubicBezTo>
                    <a:pt x="1926" y="1841"/>
                    <a:pt x="1897" y="1803"/>
                    <a:pt x="1897" y="1784"/>
                  </a:cubicBezTo>
                  <a:cubicBezTo>
                    <a:pt x="1907" y="1736"/>
                    <a:pt x="1983" y="1745"/>
                    <a:pt x="1945" y="1679"/>
                  </a:cubicBezTo>
                  <a:cubicBezTo>
                    <a:pt x="1954" y="1631"/>
                    <a:pt x="2012" y="1574"/>
                    <a:pt x="2012" y="1536"/>
                  </a:cubicBezTo>
                  <a:cubicBezTo>
                    <a:pt x="2002" y="1488"/>
                    <a:pt x="1974" y="1440"/>
                    <a:pt x="1964" y="1392"/>
                  </a:cubicBezTo>
                  <a:cubicBezTo>
                    <a:pt x="1954" y="1278"/>
                    <a:pt x="2021" y="1164"/>
                    <a:pt x="1859" y="1211"/>
                  </a:cubicBezTo>
                  <a:cubicBezTo>
                    <a:pt x="1783" y="1240"/>
                    <a:pt x="1716" y="1211"/>
                    <a:pt x="1630" y="1230"/>
                  </a:cubicBezTo>
                  <a:cubicBezTo>
                    <a:pt x="1602" y="1240"/>
                    <a:pt x="1535" y="1278"/>
                    <a:pt x="1506" y="1268"/>
                  </a:cubicBezTo>
                  <a:cubicBezTo>
                    <a:pt x="1487" y="1268"/>
                    <a:pt x="1478" y="1259"/>
                    <a:pt x="1459" y="1259"/>
                  </a:cubicBezTo>
                  <a:cubicBezTo>
                    <a:pt x="1411" y="1268"/>
                    <a:pt x="1392" y="1345"/>
                    <a:pt x="1373" y="1230"/>
                  </a:cubicBezTo>
                  <a:cubicBezTo>
                    <a:pt x="1354" y="1183"/>
                    <a:pt x="1306" y="1135"/>
                    <a:pt x="1306" y="1088"/>
                  </a:cubicBezTo>
                  <a:cubicBezTo>
                    <a:pt x="1306" y="1021"/>
                    <a:pt x="1354" y="1021"/>
                    <a:pt x="1325" y="944"/>
                  </a:cubicBezTo>
                  <a:cubicBezTo>
                    <a:pt x="1344" y="878"/>
                    <a:pt x="1315" y="820"/>
                    <a:pt x="1392" y="801"/>
                  </a:cubicBezTo>
                  <a:cubicBezTo>
                    <a:pt x="1449" y="782"/>
                    <a:pt x="1420" y="734"/>
                    <a:pt x="1402" y="696"/>
                  </a:cubicBezTo>
                  <a:cubicBezTo>
                    <a:pt x="1392" y="658"/>
                    <a:pt x="1402" y="639"/>
                    <a:pt x="1363" y="620"/>
                  </a:cubicBezTo>
                  <a:cubicBezTo>
                    <a:pt x="1344" y="601"/>
                    <a:pt x="1335" y="591"/>
                    <a:pt x="1315" y="572"/>
                  </a:cubicBezTo>
                  <a:lnTo>
                    <a:pt x="1315" y="572"/>
                  </a:lnTo>
                  <a:cubicBezTo>
                    <a:pt x="1230" y="611"/>
                    <a:pt x="1192" y="572"/>
                    <a:pt x="1144" y="525"/>
                  </a:cubicBezTo>
                  <a:cubicBezTo>
                    <a:pt x="1087" y="467"/>
                    <a:pt x="1144" y="420"/>
                    <a:pt x="1048" y="420"/>
                  </a:cubicBezTo>
                  <a:cubicBezTo>
                    <a:pt x="991" y="429"/>
                    <a:pt x="991" y="448"/>
                    <a:pt x="944" y="458"/>
                  </a:cubicBezTo>
                  <a:cubicBezTo>
                    <a:pt x="915" y="467"/>
                    <a:pt x="925" y="353"/>
                    <a:pt x="867" y="334"/>
                  </a:cubicBezTo>
                  <a:cubicBezTo>
                    <a:pt x="781" y="296"/>
                    <a:pt x="715" y="296"/>
                    <a:pt x="658" y="200"/>
                  </a:cubicBezTo>
                  <a:cubicBezTo>
                    <a:pt x="619" y="153"/>
                    <a:pt x="486" y="0"/>
                    <a:pt x="429" y="96"/>
                  </a:cubicBezTo>
                  <a:cubicBezTo>
                    <a:pt x="400" y="134"/>
                    <a:pt x="381" y="220"/>
                    <a:pt x="305" y="172"/>
                  </a:cubicBezTo>
                  <a:cubicBezTo>
                    <a:pt x="228" y="124"/>
                    <a:pt x="209" y="200"/>
                    <a:pt x="247" y="258"/>
                  </a:cubicBezTo>
                  <a:cubicBezTo>
                    <a:pt x="267" y="286"/>
                    <a:pt x="305" y="420"/>
                    <a:pt x="267" y="439"/>
                  </a:cubicBezTo>
                  <a:lnTo>
                    <a:pt x="267" y="439"/>
                  </a:lnTo>
                  <a:cubicBezTo>
                    <a:pt x="267" y="458"/>
                    <a:pt x="247" y="477"/>
                    <a:pt x="238" y="487"/>
                  </a:cubicBezTo>
                  <a:cubicBezTo>
                    <a:pt x="228" y="506"/>
                    <a:pt x="228" y="563"/>
                    <a:pt x="228" y="572"/>
                  </a:cubicBezTo>
                  <a:cubicBezTo>
                    <a:pt x="228" y="611"/>
                    <a:pt x="247" y="620"/>
                    <a:pt x="267" y="649"/>
                  </a:cubicBezTo>
                  <a:cubicBezTo>
                    <a:pt x="286" y="677"/>
                    <a:pt x="267" y="734"/>
                    <a:pt x="267" y="773"/>
                  </a:cubicBezTo>
                  <a:cubicBezTo>
                    <a:pt x="267" y="811"/>
                    <a:pt x="276" y="849"/>
                    <a:pt x="276" y="887"/>
                  </a:cubicBezTo>
                  <a:cubicBezTo>
                    <a:pt x="267" y="935"/>
                    <a:pt x="190" y="897"/>
                    <a:pt x="181" y="944"/>
                  </a:cubicBezTo>
                  <a:cubicBezTo>
                    <a:pt x="162" y="992"/>
                    <a:pt x="105" y="1021"/>
                    <a:pt x="76" y="1068"/>
                  </a:cubicBezTo>
                  <a:cubicBezTo>
                    <a:pt x="57" y="1116"/>
                    <a:pt x="66" y="1250"/>
                    <a:pt x="57" y="1316"/>
                  </a:cubicBezTo>
                  <a:cubicBezTo>
                    <a:pt x="38" y="1383"/>
                    <a:pt x="0" y="1412"/>
                    <a:pt x="57" y="1478"/>
                  </a:cubicBezTo>
                  <a:cubicBezTo>
                    <a:pt x="95" y="1517"/>
                    <a:pt x="152" y="1497"/>
                    <a:pt x="190" y="1536"/>
                  </a:cubicBezTo>
                  <a:cubicBezTo>
                    <a:pt x="219" y="1574"/>
                    <a:pt x="247" y="1583"/>
                    <a:pt x="286" y="1593"/>
                  </a:cubicBezTo>
                  <a:cubicBezTo>
                    <a:pt x="324" y="1622"/>
                    <a:pt x="400" y="1536"/>
                    <a:pt x="429" y="1583"/>
                  </a:cubicBezTo>
                  <a:cubicBezTo>
                    <a:pt x="476" y="1650"/>
                    <a:pt x="505" y="1650"/>
                    <a:pt x="572" y="1679"/>
                  </a:cubicBezTo>
                  <a:cubicBezTo>
                    <a:pt x="600" y="1679"/>
                    <a:pt x="639" y="1679"/>
                    <a:pt x="648" y="1707"/>
                  </a:cubicBezTo>
                  <a:cubicBezTo>
                    <a:pt x="648" y="1717"/>
                    <a:pt x="648" y="1736"/>
                    <a:pt x="658" y="1745"/>
                  </a:cubicBezTo>
                  <a:cubicBezTo>
                    <a:pt x="667" y="1755"/>
                    <a:pt x="705" y="1755"/>
                    <a:pt x="705" y="1784"/>
                  </a:cubicBezTo>
                  <a:cubicBezTo>
                    <a:pt x="705" y="1803"/>
                    <a:pt x="715" y="1841"/>
                    <a:pt x="724" y="1860"/>
                  </a:cubicBezTo>
                  <a:cubicBezTo>
                    <a:pt x="734" y="1898"/>
                    <a:pt x="734" y="1898"/>
                    <a:pt x="734" y="1898"/>
                  </a:cubicBezTo>
                  <a:lnTo>
                    <a:pt x="734" y="1898"/>
                  </a:lnTo>
                  <a:cubicBezTo>
                    <a:pt x="763" y="1917"/>
                    <a:pt x="829" y="1927"/>
                    <a:pt x="839" y="1965"/>
                  </a:cubicBezTo>
                  <a:cubicBezTo>
                    <a:pt x="848" y="2003"/>
                    <a:pt x="867" y="2003"/>
                    <a:pt x="896" y="2031"/>
                  </a:cubicBezTo>
                  <a:cubicBezTo>
                    <a:pt x="915" y="2060"/>
                    <a:pt x="906" y="2079"/>
                    <a:pt x="925" y="2108"/>
                  </a:cubicBezTo>
                  <a:cubicBezTo>
                    <a:pt x="953" y="2156"/>
                    <a:pt x="982" y="2194"/>
                    <a:pt x="1039" y="2222"/>
                  </a:cubicBezTo>
                  <a:cubicBezTo>
                    <a:pt x="1096" y="2260"/>
                    <a:pt x="1144" y="2394"/>
                    <a:pt x="1220" y="2327"/>
                  </a:cubicBezTo>
                  <a:cubicBezTo>
                    <a:pt x="1258" y="2298"/>
                    <a:pt x="1258" y="2251"/>
                    <a:pt x="1315" y="2241"/>
                  </a:cubicBezTo>
                  <a:cubicBezTo>
                    <a:pt x="1344" y="2241"/>
                    <a:pt x="1392" y="2241"/>
                    <a:pt x="1411" y="226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Freeform 7"/>
            <p:cNvSpPr>
              <a:spLocks noChangeArrowheads="1"/>
            </p:cNvSpPr>
            <p:nvPr/>
          </p:nvSpPr>
          <p:spPr bwMode="auto">
            <a:xfrm>
              <a:off x="19417271" y="3907664"/>
              <a:ext cx="761894" cy="626195"/>
            </a:xfrm>
            <a:custGeom>
              <a:avLst/>
              <a:gdLst>
                <a:gd name="T0" fmla="*/ 296 w 1536"/>
                <a:gd name="T1" fmla="*/ 0 h 1260"/>
                <a:gd name="T2" fmla="*/ 296 w 1536"/>
                <a:gd name="T3" fmla="*/ 0 h 1260"/>
                <a:gd name="T4" fmla="*/ 343 w 1536"/>
                <a:gd name="T5" fmla="*/ 95 h 1260"/>
                <a:gd name="T6" fmla="*/ 381 w 1536"/>
                <a:gd name="T7" fmla="*/ 95 h 1260"/>
                <a:gd name="T8" fmla="*/ 448 w 1536"/>
                <a:gd name="T9" fmla="*/ 105 h 1260"/>
                <a:gd name="T10" fmla="*/ 486 w 1536"/>
                <a:gd name="T11" fmla="*/ 67 h 1260"/>
                <a:gd name="T12" fmla="*/ 525 w 1536"/>
                <a:gd name="T13" fmla="*/ 57 h 1260"/>
                <a:gd name="T14" fmla="*/ 601 w 1536"/>
                <a:gd name="T15" fmla="*/ 38 h 1260"/>
                <a:gd name="T16" fmla="*/ 744 w 1536"/>
                <a:gd name="T17" fmla="*/ 76 h 1260"/>
                <a:gd name="T18" fmla="*/ 896 w 1536"/>
                <a:gd name="T19" fmla="*/ 57 h 1260"/>
                <a:gd name="T20" fmla="*/ 954 w 1536"/>
                <a:gd name="T21" fmla="*/ 124 h 1260"/>
                <a:gd name="T22" fmla="*/ 1011 w 1536"/>
                <a:gd name="T23" fmla="*/ 181 h 1260"/>
                <a:gd name="T24" fmla="*/ 1125 w 1536"/>
                <a:gd name="T25" fmla="*/ 152 h 1260"/>
                <a:gd name="T26" fmla="*/ 1125 w 1536"/>
                <a:gd name="T27" fmla="*/ 152 h 1260"/>
                <a:gd name="T28" fmla="*/ 1154 w 1536"/>
                <a:gd name="T29" fmla="*/ 286 h 1260"/>
                <a:gd name="T30" fmla="*/ 1144 w 1536"/>
                <a:gd name="T31" fmla="*/ 496 h 1260"/>
                <a:gd name="T32" fmla="*/ 1259 w 1536"/>
                <a:gd name="T33" fmla="*/ 763 h 1260"/>
                <a:gd name="T34" fmla="*/ 1411 w 1536"/>
                <a:gd name="T35" fmla="*/ 973 h 1260"/>
                <a:gd name="T36" fmla="*/ 1535 w 1536"/>
                <a:gd name="T37" fmla="*/ 1078 h 1260"/>
                <a:gd name="T38" fmla="*/ 1535 w 1536"/>
                <a:gd name="T39" fmla="*/ 1078 h 1260"/>
                <a:gd name="T40" fmla="*/ 1411 w 1536"/>
                <a:gd name="T41" fmla="*/ 1163 h 1260"/>
                <a:gd name="T42" fmla="*/ 1287 w 1536"/>
                <a:gd name="T43" fmla="*/ 1259 h 1260"/>
                <a:gd name="T44" fmla="*/ 1192 w 1536"/>
                <a:gd name="T45" fmla="*/ 1259 h 1260"/>
                <a:gd name="T46" fmla="*/ 1192 w 1536"/>
                <a:gd name="T47" fmla="*/ 1259 h 1260"/>
                <a:gd name="T48" fmla="*/ 1106 w 1536"/>
                <a:gd name="T49" fmla="*/ 1230 h 1260"/>
                <a:gd name="T50" fmla="*/ 963 w 1536"/>
                <a:gd name="T51" fmla="*/ 1192 h 1260"/>
                <a:gd name="T52" fmla="*/ 849 w 1536"/>
                <a:gd name="T53" fmla="*/ 1125 h 1260"/>
                <a:gd name="T54" fmla="*/ 801 w 1536"/>
                <a:gd name="T55" fmla="*/ 1040 h 1260"/>
                <a:gd name="T56" fmla="*/ 667 w 1536"/>
                <a:gd name="T57" fmla="*/ 992 h 1260"/>
                <a:gd name="T58" fmla="*/ 458 w 1536"/>
                <a:gd name="T59" fmla="*/ 1020 h 1260"/>
                <a:gd name="T60" fmla="*/ 458 w 1536"/>
                <a:gd name="T61" fmla="*/ 1020 h 1260"/>
                <a:gd name="T62" fmla="*/ 420 w 1536"/>
                <a:gd name="T63" fmla="*/ 935 h 1260"/>
                <a:gd name="T64" fmla="*/ 400 w 1536"/>
                <a:gd name="T65" fmla="*/ 849 h 1260"/>
                <a:gd name="T66" fmla="*/ 324 w 1536"/>
                <a:gd name="T67" fmla="*/ 801 h 1260"/>
                <a:gd name="T68" fmla="*/ 324 w 1536"/>
                <a:gd name="T69" fmla="*/ 801 h 1260"/>
                <a:gd name="T70" fmla="*/ 258 w 1536"/>
                <a:gd name="T71" fmla="*/ 648 h 1260"/>
                <a:gd name="T72" fmla="*/ 219 w 1536"/>
                <a:gd name="T73" fmla="*/ 572 h 1260"/>
                <a:gd name="T74" fmla="*/ 181 w 1536"/>
                <a:gd name="T75" fmla="*/ 381 h 1260"/>
                <a:gd name="T76" fmla="*/ 95 w 1536"/>
                <a:gd name="T77" fmla="*/ 257 h 1260"/>
                <a:gd name="T78" fmla="*/ 0 w 1536"/>
                <a:gd name="T79" fmla="*/ 114 h 1260"/>
                <a:gd name="T80" fmla="*/ 0 w 1536"/>
                <a:gd name="T81" fmla="*/ 114 h 1260"/>
                <a:gd name="T82" fmla="*/ 48 w 1536"/>
                <a:gd name="T83" fmla="*/ 114 h 1260"/>
                <a:gd name="T84" fmla="*/ 153 w 1536"/>
                <a:gd name="T85" fmla="*/ 57 h 1260"/>
                <a:gd name="T86" fmla="*/ 219 w 1536"/>
                <a:gd name="T87" fmla="*/ 48 h 1260"/>
                <a:gd name="T88" fmla="*/ 296 w 1536"/>
                <a:gd name="T89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6" h="1260">
                  <a:moveTo>
                    <a:pt x="296" y="0"/>
                  </a:moveTo>
                  <a:lnTo>
                    <a:pt x="296" y="0"/>
                  </a:lnTo>
                  <a:cubicBezTo>
                    <a:pt x="305" y="29"/>
                    <a:pt x="324" y="76"/>
                    <a:pt x="343" y="95"/>
                  </a:cubicBezTo>
                  <a:cubicBezTo>
                    <a:pt x="353" y="95"/>
                    <a:pt x="372" y="95"/>
                    <a:pt x="381" y="95"/>
                  </a:cubicBezTo>
                  <a:cubicBezTo>
                    <a:pt x="400" y="95"/>
                    <a:pt x="420" y="114"/>
                    <a:pt x="448" y="105"/>
                  </a:cubicBezTo>
                  <a:cubicBezTo>
                    <a:pt x="467" y="105"/>
                    <a:pt x="467" y="76"/>
                    <a:pt x="486" y="67"/>
                  </a:cubicBezTo>
                  <a:cubicBezTo>
                    <a:pt x="505" y="48"/>
                    <a:pt x="505" y="57"/>
                    <a:pt x="525" y="57"/>
                  </a:cubicBezTo>
                  <a:cubicBezTo>
                    <a:pt x="543" y="57"/>
                    <a:pt x="563" y="10"/>
                    <a:pt x="601" y="38"/>
                  </a:cubicBezTo>
                  <a:cubicBezTo>
                    <a:pt x="658" y="86"/>
                    <a:pt x="658" y="95"/>
                    <a:pt x="744" y="76"/>
                  </a:cubicBezTo>
                  <a:cubicBezTo>
                    <a:pt x="792" y="67"/>
                    <a:pt x="849" y="38"/>
                    <a:pt x="896" y="57"/>
                  </a:cubicBezTo>
                  <a:cubicBezTo>
                    <a:pt x="934" y="67"/>
                    <a:pt x="944" y="86"/>
                    <a:pt x="954" y="124"/>
                  </a:cubicBezTo>
                  <a:cubicBezTo>
                    <a:pt x="954" y="143"/>
                    <a:pt x="982" y="181"/>
                    <a:pt x="1011" y="181"/>
                  </a:cubicBezTo>
                  <a:cubicBezTo>
                    <a:pt x="1039" y="181"/>
                    <a:pt x="1097" y="134"/>
                    <a:pt x="1125" y="152"/>
                  </a:cubicBezTo>
                  <a:lnTo>
                    <a:pt x="1125" y="152"/>
                  </a:lnTo>
                  <a:cubicBezTo>
                    <a:pt x="1125" y="191"/>
                    <a:pt x="1154" y="239"/>
                    <a:pt x="1154" y="286"/>
                  </a:cubicBezTo>
                  <a:cubicBezTo>
                    <a:pt x="1163" y="343"/>
                    <a:pt x="1154" y="429"/>
                    <a:pt x="1144" y="496"/>
                  </a:cubicBezTo>
                  <a:cubicBezTo>
                    <a:pt x="1116" y="639"/>
                    <a:pt x="1173" y="668"/>
                    <a:pt x="1259" y="763"/>
                  </a:cubicBezTo>
                  <a:cubicBezTo>
                    <a:pt x="1326" y="830"/>
                    <a:pt x="1335" y="925"/>
                    <a:pt x="1411" y="973"/>
                  </a:cubicBezTo>
                  <a:cubicBezTo>
                    <a:pt x="1459" y="1001"/>
                    <a:pt x="1497" y="1040"/>
                    <a:pt x="1535" y="1078"/>
                  </a:cubicBezTo>
                  <a:lnTo>
                    <a:pt x="1535" y="1078"/>
                  </a:lnTo>
                  <a:cubicBezTo>
                    <a:pt x="1497" y="1106"/>
                    <a:pt x="1450" y="1144"/>
                    <a:pt x="1411" y="1163"/>
                  </a:cubicBezTo>
                  <a:cubicBezTo>
                    <a:pt x="1373" y="1202"/>
                    <a:pt x="1335" y="1249"/>
                    <a:pt x="1287" y="1259"/>
                  </a:cubicBezTo>
                  <a:cubicBezTo>
                    <a:pt x="1259" y="1259"/>
                    <a:pt x="1221" y="1259"/>
                    <a:pt x="1192" y="1259"/>
                  </a:cubicBezTo>
                  <a:lnTo>
                    <a:pt x="1192" y="1259"/>
                  </a:lnTo>
                  <a:cubicBezTo>
                    <a:pt x="1106" y="1230"/>
                    <a:pt x="1106" y="1230"/>
                    <a:pt x="1106" y="1230"/>
                  </a:cubicBezTo>
                  <a:cubicBezTo>
                    <a:pt x="1059" y="1230"/>
                    <a:pt x="1020" y="1154"/>
                    <a:pt x="963" y="1192"/>
                  </a:cubicBezTo>
                  <a:cubicBezTo>
                    <a:pt x="896" y="1240"/>
                    <a:pt x="877" y="1173"/>
                    <a:pt x="849" y="1125"/>
                  </a:cubicBezTo>
                  <a:cubicBezTo>
                    <a:pt x="839" y="1106"/>
                    <a:pt x="820" y="1049"/>
                    <a:pt x="801" y="1040"/>
                  </a:cubicBezTo>
                  <a:cubicBezTo>
                    <a:pt x="772" y="1020"/>
                    <a:pt x="706" y="1001"/>
                    <a:pt x="667" y="992"/>
                  </a:cubicBezTo>
                  <a:cubicBezTo>
                    <a:pt x="582" y="973"/>
                    <a:pt x="534" y="982"/>
                    <a:pt x="458" y="1020"/>
                  </a:cubicBezTo>
                  <a:lnTo>
                    <a:pt x="458" y="1020"/>
                  </a:lnTo>
                  <a:cubicBezTo>
                    <a:pt x="448" y="992"/>
                    <a:pt x="429" y="963"/>
                    <a:pt x="420" y="935"/>
                  </a:cubicBezTo>
                  <a:cubicBezTo>
                    <a:pt x="410" y="896"/>
                    <a:pt x="410" y="877"/>
                    <a:pt x="400" y="849"/>
                  </a:cubicBezTo>
                  <a:cubicBezTo>
                    <a:pt x="381" y="820"/>
                    <a:pt x="343" y="811"/>
                    <a:pt x="324" y="801"/>
                  </a:cubicBezTo>
                  <a:lnTo>
                    <a:pt x="324" y="801"/>
                  </a:lnTo>
                  <a:cubicBezTo>
                    <a:pt x="315" y="773"/>
                    <a:pt x="258" y="677"/>
                    <a:pt x="258" y="648"/>
                  </a:cubicBezTo>
                  <a:cubicBezTo>
                    <a:pt x="258" y="620"/>
                    <a:pt x="238" y="591"/>
                    <a:pt x="219" y="572"/>
                  </a:cubicBezTo>
                  <a:cubicBezTo>
                    <a:pt x="181" y="515"/>
                    <a:pt x="162" y="458"/>
                    <a:pt x="181" y="381"/>
                  </a:cubicBezTo>
                  <a:cubicBezTo>
                    <a:pt x="162" y="324"/>
                    <a:pt x="133" y="296"/>
                    <a:pt x="95" y="257"/>
                  </a:cubicBezTo>
                  <a:cubicBezTo>
                    <a:pt x="57" y="229"/>
                    <a:pt x="9" y="162"/>
                    <a:pt x="0" y="114"/>
                  </a:cubicBezTo>
                  <a:lnTo>
                    <a:pt x="0" y="114"/>
                  </a:lnTo>
                  <a:cubicBezTo>
                    <a:pt x="19" y="114"/>
                    <a:pt x="29" y="124"/>
                    <a:pt x="48" y="114"/>
                  </a:cubicBezTo>
                  <a:cubicBezTo>
                    <a:pt x="86" y="86"/>
                    <a:pt x="105" y="38"/>
                    <a:pt x="153" y="57"/>
                  </a:cubicBezTo>
                  <a:cubicBezTo>
                    <a:pt x="191" y="67"/>
                    <a:pt x="200" y="57"/>
                    <a:pt x="219" y="48"/>
                  </a:cubicBezTo>
                  <a:cubicBezTo>
                    <a:pt x="248" y="29"/>
                    <a:pt x="267" y="10"/>
                    <a:pt x="296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Freeform 8"/>
            <p:cNvSpPr>
              <a:spLocks noChangeArrowheads="1"/>
            </p:cNvSpPr>
            <p:nvPr/>
          </p:nvSpPr>
          <p:spPr bwMode="auto">
            <a:xfrm>
              <a:off x="16691533" y="2742855"/>
              <a:ext cx="1103432" cy="1293990"/>
            </a:xfrm>
            <a:custGeom>
              <a:avLst/>
              <a:gdLst>
                <a:gd name="T0" fmla="*/ 2088 w 2222"/>
                <a:gd name="T1" fmla="*/ 1001 h 2604"/>
                <a:gd name="T2" fmla="*/ 2049 w 2222"/>
                <a:gd name="T3" fmla="*/ 725 h 2604"/>
                <a:gd name="T4" fmla="*/ 2040 w 2222"/>
                <a:gd name="T5" fmla="*/ 353 h 2604"/>
                <a:gd name="T6" fmla="*/ 2107 w 2222"/>
                <a:gd name="T7" fmla="*/ 315 h 2604"/>
                <a:gd name="T8" fmla="*/ 2068 w 2222"/>
                <a:gd name="T9" fmla="*/ 191 h 2604"/>
                <a:gd name="T10" fmla="*/ 2135 w 2222"/>
                <a:gd name="T11" fmla="*/ 95 h 2604"/>
                <a:gd name="T12" fmla="*/ 2154 w 2222"/>
                <a:gd name="T13" fmla="*/ 0 h 2604"/>
                <a:gd name="T14" fmla="*/ 1973 w 2222"/>
                <a:gd name="T15" fmla="*/ 143 h 2604"/>
                <a:gd name="T16" fmla="*/ 1706 w 2222"/>
                <a:gd name="T17" fmla="*/ 296 h 2604"/>
                <a:gd name="T18" fmla="*/ 1363 w 2222"/>
                <a:gd name="T19" fmla="*/ 563 h 2604"/>
                <a:gd name="T20" fmla="*/ 1239 w 2222"/>
                <a:gd name="T21" fmla="*/ 648 h 2604"/>
                <a:gd name="T22" fmla="*/ 1239 w 2222"/>
                <a:gd name="T23" fmla="*/ 763 h 2604"/>
                <a:gd name="T24" fmla="*/ 1125 w 2222"/>
                <a:gd name="T25" fmla="*/ 849 h 2604"/>
                <a:gd name="T26" fmla="*/ 992 w 2222"/>
                <a:gd name="T27" fmla="*/ 887 h 2604"/>
                <a:gd name="T28" fmla="*/ 830 w 2222"/>
                <a:gd name="T29" fmla="*/ 1001 h 2604"/>
                <a:gd name="T30" fmla="*/ 563 w 2222"/>
                <a:gd name="T31" fmla="*/ 1278 h 2604"/>
                <a:gd name="T32" fmla="*/ 238 w 2222"/>
                <a:gd name="T33" fmla="*/ 1135 h 2604"/>
                <a:gd name="T34" fmla="*/ 191 w 2222"/>
                <a:gd name="T35" fmla="*/ 1163 h 2604"/>
                <a:gd name="T36" fmla="*/ 67 w 2222"/>
                <a:gd name="T37" fmla="*/ 1230 h 2604"/>
                <a:gd name="T38" fmla="*/ 114 w 2222"/>
                <a:gd name="T39" fmla="*/ 1335 h 2604"/>
                <a:gd name="T40" fmla="*/ 267 w 2222"/>
                <a:gd name="T41" fmla="*/ 1555 h 2604"/>
                <a:gd name="T42" fmla="*/ 420 w 2222"/>
                <a:gd name="T43" fmla="*/ 1669 h 2604"/>
                <a:gd name="T44" fmla="*/ 391 w 2222"/>
                <a:gd name="T45" fmla="*/ 1955 h 2604"/>
                <a:gd name="T46" fmla="*/ 382 w 2222"/>
                <a:gd name="T47" fmla="*/ 2336 h 2604"/>
                <a:gd name="T48" fmla="*/ 467 w 2222"/>
                <a:gd name="T49" fmla="*/ 2327 h 2604"/>
                <a:gd name="T50" fmla="*/ 505 w 2222"/>
                <a:gd name="T51" fmla="*/ 2108 h 2604"/>
                <a:gd name="T52" fmla="*/ 658 w 2222"/>
                <a:gd name="T53" fmla="*/ 2012 h 2604"/>
                <a:gd name="T54" fmla="*/ 906 w 2222"/>
                <a:gd name="T55" fmla="*/ 1869 h 2604"/>
                <a:gd name="T56" fmla="*/ 1210 w 2222"/>
                <a:gd name="T57" fmla="*/ 2165 h 2604"/>
                <a:gd name="T58" fmla="*/ 1449 w 2222"/>
                <a:gd name="T59" fmla="*/ 2270 h 2604"/>
                <a:gd name="T60" fmla="*/ 1477 w 2222"/>
                <a:gd name="T61" fmla="*/ 2489 h 2604"/>
                <a:gd name="T62" fmla="*/ 1630 w 2222"/>
                <a:gd name="T63" fmla="*/ 2585 h 2604"/>
                <a:gd name="T64" fmla="*/ 1716 w 2222"/>
                <a:gd name="T65" fmla="*/ 2537 h 2604"/>
                <a:gd name="T66" fmla="*/ 1887 w 2222"/>
                <a:gd name="T67" fmla="*/ 2470 h 2604"/>
                <a:gd name="T68" fmla="*/ 2078 w 2222"/>
                <a:gd name="T69" fmla="*/ 2365 h 2604"/>
                <a:gd name="T70" fmla="*/ 2049 w 2222"/>
                <a:gd name="T71" fmla="*/ 2231 h 2604"/>
                <a:gd name="T72" fmla="*/ 2211 w 2222"/>
                <a:gd name="T73" fmla="*/ 2136 h 2604"/>
                <a:gd name="T74" fmla="*/ 2116 w 2222"/>
                <a:gd name="T75" fmla="*/ 1936 h 2604"/>
                <a:gd name="T76" fmla="*/ 2040 w 2222"/>
                <a:gd name="T77" fmla="*/ 1717 h 2604"/>
                <a:gd name="T78" fmla="*/ 1983 w 2222"/>
                <a:gd name="T79" fmla="*/ 1497 h 2604"/>
                <a:gd name="T80" fmla="*/ 2002 w 2222"/>
                <a:gd name="T81" fmla="*/ 1354 h 2604"/>
                <a:gd name="T82" fmla="*/ 2164 w 2222"/>
                <a:gd name="T83" fmla="*/ 1135 h 2604"/>
                <a:gd name="T84" fmla="*/ 2088 w 2222"/>
                <a:gd name="T85" fmla="*/ 1001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2" h="2604">
                  <a:moveTo>
                    <a:pt x="2088" y="1001"/>
                  </a:moveTo>
                  <a:lnTo>
                    <a:pt x="2088" y="1001"/>
                  </a:lnTo>
                  <a:cubicBezTo>
                    <a:pt x="2040" y="954"/>
                    <a:pt x="2011" y="934"/>
                    <a:pt x="2002" y="858"/>
                  </a:cubicBezTo>
                  <a:cubicBezTo>
                    <a:pt x="1983" y="782"/>
                    <a:pt x="2021" y="772"/>
                    <a:pt x="2049" y="725"/>
                  </a:cubicBezTo>
                  <a:cubicBezTo>
                    <a:pt x="2088" y="658"/>
                    <a:pt x="2049" y="610"/>
                    <a:pt x="2059" y="553"/>
                  </a:cubicBezTo>
                  <a:cubicBezTo>
                    <a:pt x="2078" y="486"/>
                    <a:pt x="2021" y="429"/>
                    <a:pt x="2040" y="353"/>
                  </a:cubicBezTo>
                  <a:cubicBezTo>
                    <a:pt x="2107" y="315"/>
                    <a:pt x="2107" y="315"/>
                    <a:pt x="2107" y="315"/>
                  </a:cubicBezTo>
                  <a:lnTo>
                    <a:pt x="2107" y="315"/>
                  </a:lnTo>
                  <a:cubicBezTo>
                    <a:pt x="2125" y="296"/>
                    <a:pt x="2164" y="276"/>
                    <a:pt x="2135" y="258"/>
                  </a:cubicBezTo>
                  <a:cubicBezTo>
                    <a:pt x="2116" y="238"/>
                    <a:pt x="2078" y="219"/>
                    <a:pt x="2068" y="191"/>
                  </a:cubicBezTo>
                  <a:cubicBezTo>
                    <a:pt x="2068" y="172"/>
                    <a:pt x="2088" y="143"/>
                    <a:pt x="2107" y="133"/>
                  </a:cubicBezTo>
                  <a:cubicBezTo>
                    <a:pt x="2116" y="114"/>
                    <a:pt x="2125" y="105"/>
                    <a:pt x="2135" y="95"/>
                  </a:cubicBezTo>
                  <a:cubicBezTo>
                    <a:pt x="2154" y="0"/>
                    <a:pt x="2154" y="0"/>
                    <a:pt x="2154" y="0"/>
                  </a:cubicBezTo>
                  <a:lnTo>
                    <a:pt x="2154" y="0"/>
                  </a:lnTo>
                  <a:cubicBezTo>
                    <a:pt x="2135" y="0"/>
                    <a:pt x="2125" y="0"/>
                    <a:pt x="2116" y="0"/>
                  </a:cubicBezTo>
                  <a:cubicBezTo>
                    <a:pt x="2030" y="0"/>
                    <a:pt x="2030" y="124"/>
                    <a:pt x="1973" y="143"/>
                  </a:cubicBezTo>
                  <a:cubicBezTo>
                    <a:pt x="1897" y="162"/>
                    <a:pt x="1859" y="219"/>
                    <a:pt x="1839" y="296"/>
                  </a:cubicBezTo>
                  <a:cubicBezTo>
                    <a:pt x="1811" y="372"/>
                    <a:pt x="1754" y="315"/>
                    <a:pt x="1706" y="296"/>
                  </a:cubicBezTo>
                  <a:cubicBezTo>
                    <a:pt x="1563" y="229"/>
                    <a:pt x="1563" y="381"/>
                    <a:pt x="1515" y="477"/>
                  </a:cubicBezTo>
                  <a:cubicBezTo>
                    <a:pt x="1477" y="553"/>
                    <a:pt x="1468" y="582"/>
                    <a:pt x="1363" y="563"/>
                  </a:cubicBezTo>
                  <a:cubicBezTo>
                    <a:pt x="1296" y="553"/>
                    <a:pt x="1325" y="610"/>
                    <a:pt x="1287" y="639"/>
                  </a:cubicBezTo>
                  <a:cubicBezTo>
                    <a:pt x="1277" y="648"/>
                    <a:pt x="1248" y="639"/>
                    <a:pt x="1239" y="648"/>
                  </a:cubicBezTo>
                  <a:cubicBezTo>
                    <a:pt x="1210" y="706"/>
                    <a:pt x="1210" y="706"/>
                    <a:pt x="1210" y="706"/>
                  </a:cubicBezTo>
                  <a:cubicBezTo>
                    <a:pt x="1210" y="734"/>
                    <a:pt x="1239" y="725"/>
                    <a:pt x="1239" y="763"/>
                  </a:cubicBezTo>
                  <a:cubicBezTo>
                    <a:pt x="1239" y="782"/>
                    <a:pt x="1191" y="782"/>
                    <a:pt x="1182" y="782"/>
                  </a:cubicBezTo>
                  <a:cubicBezTo>
                    <a:pt x="1125" y="782"/>
                    <a:pt x="1162" y="868"/>
                    <a:pt x="1125" y="849"/>
                  </a:cubicBezTo>
                  <a:cubicBezTo>
                    <a:pt x="1106" y="839"/>
                    <a:pt x="1078" y="801"/>
                    <a:pt x="1068" y="820"/>
                  </a:cubicBezTo>
                  <a:cubicBezTo>
                    <a:pt x="1049" y="849"/>
                    <a:pt x="1001" y="868"/>
                    <a:pt x="992" y="887"/>
                  </a:cubicBezTo>
                  <a:cubicBezTo>
                    <a:pt x="973" y="954"/>
                    <a:pt x="944" y="925"/>
                    <a:pt x="896" y="954"/>
                  </a:cubicBezTo>
                  <a:cubicBezTo>
                    <a:pt x="877" y="973"/>
                    <a:pt x="858" y="982"/>
                    <a:pt x="830" y="1001"/>
                  </a:cubicBezTo>
                  <a:cubicBezTo>
                    <a:pt x="753" y="1049"/>
                    <a:pt x="696" y="1135"/>
                    <a:pt x="649" y="1201"/>
                  </a:cubicBezTo>
                  <a:cubicBezTo>
                    <a:pt x="620" y="1240"/>
                    <a:pt x="572" y="1230"/>
                    <a:pt x="563" y="1278"/>
                  </a:cubicBezTo>
                  <a:cubicBezTo>
                    <a:pt x="534" y="1392"/>
                    <a:pt x="372" y="1240"/>
                    <a:pt x="324" y="1192"/>
                  </a:cubicBezTo>
                  <a:cubicBezTo>
                    <a:pt x="305" y="1173"/>
                    <a:pt x="258" y="1154"/>
                    <a:pt x="238" y="1135"/>
                  </a:cubicBezTo>
                  <a:lnTo>
                    <a:pt x="238" y="1135"/>
                  </a:lnTo>
                  <a:cubicBezTo>
                    <a:pt x="191" y="1163"/>
                    <a:pt x="191" y="1163"/>
                    <a:pt x="191" y="1163"/>
                  </a:cubicBezTo>
                  <a:cubicBezTo>
                    <a:pt x="153" y="1163"/>
                    <a:pt x="143" y="1144"/>
                    <a:pt x="124" y="1125"/>
                  </a:cubicBezTo>
                  <a:cubicBezTo>
                    <a:pt x="76" y="1078"/>
                    <a:pt x="95" y="1211"/>
                    <a:pt x="67" y="1230"/>
                  </a:cubicBezTo>
                  <a:cubicBezTo>
                    <a:pt x="38" y="1240"/>
                    <a:pt x="0" y="1316"/>
                    <a:pt x="0" y="1345"/>
                  </a:cubicBezTo>
                  <a:cubicBezTo>
                    <a:pt x="29" y="1364"/>
                    <a:pt x="86" y="1316"/>
                    <a:pt x="114" y="1335"/>
                  </a:cubicBezTo>
                  <a:cubicBezTo>
                    <a:pt x="114" y="1373"/>
                    <a:pt x="124" y="1535"/>
                    <a:pt x="153" y="1555"/>
                  </a:cubicBezTo>
                  <a:cubicBezTo>
                    <a:pt x="172" y="1573"/>
                    <a:pt x="229" y="1545"/>
                    <a:pt x="267" y="1555"/>
                  </a:cubicBezTo>
                  <a:cubicBezTo>
                    <a:pt x="277" y="1564"/>
                    <a:pt x="286" y="1602"/>
                    <a:pt x="296" y="1612"/>
                  </a:cubicBezTo>
                  <a:cubicBezTo>
                    <a:pt x="305" y="1659"/>
                    <a:pt x="382" y="1659"/>
                    <a:pt x="420" y="1669"/>
                  </a:cubicBezTo>
                  <a:cubicBezTo>
                    <a:pt x="467" y="1707"/>
                    <a:pt x="420" y="1822"/>
                    <a:pt x="420" y="1860"/>
                  </a:cubicBezTo>
                  <a:cubicBezTo>
                    <a:pt x="420" y="1917"/>
                    <a:pt x="429" y="1907"/>
                    <a:pt x="391" y="1955"/>
                  </a:cubicBezTo>
                  <a:cubicBezTo>
                    <a:pt x="362" y="1993"/>
                    <a:pt x="362" y="2041"/>
                    <a:pt x="362" y="2079"/>
                  </a:cubicBezTo>
                  <a:cubicBezTo>
                    <a:pt x="382" y="2336"/>
                    <a:pt x="382" y="2336"/>
                    <a:pt x="382" y="2336"/>
                  </a:cubicBezTo>
                  <a:lnTo>
                    <a:pt x="382" y="2336"/>
                  </a:lnTo>
                  <a:cubicBezTo>
                    <a:pt x="391" y="2336"/>
                    <a:pt x="458" y="2336"/>
                    <a:pt x="467" y="2327"/>
                  </a:cubicBezTo>
                  <a:cubicBezTo>
                    <a:pt x="477" y="2289"/>
                    <a:pt x="467" y="2231"/>
                    <a:pt x="467" y="2193"/>
                  </a:cubicBezTo>
                  <a:cubicBezTo>
                    <a:pt x="477" y="2165"/>
                    <a:pt x="477" y="2117"/>
                    <a:pt x="505" y="2108"/>
                  </a:cubicBezTo>
                  <a:cubicBezTo>
                    <a:pt x="525" y="2098"/>
                    <a:pt x="553" y="2117"/>
                    <a:pt x="572" y="2098"/>
                  </a:cubicBezTo>
                  <a:cubicBezTo>
                    <a:pt x="601" y="2069"/>
                    <a:pt x="629" y="2022"/>
                    <a:pt x="658" y="2012"/>
                  </a:cubicBezTo>
                  <a:cubicBezTo>
                    <a:pt x="706" y="1993"/>
                    <a:pt x="725" y="2022"/>
                    <a:pt x="772" y="1974"/>
                  </a:cubicBezTo>
                  <a:cubicBezTo>
                    <a:pt x="811" y="1936"/>
                    <a:pt x="849" y="1898"/>
                    <a:pt x="906" y="1869"/>
                  </a:cubicBezTo>
                  <a:cubicBezTo>
                    <a:pt x="982" y="1822"/>
                    <a:pt x="1059" y="1964"/>
                    <a:pt x="1097" y="2003"/>
                  </a:cubicBezTo>
                  <a:cubicBezTo>
                    <a:pt x="1153" y="2060"/>
                    <a:pt x="1162" y="2108"/>
                    <a:pt x="1210" y="2165"/>
                  </a:cubicBezTo>
                  <a:cubicBezTo>
                    <a:pt x="1296" y="2279"/>
                    <a:pt x="1334" y="1984"/>
                    <a:pt x="1382" y="2136"/>
                  </a:cubicBezTo>
                  <a:cubicBezTo>
                    <a:pt x="1401" y="2203"/>
                    <a:pt x="1410" y="2222"/>
                    <a:pt x="1449" y="2270"/>
                  </a:cubicBezTo>
                  <a:cubicBezTo>
                    <a:pt x="1468" y="2308"/>
                    <a:pt x="1410" y="2375"/>
                    <a:pt x="1429" y="2413"/>
                  </a:cubicBezTo>
                  <a:cubicBezTo>
                    <a:pt x="1468" y="2441"/>
                    <a:pt x="1468" y="2451"/>
                    <a:pt x="1477" y="2489"/>
                  </a:cubicBezTo>
                  <a:cubicBezTo>
                    <a:pt x="1487" y="2527"/>
                    <a:pt x="1477" y="2575"/>
                    <a:pt x="1515" y="2594"/>
                  </a:cubicBezTo>
                  <a:cubicBezTo>
                    <a:pt x="1544" y="2603"/>
                    <a:pt x="1611" y="2565"/>
                    <a:pt x="1630" y="2585"/>
                  </a:cubicBezTo>
                  <a:lnTo>
                    <a:pt x="1630" y="2585"/>
                  </a:lnTo>
                  <a:cubicBezTo>
                    <a:pt x="1658" y="2575"/>
                    <a:pt x="1677" y="2546"/>
                    <a:pt x="1716" y="2537"/>
                  </a:cubicBezTo>
                  <a:cubicBezTo>
                    <a:pt x="1754" y="2518"/>
                    <a:pt x="1782" y="2498"/>
                    <a:pt x="1821" y="2480"/>
                  </a:cubicBezTo>
                  <a:cubicBezTo>
                    <a:pt x="1849" y="2470"/>
                    <a:pt x="1859" y="2470"/>
                    <a:pt x="1887" y="2470"/>
                  </a:cubicBezTo>
                  <a:cubicBezTo>
                    <a:pt x="1935" y="2470"/>
                    <a:pt x="1963" y="2451"/>
                    <a:pt x="1992" y="2422"/>
                  </a:cubicBezTo>
                  <a:cubicBezTo>
                    <a:pt x="2021" y="2403"/>
                    <a:pt x="2059" y="2375"/>
                    <a:pt x="2078" y="2365"/>
                  </a:cubicBezTo>
                  <a:lnTo>
                    <a:pt x="2078" y="2365"/>
                  </a:lnTo>
                  <a:cubicBezTo>
                    <a:pt x="2078" y="2346"/>
                    <a:pt x="2030" y="2260"/>
                    <a:pt x="2049" y="2231"/>
                  </a:cubicBezTo>
                  <a:cubicBezTo>
                    <a:pt x="2059" y="2231"/>
                    <a:pt x="2068" y="2231"/>
                    <a:pt x="2078" y="2231"/>
                  </a:cubicBezTo>
                  <a:cubicBezTo>
                    <a:pt x="2145" y="2231"/>
                    <a:pt x="2173" y="2174"/>
                    <a:pt x="2211" y="2136"/>
                  </a:cubicBezTo>
                  <a:cubicBezTo>
                    <a:pt x="2221" y="2069"/>
                    <a:pt x="2173" y="2079"/>
                    <a:pt x="2164" y="2031"/>
                  </a:cubicBezTo>
                  <a:cubicBezTo>
                    <a:pt x="2145" y="1964"/>
                    <a:pt x="2164" y="1993"/>
                    <a:pt x="2116" y="1936"/>
                  </a:cubicBezTo>
                  <a:cubicBezTo>
                    <a:pt x="2097" y="1917"/>
                    <a:pt x="2040" y="1879"/>
                    <a:pt x="2049" y="1850"/>
                  </a:cubicBezTo>
                  <a:cubicBezTo>
                    <a:pt x="2059" y="1774"/>
                    <a:pt x="2125" y="1802"/>
                    <a:pt x="2040" y="1717"/>
                  </a:cubicBezTo>
                  <a:cubicBezTo>
                    <a:pt x="2011" y="1688"/>
                    <a:pt x="1963" y="1640"/>
                    <a:pt x="1954" y="1592"/>
                  </a:cubicBezTo>
                  <a:cubicBezTo>
                    <a:pt x="1954" y="1564"/>
                    <a:pt x="2011" y="1545"/>
                    <a:pt x="1983" y="1497"/>
                  </a:cubicBezTo>
                  <a:cubicBezTo>
                    <a:pt x="1973" y="1478"/>
                    <a:pt x="1973" y="1440"/>
                    <a:pt x="1963" y="1411"/>
                  </a:cubicBezTo>
                  <a:cubicBezTo>
                    <a:pt x="1954" y="1354"/>
                    <a:pt x="1944" y="1335"/>
                    <a:pt x="2002" y="1354"/>
                  </a:cubicBezTo>
                  <a:cubicBezTo>
                    <a:pt x="2068" y="1383"/>
                    <a:pt x="2097" y="1335"/>
                    <a:pt x="2145" y="1306"/>
                  </a:cubicBezTo>
                  <a:cubicBezTo>
                    <a:pt x="2202" y="1249"/>
                    <a:pt x="2202" y="1201"/>
                    <a:pt x="2164" y="1135"/>
                  </a:cubicBezTo>
                  <a:cubicBezTo>
                    <a:pt x="2154" y="1106"/>
                    <a:pt x="2145" y="1087"/>
                    <a:pt x="2125" y="1068"/>
                  </a:cubicBezTo>
                  <a:cubicBezTo>
                    <a:pt x="2116" y="1049"/>
                    <a:pt x="2107" y="1030"/>
                    <a:pt x="2088" y="100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Freeform 9"/>
            <p:cNvSpPr>
              <a:spLocks noChangeArrowheads="1"/>
            </p:cNvSpPr>
            <p:nvPr/>
          </p:nvSpPr>
          <p:spPr bwMode="auto">
            <a:xfrm>
              <a:off x="17674550" y="2898308"/>
              <a:ext cx="1405563" cy="1083798"/>
            </a:xfrm>
            <a:custGeom>
              <a:avLst/>
              <a:gdLst>
                <a:gd name="T0" fmla="*/ 105 w 2833"/>
                <a:gd name="T1" fmla="*/ 686 h 2184"/>
                <a:gd name="T2" fmla="*/ 66 w 2833"/>
                <a:gd name="T3" fmla="*/ 410 h 2184"/>
                <a:gd name="T4" fmla="*/ 57 w 2833"/>
                <a:gd name="T5" fmla="*/ 38 h 2184"/>
                <a:gd name="T6" fmla="*/ 124 w 2833"/>
                <a:gd name="T7" fmla="*/ 0 h 2184"/>
                <a:gd name="T8" fmla="*/ 200 w 2833"/>
                <a:gd name="T9" fmla="*/ 47 h 2184"/>
                <a:gd name="T10" fmla="*/ 448 w 2833"/>
                <a:gd name="T11" fmla="*/ 152 h 2184"/>
                <a:gd name="T12" fmla="*/ 734 w 2833"/>
                <a:gd name="T13" fmla="*/ 410 h 2184"/>
                <a:gd name="T14" fmla="*/ 1001 w 2833"/>
                <a:gd name="T15" fmla="*/ 601 h 2184"/>
                <a:gd name="T16" fmla="*/ 1268 w 2833"/>
                <a:gd name="T17" fmla="*/ 744 h 2184"/>
                <a:gd name="T18" fmla="*/ 1440 w 2833"/>
                <a:gd name="T19" fmla="*/ 524 h 2184"/>
                <a:gd name="T20" fmla="*/ 1564 w 2833"/>
                <a:gd name="T21" fmla="*/ 286 h 2184"/>
                <a:gd name="T22" fmla="*/ 1888 w 2833"/>
                <a:gd name="T23" fmla="*/ 391 h 2184"/>
                <a:gd name="T24" fmla="*/ 2126 w 2833"/>
                <a:gd name="T25" fmla="*/ 295 h 2184"/>
                <a:gd name="T26" fmla="*/ 2365 w 2833"/>
                <a:gd name="T27" fmla="*/ 324 h 2184"/>
                <a:gd name="T28" fmla="*/ 2336 w 2833"/>
                <a:gd name="T29" fmla="*/ 372 h 2184"/>
                <a:gd name="T30" fmla="*/ 2365 w 2833"/>
                <a:gd name="T31" fmla="*/ 534 h 2184"/>
                <a:gd name="T32" fmla="*/ 2374 w 2833"/>
                <a:gd name="T33" fmla="*/ 772 h 2184"/>
                <a:gd name="T34" fmla="*/ 2174 w 2833"/>
                <a:gd name="T35" fmla="*/ 953 h 2184"/>
                <a:gd name="T36" fmla="*/ 2155 w 2833"/>
                <a:gd name="T37" fmla="*/ 1363 h 2184"/>
                <a:gd name="T38" fmla="*/ 2384 w 2833"/>
                <a:gd name="T39" fmla="*/ 1478 h 2184"/>
                <a:gd name="T40" fmla="*/ 2670 w 2833"/>
                <a:gd name="T41" fmla="*/ 1564 h 2184"/>
                <a:gd name="T42" fmla="*/ 2756 w 2833"/>
                <a:gd name="T43" fmla="*/ 1630 h 2184"/>
                <a:gd name="T44" fmla="*/ 2822 w 2833"/>
                <a:gd name="T45" fmla="*/ 1745 h 2184"/>
                <a:gd name="T46" fmla="*/ 2832 w 2833"/>
                <a:gd name="T47" fmla="*/ 1783 h 2184"/>
                <a:gd name="T48" fmla="*/ 2632 w 2833"/>
                <a:gd name="T49" fmla="*/ 1707 h 2184"/>
                <a:gd name="T50" fmla="*/ 2412 w 2833"/>
                <a:gd name="T51" fmla="*/ 2165 h 2184"/>
                <a:gd name="T52" fmla="*/ 2126 w 2833"/>
                <a:gd name="T53" fmla="*/ 1964 h 2184"/>
                <a:gd name="T54" fmla="*/ 1888 w 2833"/>
                <a:gd name="T55" fmla="*/ 1964 h 2184"/>
                <a:gd name="T56" fmla="*/ 1649 w 2833"/>
                <a:gd name="T57" fmla="*/ 2107 h 2184"/>
                <a:gd name="T58" fmla="*/ 1363 w 2833"/>
                <a:gd name="T59" fmla="*/ 1945 h 2184"/>
                <a:gd name="T60" fmla="*/ 1192 w 2833"/>
                <a:gd name="T61" fmla="*/ 1716 h 2184"/>
                <a:gd name="T62" fmla="*/ 1125 w 2833"/>
                <a:gd name="T63" fmla="*/ 1869 h 2184"/>
                <a:gd name="T64" fmla="*/ 1020 w 2833"/>
                <a:gd name="T65" fmla="*/ 1802 h 2184"/>
                <a:gd name="T66" fmla="*/ 886 w 2833"/>
                <a:gd name="T67" fmla="*/ 1478 h 2184"/>
                <a:gd name="T68" fmla="*/ 925 w 2833"/>
                <a:gd name="T69" fmla="*/ 1363 h 2184"/>
                <a:gd name="T70" fmla="*/ 534 w 2833"/>
                <a:gd name="T71" fmla="*/ 791 h 2184"/>
                <a:gd name="T72" fmla="*/ 391 w 2833"/>
                <a:gd name="T73" fmla="*/ 686 h 2184"/>
                <a:gd name="T74" fmla="*/ 200 w 2833"/>
                <a:gd name="T75" fmla="*/ 715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3" h="2184">
                  <a:moveTo>
                    <a:pt x="105" y="686"/>
                  </a:moveTo>
                  <a:lnTo>
                    <a:pt x="105" y="686"/>
                  </a:lnTo>
                  <a:cubicBezTo>
                    <a:pt x="57" y="639"/>
                    <a:pt x="28" y="619"/>
                    <a:pt x="19" y="543"/>
                  </a:cubicBezTo>
                  <a:cubicBezTo>
                    <a:pt x="0" y="467"/>
                    <a:pt x="38" y="457"/>
                    <a:pt x="66" y="410"/>
                  </a:cubicBezTo>
                  <a:cubicBezTo>
                    <a:pt x="105" y="343"/>
                    <a:pt x="66" y="295"/>
                    <a:pt x="76" y="238"/>
                  </a:cubicBezTo>
                  <a:cubicBezTo>
                    <a:pt x="95" y="171"/>
                    <a:pt x="38" y="114"/>
                    <a:pt x="57" y="38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124" y="0"/>
                  </a:lnTo>
                  <a:cubicBezTo>
                    <a:pt x="133" y="9"/>
                    <a:pt x="152" y="19"/>
                    <a:pt x="162" y="28"/>
                  </a:cubicBezTo>
                  <a:cubicBezTo>
                    <a:pt x="171" y="38"/>
                    <a:pt x="190" y="38"/>
                    <a:pt x="200" y="47"/>
                  </a:cubicBezTo>
                  <a:cubicBezTo>
                    <a:pt x="200" y="95"/>
                    <a:pt x="267" y="66"/>
                    <a:pt x="295" y="57"/>
                  </a:cubicBezTo>
                  <a:cubicBezTo>
                    <a:pt x="400" y="57"/>
                    <a:pt x="381" y="105"/>
                    <a:pt x="448" y="152"/>
                  </a:cubicBezTo>
                  <a:cubicBezTo>
                    <a:pt x="534" y="219"/>
                    <a:pt x="658" y="190"/>
                    <a:pt x="658" y="333"/>
                  </a:cubicBezTo>
                  <a:cubicBezTo>
                    <a:pt x="658" y="362"/>
                    <a:pt x="724" y="372"/>
                    <a:pt x="734" y="410"/>
                  </a:cubicBezTo>
                  <a:cubicBezTo>
                    <a:pt x="743" y="448"/>
                    <a:pt x="724" y="505"/>
                    <a:pt x="791" y="505"/>
                  </a:cubicBezTo>
                  <a:cubicBezTo>
                    <a:pt x="877" y="505"/>
                    <a:pt x="944" y="524"/>
                    <a:pt x="1001" y="601"/>
                  </a:cubicBezTo>
                  <a:cubicBezTo>
                    <a:pt x="1039" y="648"/>
                    <a:pt x="1010" y="715"/>
                    <a:pt x="1077" y="772"/>
                  </a:cubicBezTo>
                  <a:cubicBezTo>
                    <a:pt x="1106" y="791"/>
                    <a:pt x="1239" y="763"/>
                    <a:pt x="1268" y="744"/>
                  </a:cubicBezTo>
                  <a:cubicBezTo>
                    <a:pt x="1297" y="724"/>
                    <a:pt x="1306" y="686"/>
                    <a:pt x="1325" y="667"/>
                  </a:cubicBezTo>
                  <a:cubicBezTo>
                    <a:pt x="1363" y="610"/>
                    <a:pt x="1430" y="610"/>
                    <a:pt x="1440" y="524"/>
                  </a:cubicBezTo>
                  <a:cubicBezTo>
                    <a:pt x="1440" y="476"/>
                    <a:pt x="1402" y="438"/>
                    <a:pt x="1430" y="400"/>
                  </a:cubicBezTo>
                  <a:cubicBezTo>
                    <a:pt x="1449" y="372"/>
                    <a:pt x="1544" y="219"/>
                    <a:pt x="1564" y="286"/>
                  </a:cubicBezTo>
                  <a:cubicBezTo>
                    <a:pt x="1592" y="476"/>
                    <a:pt x="1697" y="267"/>
                    <a:pt x="1811" y="267"/>
                  </a:cubicBezTo>
                  <a:cubicBezTo>
                    <a:pt x="1859" y="267"/>
                    <a:pt x="1869" y="362"/>
                    <a:pt x="1888" y="391"/>
                  </a:cubicBezTo>
                  <a:cubicBezTo>
                    <a:pt x="1945" y="476"/>
                    <a:pt x="1983" y="343"/>
                    <a:pt x="2012" y="314"/>
                  </a:cubicBezTo>
                  <a:cubicBezTo>
                    <a:pt x="2040" y="305"/>
                    <a:pt x="2088" y="267"/>
                    <a:pt x="2126" y="295"/>
                  </a:cubicBezTo>
                  <a:cubicBezTo>
                    <a:pt x="2164" y="314"/>
                    <a:pt x="2145" y="372"/>
                    <a:pt x="2212" y="362"/>
                  </a:cubicBezTo>
                  <a:cubicBezTo>
                    <a:pt x="2260" y="343"/>
                    <a:pt x="2317" y="314"/>
                    <a:pt x="2365" y="324"/>
                  </a:cubicBezTo>
                  <a:lnTo>
                    <a:pt x="2365" y="324"/>
                  </a:lnTo>
                  <a:cubicBezTo>
                    <a:pt x="2365" y="343"/>
                    <a:pt x="2345" y="362"/>
                    <a:pt x="2336" y="372"/>
                  </a:cubicBezTo>
                  <a:cubicBezTo>
                    <a:pt x="2326" y="391"/>
                    <a:pt x="2326" y="448"/>
                    <a:pt x="2326" y="457"/>
                  </a:cubicBezTo>
                  <a:cubicBezTo>
                    <a:pt x="2326" y="496"/>
                    <a:pt x="2345" y="505"/>
                    <a:pt x="2365" y="534"/>
                  </a:cubicBezTo>
                  <a:cubicBezTo>
                    <a:pt x="2384" y="562"/>
                    <a:pt x="2365" y="619"/>
                    <a:pt x="2365" y="658"/>
                  </a:cubicBezTo>
                  <a:cubicBezTo>
                    <a:pt x="2365" y="696"/>
                    <a:pt x="2374" y="734"/>
                    <a:pt x="2374" y="772"/>
                  </a:cubicBezTo>
                  <a:cubicBezTo>
                    <a:pt x="2365" y="820"/>
                    <a:pt x="2288" y="782"/>
                    <a:pt x="2279" y="829"/>
                  </a:cubicBezTo>
                  <a:cubicBezTo>
                    <a:pt x="2260" y="877"/>
                    <a:pt x="2203" y="906"/>
                    <a:pt x="2174" y="953"/>
                  </a:cubicBezTo>
                  <a:cubicBezTo>
                    <a:pt x="2155" y="1001"/>
                    <a:pt x="2164" y="1135"/>
                    <a:pt x="2155" y="1201"/>
                  </a:cubicBezTo>
                  <a:cubicBezTo>
                    <a:pt x="2136" y="1268"/>
                    <a:pt x="2098" y="1297"/>
                    <a:pt x="2155" y="1363"/>
                  </a:cubicBezTo>
                  <a:cubicBezTo>
                    <a:pt x="2193" y="1402"/>
                    <a:pt x="2250" y="1382"/>
                    <a:pt x="2288" y="1421"/>
                  </a:cubicBezTo>
                  <a:cubicBezTo>
                    <a:pt x="2317" y="1459"/>
                    <a:pt x="2345" y="1468"/>
                    <a:pt x="2384" y="1478"/>
                  </a:cubicBezTo>
                  <a:cubicBezTo>
                    <a:pt x="2422" y="1507"/>
                    <a:pt x="2498" y="1421"/>
                    <a:pt x="2527" y="1468"/>
                  </a:cubicBezTo>
                  <a:cubicBezTo>
                    <a:pt x="2574" y="1535"/>
                    <a:pt x="2603" y="1535"/>
                    <a:pt x="2670" y="1564"/>
                  </a:cubicBezTo>
                  <a:cubicBezTo>
                    <a:pt x="2698" y="1564"/>
                    <a:pt x="2737" y="1564"/>
                    <a:pt x="2746" y="1592"/>
                  </a:cubicBezTo>
                  <a:cubicBezTo>
                    <a:pt x="2746" y="1602"/>
                    <a:pt x="2746" y="1621"/>
                    <a:pt x="2756" y="1630"/>
                  </a:cubicBezTo>
                  <a:cubicBezTo>
                    <a:pt x="2765" y="1640"/>
                    <a:pt x="2803" y="1640"/>
                    <a:pt x="2803" y="1669"/>
                  </a:cubicBezTo>
                  <a:cubicBezTo>
                    <a:pt x="2803" y="1688"/>
                    <a:pt x="2813" y="1726"/>
                    <a:pt x="2822" y="1745"/>
                  </a:cubicBezTo>
                  <a:cubicBezTo>
                    <a:pt x="2832" y="1783"/>
                    <a:pt x="2832" y="1783"/>
                    <a:pt x="2832" y="1783"/>
                  </a:cubicBezTo>
                  <a:lnTo>
                    <a:pt x="2832" y="1783"/>
                  </a:lnTo>
                  <a:cubicBezTo>
                    <a:pt x="2765" y="1783"/>
                    <a:pt x="2746" y="1802"/>
                    <a:pt x="2737" y="1735"/>
                  </a:cubicBezTo>
                  <a:cubicBezTo>
                    <a:pt x="2727" y="1678"/>
                    <a:pt x="2670" y="1669"/>
                    <a:pt x="2632" y="1707"/>
                  </a:cubicBezTo>
                  <a:cubicBezTo>
                    <a:pt x="2536" y="1802"/>
                    <a:pt x="2536" y="1974"/>
                    <a:pt x="2470" y="2088"/>
                  </a:cubicBezTo>
                  <a:cubicBezTo>
                    <a:pt x="2460" y="2098"/>
                    <a:pt x="2422" y="2183"/>
                    <a:pt x="2412" y="2165"/>
                  </a:cubicBezTo>
                  <a:cubicBezTo>
                    <a:pt x="2403" y="2165"/>
                    <a:pt x="2374" y="2107"/>
                    <a:pt x="2374" y="2098"/>
                  </a:cubicBezTo>
                  <a:cubicBezTo>
                    <a:pt x="2345" y="1955"/>
                    <a:pt x="2203" y="2031"/>
                    <a:pt x="2126" y="1964"/>
                  </a:cubicBezTo>
                  <a:cubicBezTo>
                    <a:pt x="2059" y="1907"/>
                    <a:pt x="2069" y="1907"/>
                    <a:pt x="1983" y="1955"/>
                  </a:cubicBezTo>
                  <a:cubicBezTo>
                    <a:pt x="1954" y="1964"/>
                    <a:pt x="1926" y="1955"/>
                    <a:pt x="1888" y="1964"/>
                  </a:cubicBezTo>
                  <a:lnTo>
                    <a:pt x="1888" y="1964"/>
                  </a:lnTo>
                  <a:cubicBezTo>
                    <a:pt x="1811" y="2002"/>
                    <a:pt x="1726" y="2060"/>
                    <a:pt x="1649" y="2107"/>
                  </a:cubicBezTo>
                  <a:cubicBezTo>
                    <a:pt x="1544" y="2183"/>
                    <a:pt x="1516" y="2069"/>
                    <a:pt x="1411" y="2079"/>
                  </a:cubicBezTo>
                  <a:cubicBezTo>
                    <a:pt x="1382" y="2079"/>
                    <a:pt x="1363" y="1974"/>
                    <a:pt x="1363" y="1945"/>
                  </a:cubicBezTo>
                  <a:cubicBezTo>
                    <a:pt x="1363" y="1859"/>
                    <a:pt x="1354" y="1840"/>
                    <a:pt x="1277" y="1802"/>
                  </a:cubicBezTo>
                  <a:cubicBezTo>
                    <a:pt x="1258" y="1783"/>
                    <a:pt x="1201" y="1716"/>
                    <a:pt x="1192" y="1716"/>
                  </a:cubicBezTo>
                  <a:cubicBezTo>
                    <a:pt x="1192" y="1735"/>
                    <a:pt x="1163" y="1754"/>
                    <a:pt x="1153" y="1774"/>
                  </a:cubicBezTo>
                  <a:cubicBezTo>
                    <a:pt x="1135" y="1802"/>
                    <a:pt x="1135" y="1840"/>
                    <a:pt x="1125" y="1869"/>
                  </a:cubicBezTo>
                  <a:lnTo>
                    <a:pt x="1125" y="1869"/>
                  </a:lnTo>
                  <a:cubicBezTo>
                    <a:pt x="1087" y="1840"/>
                    <a:pt x="1058" y="1812"/>
                    <a:pt x="1020" y="1802"/>
                  </a:cubicBezTo>
                  <a:cubicBezTo>
                    <a:pt x="972" y="1783"/>
                    <a:pt x="944" y="1774"/>
                    <a:pt x="906" y="1735"/>
                  </a:cubicBezTo>
                  <a:cubicBezTo>
                    <a:pt x="810" y="1649"/>
                    <a:pt x="829" y="1573"/>
                    <a:pt x="886" y="1478"/>
                  </a:cubicBezTo>
                  <a:cubicBezTo>
                    <a:pt x="886" y="1459"/>
                    <a:pt x="963" y="1392"/>
                    <a:pt x="934" y="1373"/>
                  </a:cubicBezTo>
                  <a:cubicBezTo>
                    <a:pt x="934" y="1373"/>
                    <a:pt x="925" y="1373"/>
                    <a:pt x="925" y="1363"/>
                  </a:cubicBezTo>
                  <a:cubicBezTo>
                    <a:pt x="829" y="1344"/>
                    <a:pt x="781" y="1363"/>
                    <a:pt x="715" y="1277"/>
                  </a:cubicBezTo>
                  <a:cubicBezTo>
                    <a:pt x="715" y="1106"/>
                    <a:pt x="581" y="953"/>
                    <a:pt x="534" y="791"/>
                  </a:cubicBezTo>
                  <a:cubicBezTo>
                    <a:pt x="524" y="753"/>
                    <a:pt x="534" y="705"/>
                    <a:pt x="524" y="667"/>
                  </a:cubicBezTo>
                  <a:cubicBezTo>
                    <a:pt x="486" y="648"/>
                    <a:pt x="438" y="686"/>
                    <a:pt x="391" y="686"/>
                  </a:cubicBezTo>
                  <a:cubicBezTo>
                    <a:pt x="343" y="686"/>
                    <a:pt x="314" y="658"/>
                    <a:pt x="267" y="658"/>
                  </a:cubicBezTo>
                  <a:cubicBezTo>
                    <a:pt x="219" y="658"/>
                    <a:pt x="228" y="696"/>
                    <a:pt x="200" y="715"/>
                  </a:cubicBezTo>
                  <a:cubicBezTo>
                    <a:pt x="171" y="744"/>
                    <a:pt x="142" y="705"/>
                    <a:pt x="105" y="68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Freeform 10"/>
            <p:cNvSpPr>
              <a:spLocks noChangeArrowheads="1"/>
            </p:cNvSpPr>
            <p:nvPr/>
          </p:nvSpPr>
          <p:spPr bwMode="auto">
            <a:xfrm>
              <a:off x="17654847" y="3220162"/>
              <a:ext cx="577989" cy="814491"/>
            </a:xfrm>
            <a:custGeom>
              <a:avLst/>
              <a:gdLst>
                <a:gd name="T0" fmla="*/ 144 w 1165"/>
                <a:gd name="T1" fmla="*/ 38 h 1641"/>
                <a:gd name="T2" fmla="*/ 144 w 1165"/>
                <a:gd name="T3" fmla="*/ 38 h 1641"/>
                <a:gd name="T4" fmla="*/ 239 w 1165"/>
                <a:gd name="T5" fmla="*/ 67 h 1641"/>
                <a:gd name="T6" fmla="*/ 306 w 1165"/>
                <a:gd name="T7" fmla="*/ 10 h 1641"/>
                <a:gd name="T8" fmla="*/ 430 w 1165"/>
                <a:gd name="T9" fmla="*/ 38 h 1641"/>
                <a:gd name="T10" fmla="*/ 563 w 1165"/>
                <a:gd name="T11" fmla="*/ 19 h 1641"/>
                <a:gd name="T12" fmla="*/ 573 w 1165"/>
                <a:gd name="T13" fmla="*/ 143 h 1641"/>
                <a:gd name="T14" fmla="*/ 754 w 1165"/>
                <a:gd name="T15" fmla="*/ 629 h 1641"/>
                <a:gd name="T16" fmla="*/ 964 w 1165"/>
                <a:gd name="T17" fmla="*/ 715 h 1641"/>
                <a:gd name="T18" fmla="*/ 973 w 1165"/>
                <a:gd name="T19" fmla="*/ 725 h 1641"/>
                <a:gd name="T20" fmla="*/ 925 w 1165"/>
                <a:gd name="T21" fmla="*/ 830 h 1641"/>
                <a:gd name="T22" fmla="*/ 945 w 1165"/>
                <a:gd name="T23" fmla="*/ 1087 h 1641"/>
                <a:gd name="T24" fmla="*/ 1059 w 1165"/>
                <a:gd name="T25" fmla="*/ 1154 h 1641"/>
                <a:gd name="T26" fmla="*/ 1164 w 1165"/>
                <a:gd name="T27" fmla="*/ 1221 h 1641"/>
                <a:gd name="T28" fmla="*/ 1164 w 1165"/>
                <a:gd name="T29" fmla="*/ 1221 h 1641"/>
                <a:gd name="T30" fmla="*/ 1154 w 1165"/>
                <a:gd name="T31" fmla="*/ 1288 h 1641"/>
                <a:gd name="T32" fmla="*/ 1087 w 1165"/>
                <a:gd name="T33" fmla="*/ 1517 h 1641"/>
                <a:gd name="T34" fmla="*/ 878 w 1165"/>
                <a:gd name="T35" fmla="*/ 1545 h 1641"/>
                <a:gd name="T36" fmla="*/ 668 w 1165"/>
                <a:gd name="T37" fmla="*/ 1545 h 1641"/>
                <a:gd name="T38" fmla="*/ 535 w 1165"/>
                <a:gd name="T39" fmla="*/ 1393 h 1641"/>
                <a:gd name="T40" fmla="*/ 267 w 1165"/>
                <a:gd name="T41" fmla="*/ 1431 h 1641"/>
                <a:gd name="T42" fmla="*/ 134 w 1165"/>
                <a:gd name="T43" fmla="*/ 1402 h 1641"/>
                <a:gd name="T44" fmla="*/ 134 w 1165"/>
                <a:gd name="T45" fmla="*/ 1402 h 1641"/>
                <a:gd name="T46" fmla="*/ 105 w 1165"/>
                <a:gd name="T47" fmla="*/ 1268 h 1641"/>
                <a:gd name="T48" fmla="*/ 134 w 1165"/>
                <a:gd name="T49" fmla="*/ 1268 h 1641"/>
                <a:gd name="T50" fmla="*/ 267 w 1165"/>
                <a:gd name="T51" fmla="*/ 1173 h 1641"/>
                <a:gd name="T52" fmla="*/ 220 w 1165"/>
                <a:gd name="T53" fmla="*/ 1068 h 1641"/>
                <a:gd name="T54" fmla="*/ 172 w 1165"/>
                <a:gd name="T55" fmla="*/ 973 h 1641"/>
                <a:gd name="T56" fmla="*/ 105 w 1165"/>
                <a:gd name="T57" fmla="*/ 887 h 1641"/>
                <a:gd name="T58" fmla="*/ 96 w 1165"/>
                <a:gd name="T59" fmla="*/ 754 h 1641"/>
                <a:gd name="T60" fmla="*/ 10 w 1165"/>
                <a:gd name="T61" fmla="*/ 629 h 1641"/>
                <a:gd name="T62" fmla="*/ 39 w 1165"/>
                <a:gd name="T63" fmla="*/ 534 h 1641"/>
                <a:gd name="T64" fmla="*/ 19 w 1165"/>
                <a:gd name="T65" fmla="*/ 448 h 1641"/>
                <a:gd name="T66" fmla="*/ 58 w 1165"/>
                <a:gd name="T67" fmla="*/ 391 h 1641"/>
                <a:gd name="T68" fmla="*/ 201 w 1165"/>
                <a:gd name="T69" fmla="*/ 343 h 1641"/>
                <a:gd name="T70" fmla="*/ 220 w 1165"/>
                <a:gd name="T71" fmla="*/ 172 h 1641"/>
                <a:gd name="T72" fmla="*/ 181 w 1165"/>
                <a:gd name="T73" fmla="*/ 105 h 1641"/>
                <a:gd name="T74" fmla="*/ 144 w 1165"/>
                <a:gd name="T75" fmla="*/ 38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5" h="1641">
                  <a:moveTo>
                    <a:pt x="144" y="38"/>
                  </a:moveTo>
                  <a:lnTo>
                    <a:pt x="144" y="38"/>
                  </a:lnTo>
                  <a:cubicBezTo>
                    <a:pt x="181" y="57"/>
                    <a:pt x="210" y="96"/>
                    <a:pt x="239" y="67"/>
                  </a:cubicBezTo>
                  <a:cubicBezTo>
                    <a:pt x="267" y="48"/>
                    <a:pt x="258" y="10"/>
                    <a:pt x="306" y="10"/>
                  </a:cubicBezTo>
                  <a:cubicBezTo>
                    <a:pt x="353" y="10"/>
                    <a:pt x="382" y="38"/>
                    <a:pt x="430" y="38"/>
                  </a:cubicBezTo>
                  <a:cubicBezTo>
                    <a:pt x="477" y="38"/>
                    <a:pt x="525" y="0"/>
                    <a:pt x="563" y="19"/>
                  </a:cubicBezTo>
                  <a:cubicBezTo>
                    <a:pt x="573" y="57"/>
                    <a:pt x="563" y="105"/>
                    <a:pt x="573" y="143"/>
                  </a:cubicBezTo>
                  <a:cubicBezTo>
                    <a:pt x="620" y="305"/>
                    <a:pt x="754" y="458"/>
                    <a:pt x="754" y="629"/>
                  </a:cubicBezTo>
                  <a:cubicBezTo>
                    <a:pt x="820" y="715"/>
                    <a:pt x="868" y="696"/>
                    <a:pt x="964" y="715"/>
                  </a:cubicBezTo>
                  <a:cubicBezTo>
                    <a:pt x="964" y="725"/>
                    <a:pt x="973" y="725"/>
                    <a:pt x="973" y="725"/>
                  </a:cubicBezTo>
                  <a:cubicBezTo>
                    <a:pt x="1002" y="744"/>
                    <a:pt x="925" y="811"/>
                    <a:pt x="925" y="830"/>
                  </a:cubicBezTo>
                  <a:cubicBezTo>
                    <a:pt x="868" y="925"/>
                    <a:pt x="849" y="1001"/>
                    <a:pt x="945" y="1087"/>
                  </a:cubicBezTo>
                  <a:cubicBezTo>
                    <a:pt x="983" y="1126"/>
                    <a:pt x="1011" y="1135"/>
                    <a:pt x="1059" y="1154"/>
                  </a:cubicBezTo>
                  <a:cubicBezTo>
                    <a:pt x="1097" y="1164"/>
                    <a:pt x="1126" y="1192"/>
                    <a:pt x="1164" y="1221"/>
                  </a:cubicBezTo>
                  <a:lnTo>
                    <a:pt x="1164" y="1221"/>
                  </a:lnTo>
                  <a:cubicBezTo>
                    <a:pt x="1154" y="1288"/>
                    <a:pt x="1154" y="1288"/>
                    <a:pt x="1154" y="1288"/>
                  </a:cubicBezTo>
                  <a:cubicBezTo>
                    <a:pt x="1154" y="1393"/>
                    <a:pt x="1107" y="1431"/>
                    <a:pt x="1087" y="1517"/>
                  </a:cubicBezTo>
                  <a:cubicBezTo>
                    <a:pt x="1069" y="1640"/>
                    <a:pt x="954" y="1564"/>
                    <a:pt x="878" y="1545"/>
                  </a:cubicBezTo>
                  <a:cubicBezTo>
                    <a:pt x="820" y="1535"/>
                    <a:pt x="716" y="1564"/>
                    <a:pt x="668" y="1545"/>
                  </a:cubicBezTo>
                  <a:cubicBezTo>
                    <a:pt x="582" y="1507"/>
                    <a:pt x="592" y="1440"/>
                    <a:pt x="535" y="1393"/>
                  </a:cubicBezTo>
                  <a:cubicBezTo>
                    <a:pt x="458" y="1335"/>
                    <a:pt x="344" y="1507"/>
                    <a:pt x="267" y="1431"/>
                  </a:cubicBezTo>
                  <a:cubicBezTo>
                    <a:pt x="210" y="1373"/>
                    <a:pt x="191" y="1421"/>
                    <a:pt x="134" y="1402"/>
                  </a:cubicBezTo>
                  <a:lnTo>
                    <a:pt x="134" y="1402"/>
                  </a:lnTo>
                  <a:cubicBezTo>
                    <a:pt x="134" y="1383"/>
                    <a:pt x="86" y="1297"/>
                    <a:pt x="105" y="1268"/>
                  </a:cubicBezTo>
                  <a:cubicBezTo>
                    <a:pt x="115" y="1268"/>
                    <a:pt x="124" y="1268"/>
                    <a:pt x="134" y="1268"/>
                  </a:cubicBezTo>
                  <a:cubicBezTo>
                    <a:pt x="201" y="1268"/>
                    <a:pt x="229" y="1211"/>
                    <a:pt x="267" y="1173"/>
                  </a:cubicBezTo>
                  <a:cubicBezTo>
                    <a:pt x="277" y="1106"/>
                    <a:pt x="229" y="1116"/>
                    <a:pt x="220" y="1068"/>
                  </a:cubicBezTo>
                  <a:cubicBezTo>
                    <a:pt x="201" y="1001"/>
                    <a:pt x="220" y="1030"/>
                    <a:pt x="172" y="973"/>
                  </a:cubicBezTo>
                  <a:cubicBezTo>
                    <a:pt x="153" y="954"/>
                    <a:pt x="96" y="916"/>
                    <a:pt x="105" y="887"/>
                  </a:cubicBezTo>
                  <a:cubicBezTo>
                    <a:pt x="115" y="811"/>
                    <a:pt x="181" y="839"/>
                    <a:pt x="96" y="754"/>
                  </a:cubicBezTo>
                  <a:cubicBezTo>
                    <a:pt x="67" y="725"/>
                    <a:pt x="19" y="677"/>
                    <a:pt x="10" y="629"/>
                  </a:cubicBezTo>
                  <a:cubicBezTo>
                    <a:pt x="10" y="601"/>
                    <a:pt x="67" y="582"/>
                    <a:pt x="39" y="534"/>
                  </a:cubicBezTo>
                  <a:cubicBezTo>
                    <a:pt x="29" y="515"/>
                    <a:pt x="29" y="477"/>
                    <a:pt x="19" y="448"/>
                  </a:cubicBezTo>
                  <a:cubicBezTo>
                    <a:pt x="10" y="391"/>
                    <a:pt x="0" y="372"/>
                    <a:pt x="58" y="391"/>
                  </a:cubicBezTo>
                  <a:cubicBezTo>
                    <a:pt x="124" y="420"/>
                    <a:pt x="153" y="372"/>
                    <a:pt x="201" y="343"/>
                  </a:cubicBezTo>
                  <a:cubicBezTo>
                    <a:pt x="258" y="286"/>
                    <a:pt x="258" y="238"/>
                    <a:pt x="220" y="172"/>
                  </a:cubicBezTo>
                  <a:cubicBezTo>
                    <a:pt x="210" y="143"/>
                    <a:pt x="201" y="124"/>
                    <a:pt x="181" y="105"/>
                  </a:cubicBezTo>
                  <a:cubicBezTo>
                    <a:pt x="172" y="86"/>
                    <a:pt x="163" y="67"/>
                    <a:pt x="144" y="3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Freeform 11"/>
            <p:cNvSpPr>
              <a:spLocks noChangeArrowheads="1"/>
            </p:cNvSpPr>
            <p:nvPr/>
          </p:nvSpPr>
          <p:spPr bwMode="auto">
            <a:xfrm>
              <a:off x="18024847" y="4873230"/>
              <a:ext cx="932663" cy="1469148"/>
            </a:xfrm>
            <a:custGeom>
              <a:avLst/>
              <a:gdLst>
                <a:gd name="T0" fmla="*/ 1145 w 1880"/>
                <a:gd name="T1" fmla="*/ 563 h 2958"/>
                <a:gd name="T2" fmla="*/ 1278 w 1880"/>
                <a:gd name="T3" fmla="*/ 763 h 2958"/>
                <a:gd name="T4" fmla="*/ 1679 w 1880"/>
                <a:gd name="T5" fmla="*/ 868 h 2958"/>
                <a:gd name="T6" fmla="*/ 1745 w 1880"/>
                <a:gd name="T7" fmla="*/ 983 h 2958"/>
                <a:gd name="T8" fmla="*/ 1679 w 1880"/>
                <a:gd name="T9" fmla="*/ 1488 h 2958"/>
                <a:gd name="T10" fmla="*/ 1393 w 1880"/>
                <a:gd name="T11" fmla="*/ 2013 h 2958"/>
                <a:gd name="T12" fmla="*/ 1364 w 1880"/>
                <a:gd name="T13" fmla="*/ 2308 h 2958"/>
                <a:gd name="T14" fmla="*/ 1373 w 1880"/>
                <a:gd name="T15" fmla="*/ 2594 h 2958"/>
                <a:gd name="T16" fmla="*/ 1278 w 1880"/>
                <a:gd name="T17" fmla="*/ 2614 h 2958"/>
                <a:gd name="T18" fmla="*/ 897 w 1880"/>
                <a:gd name="T19" fmla="*/ 2814 h 2958"/>
                <a:gd name="T20" fmla="*/ 877 w 1880"/>
                <a:gd name="T21" fmla="*/ 2833 h 2958"/>
                <a:gd name="T22" fmla="*/ 458 w 1880"/>
                <a:gd name="T23" fmla="*/ 2919 h 2958"/>
                <a:gd name="T24" fmla="*/ 115 w 1880"/>
                <a:gd name="T25" fmla="*/ 2938 h 2958"/>
                <a:gd name="T26" fmla="*/ 10 w 1880"/>
                <a:gd name="T27" fmla="*/ 2899 h 2958"/>
                <a:gd name="T28" fmla="*/ 382 w 1880"/>
                <a:gd name="T29" fmla="*/ 2614 h 2958"/>
                <a:gd name="T30" fmla="*/ 248 w 1880"/>
                <a:gd name="T31" fmla="*/ 2442 h 2958"/>
                <a:gd name="T32" fmla="*/ 315 w 1880"/>
                <a:gd name="T33" fmla="*/ 2270 h 2958"/>
                <a:gd name="T34" fmla="*/ 96 w 1880"/>
                <a:gd name="T35" fmla="*/ 2137 h 2958"/>
                <a:gd name="T36" fmla="*/ 38 w 1880"/>
                <a:gd name="T37" fmla="*/ 1765 h 2958"/>
                <a:gd name="T38" fmla="*/ 201 w 1880"/>
                <a:gd name="T39" fmla="*/ 1707 h 2958"/>
                <a:gd name="T40" fmla="*/ 353 w 1880"/>
                <a:gd name="T41" fmla="*/ 1460 h 2958"/>
                <a:gd name="T42" fmla="*/ 525 w 1880"/>
                <a:gd name="T43" fmla="*/ 1412 h 2958"/>
                <a:gd name="T44" fmla="*/ 668 w 1880"/>
                <a:gd name="T45" fmla="*/ 1173 h 2958"/>
                <a:gd name="T46" fmla="*/ 906 w 1880"/>
                <a:gd name="T47" fmla="*/ 1068 h 2958"/>
                <a:gd name="T48" fmla="*/ 906 w 1880"/>
                <a:gd name="T49" fmla="*/ 821 h 2958"/>
                <a:gd name="T50" fmla="*/ 964 w 1880"/>
                <a:gd name="T51" fmla="*/ 582 h 2958"/>
                <a:gd name="T52" fmla="*/ 725 w 1880"/>
                <a:gd name="T53" fmla="*/ 496 h 2958"/>
                <a:gd name="T54" fmla="*/ 601 w 1880"/>
                <a:gd name="T55" fmla="*/ 277 h 2958"/>
                <a:gd name="T56" fmla="*/ 715 w 1880"/>
                <a:gd name="T57" fmla="*/ 277 h 2958"/>
                <a:gd name="T58" fmla="*/ 773 w 1880"/>
                <a:gd name="T59" fmla="*/ 191 h 2958"/>
                <a:gd name="T60" fmla="*/ 859 w 1880"/>
                <a:gd name="T61" fmla="*/ 0 h 2958"/>
                <a:gd name="T62" fmla="*/ 973 w 1880"/>
                <a:gd name="T63" fmla="*/ 143 h 2958"/>
                <a:gd name="T64" fmla="*/ 1106 w 1880"/>
                <a:gd name="T65" fmla="*/ 420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0" h="2958">
                  <a:moveTo>
                    <a:pt x="1145" y="563"/>
                  </a:moveTo>
                  <a:lnTo>
                    <a:pt x="1145" y="563"/>
                  </a:lnTo>
                  <a:cubicBezTo>
                    <a:pt x="1164" y="630"/>
                    <a:pt x="1116" y="649"/>
                    <a:pt x="1192" y="678"/>
                  </a:cubicBezTo>
                  <a:cubicBezTo>
                    <a:pt x="1249" y="706"/>
                    <a:pt x="1221" y="735"/>
                    <a:pt x="1278" y="763"/>
                  </a:cubicBezTo>
                  <a:cubicBezTo>
                    <a:pt x="1345" y="783"/>
                    <a:pt x="1450" y="935"/>
                    <a:pt x="1526" y="849"/>
                  </a:cubicBezTo>
                  <a:cubicBezTo>
                    <a:pt x="1602" y="754"/>
                    <a:pt x="1602" y="868"/>
                    <a:pt x="1679" y="868"/>
                  </a:cubicBezTo>
                  <a:cubicBezTo>
                    <a:pt x="1745" y="868"/>
                    <a:pt x="1717" y="801"/>
                    <a:pt x="1784" y="840"/>
                  </a:cubicBezTo>
                  <a:cubicBezTo>
                    <a:pt x="1879" y="897"/>
                    <a:pt x="1784" y="906"/>
                    <a:pt x="1745" y="983"/>
                  </a:cubicBezTo>
                  <a:cubicBezTo>
                    <a:pt x="1717" y="1050"/>
                    <a:pt x="1707" y="1192"/>
                    <a:pt x="1707" y="1269"/>
                  </a:cubicBezTo>
                  <a:cubicBezTo>
                    <a:pt x="1707" y="1345"/>
                    <a:pt x="1679" y="1412"/>
                    <a:pt x="1679" y="1488"/>
                  </a:cubicBezTo>
                  <a:cubicBezTo>
                    <a:pt x="1679" y="1669"/>
                    <a:pt x="1459" y="1689"/>
                    <a:pt x="1440" y="1822"/>
                  </a:cubicBezTo>
                  <a:cubicBezTo>
                    <a:pt x="1431" y="1908"/>
                    <a:pt x="1440" y="1946"/>
                    <a:pt x="1393" y="2013"/>
                  </a:cubicBezTo>
                  <a:cubicBezTo>
                    <a:pt x="1354" y="2079"/>
                    <a:pt x="1335" y="2118"/>
                    <a:pt x="1335" y="2203"/>
                  </a:cubicBezTo>
                  <a:cubicBezTo>
                    <a:pt x="1335" y="2242"/>
                    <a:pt x="1345" y="2270"/>
                    <a:pt x="1364" y="2308"/>
                  </a:cubicBezTo>
                  <a:cubicBezTo>
                    <a:pt x="1383" y="2356"/>
                    <a:pt x="1364" y="2404"/>
                    <a:pt x="1364" y="2461"/>
                  </a:cubicBezTo>
                  <a:cubicBezTo>
                    <a:pt x="1364" y="2499"/>
                    <a:pt x="1364" y="2556"/>
                    <a:pt x="1373" y="2594"/>
                  </a:cubicBezTo>
                  <a:lnTo>
                    <a:pt x="1373" y="2594"/>
                  </a:lnTo>
                  <a:cubicBezTo>
                    <a:pt x="1345" y="2604"/>
                    <a:pt x="1316" y="2614"/>
                    <a:pt x="1278" y="2614"/>
                  </a:cubicBezTo>
                  <a:cubicBezTo>
                    <a:pt x="1183" y="2614"/>
                    <a:pt x="1154" y="2632"/>
                    <a:pt x="1059" y="2680"/>
                  </a:cubicBezTo>
                  <a:cubicBezTo>
                    <a:pt x="1030" y="2747"/>
                    <a:pt x="973" y="2785"/>
                    <a:pt x="897" y="2814"/>
                  </a:cubicBezTo>
                  <a:cubicBezTo>
                    <a:pt x="887" y="2814"/>
                    <a:pt x="887" y="2823"/>
                    <a:pt x="877" y="2833"/>
                  </a:cubicBezTo>
                  <a:lnTo>
                    <a:pt x="877" y="2833"/>
                  </a:lnTo>
                  <a:cubicBezTo>
                    <a:pt x="801" y="2833"/>
                    <a:pt x="773" y="2899"/>
                    <a:pt x="677" y="2881"/>
                  </a:cubicBezTo>
                  <a:cubicBezTo>
                    <a:pt x="601" y="2861"/>
                    <a:pt x="553" y="2957"/>
                    <a:pt x="458" y="2919"/>
                  </a:cubicBezTo>
                  <a:cubicBezTo>
                    <a:pt x="410" y="2899"/>
                    <a:pt x="372" y="2871"/>
                    <a:pt x="315" y="2871"/>
                  </a:cubicBezTo>
                  <a:cubicBezTo>
                    <a:pt x="248" y="2881"/>
                    <a:pt x="181" y="2947"/>
                    <a:pt x="115" y="2938"/>
                  </a:cubicBezTo>
                  <a:cubicBezTo>
                    <a:pt x="76" y="2938"/>
                    <a:pt x="38" y="2909"/>
                    <a:pt x="10" y="2899"/>
                  </a:cubicBezTo>
                  <a:lnTo>
                    <a:pt x="10" y="2899"/>
                  </a:lnTo>
                  <a:cubicBezTo>
                    <a:pt x="19" y="2833"/>
                    <a:pt x="143" y="2795"/>
                    <a:pt x="201" y="2785"/>
                  </a:cubicBezTo>
                  <a:cubicBezTo>
                    <a:pt x="248" y="2756"/>
                    <a:pt x="410" y="2699"/>
                    <a:pt x="382" y="2614"/>
                  </a:cubicBezTo>
                  <a:cubicBezTo>
                    <a:pt x="363" y="2575"/>
                    <a:pt x="267" y="2566"/>
                    <a:pt x="239" y="2528"/>
                  </a:cubicBezTo>
                  <a:cubicBezTo>
                    <a:pt x="229" y="2509"/>
                    <a:pt x="248" y="2470"/>
                    <a:pt x="248" y="2442"/>
                  </a:cubicBezTo>
                  <a:cubicBezTo>
                    <a:pt x="239" y="2413"/>
                    <a:pt x="258" y="2394"/>
                    <a:pt x="277" y="2375"/>
                  </a:cubicBezTo>
                  <a:cubicBezTo>
                    <a:pt x="305" y="2337"/>
                    <a:pt x="296" y="2308"/>
                    <a:pt x="315" y="2270"/>
                  </a:cubicBezTo>
                  <a:cubicBezTo>
                    <a:pt x="325" y="2251"/>
                    <a:pt x="201" y="2261"/>
                    <a:pt x="181" y="2261"/>
                  </a:cubicBezTo>
                  <a:cubicBezTo>
                    <a:pt x="115" y="2261"/>
                    <a:pt x="105" y="2194"/>
                    <a:pt x="96" y="2137"/>
                  </a:cubicBezTo>
                  <a:cubicBezTo>
                    <a:pt x="67" y="2089"/>
                    <a:pt x="48" y="1984"/>
                    <a:pt x="58" y="1927"/>
                  </a:cubicBezTo>
                  <a:cubicBezTo>
                    <a:pt x="76" y="1851"/>
                    <a:pt x="124" y="1822"/>
                    <a:pt x="38" y="1765"/>
                  </a:cubicBezTo>
                  <a:cubicBezTo>
                    <a:pt x="0" y="1736"/>
                    <a:pt x="67" y="1717"/>
                    <a:pt x="86" y="1727"/>
                  </a:cubicBezTo>
                  <a:cubicBezTo>
                    <a:pt x="134" y="1736"/>
                    <a:pt x="162" y="1765"/>
                    <a:pt x="201" y="1707"/>
                  </a:cubicBezTo>
                  <a:cubicBezTo>
                    <a:pt x="229" y="1641"/>
                    <a:pt x="181" y="1555"/>
                    <a:pt x="258" y="1526"/>
                  </a:cubicBezTo>
                  <a:cubicBezTo>
                    <a:pt x="305" y="1517"/>
                    <a:pt x="325" y="1469"/>
                    <a:pt x="353" y="1460"/>
                  </a:cubicBezTo>
                  <a:cubicBezTo>
                    <a:pt x="372" y="1450"/>
                    <a:pt x="410" y="1488"/>
                    <a:pt x="439" y="1488"/>
                  </a:cubicBezTo>
                  <a:cubicBezTo>
                    <a:pt x="506" y="1469"/>
                    <a:pt x="487" y="1431"/>
                    <a:pt x="525" y="1412"/>
                  </a:cubicBezTo>
                  <a:cubicBezTo>
                    <a:pt x="563" y="1393"/>
                    <a:pt x="620" y="1402"/>
                    <a:pt x="630" y="1364"/>
                  </a:cubicBezTo>
                  <a:cubicBezTo>
                    <a:pt x="677" y="1250"/>
                    <a:pt x="515" y="1269"/>
                    <a:pt x="668" y="1173"/>
                  </a:cubicBezTo>
                  <a:cubicBezTo>
                    <a:pt x="715" y="1145"/>
                    <a:pt x="754" y="1107"/>
                    <a:pt x="811" y="1078"/>
                  </a:cubicBezTo>
                  <a:cubicBezTo>
                    <a:pt x="839" y="1068"/>
                    <a:pt x="877" y="1078"/>
                    <a:pt x="906" y="1068"/>
                  </a:cubicBezTo>
                  <a:cubicBezTo>
                    <a:pt x="944" y="1050"/>
                    <a:pt x="906" y="1002"/>
                    <a:pt x="916" y="983"/>
                  </a:cubicBezTo>
                  <a:cubicBezTo>
                    <a:pt x="906" y="964"/>
                    <a:pt x="906" y="840"/>
                    <a:pt x="906" y="821"/>
                  </a:cubicBezTo>
                  <a:cubicBezTo>
                    <a:pt x="916" y="763"/>
                    <a:pt x="982" y="783"/>
                    <a:pt x="897" y="725"/>
                  </a:cubicBezTo>
                  <a:cubicBezTo>
                    <a:pt x="830" y="678"/>
                    <a:pt x="1087" y="659"/>
                    <a:pt x="964" y="582"/>
                  </a:cubicBezTo>
                  <a:cubicBezTo>
                    <a:pt x="925" y="554"/>
                    <a:pt x="830" y="573"/>
                    <a:pt x="820" y="525"/>
                  </a:cubicBezTo>
                  <a:cubicBezTo>
                    <a:pt x="811" y="487"/>
                    <a:pt x="763" y="496"/>
                    <a:pt x="725" y="496"/>
                  </a:cubicBezTo>
                  <a:cubicBezTo>
                    <a:pt x="677" y="506"/>
                    <a:pt x="649" y="487"/>
                    <a:pt x="630" y="449"/>
                  </a:cubicBezTo>
                  <a:cubicBezTo>
                    <a:pt x="601" y="392"/>
                    <a:pt x="610" y="334"/>
                    <a:pt x="601" y="277"/>
                  </a:cubicBezTo>
                  <a:lnTo>
                    <a:pt x="601" y="277"/>
                  </a:lnTo>
                  <a:cubicBezTo>
                    <a:pt x="715" y="277"/>
                    <a:pt x="715" y="277"/>
                    <a:pt x="715" y="277"/>
                  </a:cubicBezTo>
                  <a:cubicBezTo>
                    <a:pt x="735" y="267"/>
                    <a:pt x="744" y="258"/>
                    <a:pt x="754" y="248"/>
                  </a:cubicBezTo>
                  <a:cubicBezTo>
                    <a:pt x="763" y="229"/>
                    <a:pt x="773" y="210"/>
                    <a:pt x="773" y="191"/>
                  </a:cubicBezTo>
                  <a:cubicBezTo>
                    <a:pt x="773" y="153"/>
                    <a:pt x="763" y="115"/>
                    <a:pt x="773" y="86"/>
                  </a:cubicBezTo>
                  <a:cubicBezTo>
                    <a:pt x="782" y="38"/>
                    <a:pt x="820" y="20"/>
                    <a:pt x="859" y="0"/>
                  </a:cubicBezTo>
                  <a:lnTo>
                    <a:pt x="859" y="0"/>
                  </a:lnTo>
                  <a:cubicBezTo>
                    <a:pt x="877" y="38"/>
                    <a:pt x="964" y="96"/>
                    <a:pt x="973" y="143"/>
                  </a:cubicBezTo>
                  <a:cubicBezTo>
                    <a:pt x="982" y="182"/>
                    <a:pt x="964" y="220"/>
                    <a:pt x="973" y="267"/>
                  </a:cubicBezTo>
                  <a:cubicBezTo>
                    <a:pt x="982" y="325"/>
                    <a:pt x="1078" y="363"/>
                    <a:pt x="1106" y="420"/>
                  </a:cubicBezTo>
                  <a:cubicBezTo>
                    <a:pt x="1135" y="449"/>
                    <a:pt x="1145" y="525"/>
                    <a:pt x="1145" y="56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Freeform 12"/>
            <p:cNvSpPr>
              <a:spLocks noChangeArrowheads="1"/>
            </p:cNvSpPr>
            <p:nvPr/>
          </p:nvSpPr>
          <p:spPr bwMode="auto">
            <a:xfrm>
              <a:off x="18370763" y="4135371"/>
              <a:ext cx="569231" cy="1090367"/>
            </a:xfrm>
            <a:custGeom>
              <a:avLst/>
              <a:gdLst>
                <a:gd name="T0" fmla="*/ 552 w 1145"/>
                <a:gd name="T1" fmla="*/ 0 h 2194"/>
                <a:gd name="T2" fmla="*/ 552 w 1145"/>
                <a:gd name="T3" fmla="*/ 0 h 2194"/>
                <a:gd name="T4" fmla="*/ 581 w 1145"/>
                <a:gd name="T5" fmla="*/ 257 h 2194"/>
                <a:gd name="T6" fmla="*/ 581 w 1145"/>
                <a:gd name="T7" fmla="*/ 477 h 2194"/>
                <a:gd name="T8" fmla="*/ 762 w 1145"/>
                <a:gd name="T9" fmla="*/ 457 h 2194"/>
                <a:gd name="T10" fmla="*/ 877 w 1145"/>
                <a:gd name="T11" fmla="*/ 543 h 2194"/>
                <a:gd name="T12" fmla="*/ 924 w 1145"/>
                <a:gd name="T13" fmla="*/ 629 h 2194"/>
                <a:gd name="T14" fmla="*/ 1001 w 1145"/>
                <a:gd name="T15" fmla="*/ 734 h 2194"/>
                <a:gd name="T16" fmla="*/ 1134 w 1145"/>
                <a:gd name="T17" fmla="*/ 772 h 2194"/>
                <a:gd name="T18" fmla="*/ 1134 w 1145"/>
                <a:gd name="T19" fmla="*/ 772 h 2194"/>
                <a:gd name="T20" fmla="*/ 1068 w 1145"/>
                <a:gd name="T21" fmla="*/ 915 h 2194"/>
                <a:gd name="T22" fmla="*/ 1087 w 1145"/>
                <a:gd name="T23" fmla="*/ 1173 h 2194"/>
                <a:gd name="T24" fmla="*/ 1077 w 1145"/>
                <a:gd name="T25" fmla="*/ 1287 h 2194"/>
                <a:gd name="T26" fmla="*/ 1029 w 1145"/>
                <a:gd name="T27" fmla="*/ 1421 h 2194"/>
                <a:gd name="T28" fmla="*/ 991 w 1145"/>
                <a:gd name="T29" fmla="*/ 1516 h 2194"/>
                <a:gd name="T30" fmla="*/ 1001 w 1145"/>
                <a:gd name="T31" fmla="*/ 1592 h 2194"/>
                <a:gd name="T32" fmla="*/ 829 w 1145"/>
                <a:gd name="T33" fmla="*/ 1650 h 2194"/>
                <a:gd name="T34" fmla="*/ 810 w 1145"/>
                <a:gd name="T35" fmla="*/ 1907 h 2194"/>
                <a:gd name="T36" fmla="*/ 943 w 1145"/>
                <a:gd name="T37" fmla="*/ 1936 h 2194"/>
                <a:gd name="T38" fmla="*/ 991 w 1145"/>
                <a:gd name="T39" fmla="*/ 2031 h 2194"/>
                <a:gd name="T40" fmla="*/ 1001 w 1145"/>
                <a:gd name="T41" fmla="*/ 2079 h 2194"/>
                <a:gd name="T42" fmla="*/ 1001 w 1145"/>
                <a:gd name="T43" fmla="*/ 2079 h 2194"/>
                <a:gd name="T44" fmla="*/ 886 w 1145"/>
                <a:gd name="T45" fmla="*/ 2184 h 2194"/>
                <a:gd name="T46" fmla="*/ 743 w 1145"/>
                <a:gd name="T47" fmla="*/ 2146 h 2194"/>
                <a:gd name="T48" fmla="*/ 448 w 1145"/>
                <a:gd name="T49" fmla="*/ 2050 h 2194"/>
                <a:gd name="T50" fmla="*/ 448 w 1145"/>
                <a:gd name="T51" fmla="*/ 2050 h 2194"/>
                <a:gd name="T52" fmla="*/ 409 w 1145"/>
                <a:gd name="T53" fmla="*/ 1907 h 2194"/>
                <a:gd name="T54" fmla="*/ 276 w 1145"/>
                <a:gd name="T55" fmla="*/ 1754 h 2194"/>
                <a:gd name="T56" fmla="*/ 276 w 1145"/>
                <a:gd name="T57" fmla="*/ 1630 h 2194"/>
                <a:gd name="T58" fmla="*/ 162 w 1145"/>
                <a:gd name="T59" fmla="*/ 1487 h 2194"/>
                <a:gd name="T60" fmla="*/ 162 w 1145"/>
                <a:gd name="T61" fmla="*/ 1487 h 2194"/>
                <a:gd name="T62" fmla="*/ 152 w 1145"/>
                <a:gd name="T63" fmla="*/ 1345 h 2194"/>
                <a:gd name="T64" fmla="*/ 114 w 1145"/>
                <a:gd name="T65" fmla="*/ 1249 h 2194"/>
                <a:gd name="T66" fmla="*/ 57 w 1145"/>
                <a:gd name="T67" fmla="*/ 1058 h 2194"/>
                <a:gd name="T68" fmla="*/ 47 w 1145"/>
                <a:gd name="T69" fmla="*/ 906 h 2194"/>
                <a:gd name="T70" fmla="*/ 38 w 1145"/>
                <a:gd name="T71" fmla="*/ 658 h 2194"/>
                <a:gd name="T72" fmla="*/ 114 w 1145"/>
                <a:gd name="T73" fmla="*/ 543 h 2194"/>
                <a:gd name="T74" fmla="*/ 190 w 1145"/>
                <a:gd name="T75" fmla="*/ 400 h 2194"/>
                <a:gd name="T76" fmla="*/ 257 w 1145"/>
                <a:gd name="T77" fmla="*/ 315 h 2194"/>
                <a:gd name="T78" fmla="*/ 333 w 1145"/>
                <a:gd name="T79" fmla="*/ 267 h 2194"/>
                <a:gd name="T80" fmla="*/ 371 w 1145"/>
                <a:gd name="T81" fmla="*/ 219 h 2194"/>
                <a:gd name="T82" fmla="*/ 448 w 1145"/>
                <a:gd name="T83" fmla="*/ 162 h 2194"/>
                <a:gd name="T84" fmla="*/ 495 w 1145"/>
                <a:gd name="T85" fmla="*/ 66 h 2194"/>
                <a:gd name="T86" fmla="*/ 552 w 1145"/>
                <a:gd name="T87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5" h="2194">
                  <a:moveTo>
                    <a:pt x="552" y="0"/>
                  </a:moveTo>
                  <a:lnTo>
                    <a:pt x="552" y="0"/>
                  </a:lnTo>
                  <a:cubicBezTo>
                    <a:pt x="638" y="57"/>
                    <a:pt x="552" y="181"/>
                    <a:pt x="581" y="257"/>
                  </a:cubicBezTo>
                  <a:cubicBezTo>
                    <a:pt x="600" y="343"/>
                    <a:pt x="572" y="410"/>
                    <a:pt x="581" y="477"/>
                  </a:cubicBezTo>
                  <a:cubicBezTo>
                    <a:pt x="619" y="496"/>
                    <a:pt x="696" y="419"/>
                    <a:pt x="762" y="457"/>
                  </a:cubicBezTo>
                  <a:cubicBezTo>
                    <a:pt x="810" y="477"/>
                    <a:pt x="848" y="505"/>
                    <a:pt x="877" y="543"/>
                  </a:cubicBezTo>
                  <a:cubicBezTo>
                    <a:pt x="905" y="572"/>
                    <a:pt x="896" y="610"/>
                    <a:pt x="924" y="629"/>
                  </a:cubicBezTo>
                  <a:cubicBezTo>
                    <a:pt x="963" y="667"/>
                    <a:pt x="982" y="715"/>
                    <a:pt x="1001" y="734"/>
                  </a:cubicBezTo>
                  <a:cubicBezTo>
                    <a:pt x="1048" y="772"/>
                    <a:pt x="1087" y="753"/>
                    <a:pt x="1134" y="772"/>
                  </a:cubicBezTo>
                  <a:lnTo>
                    <a:pt x="1134" y="772"/>
                  </a:lnTo>
                  <a:cubicBezTo>
                    <a:pt x="1144" y="820"/>
                    <a:pt x="1077" y="868"/>
                    <a:pt x="1068" y="915"/>
                  </a:cubicBezTo>
                  <a:cubicBezTo>
                    <a:pt x="1048" y="982"/>
                    <a:pt x="1058" y="1116"/>
                    <a:pt x="1087" y="1173"/>
                  </a:cubicBezTo>
                  <a:cubicBezTo>
                    <a:pt x="1106" y="1220"/>
                    <a:pt x="1106" y="1249"/>
                    <a:pt x="1077" y="1287"/>
                  </a:cubicBezTo>
                  <a:cubicBezTo>
                    <a:pt x="1039" y="1335"/>
                    <a:pt x="1048" y="1363"/>
                    <a:pt x="1029" y="1421"/>
                  </a:cubicBezTo>
                  <a:cubicBezTo>
                    <a:pt x="1029" y="1468"/>
                    <a:pt x="1029" y="1497"/>
                    <a:pt x="991" y="1516"/>
                  </a:cubicBezTo>
                  <a:cubicBezTo>
                    <a:pt x="972" y="1535"/>
                    <a:pt x="1001" y="1573"/>
                    <a:pt x="1001" y="1592"/>
                  </a:cubicBezTo>
                  <a:cubicBezTo>
                    <a:pt x="1001" y="1650"/>
                    <a:pt x="877" y="1621"/>
                    <a:pt x="829" y="1650"/>
                  </a:cubicBezTo>
                  <a:cubicBezTo>
                    <a:pt x="762" y="1697"/>
                    <a:pt x="705" y="1859"/>
                    <a:pt x="810" y="1907"/>
                  </a:cubicBezTo>
                  <a:cubicBezTo>
                    <a:pt x="858" y="1926"/>
                    <a:pt x="896" y="1926"/>
                    <a:pt x="943" y="1936"/>
                  </a:cubicBezTo>
                  <a:cubicBezTo>
                    <a:pt x="991" y="1945"/>
                    <a:pt x="982" y="2002"/>
                    <a:pt x="991" y="2031"/>
                  </a:cubicBezTo>
                  <a:cubicBezTo>
                    <a:pt x="1001" y="2079"/>
                    <a:pt x="1001" y="2079"/>
                    <a:pt x="1001" y="2079"/>
                  </a:cubicBezTo>
                  <a:lnTo>
                    <a:pt x="1001" y="2079"/>
                  </a:lnTo>
                  <a:cubicBezTo>
                    <a:pt x="972" y="2146"/>
                    <a:pt x="953" y="2165"/>
                    <a:pt x="886" y="2184"/>
                  </a:cubicBezTo>
                  <a:cubicBezTo>
                    <a:pt x="848" y="2193"/>
                    <a:pt x="772" y="2165"/>
                    <a:pt x="743" y="2146"/>
                  </a:cubicBezTo>
                  <a:cubicBezTo>
                    <a:pt x="686" y="2098"/>
                    <a:pt x="524" y="2041"/>
                    <a:pt x="448" y="2050"/>
                  </a:cubicBezTo>
                  <a:lnTo>
                    <a:pt x="448" y="2050"/>
                  </a:lnTo>
                  <a:cubicBezTo>
                    <a:pt x="448" y="2012"/>
                    <a:pt x="438" y="1936"/>
                    <a:pt x="409" y="1907"/>
                  </a:cubicBezTo>
                  <a:cubicBezTo>
                    <a:pt x="381" y="1850"/>
                    <a:pt x="285" y="1812"/>
                    <a:pt x="276" y="1754"/>
                  </a:cubicBezTo>
                  <a:cubicBezTo>
                    <a:pt x="267" y="1707"/>
                    <a:pt x="285" y="1669"/>
                    <a:pt x="276" y="1630"/>
                  </a:cubicBezTo>
                  <a:cubicBezTo>
                    <a:pt x="267" y="1583"/>
                    <a:pt x="180" y="1525"/>
                    <a:pt x="162" y="1487"/>
                  </a:cubicBezTo>
                  <a:lnTo>
                    <a:pt x="162" y="1487"/>
                  </a:lnTo>
                  <a:cubicBezTo>
                    <a:pt x="152" y="1345"/>
                    <a:pt x="152" y="1345"/>
                    <a:pt x="152" y="1345"/>
                  </a:cubicBezTo>
                  <a:cubicBezTo>
                    <a:pt x="142" y="1306"/>
                    <a:pt x="123" y="1278"/>
                    <a:pt x="114" y="1249"/>
                  </a:cubicBezTo>
                  <a:cubicBezTo>
                    <a:pt x="104" y="1173"/>
                    <a:pt x="85" y="1125"/>
                    <a:pt x="57" y="1058"/>
                  </a:cubicBezTo>
                  <a:cubicBezTo>
                    <a:pt x="28" y="1011"/>
                    <a:pt x="57" y="963"/>
                    <a:pt x="47" y="906"/>
                  </a:cubicBezTo>
                  <a:cubicBezTo>
                    <a:pt x="38" y="829"/>
                    <a:pt x="0" y="734"/>
                    <a:pt x="38" y="658"/>
                  </a:cubicBezTo>
                  <a:cubicBezTo>
                    <a:pt x="57" y="620"/>
                    <a:pt x="95" y="582"/>
                    <a:pt x="114" y="543"/>
                  </a:cubicBezTo>
                  <a:cubicBezTo>
                    <a:pt x="142" y="505"/>
                    <a:pt x="152" y="448"/>
                    <a:pt x="190" y="400"/>
                  </a:cubicBezTo>
                  <a:cubicBezTo>
                    <a:pt x="209" y="372"/>
                    <a:pt x="209" y="333"/>
                    <a:pt x="257" y="315"/>
                  </a:cubicBezTo>
                  <a:cubicBezTo>
                    <a:pt x="285" y="305"/>
                    <a:pt x="305" y="286"/>
                    <a:pt x="333" y="267"/>
                  </a:cubicBezTo>
                  <a:cubicBezTo>
                    <a:pt x="352" y="257"/>
                    <a:pt x="362" y="238"/>
                    <a:pt x="371" y="219"/>
                  </a:cubicBezTo>
                  <a:cubicBezTo>
                    <a:pt x="390" y="190"/>
                    <a:pt x="419" y="190"/>
                    <a:pt x="448" y="162"/>
                  </a:cubicBezTo>
                  <a:cubicBezTo>
                    <a:pt x="467" y="133"/>
                    <a:pt x="476" y="95"/>
                    <a:pt x="495" y="66"/>
                  </a:cubicBezTo>
                  <a:cubicBezTo>
                    <a:pt x="552" y="0"/>
                    <a:pt x="552" y="0"/>
                    <a:pt x="552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Freeform 13"/>
            <p:cNvSpPr>
              <a:spLocks noChangeArrowheads="1"/>
            </p:cNvSpPr>
            <p:nvPr/>
          </p:nvSpPr>
          <p:spPr bwMode="auto">
            <a:xfrm>
              <a:off x="18578752" y="5142536"/>
              <a:ext cx="853847" cy="1018114"/>
            </a:xfrm>
            <a:custGeom>
              <a:avLst/>
              <a:gdLst>
                <a:gd name="T0" fmla="*/ 29 w 1718"/>
                <a:gd name="T1" fmla="*/ 19 h 2051"/>
                <a:gd name="T2" fmla="*/ 29 w 1718"/>
                <a:gd name="T3" fmla="*/ 19 h 2051"/>
                <a:gd name="T4" fmla="*/ 324 w 1718"/>
                <a:gd name="T5" fmla="*/ 115 h 2051"/>
                <a:gd name="T6" fmla="*/ 467 w 1718"/>
                <a:gd name="T7" fmla="*/ 153 h 2051"/>
                <a:gd name="T8" fmla="*/ 582 w 1718"/>
                <a:gd name="T9" fmla="*/ 48 h 2051"/>
                <a:gd name="T10" fmla="*/ 582 w 1718"/>
                <a:gd name="T11" fmla="*/ 48 h 2051"/>
                <a:gd name="T12" fmla="*/ 668 w 1718"/>
                <a:gd name="T13" fmla="*/ 67 h 2051"/>
                <a:gd name="T14" fmla="*/ 791 w 1718"/>
                <a:gd name="T15" fmla="*/ 67 h 2051"/>
                <a:gd name="T16" fmla="*/ 1001 w 1718"/>
                <a:gd name="T17" fmla="*/ 76 h 2051"/>
                <a:gd name="T18" fmla="*/ 1135 w 1718"/>
                <a:gd name="T19" fmla="*/ 105 h 2051"/>
                <a:gd name="T20" fmla="*/ 1297 w 1718"/>
                <a:gd name="T21" fmla="*/ 57 h 2051"/>
                <a:gd name="T22" fmla="*/ 1383 w 1718"/>
                <a:gd name="T23" fmla="*/ 67 h 2051"/>
                <a:gd name="T24" fmla="*/ 1450 w 1718"/>
                <a:gd name="T25" fmla="*/ 115 h 2051"/>
                <a:gd name="T26" fmla="*/ 1535 w 1718"/>
                <a:gd name="T27" fmla="*/ 143 h 2051"/>
                <a:gd name="T28" fmla="*/ 1535 w 1718"/>
                <a:gd name="T29" fmla="*/ 143 h 2051"/>
                <a:gd name="T30" fmla="*/ 1612 w 1718"/>
                <a:gd name="T31" fmla="*/ 162 h 2051"/>
                <a:gd name="T32" fmla="*/ 1688 w 1718"/>
                <a:gd name="T33" fmla="*/ 191 h 2051"/>
                <a:gd name="T34" fmla="*/ 1612 w 1718"/>
                <a:gd name="T35" fmla="*/ 286 h 2051"/>
                <a:gd name="T36" fmla="*/ 1516 w 1718"/>
                <a:gd name="T37" fmla="*/ 429 h 2051"/>
                <a:gd name="T38" fmla="*/ 1535 w 1718"/>
                <a:gd name="T39" fmla="*/ 515 h 2051"/>
                <a:gd name="T40" fmla="*/ 1554 w 1718"/>
                <a:gd name="T41" fmla="*/ 687 h 2051"/>
                <a:gd name="T42" fmla="*/ 1488 w 1718"/>
                <a:gd name="T43" fmla="*/ 973 h 2051"/>
                <a:gd name="T44" fmla="*/ 1450 w 1718"/>
                <a:gd name="T45" fmla="*/ 1183 h 2051"/>
                <a:gd name="T46" fmla="*/ 1564 w 1718"/>
                <a:gd name="T47" fmla="*/ 1240 h 2051"/>
                <a:gd name="T48" fmla="*/ 1592 w 1718"/>
                <a:gd name="T49" fmla="*/ 1335 h 2051"/>
                <a:gd name="T50" fmla="*/ 1650 w 1718"/>
                <a:gd name="T51" fmla="*/ 1507 h 2051"/>
                <a:gd name="T52" fmla="*/ 1621 w 1718"/>
                <a:gd name="T53" fmla="*/ 1640 h 2051"/>
                <a:gd name="T54" fmla="*/ 1659 w 1718"/>
                <a:gd name="T55" fmla="*/ 1841 h 2051"/>
                <a:gd name="T56" fmla="*/ 1650 w 1718"/>
                <a:gd name="T57" fmla="*/ 2022 h 2051"/>
                <a:gd name="T58" fmla="*/ 1650 w 1718"/>
                <a:gd name="T59" fmla="*/ 2022 h 2051"/>
                <a:gd name="T60" fmla="*/ 1602 w 1718"/>
                <a:gd name="T61" fmla="*/ 2012 h 2051"/>
                <a:gd name="T62" fmla="*/ 1345 w 1718"/>
                <a:gd name="T63" fmla="*/ 2012 h 2051"/>
                <a:gd name="T64" fmla="*/ 1297 w 1718"/>
                <a:gd name="T65" fmla="*/ 1965 h 2051"/>
                <a:gd name="T66" fmla="*/ 1211 w 1718"/>
                <a:gd name="T67" fmla="*/ 1993 h 2051"/>
                <a:gd name="T68" fmla="*/ 1078 w 1718"/>
                <a:gd name="T69" fmla="*/ 1917 h 2051"/>
                <a:gd name="T70" fmla="*/ 1020 w 1718"/>
                <a:gd name="T71" fmla="*/ 1860 h 2051"/>
                <a:gd name="T72" fmla="*/ 887 w 1718"/>
                <a:gd name="T73" fmla="*/ 1907 h 2051"/>
                <a:gd name="T74" fmla="*/ 668 w 1718"/>
                <a:gd name="T75" fmla="*/ 1965 h 2051"/>
                <a:gd name="T76" fmla="*/ 572 w 1718"/>
                <a:gd name="T77" fmla="*/ 1965 h 2051"/>
                <a:gd name="T78" fmla="*/ 439 w 1718"/>
                <a:gd name="T79" fmla="*/ 2003 h 2051"/>
                <a:gd name="T80" fmla="*/ 257 w 1718"/>
                <a:gd name="T81" fmla="*/ 2050 h 2051"/>
                <a:gd name="T82" fmla="*/ 257 w 1718"/>
                <a:gd name="T83" fmla="*/ 2050 h 2051"/>
                <a:gd name="T84" fmla="*/ 248 w 1718"/>
                <a:gd name="T85" fmla="*/ 1917 h 2051"/>
                <a:gd name="T86" fmla="*/ 248 w 1718"/>
                <a:gd name="T87" fmla="*/ 1764 h 2051"/>
                <a:gd name="T88" fmla="*/ 219 w 1718"/>
                <a:gd name="T89" fmla="*/ 1659 h 2051"/>
                <a:gd name="T90" fmla="*/ 277 w 1718"/>
                <a:gd name="T91" fmla="*/ 1469 h 2051"/>
                <a:gd name="T92" fmla="*/ 324 w 1718"/>
                <a:gd name="T93" fmla="*/ 1278 h 2051"/>
                <a:gd name="T94" fmla="*/ 563 w 1718"/>
                <a:gd name="T95" fmla="*/ 944 h 2051"/>
                <a:gd name="T96" fmla="*/ 591 w 1718"/>
                <a:gd name="T97" fmla="*/ 725 h 2051"/>
                <a:gd name="T98" fmla="*/ 629 w 1718"/>
                <a:gd name="T99" fmla="*/ 439 h 2051"/>
                <a:gd name="T100" fmla="*/ 668 w 1718"/>
                <a:gd name="T101" fmla="*/ 296 h 2051"/>
                <a:gd name="T102" fmla="*/ 563 w 1718"/>
                <a:gd name="T103" fmla="*/ 324 h 2051"/>
                <a:gd name="T104" fmla="*/ 410 w 1718"/>
                <a:gd name="T105" fmla="*/ 305 h 2051"/>
                <a:gd name="T106" fmla="*/ 162 w 1718"/>
                <a:gd name="T107" fmla="*/ 219 h 2051"/>
                <a:gd name="T108" fmla="*/ 76 w 1718"/>
                <a:gd name="T109" fmla="*/ 134 h 2051"/>
                <a:gd name="T110" fmla="*/ 29 w 1718"/>
                <a:gd name="T111" fmla="*/ 19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8" h="2051">
                  <a:moveTo>
                    <a:pt x="29" y="19"/>
                  </a:moveTo>
                  <a:lnTo>
                    <a:pt x="29" y="19"/>
                  </a:lnTo>
                  <a:cubicBezTo>
                    <a:pt x="105" y="10"/>
                    <a:pt x="267" y="67"/>
                    <a:pt x="324" y="115"/>
                  </a:cubicBezTo>
                  <a:cubicBezTo>
                    <a:pt x="353" y="134"/>
                    <a:pt x="429" y="162"/>
                    <a:pt x="467" y="153"/>
                  </a:cubicBezTo>
                  <a:cubicBezTo>
                    <a:pt x="534" y="134"/>
                    <a:pt x="553" y="115"/>
                    <a:pt x="582" y="48"/>
                  </a:cubicBezTo>
                  <a:lnTo>
                    <a:pt x="582" y="48"/>
                  </a:lnTo>
                  <a:cubicBezTo>
                    <a:pt x="610" y="57"/>
                    <a:pt x="639" y="57"/>
                    <a:pt x="668" y="67"/>
                  </a:cubicBezTo>
                  <a:cubicBezTo>
                    <a:pt x="725" y="95"/>
                    <a:pt x="744" y="134"/>
                    <a:pt x="791" y="67"/>
                  </a:cubicBezTo>
                  <a:cubicBezTo>
                    <a:pt x="849" y="0"/>
                    <a:pt x="935" y="57"/>
                    <a:pt x="1001" y="76"/>
                  </a:cubicBezTo>
                  <a:cubicBezTo>
                    <a:pt x="1040" y="95"/>
                    <a:pt x="1087" y="95"/>
                    <a:pt x="1135" y="105"/>
                  </a:cubicBezTo>
                  <a:cubicBezTo>
                    <a:pt x="1202" y="115"/>
                    <a:pt x="1240" y="67"/>
                    <a:pt x="1297" y="57"/>
                  </a:cubicBezTo>
                  <a:cubicBezTo>
                    <a:pt x="1325" y="57"/>
                    <a:pt x="1354" y="57"/>
                    <a:pt x="1383" y="67"/>
                  </a:cubicBezTo>
                  <a:cubicBezTo>
                    <a:pt x="1412" y="76"/>
                    <a:pt x="1421" y="105"/>
                    <a:pt x="1450" y="115"/>
                  </a:cubicBezTo>
                  <a:cubicBezTo>
                    <a:pt x="1478" y="124"/>
                    <a:pt x="1507" y="134"/>
                    <a:pt x="1535" y="143"/>
                  </a:cubicBezTo>
                  <a:lnTo>
                    <a:pt x="1535" y="143"/>
                  </a:lnTo>
                  <a:cubicBezTo>
                    <a:pt x="1564" y="143"/>
                    <a:pt x="1583" y="162"/>
                    <a:pt x="1612" y="162"/>
                  </a:cubicBezTo>
                  <a:cubicBezTo>
                    <a:pt x="1640" y="162"/>
                    <a:pt x="1679" y="162"/>
                    <a:pt x="1688" y="191"/>
                  </a:cubicBezTo>
                  <a:cubicBezTo>
                    <a:pt x="1717" y="257"/>
                    <a:pt x="1640" y="267"/>
                    <a:pt x="1612" y="286"/>
                  </a:cubicBezTo>
                  <a:cubicBezTo>
                    <a:pt x="1554" y="315"/>
                    <a:pt x="1526" y="372"/>
                    <a:pt x="1516" y="429"/>
                  </a:cubicBezTo>
                  <a:cubicBezTo>
                    <a:pt x="1526" y="448"/>
                    <a:pt x="1545" y="486"/>
                    <a:pt x="1535" y="515"/>
                  </a:cubicBezTo>
                  <a:cubicBezTo>
                    <a:pt x="1507" y="572"/>
                    <a:pt x="1545" y="629"/>
                    <a:pt x="1554" y="687"/>
                  </a:cubicBezTo>
                  <a:cubicBezTo>
                    <a:pt x="1574" y="782"/>
                    <a:pt x="1545" y="887"/>
                    <a:pt x="1488" y="973"/>
                  </a:cubicBezTo>
                  <a:cubicBezTo>
                    <a:pt x="1440" y="1049"/>
                    <a:pt x="1325" y="1106"/>
                    <a:pt x="1450" y="1183"/>
                  </a:cubicBezTo>
                  <a:cubicBezTo>
                    <a:pt x="1478" y="1183"/>
                    <a:pt x="1564" y="1221"/>
                    <a:pt x="1564" y="1240"/>
                  </a:cubicBezTo>
                  <a:cubicBezTo>
                    <a:pt x="1574" y="1278"/>
                    <a:pt x="1574" y="1297"/>
                    <a:pt x="1592" y="1335"/>
                  </a:cubicBezTo>
                  <a:cubicBezTo>
                    <a:pt x="1631" y="1392"/>
                    <a:pt x="1650" y="1440"/>
                    <a:pt x="1650" y="1507"/>
                  </a:cubicBezTo>
                  <a:cubicBezTo>
                    <a:pt x="1650" y="1564"/>
                    <a:pt x="1631" y="1593"/>
                    <a:pt x="1621" y="1640"/>
                  </a:cubicBezTo>
                  <a:cubicBezTo>
                    <a:pt x="1612" y="1717"/>
                    <a:pt x="1669" y="1764"/>
                    <a:pt x="1659" y="1841"/>
                  </a:cubicBezTo>
                  <a:cubicBezTo>
                    <a:pt x="1650" y="1898"/>
                    <a:pt x="1640" y="1965"/>
                    <a:pt x="1650" y="2022"/>
                  </a:cubicBezTo>
                  <a:lnTo>
                    <a:pt x="1650" y="2022"/>
                  </a:lnTo>
                  <a:cubicBezTo>
                    <a:pt x="1631" y="2022"/>
                    <a:pt x="1612" y="2012"/>
                    <a:pt x="1602" y="2012"/>
                  </a:cubicBezTo>
                  <a:cubicBezTo>
                    <a:pt x="1497" y="1993"/>
                    <a:pt x="1450" y="2050"/>
                    <a:pt x="1345" y="2012"/>
                  </a:cubicBezTo>
                  <a:cubicBezTo>
                    <a:pt x="1335" y="2012"/>
                    <a:pt x="1325" y="1974"/>
                    <a:pt x="1297" y="1965"/>
                  </a:cubicBezTo>
                  <a:cubicBezTo>
                    <a:pt x="1268" y="1955"/>
                    <a:pt x="1249" y="1993"/>
                    <a:pt x="1211" y="1993"/>
                  </a:cubicBezTo>
                  <a:cubicBezTo>
                    <a:pt x="1202" y="1993"/>
                    <a:pt x="1078" y="1926"/>
                    <a:pt x="1078" y="1917"/>
                  </a:cubicBezTo>
                  <a:cubicBezTo>
                    <a:pt x="1058" y="1860"/>
                    <a:pt x="1097" y="1860"/>
                    <a:pt x="1020" y="1860"/>
                  </a:cubicBezTo>
                  <a:cubicBezTo>
                    <a:pt x="963" y="1860"/>
                    <a:pt x="935" y="1936"/>
                    <a:pt x="887" y="1907"/>
                  </a:cubicBezTo>
                  <a:cubicBezTo>
                    <a:pt x="791" y="1850"/>
                    <a:pt x="763" y="1946"/>
                    <a:pt x="668" y="1965"/>
                  </a:cubicBezTo>
                  <a:cubicBezTo>
                    <a:pt x="629" y="1974"/>
                    <a:pt x="601" y="1926"/>
                    <a:pt x="572" y="1965"/>
                  </a:cubicBezTo>
                  <a:cubicBezTo>
                    <a:pt x="515" y="2022"/>
                    <a:pt x="524" y="2003"/>
                    <a:pt x="439" y="2003"/>
                  </a:cubicBezTo>
                  <a:cubicBezTo>
                    <a:pt x="372" y="2003"/>
                    <a:pt x="315" y="2031"/>
                    <a:pt x="257" y="2050"/>
                  </a:cubicBezTo>
                  <a:lnTo>
                    <a:pt x="257" y="2050"/>
                  </a:lnTo>
                  <a:cubicBezTo>
                    <a:pt x="248" y="2012"/>
                    <a:pt x="248" y="1955"/>
                    <a:pt x="248" y="1917"/>
                  </a:cubicBezTo>
                  <a:cubicBezTo>
                    <a:pt x="248" y="1860"/>
                    <a:pt x="267" y="1812"/>
                    <a:pt x="248" y="1764"/>
                  </a:cubicBezTo>
                  <a:cubicBezTo>
                    <a:pt x="229" y="1726"/>
                    <a:pt x="219" y="1698"/>
                    <a:pt x="219" y="1659"/>
                  </a:cubicBezTo>
                  <a:cubicBezTo>
                    <a:pt x="219" y="1574"/>
                    <a:pt x="238" y="1535"/>
                    <a:pt x="277" y="1469"/>
                  </a:cubicBezTo>
                  <a:cubicBezTo>
                    <a:pt x="324" y="1402"/>
                    <a:pt x="315" y="1364"/>
                    <a:pt x="324" y="1278"/>
                  </a:cubicBezTo>
                  <a:cubicBezTo>
                    <a:pt x="343" y="1145"/>
                    <a:pt x="563" y="1125"/>
                    <a:pt x="563" y="944"/>
                  </a:cubicBezTo>
                  <a:cubicBezTo>
                    <a:pt x="563" y="868"/>
                    <a:pt x="591" y="801"/>
                    <a:pt x="591" y="725"/>
                  </a:cubicBezTo>
                  <a:cubicBezTo>
                    <a:pt x="591" y="648"/>
                    <a:pt x="601" y="506"/>
                    <a:pt x="629" y="439"/>
                  </a:cubicBezTo>
                  <a:cubicBezTo>
                    <a:pt x="668" y="362"/>
                    <a:pt x="763" y="353"/>
                    <a:pt x="668" y="296"/>
                  </a:cubicBezTo>
                  <a:cubicBezTo>
                    <a:pt x="601" y="257"/>
                    <a:pt x="629" y="324"/>
                    <a:pt x="563" y="324"/>
                  </a:cubicBezTo>
                  <a:cubicBezTo>
                    <a:pt x="486" y="324"/>
                    <a:pt x="486" y="210"/>
                    <a:pt x="410" y="305"/>
                  </a:cubicBezTo>
                  <a:cubicBezTo>
                    <a:pt x="334" y="391"/>
                    <a:pt x="229" y="239"/>
                    <a:pt x="162" y="219"/>
                  </a:cubicBezTo>
                  <a:cubicBezTo>
                    <a:pt x="105" y="191"/>
                    <a:pt x="133" y="162"/>
                    <a:pt x="76" y="134"/>
                  </a:cubicBezTo>
                  <a:cubicBezTo>
                    <a:pt x="0" y="105"/>
                    <a:pt x="48" y="86"/>
                    <a:pt x="29" y="1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Freeform 14"/>
            <p:cNvSpPr>
              <a:spLocks noChangeArrowheads="1"/>
            </p:cNvSpPr>
            <p:nvPr/>
          </p:nvSpPr>
          <p:spPr bwMode="auto">
            <a:xfrm>
              <a:off x="17094373" y="4082824"/>
              <a:ext cx="961124" cy="1188895"/>
            </a:xfrm>
            <a:custGeom>
              <a:avLst/>
              <a:gdLst>
                <a:gd name="T0" fmla="*/ 105 w 1936"/>
                <a:gd name="T1" fmla="*/ 1793 h 2394"/>
                <a:gd name="T2" fmla="*/ 105 w 1936"/>
                <a:gd name="T3" fmla="*/ 1793 h 2394"/>
                <a:gd name="T4" fmla="*/ 143 w 1936"/>
                <a:gd name="T5" fmla="*/ 1755 h 2394"/>
                <a:gd name="T6" fmla="*/ 66 w 1936"/>
                <a:gd name="T7" fmla="*/ 1678 h 2394"/>
                <a:gd name="T8" fmla="*/ 47 w 1936"/>
                <a:gd name="T9" fmla="*/ 1488 h 2394"/>
                <a:gd name="T10" fmla="*/ 114 w 1936"/>
                <a:gd name="T11" fmla="*/ 1363 h 2394"/>
                <a:gd name="T12" fmla="*/ 28 w 1936"/>
                <a:gd name="T13" fmla="*/ 1240 h 2394"/>
                <a:gd name="T14" fmla="*/ 66 w 1936"/>
                <a:gd name="T15" fmla="*/ 839 h 2394"/>
                <a:gd name="T16" fmla="*/ 95 w 1936"/>
                <a:gd name="T17" fmla="*/ 658 h 2394"/>
                <a:gd name="T18" fmla="*/ 228 w 1936"/>
                <a:gd name="T19" fmla="*/ 438 h 2394"/>
                <a:gd name="T20" fmla="*/ 305 w 1936"/>
                <a:gd name="T21" fmla="*/ 276 h 2394"/>
                <a:gd name="T22" fmla="*/ 323 w 1936"/>
                <a:gd name="T23" fmla="*/ 162 h 2394"/>
                <a:gd name="T24" fmla="*/ 351 w 1936"/>
                <a:gd name="T25" fmla="*/ 114 h 2394"/>
                <a:gd name="T26" fmla="*/ 371 w 1936"/>
                <a:gd name="T27" fmla="*/ 38 h 2394"/>
                <a:gd name="T28" fmla="*/ 504 w 1936"/>
                <a:gd name="T29" fmla="*/ 9 h 2394"/>
                <a:gd name="T30" fmla="*/ 647 w 1936"/>
                <a:gd name="T31" fmla="*/ 66 h 2394"/>
                <a:gd name="T32" fmla="*/ 723 w 1936"/>
                <a:gd name="T33" fmla="*/ 76 h 2394"/>
                <a:gd name="T34" fmla="*/ 723 w 1936"/>
                <a:gd name="T35" fmla="*/ 76 h 2394"/>
                <a:gd name="T36" fmla="*/ 866 w 1936"/>
                <a:gd name="T37" fmla="*/ 86 h 2394"/>
                <a:gd name="T38" fmla="*/ 1105 w 1936"/>
                <a:gd name="T39" fmla="*/ 153 h 2394"/>
                <a:gd name="T40" fmla="*/ 1219 w 1936"/>
                <a:gd name="T41" fmla="*/ 267 h 2394"/>
                <a:gd name="T42" fmla="*/ 1267 w 1936"/>
                <a:gd name="T43" fmla="*/ 353 h 2394"/>
                <a:gd name="T44" fmla="*/ 1353 w 1936"/>
                <a:gd name="T45" fmla="*/ 324 h 2394"/>
                <a:gd name="T46" fmla="*/ 1486 w 1936"/>
                <a:gd name="T47" fmla="*/ 353 h 2394"/>
                <a:gd name="T48" fmla="*/ 1668 w 1936"/>
                <a:gd name="T49" fmla="*/ 438 h 2394"/>
                <a:gd name="T50" fmla="*/ 1877 w 1936"/>
                <a:gd name="T51" fmla="*/ 515 h 2394"/>
                <a:gd name="T52" fmla="*/ 1925 w 1936"/>
                <a:gd name="T53" fmla="*/ 582 h 2394"/>
                <a:gd name="T54" fmla="*/ 1849 w 1936"/>
                <a:gd name="T55" fmla="*/ 772 h 2394"/>
                <a:gd name="T56" fmla="*/ 1677 w 1936"/>
                <a:gd name="T57" fmla="*/ 1049 h 2394"/>
                <a:gd name="T58" fmla="*/ 1658 w 1936"/>
                <a:gd name="T59" fmla="*/ 1125 h 2394"/>
                <a:gd name="T60" fmla="*/ 1801 w 1936"/>
                <a:gd name="T61" fmla="*/ 1249 h 2394"/>
                <a:gd name="T62" fmla="*/ 1782 w 1936"/>
                <a:gd name="T63" fmla="*/ 1345 h 2394"/>
                <a:gd name="T64" fmla="*/ 1753 w 1936"/>
                <a:gd name="T65" fmla="*/ 1383 h 2394"/>
                <a:gd name="T66" fmla="*/ 1715 w 1936"/>
                <a:gd name="T67" fmla="*/ 1459 h 2394"/>
                <a:gd name="T68" fmla="*/ 1706 w 1936"/>
                <a:gd name="T69" fmla="*/ 1526 h 2394"/>
                <a:gd name="T70" fmla="*/ 1715 w 1936"/>
                <a:gd name="T71" fmla="*/ 1583 h 2394"/>
                <a:gd name="T72" fmla="*/ 1715 w 1936"/>
                <a:gd name="T73" fmla="*/ 1583 h 2394"/>
                <a:gd name="T74" fmla="*/ 1620 w 1936"/>
                <a:gd name="T75" fmla="*/ 1621 h 2394"/>
                <a:gd name="T76" fmla="*/ 1515 w 1936"/>
                <a:gd name="T77" fmla="*/ 1688 h 2394"/>
                <a:gd name="T78" fmla="*/ 1448 w 1936"/>
                <a:gd name="T79" fmla="*/ 1697 h 2394"/>
                <a:gd name="T80" fmla="*/ 1410 w 1936"/>
                <a:gd name="T81" fmla="*/ 1793 h 2394"/>
                <a:gd name="T82" fmla="*/ 1305 w 1936"/>
                <a:gd name="T83" fmla="*/ 1888 h 2394"/>
                <a:gd name="T84" fmla="*/ 1267 w 1936"/>
                <a:gd name="T85" fmla="*/ 1964 h 2394"/>
                <a:gd name="T86" fmla="*/ 1200 w 1936"/>
                <a:gd name="T87" fmla="*/ 2165 h 2394"/>
                <a:gd name="T88" fmla="*/ 1028 w 1936"/>
                <a:gd name="T89" fmla="*/ 2212 h 2394"/>
                <a:gd name="T90" fmla="*/ 952 w 1936"/>
                <a:gd name="T91" fmla="*/ 2289 h 2394"/>
                <a:gd name="T92" fmla="*/ 790 w 1936"/>
                <a:gd name="T93" fmla="*/ 2289 h 2394"/>
                <a:gd name="T94" fmla="*/ 704 w 1936"/>
                <a:gd name="T95" fmla="*/ 2336 h 2394"/>
                <a:gd name="T96" fmla="*/ 599 w 1936"/>
                <a:gd name="T97" fmla="*/ 2317 h 2394"/>
                <a:gd name="T98" fmla="*/ 476 w 1936"/>
                <a:gd name="T99" fmla="*/ 2336 h 2394"/>
                <a:gd name="T100" fmla="*/ 371 w 1936"/>
                <a:gd name="T101" fmla="*/ 2298 h 2394"/>
                <a:gd name="T102" fmla="*/ 248 w 1936"/>
                <a:gd name="T103" fmla="*/ 2355 h 2394"/>
                <a:gd name="T104" fmla="*/ 114 w 1936"/>
                <a:gd name="T105" fmla="*/ 2393 h 2394"/>
                <a:gd name="T106" fmla="*/ 114 w 1936"/>
                <a:gd name="T107" fmla="*/ 2393 h 2394"/>
                <a:gd name="T108" fmla="*/ 105 w 1936"/>
                <a:gd name="T109" fmla="*/ 1793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6" h="2394">
                  <a:moveTo>
                    <a:pt x="105" y="1793"/>
                  </a:moveTo>
                  <a:lnTo>
                    <a:pt x="105" y="1793"/>
                  </a:lnTo>
                  <a:cubicBezTo>
                    <a:pt x="143" y="1755"/>
                    <a:pt x="143" y="1755"/>
                    <a:pt x="143" y="1755"/>
                  </a:cubicBezTo>
                  <a:cubicBezTo>
                    <a:pt x="162" y="1697"/>
                    <a:pt x="105" y="1688"/>
                    <a:pt x="66" y="1678"/>
                  </a:cubicBezTo>
                  <a:cubicBezTo>
                    <a:pt x="0" y="1659"/>
                    <a:pt x="28" y="1526"/>
                    <a:pt x="47" y="1488"/>
                  </a:cubicBezTo>
                  <a:cubicBezTo>
                    <a:pt x="66" y="1450"/>
                    <a:pt x="105" y="1402"/>
                    <a:pt x="114" y="1363"/>
                  </a:cubicBezTo>
                  <a:cubicBezTo>
                    <a:pt x="123" y="1306"/>
                    <a:pt x="57" y="1278"/>
                    <a:pt x="28" y="1240"/>
                  </a:cubicBezTo>
                  <a:cubicBezTo>
                    <a:pt x="19" y="1116"/>
                    <a:pt x="38" y="944"/>
                    <a:pt x="66" y="839"/>
                  </a:cubicBezTo>
                  <a:cubicBezTo>
                    <a:pt x="85" y="782"/>
                    <a:pt x="85" y="715"/>
                    <a:pt x="95" y="658"/>
                  </a:cubicBezTo>
                  <a:cubicBezTo>
                    <a:pt x="123" y="572"/>
                    <a:pt x="190" y="515"/>
                    <a:pt x="228" y="438"/>
                  </a:cubicBezTo>
                  <a:cubicBezTo>
                    <a:pt x="276" y="372"/>
                    <a:pt x="200" y="315"/>
                    <a:pt x="305" y="276"/>
                  </a:cubicBezTo>
                  <a:cubicBezTo>
                    <a:pt x="361" y="257"/>
                    <a:pt x="314" y="200"/>
                    <a:pt x="323" y="162"/>
                  </a:cubicBezTo>
                  <a:cubicBezTo>
                    <a:pt x="332" y="143"/>
                    <a:pt x="351" y="133"/>
                    <a:pt x="351" y="114"/>
                  </a:cubicBezTo>
                  <a:cubicBezTo>
                    <a:pt x="351" y="95"/>
                    <a:pt x="332" y="28"/>
                    <a:pt x="371" y="38"/>
                  </a:cubicBezTo>
                  <a:cubicBezTo>
                    <a:pt x="428" y="48"/>
                    <a:pt x="456" y="19"/>
                    <a:pt x="504" y="9"/>
                  </a:cubicBezTo>
                  <a:cubicBezTo>
                    <a:pt x="571" y="0"/>
                    <a:pt x="599" y="38"/>
                    <a:pt x="647" y="66"/>
                  </a:cubicBezTo>
                  <a:cubicBezTo>
                    <a:pt x="723" y="76"/>
                    <a:pt x="723" y="76"/>
                    <a:pt x="723" y="76"/>
                  </a:cubicBezTo>
                  <a:lnTo>
                    <a:pt x="723" y="76"/>
                  </a:lnTo>
                  <a:cubicBezTo>
                    <a:pt x="781" y="105"/>
                    <a:pt x="809" y="86"/>
                    <a:pt x="866" y="86"/>
                  </a:cubicBezTo>
                  <a:cubicBezTo>
                    <a:pt x="905" y="76"/>
                    <a:pt x="1086" y="124"/>
                    <a:pt x="1105" y="153"/>
                  </a:cubicBezTo>
                  <a:cubicBezTo>
                    <a:pt x="1133" y="191"/>
                    <a:pt x="1191" y="229"/>
                    <a:pt x="1219" y="267"/>
                  </a:cubicBezTo>
                  <a:cubicBezTo>
                    <a:pt x="1229" y="286"/>
                    <a:pt x="1238" y="372"/>
                    <a:pt x="1267" y="353"/>
                  </a:cubicBezTo>
                  <a:cubicBezTo>
                    <a:pt x="1286" y="343"/>
                    <a:pt x="1334" y="295"/>
                    <a:pt x="1353" y="324"/>
                  </a:cubicBezTo>
                  <a:cubicBezTo>
                    <a:pt x="1400" y="400"/>
                    <a:pt x="1429" y="324"/>
                    <a:pt x="1486" y="353"/>
                  </a:cubicBezTo>
                  <a:cubicBezTo>
                    <a:pt x="1668" y="438"/>
                    <a:pt x="1668" y="438"/>
                    <a:pt x="1668" y="438"/>
                  </a:cubicBezTo>
                  <a:cubicBezTo>
                    <a:pt x="1791" y="458"/>
                    <a:pt x="1811" y="391"/>
                    <a:pt x="1877" y="515"/>
                  </a:cubicBezTo>
                  <a:cubicBezTo>
                    <a:pt x="1896" y="543"/>
                    <a:pt x="1935" y="553"/>
                    <a:pt x="1925" y="582"/>
                  </a:cubicBezTo>
                  <a:cubicBezTo>
                    <a:pt x="1915" y="629"/>
                    <a:pt x="1877" y="725"/>
                    <a:pt x="1849" y="772"/>
                  </a:cubicBezTo>
                  <a:cubicBezTo>
                    <a:pt x="1801" y="868"/>
                    <a:pt x="1744" y="954"/>
                    <a:pt x="1677" y="1049"/>
                  </a:cubicBezTo>
                  <a:cubicBezTo>
                    <a:pt x="1658" y="1078"/>
                    <a:pt x="1629" y="1096"/>
                    <a:pt x="1658" y="1125"/>
                  </a:cubicBezTo>
                  <a:cubicBezTo>
                    <a:pt x="1696" y="1173"/>
                    <a:pt x="1753" y="1221"/>
                    <a:pt x="1801" y="1249"/>
                  </a:cubicBezTo>
                  <a:cubicBezTo>
                    <a:pt x="1801" y="1287"/>
                    <a:pt x="1801" y="1306"/>
                    <a:pt x="1782" y="1345"/>
                  </a:cubicBezTo>
                  <a:cubicBezTo>
                    <a:pt x="1772" y="1354"/>
                    <a:pt x="1763" y="1354"/>
                    <a:pt x="1753" y="1383"/>
                  </a:cubicBezTo>
                  <a:cubicBezTo>
                    <a:pt x="1753" y="1411"/>
                    <a:pt x="1734" y="1430"/>
                    <a:pt x="1715" y="1459"/>
                  </a:cubicBezTo>
                  <a:cubicBezTo>
                    <a:pt x="1706" y="1478"/>
                    <a:pt x="1696" y="1507"/>
                    <a:pt x="1706" y="1526"/>
                  </a:cubicBezTo>
                  <a:cubicBezTo>
                    <a:pt x="1715" y="1583"/>
                    <a:pt x="1715" y="1583"/>
                    <a:pt x="1715" y="1583"/>
                  </a:cubicBezTo>
                  <a:lnTo>
                    <a:pt x="1715" y="1583"/>
                  </a:lnTo>
                  <a:cubicBezTo>
                    <a:pt x="1686" y="1592"/>
                    <a:pt x="1648" y="1612"/>
                    <a:pt x="1620" y="1621"/>
                  </a:cubicBezTo>
                  <a:cubicBezTo>
                    <a:pt x="1582" y="1640"/>
                    <a:pt x="1553" y="1678"/>
                    <a:pt x="1515" y="1688"/>
                  </a:cubicBezTo>
                  <a:cubicBezTo>
                    <a:pt x="1496" y="1697"/>
                    <a:pt x="1477" y="1688"/>
                    <a:pt x="1448" y="1697"/>
                  </a:cubicBezTo>
                  <a:cubicBezTo>
                    <a:pt x="1400" y="1726"/>
                    <a:pt x="1419" y="1745"/>
                    <a:pt x="1410" y="1793"/>
                  </a:cubicBezTo>
                  <a:cubicBezTo>
                    <a:pt x="1391" y="1859"/>
                    <a:pt x="1343" y="1859"/>
                    <a:pt x="1305" y="1888"/>
                  </a:cubicBezTo>
                  <a:cubicBezTo>
                    <a:pt x="1277" y="1907"/>
                    <a:pt x="1277" y="1936"/>
                    <a:pt x="1267" y="1964"/>
                  </a:cubicBezTo>
                  <a:cubicBezTo>
                    <a:pt x="1238" y="2041"/>
                    <a:pt x="1257" y="2088"/>
                    <a:pt x="1200" y="2165"/>
                  </a:cubicBezTo>
                  <a:cubicBezTo>
                    <a:pt x="1162" y="2203"/>
                    <a:pt x="1086" y="2203"/>
                    <a:pt x="1028" y="2212"/>
                  </a:cubicBezTo>
                  <a:cubicBezTo>
                    <a:pt x="1010" y="2212"/>
                    <a:pt x="1010" y="2279"/>
                    <a:pt x="952" y="2289"/>
                  </a:cubicBezTo>
                  <a:cubicBezTo>
                    <a:pt x="905" y="2298"/>
                    <a:pt x="838" y="2270"/>
                    <a:pt x="790" y="2289"/>
                  </a:cubicBezTo>
                  <a:cubicBezTo>
                    <a:pt x="761" y="2308"/>
                    <a:pt x="743" y="2336"/>
                    <a:pt x="704" y="2336"/>
                  </a:cubicBezTo>
                  <a:cubicBezTo>
                    <a:pt x="666" y="2336"/>
                    <a:pt x="638" y="2327"/>
                    <a:pt x="599" y="2317"/>
                  </a:cubicBezTo>
                  <a:cubicBezTo>
                    <a:pt x="552" y="2308"/>
                    <a:pt x="514" y="2336"/>
                    <a:pt x="476" y="2336"/>
                  </a:cubicBezTo>
                  <a:cubicBezTo>
                    <a:pt x="437" y="2336"/>
                    <a:pt x="399" y="2298"/>
                    <a:pt x="371" y="2298"/>
                  </a:cubicBezTo>
                  <a:cubicBezTo>
                    <a:pt x="314" y="2298"/>
                    <a:pt x="286" y="2365"/>
                    <a:pt x="248" y="2355"/>
                  </a:cubicBezTo>
                  <a:cubicBezTo>
                    <a:pt x="210" y="2336"/>
                    <a:pt x="143" y="2365"/>
                    <a:pt x="114" y="2393"/>
                  </a:cubicBezTo>
                  <a:lnTo>
                    <a:pt x="114" y="2393"/>
                  </a:lnTo>
                  <a:cubicBezTo>
                    <a:pt x="105" y="1793"/>
                    <a:pt x="105" y="1793"/>
                    <a:pt x="105" y="179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Freeform 15"/>
            <p:cNvSpPr>
              <a:spLocks noChangeArrowheads="1"/>
            </p:cNvSpPr>
            <p:nvPr/>
          </p:nvSpPr>
          <p:spPr bwMode="auto">
            <a:xfrm>
              <a:off x="17453426" y="3750020"/>
              <a:ext cx="1217279" cy="1261147"/>
            </a:xfrm>
            <a:custGeom>
              <a:avLst/>
              <a:gdLst>
                <a:gd name="T0" fmla="*/ 544 w 2452"/>
                <a:gd name="T1" fmla="*/ 334 h 2538"/>
                <a:gd name="T2" fmla="*/ 945 w 2452"/>
                <a:gd name="T3" fmla="*/ 325 h 2538"/>
                <a:gd name="T4" fmla="*/ 1288 w 2452"/>
                <a:gd name="T5" fmla="*/ 477 h 2538"/>
                <a:gd name="T6" fmla="*/ 1564 w 2452"/>
                <a:gd name="T7" fmla="*/ 220 h 2538"/>
                <a:gd name="T8" fmla="*/ 1574 w 2452"/>
                <a:gd name="T9" fmla="*/ 153 h 2538"/>
                <a:gd name="T10" fmla="*/ 1641 w 2452"/>
                <a:gd name="T11" fmla="*/ 0 h 2538"/>
                <a:gd name="T12" fmla="*/ 1812 w 2452"/>
                <a:gd name="T13" fmla="*/ 229 h 2538"/>
                <a:gd name="T14" fmla="*/ 2098 w 2452"/>
                <a:gd name="T15" fmla="*/ 391 h 2538"/>
                <a:gd name="T16" fmla="*/ 2337 w 2452"/>
                <a:gd name="T17" fmla="*/ 248 h 2538"/>
                <a:gd name="T18" fmla="*/ 2432 w 2452"/>
                <a:gd name="T19" fmla="*/ 372 h 2538"/>
                <a:gd name="T20" fmla="*/ 2394 w 2452"/>
                <a:gd name="T21" fmla="*/ 668 h 2538"/>
                <a:gd name="T22" fmla="*/ 2403 w 2452"/>
                <a:gd name="T23" fmla="*/ 773 h 2538"/>
                <a:gd name="T24" fmla="*/ 2299 w 2452"/>
                <a:gd name="T25" fmla="*/ 935 h 2538"/>
                <a:gd name="T26" fmla="*/ 2184 w 2452"/>
                <a:gd name="T27" fmla="*/ 1040 h 2538"/>
                <a:gd name="T28" fmla="*/ 2041 w 2452"/>
                <a:gd name="T29" fmla="*/ 1173 h 2538"/>
                <a:gd name="T30" fmla="*/ 1889 w 2452"/>
                <a:gd name="T31" fmla="*/ 1431 h 2538"/>
                <a:gd name="T32" fmla="*/ 1908 w 2452"/>
                <a:gd name="T33" fmla="*/ 1831 h 2538"/>
                <a:gd name="T34" fmla="*/ 2003 w 2452"/>
                <a:gd name="T35" fmla="*/ 2118 h 2538"/>
                <a:gd name="T36" fmla="*/ 2013 w 2452"/>
                <a:gd name="T37" fmla="*/ 2260 h 2538"/>
                <a:gd name="T38" fmla="*/ 1927 w 2452"/>
                <a:gd name="T39" fmla="*/ 2451 h 2538"/>
                <a:gd name="T40" fmla="*/ 1869 w 2452"/>
                <a:gd name="T41" fmla="*/ 2537 h 2538"/>
                <a:gd name="T42" fmla="*/ 1755 w 2452"/>
                <a:gd name="T43" fmla="*/ 2537 h 2538"/>
                <a:gd name="T44" fmla="*/ 1641 w 2452"/>
                <a:gd name="T45" fmla="*/ 2461 h 2538"/>
                <a:gd name="T46" fmla="*/ 1459 w 2452"/>
                <a:gd name="T47" fmla="*/ 2403 h 2538"/>
                <a:gd name="T48" fmla="*/ 1240 w 2452"/>
                <a:gd name="T49" fmla="*/ 2394 h 2538"/>
                <a:gd name="T50" fmla="*/ 1049 w 2452"/>
                <a:gd name="T51" fmla="*/ 2318 h 2538"/>
                <a:gd name="T52" fmla="*/ 992 w 2452"/>
                <a:gd name="T53" fmla="*/ 2251 h 2538"/>
                <a:gd name="T54" fmla="*/ 992 w 2452"/>
                <a:gd name="T55" fmla="*/ 2127 h 2538"/>
                <a:gd name="T56" fmla="*/ 1059 w 2452"/>
                <a:gd name="T57" fmla="*/ 2013 h 2538"/>
                <a:gd name="T58" fmla="*/ 935 w 2452"/>
                <a:gd name="T59" fmla="*/ 1793 h 2538"/>
                <a:gd name="T60" fmla="*/ 1126 w 2452"/>
                <a:gd name="T61" fmla="*/ 1440 h 2538"/>
                <a:gd name="T62" fmla="*/ 1154 w 2452"/>
                <a:gd name="T63" fmla="*/ 1183 h 2538"/>
                <a:gd name="T64" fmla="*/ 763 w 2452"/>
                <a:gd name="T65" fmla="*/ 1021 h 2538"/>
                <a:gd name="T66" fmla="*/ 544 w 2452"/>
                <a:gd name="T67" fmla="*/ 1021 h 2538"/>
                <a:gd name="T68" fmla="*/ 382 w 2452"/>
                <a:gd name="T69" fmla="*/ 821 h 2538"/>
                <a:gd name="T70" fmla="*/ 0 w 2452"/>
                <a:gd name="T71" fmla="*/ 744 h 2538"/>
                <a:gd name="T72" fmla="*/ 77 w 2452"/>
                <a:gd name="T73" fmla="*/ 630 h 2538"/>
                <a:gd name="T74" fmla="*/ 96 w 2452"/>
                <a:gd name="T75" fmla="*/ 554 h 2538"/>
                <a:gd name="T76" fmla="*/ 287 w 2452"/>
                <a:gd name="T77" fmla="*/ 449 h 2538"/>
                <a:gd name="T78" fmla="*/ 458 w 2452"/>
                <a:gd name="T79" fmla="*/ 391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52" h="2538">
                  <a:moveTo>
                    <a:pt x="544" y="334"/>
                  </a:moveTo>
                  <a:lnTo>
                    <a:pt x="544" y="334"/>
                  </a:lnTo>
                  <a:cubicBezTo>
                    <a:pt x="601" y="353"/>
                    <a:pt x="620" y="305"/>
                    <a:pt x="677" y="363"/>
                  </a:cubicBezTo>
                  <a:cubicBezTo>
                    <a:pt x="754" y="439"/>
                    <a:pt x="868" y="267"/>
                    <a:pt x="945" y="325"/>
                  </a:cubicBezTo>
                  <a:cubicBezTo>
                    <a:pt x="1002" y="372"/>
                    <a:pt x="992" y="439"/>
                    <a:pt x="1078" y="477"/>
                  </a:cubicBezTo>
                  <a:cubicBezTo>
                    <a:pt x="1126" y="496"/>
                    <a:pt x="1230" y="467"/>
                    <a:pt x="1288" y="477"/>
                  </a:cubicBezTo>
                  <a:cubicBezTo>
                    <a:pt x="1364" y="496"/>
                    <a:pt x="1479" y="572"/>
                    <a:pt x="1497" y="449"/>
                  </a:cubicBezTo>
                  <a:cubicBezTo>
                    <a:pt x="1517" y="363"/>
                    <a:pt x="1564" y="325"/>
                    <a:pt x="1564" y="220"/>
                  </a:cubicBezTo>
                  <a:cubicBezTo>
                    <a:pt x="1574" y="153"/>
                    <a:pt x="1574" y="153"/>
                    <a:pt x="1574" y="153"/>
                  </a:cubicBezTo>
                  <a:lnTo>
                    <a:pt x="1574" y="153"/>
                  </a:lnTo>
                  <a:cubicBezTo>
                    <a:pt x="1584" y="124"/>
                    <a:pt x="1584" y="86"/>
                    <a:pt x="1602" y="58"/>
                  </a:cubicBezTo>
                  <a:cubicBezTo>
                    <a:pt x="1612" y="38"/>
                    <a:pt x="1641" y="19"/>
                    <a:pt x="1641" y="0"/>
                  </a:cubicBezTo>
                  <a:cubicBezTo>
                    <a:pt x="1650" y="0"/>
                    <a:pt x="1707" y="67"/>
                    <a:pt x="1726" y="86"/>
                  </a:cubicBezTo>
                  <a:cubicBezTo>
                    <a:pt x="1803" y="124"/>
                    <a:pt x="1812" y="143"/>
                    <a:pt x="1812" y="229"/>
                  </a:cubicBezTo>
                  <a:cubicBezTo>
                    <a:pt x="1812" y="258"/>
                    <a:pt x="1831" y="363"/>
                    <a:pt x="1860" y="363"/>
                  </a:cubicBezTo>
                  <a:cubicBezTo>
                    <a:pt x="1965" y="353"/>
                    <a:pt x="1993" y="467"/>
                    <a:pt x="2098" y="391"/>
                  </a:cubicBezTo>
                  <a:cubicBezTo>
                    <a:pt x="2175" y="344"/>
                    <a:pt x="2260" y="286"/>
                    <a:pt x="2337" y="248"/>
                  </a:cubicBezTo>
                  <a:lnTo>
                    <a:pt x="2337" y="248"/>
                  </a:lnTo>
                  <a:cubicBezTo>
                    <a:pt x="2346" y="305"/>
                    <a:pt x="2308" y="353"/>
                    <a:pt x="2318" y="420"/>
                  </a:cubicBezTo>
                  <a:cubicBezTo>
                    <a:pt x="2327" y="467"/>
                    <a:pt x="2394" y="372"/>
                    <a:pt x="2432" y="372"/>
                  </a:cubicBezTo>
                  <a:cubicBezTo>
                    <a:pt x="2451" y="458"/>
                    <a:pt x="2403" y="534"/>
                    <a:pt x="2394" y="611"/>
                  </a:cubicBezTo>
                  <a:cubicBezTo>
                    <a:pt x="2394" y="630"/>
                    <a:pt x="2394" y="649"/>
                    <a:pt x="2394" y="668"/>
                  </a:cubicBezTo>
                  <a:cubicBezTo>
                    <a:pt x="2394" y="696"/>
                    <a:pt x="2403" y="744"/>
                    <a:pt x="2403" y="773"/>
                  </a:cubicBezTo>
                  <a:lnTo>
                    <a:pt x="2403" y="773"/>
                  </a:lnTo>
                  <a:cubicBezTo>
                    <a:pt x="2346" y="839"/>
                    <a:pt x="2346" y="839"/>
                    <a:pt x="2346" y="839"/>
                  </a:cubicBezTo>
                  <a:cubicBezTo>
                    <a:pt x="2327" y="868"/>
                    <a:pt x="2318" y="906"/>
                    <a:pt x="2299" y="935"/>
                  </a:cubicBezTo>
                  <a:cubicBezTo>
                    <a:pt x="2270" y="963"/>
                    <a:pt x="2241" y="963"/>
                    <a:pt x="2222" y="992"/>
                  </a:cubicBezTo>
                  <a:cubicBezTo>
                    <a:pt x="2213" y="1011"/>
                    <a:pt x="2203" y="1030"/>
                    <a:pt x="2184" y="1040"/>
                  </a:cubicBezTo>
                  <a:cubicBezTo>
                    <a:pt x="2156" y="1059"/>
                    <a:pt x="2136" y="1078"/>
                    <a:pt x="2108" y="1088"/>
                  </a:cubicBezTo>
                  <a:cubicBezTo>
                    <a:pt x="2060" y="1106"/>
                    <a:pt x="2060" y="1145"/>
                    <a:pt x="2041" y="1173"/>
                  </a:cubicBezTo>
                  <a:cubicBezTo>
                    <a:pt x="2003" y="1221"/>
                    <a:pt x="1993" y="1278"/>
                    <a:pt x="1965" y="1316"/>
                  </a:cubicBezTo>
                  <a:cubicBezTo>
                    <a:pt x="1946" y="1355"/>
                    <a:pt x="1908" y="1393"/>
                    <a:pt x="1889" y="1431"/>
                  </a:cubicBezTo>
                  <a:cubicBezTo>
                    <a:pt x="1851" y="1507"/>
                    <a:pt x="1889" y="1602"/>
                    <a:pt x="1898" y="1679"/>
                  </a:cubicBezTo>
                  <a:cubicBezTo>
                    <a:pt x="1908" y="1736"/>
                    <a:pt x="1879" y="1784"/>
                    <a:pt x="1908" y="1831"/>
                  </a:cubicBezTo>
                  <a:cubicBezTo>
                    <a:pt x="1936" y="1898"/>
                    <a:pt x="1955" y="1946"/>
                    <a:pt x="1965" y="2022"/>
                  </a:cubicBezTo>
                  <a:cubicBezTo>
                    <a:pt x="1974" y="2051"/>
                    <a:pt x="1993" y="2079"/>
                    <a:pt x="2003" y="2118"/>
                  </a:cubicBezTo>
                  <a:cubicBezTo>
                    <a:pt x="2013" y="2260"/>
                    <a:pt x="2013" y="2260"/>
                    <a:pt x="2013" y="2260"/>
                  </a:cubicBezTo>
                  <a:lnTo>
                    <a:pt x="2013" y="2260"/>
                  </a:lnTo>
                  <a:cubicBezTo>
                    <a:pt x="1974" y="2280"/>
                    <a:pt x="1936" y="2298"/>
                    <a:pt x="1927" y="2346"/>
                  </a:cubicBezTo>
                  <a:cubicBezTo>
                    <a:pt x="1917" y="2375"/>
                    <a:pt x="1927" y="2413"/>
                    <a:pt x="1927" y="2451"/>
                  </a:cubicBezTo>
                  <a:cubicBezTo>
                    <a:pt x="1927" y="2470"/>
                    <a:pt x="1917" y="2489"/>
                    <a:pt x="1908" y="2508"/>
                  </a:cubicBezTo>
                  <a:cubicBezTo>
                    <a:pt x="1898" y="2518"/>
                    <a:pt x="1889" y="2527"/>
                    <a:pt x="1869" y="2537"/>
                  </a:cubicBezTo>
                  <a:cubicBezTo>
                    <a:pt x="1755" y="2537"/>
                    <a:pt x="1755" y="2537"/>
                    <a:pt x="1755" y="2537"/>
                  </a:cubicBezTo>
                  <a:lnTo>
                    <a:pt x="1755" y="2537"/>
                  </a:lnTo>
                  <a:cubicBezTo>
                    <a:pt x="1736" y="2527"/>
                    <a:pt x="1698" y="2527"/>
                    <a:pt x="1679" y="2518"/>
                  </a:cubicBezTo>
                  <a:cubicBezTo>
                    <a:pt x="1660" y="2499"/>
                    <a:pt x="1660" y="2480"/>
                    <a:pt x="1641" y="2461"/>
                  </a:cubicBezTo>
                  <a:cubicBezTo>
                    <a:pt x="1631" y="2451"/>
                    <a:pt x="1612" y="2442"/>
                    <a:pt x="1593" y="2432"/>
                  </a:cubicBezTo>
                  <a:cubicBezTo>
                    <a:pt x="1545" y="2403"/>
                    <a:pt x="1507" y="2403"/>
                    <a:pt x="1459" y="2403"/>
                  </a:cubicBezTo>
                  <a:cubicBezTo>
                    <a:pt x="1412" y="2403"/>
                    <a:pt x="1355" y="2432"/>
                    <a:pt x="1307" y="2413"/>
                  </a:cubicBezTo>
                  <a:cubicBezTo>
                    <a:pt x="1288" y="2403"/>
                    <a:pt x="1269" y="2394"/>
                    <a:pt x="1240" y="2394"/>
                  </a:cubicBezTo>
                  <a:cubicBezTo>
                    <a:pt x="1192" y="2403"/>
                    <a:pt x="1192" y="2442"/>
                    <a:pt x="1135" y="2403"/>
                  </a:cubicBezTo>
                  <a:cubicBezTo>
                    <a:pt x="1078" y="2375"/>
                    <a:pt x="1049" y="2385"/>
                    <a:pt x="1049" y="2318"/>
                  </a:cubicBezTo>
                  <a:cubicBezTo>
                    <a:pt x="1049" y="2280"/>
                    <a:pt x="1021" y="2270"/>
                    <a:pt x="992" y="2251"/>
                  </a:cubicBezTo>
                  <a:lnTo>
                    <a:pt x="992" y="2251"/>
                  </a:lnTo>
                  <a:cubicBezTo>
                    <a:pt x="983" y="2194"/>
                    <a:pt x="983" y="2194"/>
                    <a:pt x="983" y="2194"/>
                  </a:cubicBezTo>
                  <a:cubicBezTo>
                    <a:pt x="973" y="2175"/>
                    <a:pt x="983" y="2146"/>
                    <a:pt x="992" y="2127"/>
                  </a:cubicBezTo>
                  <a:cubicBezTo>
                    <a:pt x="1011" y="2098"/>
                    <a:pt x="1030" y="2079"/>
                    <a:pt x="1030" y="2051"/>
                  </a:cubicBezTo>
                  <a:cubicBezTo>
                    <a:pt x="1040" y="2022"/>
                    <a:pt x="1049" y="2022"/>
                    <a:pt x="1059" y="2013"/>
                  </a:cubicBezTo>
                  <a:cubicBezTo>
                    <a:pt x="1078" y="1974"/>
                    <a:pt x="1078" y="1955"/>
                    <a:pt x="1078" y="1917"/>
                  </a:cubicBezTo>
                  <a:cubicBezTo>
                    <a:pt x="1030" y="1889"/>
                    <a:pt x="973" y="1841"/>
                    <a:pt x="935" y="1793"/>
                  </a:cubicBezTo>
                  <a:cubicBezTo>
                    <a:pt x="906" y="1764"/>
                    <a:pt x="935" y="1746"/>
                    <a:pt x="954" y="1717"/>
                  </a:cubicBezTo>
                  <a:cubicBezTo>
                    <a:pt x="1021" y="1622"/>
                    <a:pt x="1078" y="1536"/>
                    <a:pt x="1126" y="1440"/>
                  </a:cubicBezTo>
                  <a:cubicBezTo>
                    <a:pt x="1154" y="1393"/>
                    <a:pt x="1192" y="1297"/>
                    <a:pt x="1202" y="1250"/>
                  </a:cubicBezTo>
                  <a:cubicBezTo>
                    <a:pt x="1212" y="1221"/>
                    <a:pt x="1173" y="1211"/>
                    <a:pt x="1154" y="1183"/>
                  </a:cubicBezTo>
                  <a:cubicBezTo>
                    <a:pt x="1088" y="1059"/>
                    <a:pt x="1068" y="1126"/>
                    <a:pt x="945" y="1106"/>
                  </a:cubicBezTo>
                  <a:cubicBezTo>
                    <a:pt x="763" y="1021"/>
                    <a:pt x="763" y="1021"/>
                    <a:pt x="763" y="1021"/>
                  </a:cubicBezTo>
                  <a:cubicBezTo>
                    <a:pt x="706" y="992"/>
                    <a:pt x="677" y="1068"/>
                    <a:pt x="630" y="992"/>
                  </a:cubicBezTo>
                  <a:cubicBezTo>
                    <a:pt x="611" y="963"/>
                    <a:pt x="563" y="1011"/>
                    <a:pt x="544" y="1021"/>
                  </a:cubicBezTo>
                  <a:cubicBezTo>
                    <a:pt x="515" y="1040"/>
                    <a:pt x="506" y="954"/>
                    <a:pt x="496" y="935"/>
                  </a:cubicBezTo>
                  <a:cubicBezTo>
                    <a:pt x="468" y="897"/>
                    <a:pt x="410" y="859"/>
                    <a:pt x="382" y="821"/>
                  </a:cubicBezTo>
                  <a:cubicBezTo>
                    <a:pt x="363" y="792"/>
                    <a:pt x="182" y="744"/>
                    <a:pt x="143" y="754"/>
                  </a:cubicBezTo>
                  <a:cubicBezTo>
                    <a:pt x="86" y="754"/>
                    <a:pt x="58" y="773"/>
                    <a:pt x="0" y="744"/>
                  </a:cubicBezTo>
                  <a:lnTo>
                    <a:pt x="0" y="744"/>
                  </a:lnTo>
                  <a:cubicBezTo>
                    <a:pt x="77" y="630"/>
                    <a:pt x="77" y="630"/>
                    <a:pt x="77" y="630"/>
                  </a:cubicBezTo>
                  <a:cubicBezTo>
                    <a:pt x="96" y="554"/>
                    <a:pt x="96" y="554"/>
                    <a:pt x="96" y="554"/>
                  </a:cubicBezTo>
                  <a:lnTo>
                    <a:pt x="96" y="554"/>
                  </a:lnTo>
                  <a:cubicBezTo>
                    <a:pt x="124" y="544"/>
                    <a:pt x="143" y="515"/>
                    <a:pt x="182" y="506"/>
                  </a:cubicBezTo>
                  <a:cubicBezTo>
                    <a:pt x="220" y="487"/>
                    <a:pt x="248" y="467"/>
                    <a:pt x="287" y="449"/>
                  </a:cubicBezTo>
                  <a:cubicBezTo>
                    <a:pt x="315" y="439"/>
                    <a:pt x="325" y="439"/>
                    <a:pt x="353" y="439"/>
                  </a:cubicBezTo>
                  <a:cubicBezTo>
                    <a:pt x="401" y="439"/>
                    <a:pt x="429" y="420"/>
                    <a:pt x="458" y="391"/>
                  </a:cubicBezTo>
                  <a:cubicBezTo>
                    <a:pt x="487" y="372"/>
                    <a:pt x="525" y="344"/>
                    <a:pt x="544" y="33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Freeform 16"/>
            <p:cNvSpPr>
              <a:spLocks noChangeArrowheads="1"/>
            </p:cNvSpPr>
            <p:nvPr/>
          </p:nvSpPr>
          <p:spPr bwMode="auto">
            <a:xfrm>
              <a:off x="19682184" y="4599542"/>
              <a:ext cx="1061834" cy="1672772"/>
            </a:xfrm>
            <a:custGeom>
              <a:avLst/>
              <a:gdLst>
                <a:gd name="T0" fmla="*/ 200 w 2137"/>
                <a:gd name="T1" fmla="*/ 983 h 3368"/>
                <a:gd name="T2" fmla="*/ 343 w 2137"/>
                <a:gd name="T3" fmla="*/ 906 h 3368"/>
                <a:gd name="T4" fmla="*/ 677 w 2137"/>
                <a:gd name="T5" fmla="*/ 868 h 3368"/>
                <a:gd name="T6" fmla="*/ 801 w 2137"/>
                <a:gd name="T7" fmla="*/ 992 h 3368"/>
                <a:gd name="T8" fmla="*/ 887 w 2137"/>
                <a:gd name="T9" fmla="*/ 849 h 3368"/>
                <a:gd name="T10" fmla="*/ 944 w 2137"/>
                <a:gd name="T11" fmla="*/ 649 h 3368"/>
                <a:gd name="T12" fmla="*/ 1001 w 2137"/>
                <a:gd name="T13" fmla="*/ 353 h 3368"/>
                <a:gd name="T14" fmla="*/ 1049 w 2137"/>
                <a:gd name="T15" fmla="*/ 143 h 3368"/>
                <a:gd name="T16" fmla="*/ 1125 w 2137"/>
                <a:gd name="T17" fmla="*/ 0 h 3368"/>
                <a:gd name="T18" fmla="*/ 1717 w 2137"/>
                <a:gd name="T19" fmla="*/ 172 h 3368"/>
                <a:gd name="T20" fmla="*/ 1631 w 2137"/>
                <a:gd name="T21" fmla="*/ 277 h 3368"/>
                <a:gd name="T22" fmla="*/ 1926 w 2137"/>
                <a:gd name="T23" fmla="*/ 630 h 3368"/>
                <a:gd name="T24" fmla="*/ 2089 w 2137"/>
                <a:gd name="T25" fmla="*/ 963 h 3368"/>
                <a:gd name="T26" fmla="*/ 1850 w 2137"/>
                <a:gd name="T27" fmla="*/ 1307 h 3368"/>
                <a:gd name="T28" fmla="*/ 1964 w 2137"/>
                <a:gd name="T29" fmla="*/ 1374 h 3368"/>
                <a:gd name="T30" fmla="*/ 1917 w 2137"/>
                <a:gd name="T31" fmla="*/ 1555 h 3368"/>
                <a:gd name="T32" fmla="*/ 2041 w 2137"/>
                <a:gd name="T33" fmla="*/ 1955 h 3368"/>
                <a:gd name="T34" fmla="*/ 1993 w 2137"/>
                <a:gd name="T35" fmla="*/ 2127 h 3368"/>
                <a:gd name="T36" fmla="*/ 1955 w 2137"/>
                <a:gd name="T37" fmla="*/ 2242 h 3368"/>
                <a:gd name="T38" fmla="*/ 1907 w 2137"/>
                <a:gd name="T39" fmla="*/ 2480 h 3368"/>
                <a:gd name="T40" fmla="*/ 1831 w 2137"/>
                <a:gd name="T41" fmla="*/ 2861 h 3368"/>
                <a:gd name="T42" fmla="*/ 1783 w 2137"/>
                <a:gd name="T43" fmla="*/ 2938 h 3368"/>
                <a:gd name="T44" fmla="*/ 1697 w 2137"/>
                <a:gd name="T45" fmla="*/ 3004 h 3368"/>
                <a:gd name="T46" fmla="*/ 1516 w 2137"/>
                <a:gd name="T47" fmla="*/ 3090 h 3368"/>
                <a:gd name="T48" fmla="*/ 1383 w 2137"/>
                <a:gd name="T49" fmla="*/ 3119 h 3368"/>
                <a:gd name="T50" fmla="*/ 1335 w 2137"/>
                <a:gd name="T51" fmla="*/ 3138 h 3368"/>
                <a:gd name="T52" fmla="*/ 1144 w 2137"/>
                <a:gd name="T53" fmla="*/ 3338 h 3368"/>
                <a:gd name="T54" fmla="*/ 820 w 2137"/>
                <a:gd name="T55" fmla="*/ 3004 h 3368"/>
                <a:gd name="T56" fmla="*/ 753 w 2137"/>
                <a:gd name="T57" fmla="*/ 2995 h 3368"/>
                <a:gd name="T58" fmla="*/ 782 w 2137"/>
                <a:gd name="T59" fmla="*/ 2756 h 3368"/>
                <a:gd name="T60" fmla="*/ 782 w 2137"/>
                <a:gd name="T61" fmla="*/ 2585 h 3368"/>
                <a:gd name="T62" fmla="*/ 734 w 2137"/>
                <a:gd name="T63" fmla="*/ 2404 h 3368"/>
                <a:gd name="T64" fmla="*/ 505 w 2137"/>
                <a:gd name="T65" fmla="*/ 2032 h 3368"/>
                <a:gd name="T66" fmla="*/ 544 w 2137"/>
                <a:gd name="T67" fmla="*/ 1726 h 3368"/>
                <a:gd name="T68" fmla="*/ 410 w 2137"/>
                <a:gd name="T69" fmla="*/ 1507 h 3368"/>
                <a:gd name="T70" fmla="*/ 29 w 2137"/>
                <a:gd name="T71" fmla="*/ 1459 h 3368"/>
                <a:gd name="T72" fmla="*/ 67 w 2137"/>
                <a:gd name="T73" fmla="*/ 1374 h 3368"/>
                <a:gd name="T74" fmla="*/ 9 w 2137"/>
                <a:gd name="T75" fmla="*/ 1212 h 3368"/>
                <a:gd name="T76" fmla="*/ 76 w 2137"/>
                <a:gd name="T77" fmla="*/ 1002 h 3368"/>
                <a:gd name="T78" fmla="*/ 200 w 2137"/>
                <a:gd name="T79" fmla="*/ 983 h 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7" h="3368">
                  <a:moveTo>
                    <a:pt x="200" y="983"/>
                  </a:moveTo>
                  <a:lnTo>
                    <a:pt x="200" y="983"/>
                  </a:lnTo>
                  <a:cubicBezTo>
                    <a:pt x="248" y="1021"/>
                    <a:pt x="296" y="1126"/>
                    <a:pt x="305" y="983"/>
                  </a:cubicBezTo>
                  <a:cubicBezTo>
                    <a:pt x="305" y="954"/>
                    <a:pt x="334" y="935"/>
                    <a:pt x="343" y="906"/>
                  </a:cubicBezTo>
                  <a:cubicBezTo>
                    <a:pt x="353" y="840"/>
                    <a:pt x="334" y="811"/>
                    <a:pt x="381" y="763"/>
                  </a:cubicBezTo>
                  <a:cubicBezTo>
                    <a:pt x="400" y="744"/>
                    <a:pt x="648" y="849"/>
                    <a:pt x="677" y="868"/>
                  </a:cubicBezTo>
                  <a:cubicBezTo>
                    <a:pt x="715" y="878"/>
                    <a:pt x="734" y="906"/>
                    <a:pt x="772" y="925"/>
                  </a:cubicBezTo>
                  <a:cubicBezTo>
                    <a:pt x="801" y="935"/>
                    <a:pt x="792" y="963"/>
                    <a:pt x="801" y="992"/>
                  </a:cubicBezTo>
                  <a:cubicBezTo>
                    <a:pt x="820" y="1049"/>
                    <a:pt x="849" y="935"/>
                    <a:pt x="858" y="935"/>
                  </a:cubicBezTo>
                  <a:cubicBezTo>
                    <a:pt x="877" y="916"/>
                    <a:pt x="906" y="878"/>
                    <a:pt x="887" y="849"/>
                  </a:cubicBezTo>
                  <a:cubicBezTo>
                    <a:pt x="858" y="820"/>
                    <a:pt x="849" y="801"/>
                    <a:pt x="858" y="763"/>
                  </a:cubicBezTo>
                  <a:cubicBezTo>
                    <a:pt x="858" y="668"/>
                    <a:pt x="887" y="706"/>
                    <a:pt x="944" y="649"/>
                  </a:cubicBezTo>
                  <a:cubicBezTo>
                    <a:pt x="973" y="620"/>
                    <a:pt x="963" y="506"/>
                    <a:pt x="973" y="468"/>
                  </a:cubicBezTo>
                  <a:cubicBezTo>
                    <a:pt x="1011" y="429"/>
                    <a:pt x="1011" y="401"/>
                    <a:pt x="1001" y="353"/>
                  </a:cubicBezTo>
                  <a:cubicBezTo>
                    <a:pt x="1001" y="324"/>
                    <a:pt x="1030" y="296"/>
                    <a:pt x="1039" y="267"/>
                  </a:cubicBezTo>
                  <a:cubicBezTo>
                    <a:pt x="1049" y="229"/>
                    <a:pt x="1049" y="191"/>
                    <a:pt x="1049" y="143"/>
                  </a:cubicBezTo>
                  <a:cubicBezTo>
                    <a:pt x="1049" y="105"/>
                    <a:pt x="1097" y="29"/>
                    <a:pt x="1125" y="0"/>
                  </a:cubicBezTo>
                  <a:lnTo>
                    <a:pt x="1125" y="0"/>
                  </a:lnTo>
                  <a:cubicBezTo>
                    <a:pt x="1163" y="39"/>
                    <a:pt x="1221" y="67"/>
                    <a:pt x="1278" y="77"/>
                  </a:cubicBezTo>
                  <a:cubicBezTo>
                    <a:pt x="1421" y="105"/>
                    <a:pt x="1573" y="162"/>
                    <a:pt x="1717" y="172"/>
                  </a:cubicBezTo>
                  <a:cubicBezTo>
                    <a:pt x="1745" y="172"/>
                    <a:pt x="1812" y="191"/>
                    <a:pt x="1812" y="201"/>
                  </a:cubicBezTo>
                  <a:cubicBezTo>
                    <a:pt x="1793" y="239"/>
                    <a:pt x="1659" y="210"/>
                    <a:pt x="1631" y="277"/>
                  </a:cubicBezTo>
                  <a:cubicBezTo>
                    <a:pt x="1612" y="306"/>
                    <a:pt x="1755" y="611"/>
                    <a:pt x="1783" y="630"/>
                  </a:cubicBezTo>
                  <a:cubicBezTo>
                    <a:pt x="1831" y="678"/>
                    <a:pt x="1860" y="582"/>
                    <a:pt x="1926" y="630"/>
                  </a:cubicBezTo>
                  <a:cubicBezTo>
                    <a:pt x="2012" y="687"/>
                    <a:pt x="2098" y="706"/>
                    <a:pt x="2117" y="811"/>
                  </a:cubicBezTo>
                  <a:cubicBezTo>
                    <a:pt x="2136" y="859"/>
                    <a:pt x="2117" y="925"/>
                    <a:pt x="2089" y="963"/>
                  </a:cubicBezTo>
                  <a:cubicBezTo>
                    <a:pt x="2041" y="1040"/>
                    <a:pt x="2079" y="1087"/>
                    <a:pt x="2079" y="1173"/>
                  </a:cubicBezTo>
                  <a:cubicBezTo>
                    <a:pt x="2069" y="1269"/>
                    <a:pt x="1888" y="1221"/>
                    <a:pt x="1850" y="1307"/>
                  </a:cubicBezTo>
                  <a:cubicBezTo>
                    <a:pt x="1840" y="1326"/>
                    <a:pt x="1840" y="1336"/>
                    <a:pt x="1850" y="1345"/>
                  </a:cubicBezTo>
                  <a:cubicBezTo>
                    <a:pt x="1869" y="1374"/>
                    <a:pt x="1926" y="1374"/>
                    <a:pt x="1964" y="1374"/>
                  </a:cubicBezTo>
                  <a:cubicBezTo>
                    <a:pt x="2012" y="1374"/>
                    <a:pt x="2050" y="1364"/>
                    <a:pt x="2089" y="1402"/>
                  </a:cubicBezTo>
                  <a:cubicBezTo>
                    <a:pt x="2079" y="1440"/>
                    <a:pt x="1955" y="1536"/>
                    <a:pt x="1917" y="1555"/>
                  </a:cubicBezTo>
                  <a:cubicBezTo>
                    <a:pt x="1802" y="1621"/>
                    <a:pt x="1869" y="1765"/>
                    <a:pt x="1936" y="1841"/>
                  </a:cubicBezTo>
                  <a:cubicBezTo>
                    <a:pt x="1974" y="1870"/>
                    <a:pt x="2002" y="1917"/>
                    <a:pt x="2041" y="1955"/>
                  </a:cubicBezTo>
                  <a:cubicBezTo>
                    <a:pt x="2079" y="1993"/>
                    <a:pt x="2107" y="2032"/>
                    <a:pt x="2022" y="2041"/>
                  </a:cubicBezTo>
                  <a:cubicBezTo>
                    <a:pt x="1945" y="2079"/>
                    <a:pt x="1964" y="2060"/>
                    <a:pt x="1993" y="2127"/>
                  </a:cubicBezTo>
                  <a:cubicBezTo>
                    <a:pt x="2012" y="2184"/>
                    <a:pt x="1964" y="2165"/>
                    <a:pt x="1964" y="2194"/>
                  </a:cubicBezTo>
                  <a:cubicBezTo>
                    <a:pt x="1974" y="2213"/>
                    <a:pt x="2002" y="2242"/>
                    <a:pt x="1955" y="2242"/>
                  </a:cubicBezTo>
                  <a:cubicBezTo>
                    <a:pt x="1860" y="2260"/>
                    <a:pt x="1936" y="2327"/>
                    <a:pt x="1945" y="2365"/>
                  </a:cubicBezTo>
                  <a:cubicBezTo>
                    <a:pt x="1945" y="2394"/>
                    <a:pt x="1907" y="2442"/>
                    <a:pt x="1907" y="2480"/>
                  </a:cubicBezTo>
                  <a:cubicBezTo>
                    <a:pt x="1917" y="2546"/>
                    <a:pt x="1955" y="2613"/>
                    <a:pt x="1955" y="2690"/>
                  </a:cubicBezTo>
                  <a:cubicBezTo>
                    <a:pt x="1955" y="2756"/>
                    <a:pt x="1879" y="2814"/>
                    <a:pt x="1831" y="2861"/>
                  </a:cubicBezTo>
                  <a:cubicBezTo>
                    <a:pt x="1831" y="2880"/>
                    <a:pt x="1822" y="2890"/>
                    <a:pt x="1812" y="2909"/>
                  </a:cubicBezTo>
                  <a:cubicBezTo>
                    <a:pt x="1802" y="2918"/>
                    <a:pt x="1783" y="2938"/>
                    <a:pt x="1783" y="2938"/>
                  </a:cubicBezTo>
                  <a:cubicBezTo>
                    <a:pt x="1735" y="2966"/>
                    <a:pt x="1735" y="2966"/>
                    <a:pt x="1735" y="2966"/>
                  </a:cubicBezTo>
                  <a:cubicBezTo>
                    <a:pt x="1717" y="2985"/>
                    <a:pt x="1707" y="2976"/>
                    <a:pt x="1697" y="3004"/>
                  </a:cubicBezTo>
                  <a:cubicBezTo>
                    <a:pt x="1688" y="3043"/>
                    <a:pt x="1650" y="3043"/>
                    <a:pt x="1612" y="3023"/>
                  </a:cubicBezTo>
                  <a:cubicBezTo>
                    <a:pt x="1573" y="2995"/>
                    <a:pt x="1555" y="3071"/>
                    <a:pt x="1516" y="3090"/>
                  </a:cubicBezTo>
                  <a:cubicBezTo>
                    <a:pt x="1497" y="3090"/>
                    <a:pt x="1459" y="3081"/>
                    <a:pt x="1450" y="3090"/>
                  </a:cubicBezTo>
                  <a:cubicBezTo>
                    <a:pt x="1430" y="3109"/>
                    <a:pt x="1402" y="3109"/>
                    <a:pt x="1383" y="3119"/>
                  </a:cubicBezTo>
                  <a:lnTo>
                    <a:pt x="1383" y="3119"/>
                  </a:lnTo>
                  <a:cubicBezTo>
                    <a:pt x="1335" y="3138"/>
                    <a:pt x="1335" y="3138"/>
                    <a:pt x="1335" y="3138"/>
                  </a:cubicBezTo>
                  <a:cubicBezTo>
                    <a:pt x="1316" y="3147"/>
                    <a:pt x="1316" y="3252"/>
                    <a:pt x="1297" y="3281"/>
                  </a:cubicBezTo>
                  <a:cubicBezTo>
                    <a:pt x="1268" y="3338"/>
                    <a:pt x="1192" y="3367"/>
                    <a:pt x="1144" y="3338"/>
                  </a:cubicBezTo>
                  <a:cubicBezTo>
                    <a:pt x="1078" y="3300"/>
                    <a:pt x="1011" y="3147"/>
                    <a:pt x="1030" y="3081"/>
                  </a:cubicBezTo>
                  <a:cubicBezTo>
                    <a:pt x="1039" y="3004"/>
                    <a:pt x="858" y="3014"/>
                    <a:pt x="820" y="3004"/>
                  </a:cubicBezTo>
                  <a:cubicBezTo>
                    <a:pt x="753" y="2995"/>
                    <a:pt x="753" y="2995"/>
                    <a:pt x="753" y="2995"/>
                  </a:cubicBezTo>
                  <a:lnTo>
                    <a:pt x="753" y="2995"/>
                  </a:lnTo>
                  <a:cubicBezTo>
                    <a:pt x="753" y="2957"/>
                    <a:pt x="782" y="2890"/>
                    <a:pt x="792" y="2852"/>
                  </a:cubicBezTo>
                  <a:cubicBezTo>
                    <a:pt x="792" y="2823"/>
                    <a:pt x="792" y="2785"/>
                    <a:pt x="782" y="2756"/>
                  </a:cubicBezTo>
                  <a:cubicBezTo>
                    <a:pt x="782" y="2718"/>
                    <a:pt x="753" y="2699"/>
                    <a:pt x="753" y="2671"/>
                  </a:cubicBezTo>
                  <a:cubicBezTo>
                    <a:pt x="763" y="2632"/>
                    <a:pt x="753" y="2613"/>
                    <a:pt x="782" y="2585"/>
                  </a:cubicBezTo>
                  <a:cubicBezTo>
                    <a:pt x="801" y="2575"/>
                    <a:pt x="839" y="2556"/>
                    <a:pt x="839" y="2537"/>
                  </a:cubicBezTo>
                  <a:cubicBezTo>
                    <a:pt x="839" y="2480"/>
                    <a:pt x="772" y="2442"/>
                    <a:pt x="734" y="2404"/>
                  </a:cubicBezTo>
                  <a:cubicBezTo>
                    <a:pt x="658" y="2299"/>
                    <a:pt x="763" y="2165"/>
                    <a:pt x="601" y="2098"/>
                  </a:cubicBezTo>
                  <a:cubicBezTo>
                    <a:pt x="563" y="2079"/>
                    <a:pt x="544" y="2051"/>
                    <a:pt x="505" y="2032"/>
                  </a:cubicBezTo>
                  <a:cubicBezTo>
                    <a:pt x="467" y="1984"/>
                    <a:pt x="467" y="1917"/>
                    <a:pt x="505" y="1870"/>
                  </a:cubicBezTo>
                  <a:cubicBezTo>
                    <a:pt x="534" y="1822"/>
                    <a:pt x="515" y="1765"/>
                    <a:pt x="544" y="1726"/>
                  </a:cubicBezTo>
                  <a:cubicBezTo>
                    <a:pt x="563" y="1698"/>
                    <a:pt x="582" y="1660"/>
                    <a:pt x="553" y="1621"/>
                  </a:cubicBezTo>
                  <a:cubicBezTo>
                    <a:pt x="525" y="1583"/>
                    <a:pt x="458" y="1545"/>
                    <a:pt x="410" y="1507"/>
                  </a:cubicBezTo>
                  <a:cubicBezTo>
                    <a:pt x="362" y="1459"/>
                    <a:pt x="229" y="1526"/>
                    <a:pt x="153" y="1507"/>
                  </a:cubicBezTo>
                  <a:cubicBezTo>
                    <a:pt x="114" y="1498"/>
                    <a:pt x="86" y="1459"/>
                    <a:pt x="29" y="1459"/>
                  </a:cubicBezTo>
                  <a:lnTo>
                    <a:pt x="29" y="1459"/>
                  </a:lnTo>
                  <a:cubicBezTo>
                    <a:pt x="57" y="1431"/>
                    <a:pt x="38" y="1402"/>
                    <a:pt x="67" y="1374"/>
                  </a:cubicBezTo>
                  <a:cubicBezTo>
                    <a:pt x="105" y="1336"/>
                    <a:pt x="38" y="1316"/>
                    <a:pt x="19" y="1269"/>
                  </a:cubicBezTo>
                  <a:cubicBezTo>
                    <a:pt x="9" y="1250"/>
                    <a:pt x="9" y="1231"/>
                    <a:pt x="9" y="1212"/>
                  </a:cubicBezTo>
                  <a:cubicBezTo>
                    <a:pt x="19" y="1164"/>
                    <a:pt x="29" y="1154"/>
                    <a:pt x="9" y="1097"/>
                  </a:cubicBezTo>
                  <a:cubicBezTo>
                    <a:pt x="0" y="1059"/>
                    <a:pt x="19" y="973"/>
                    <a:pt x="76" y="1002"/>
                  </a:cubicBezTo>
                  <a:cubicBezTo>
                    <a:pt x="95" y="1011"/>
                    <a:pt x="105" y="1030"/>
                    <a:pt x="124" y="1021"/>
                  </a:cubicBezTo>
                  <a:cubicBezTo>
                    <a:pt x="143" y="1021"/>
                    <a:pt x="191" y="992"/>
                    <a:pt x="200" y="98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Freeform 17"/>
            <p:cNvSpPr>
              <a:spLocks noChangeArrowheads="1"/>
            </p:cNvSpPr>
            <p:nvPr/>
          </p:nvSpPr>
          <p:spPr bwMode="auto">
            <a:xfrm>
              <a:off x="19347213" y="4391543"/>
              <a:ext cx="700592" cy="932724"/>
            </a:xfrm>
            <a:custGeom>
              <a:avLst/>
              <a:gdLst>
                <a:gd name="T0" fmla="*/ 601 w 1412"/>
                <a:gd name="T1" fmla="*/ 47 h 1879"/>
                <a:gd name="T2" fmla="*/ 601 w 1412"/>
                <a:gd name="T3" fmla="*/ 47 h 1879"/>
                <a:gd name="T4" fmla="*/ 810 w 1412"/>
                <a:gd name="T5" fmla="*/ 19 h 1879"/>
                <a:gd name="T6" fmla="*/ 944 w 1412"/>
                <a:gd name="T7" fmla="*/ 67 h 1879"/>
                <a:gd name="T8" fmla="*/ 992 w 1412"/>
                <a:gd name="T9" fmla="*/ 152 h 1879"/>
                <a:gd name="T10" fmla="*/ 1106 w 1412"/>
                <a:gd name="T11" fmla="*/ 219 h 1879"/>
                <a:gd name="T12" fmla="*/ 1249 w 1412"/>
                <a:gd name="T13" fmla="*/ 257 h 1879"/>
                <a:gd name="T14" fmla="*/ 1335 w 1412"/>
                <a:gd name="T15" fmla="*/ 286 h 1879"/>
                <a:gd name="T16" fmla="*/ 1335 w 1412"/>
                <a:gd name="T17" fmla="*/ 286 h 1879"/>
                <a:gd name="T18" fmla="*/ 1373 w 1412"/>
                <a:gd name="T19" fmla="*/ 353 h 1879"/>
                <a:gd name="T20" fmla="*/ 1335 w 1412"/>
                <a:gd name="T21" fmla="*/ 419 h 1879"/>
                <a:gd name="T22" fmla="*/ 1230 w 1412"/>
                <a:gd name="T23" fmla="*/ 400 h 1879"/>
                <a:gd name="T24" fmla="*/ 1001 w 1412"/>
                <a:gd name="T25" fmla="*/ 448 h 1879"/>
                <a:gd name="T26" fmla="*/ 896 w 1412"/>
                <a:gd name="T27" fmla="*/ 601 h 1879"/>
                <a:gd name="T28" fmla="*/ 830 w 1412"/>
                <a:gd name="T29" fmla="*/ 743 h 1879"/>
                <a:gd name="T30" fmla="*/ 782 w 1412"/>
                <a:gd name="T31" fmla="*/ 934 h 1879"/>
                <a:gd name="T32" fmla="*/ 763 w 1412"/>
                <a:gd name="T33" fmla="*/ 1144 h 1879"/>
                <a:gd name="T34" fmla="*/ 772 w 1412"/>
                <a:gd name="T35" fmla="*/ 1220 h 1879"/>
                <a:gd name="T36" fmla="*/ 810 w 1412"/>
                <a:gd name="T37" fmla="*/ 1316 h 1879"/>
                <a:gd name="T38" fmla="*/ 887 w 1412"/>
                <a:gd name="T39" fmla="*/ 1373 h 1879"/>
                <a:gd name="T40" fmla="*/ 877 w 1412"/>
                <a:gd name="T41" fmla="*/ 1402 h 1879"/>
                <a:gd name="T42" fmla="*/ 877 w 1412"/>
                <a:gd name="T43" fmla="*/ 1402 h 1879"/>
                <a:gd name="T44" fmla="*/ 801 w 1412"/>
                <a:gd name="T45" fmla="*/ 1440 h 1879"/>
                <a:gd name="T46" fmla="*/ 753 w 1412"/>
                <a:gd name="T47" fmla="*/ 1421 h 1879"/>
                <a:gd name="T48" fmla="*/ 686 w 1412"/>
                <a:gd name="T49" fmla="*/ 1516 h 1879"/>
                <a:gd name="T50" fmla="*/ 686 w 1412"/>
                <a:gd name="T51" fmla="*/ 1631 h 1879"/>
                <a:gd name="T52" fmla="*/ 696 w 1412"/>
                <a:gd name="T53" fmla="*/ 1688 h 1879"/>
                <a:gd name="T54" fmla="*/ 744 w 1412"/>
                <a:gd name="T55" fmla="*/ 1793 h 1879"/>
                <a:gd name="T56" fmla="*/ 706 w 1412"/>
                <a:gd name="T57" fmla="*/ 1878 h 1879"/>
                <a:gd name="T58" fmla="*/ 706 w 1412"/>
                <a:gd name="T59" fmla="*/ 1878 h 1879"/>
                <a:gd name="T60" fmla="*/ 610 w 1412"/>
                <a:gd name="T61" fmla="*/ 1783 h 1879"/>
                <a:gd name="T62" fmla="*/ 429 w 1412"/>
                <a:gd name="T63" fmla="*/ 1678 h 1879"/>
                <a:gd name="T64" fmla="*/ 324 w 1412"/>
                <a:gd name="T65" fmla="*/ 1564 h 1879"/>
                <a:gd name="T66" fmla="*/ 248 w 1412"/>
                <a:gd name="T67" fmla="*/ 1487 h 1879"/>
                <a:gd name="T68" fmla="*/ 219 w 1412"/>
                <a:gd name="T69" fmla="*/ 1382 h 1879"/>
                <a:gd name="T70" fmla="*/ 219 w 1412"/>
                <a:gd name="T71" fmla="*/ 1382 h 1879"/>
                <a:gd name="T72" fmla="*/ 296 w 1412"/>
                <a:gd name="T73" fmla="*/ 1211 h 1879"/>
                <a:gd name="T74" fmla="*/ 248 w 1412"/>
                <a:gd name="T75" fmla="*/ 1058 h 1879"/>
                <a:gd name="T76" fmla="*/ 210 w 1412"/>
                <a:gd name="T77" fmla="*/ 925 h 1879"/>
                <a:gd name="T78" fmla="*/ 29 w 1412"/>
                <a:gd name="T79" fmla="*/ 963 h 1879"/>
                <a:gd name="T80" fmla="*/ 67 w 1412"/>
                <a:gd name="T81" fmla="*/ 887 h 1879"/>
                <a:gd name="T82" fmla="*/ 57 w 1412"/>
                <a:gd name="T83" fmla="*/ 743 h 1879"/>
                <a:gd name="T84" fmla="*/ 172 w 1412"/>
                <a:gd name="T85" fmla="*/ 639 h 1879"/>
                <a:gd name="T86" fmla="*/ 210 w 1412"/>
                <a:gd name="T87" fmla="*/ 486 h 1879"/>
                <a:gd name="T88" fmla="*/ 314 w 1412"/>
                <a:gd name="T89" fmla="*/ 400 h 1879"/>
                <a:gd name="T90" fmla="*/ 458 w 1412"/>
                <a:gd name="T91" fmla="*/ 238 h 1879"/>
                <a:gd name="T92" fmla="*/ 572 w 1412"/>
                <a:gd name="T93" fmla="*/ 114 h 1879"/>
                <a:gd name="T94" fmla="*/ 601 w 1412"/>
                <a:gd name="T95" fmla="*/ 47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12" h="1879">
                  <a:moveTo>
                    <a:pt x="601" y="47"/>
                  </a:moveTo>
                  <a:lnTo>
                    <a:pt x="601" y="47"/>
                  </a:lnTo>
                  <a:cubicBezTo>
                    <a:pt x="677" y="9"/>
                    <a:pt x="725" y="0"/>
                    <a:pt x="810" y="19"/>
                  </a:cubicBezTo>
                  <a:cubicBezTo>
                    <a:pt x="849" y="28"/>
                    <a:pt x="915" y="47"/>
                    <a:pt x="944" y="67"/>
                  </a:cubicBezTo>
                  <a:cubicBezTo>
                    <a:pt x="963" y="76"/>
                    <a:pt x="982" y="133"/>
                    <a:pt x="992" y="152"/>
                  </a:cubicBezTo>
                  <a:cubicBezTo>
                    <a:pt x="1020" y="200"/>
                    <a:pt x="1039" y="267"/>
                    <a:pt x="1106" y="219"/>
                  </a:cubicBezTo>
                  <a:cubicBezTo>
                    <a:pt x="1163" y="181"/>
                    <a:pt x="1202" y="257"/>
                    <a:pt x="1249" y="257"/>
                  </a:cubicBezTo>
                  <a:cubicBezTo>
                    <a:pt x="1335" y="286"/>
                    <a:pt x="1335" y="286"/>
                    <a:pt x="1335" y="286"/>
                  </a:cubicBezTo>
                  <a:lnTo>
                    <a:pt x="1335" y="286"/>
                  </a:lnTo>
                  <a:cubicBezTo>
                    <a:pt x="1373" y="353"/>
                    <a:pt x="1373" y="353"/>
                    <a:pt x="1373" y="353"/>
                  </a:cubicBezTo>
                  <a:cubicBezTo>
                    <a:pt x="1392" y="419"/>
                    <a:pt x="1411" y="419"/>
                    <a:pt x="1335" y="419"/>
                  </a:cubicBezTo>
                  <a:cubicBezTo>
                    <a:pt x="1297" y="410"/>
                    <a:pt x="1268" y="419"/>
                    <a:pt x="1230" y="400"/>
                  </a:cubicBezTo>
                  <a:cubicBezTo>
                    <a:pt x="1144" y="353"/>
                    <a:pt x="1068" y="381"/>
                    <a:pt x="1001" y="448"/>
                  </a:cubicBezTo>
                  <a:cubicBezTo>
                    <a:pt x="944" y="496"/>
                    <a:pt x="915" y="524"/>
                    <a:pt x="896" y="601"/>
                  </a:cubicBezTo>
                  <a:cubicBezTo>
                    <a:pt x="887" y="658"/>
                    <a:pt x="858" y="696"/>
                    <a:pt x="830" y="743"/>
                  </a:cubicBezTo>
                  <a:cubicBezTo>
                    <a:pt x="791" y="801"/>
                    <a:pt x="801" y="868"/>
                    <a:pt x="782" y="934"/>
                  </a:cubicBezTo>
                  <a:cubicBezTo>
                    <a:pt x="753" y="1001"/>
                    <a:pt x="734" y="1087"/>
                    <a:pt x="763" y="1144"/>
                  </a:cubicBezTo>
                  <a:cubicBezTo>
                    <a:pt x="782" y="1173"/>
                    <a:pt x="772" y="1192"/>
                    <a:pt x="772" y="1220"/>
                  </a:cubicBezTo>
                  <a:cubicBezTo>
                    <a:pt x="772" y="1249"/>
                    <a:pt x="782" y="1306"/>
                    <a:pt x="810" y="1316"/>
                  </a:cubicBezTo>
                  <a:cubicBezTo>
                    <a:pt x="849" y="1335"/>
                    <a:pt x="877" y="1335"/>
                    <a:pt x="887" y="1373"/>
                  </a:cubicBezTo>
                  <a:cubicBezTo>
                    <a:pt x="877" y="1402"/>
                    <a:pt x="877" y="1402"/>
                    <a:pt x="877" y="1402"/>
                  </a:cubicBezTo>
                  <a:lnTo>
                    <a:pt x="877" y="1402"/>
                  </a:lnTo>
                  <a:cubicBezTo>
                    <a:pt x="868" y="1411"/>
                    <a:pt x="820" y="1440"/>
                    <a:pt x="801" y="1440"/>
                  </a:cubicBezTo>
                  <a:cubicBezTo>
                    <a:pt x="782" y="1449"/>
                    <a:pt x="772" y="1430"/>
                    <a:pt x="753" y="1421"/>
                  </a:cubicBezTo>
                  <a:cubicBezTo>
                    <a:pt x="696" y="1392"/>
                    <a:pt x="677" y="1478"/>
                    <a:pt x="686" y="1516"/>
                  </a:cubicBezTo>
                  <a:cubicBezTo>
                    <a:pt x="706" y="1573"/>
                    <a:pt x="696" y="1583"/>
                    <a:pt x="686" y="1631"/>
                  </a:cubicBezTo>
                  <a:cubicBezTo>
                    <a:pt x="686" y="1650"/>
                    <a:pt x="686" y="1669"/>
                    <a:pt x="696" y="1688"/>
                  </a:cubicBezTo>
                  <a:cubicBezTo>
                    <a:pt x="715" y="1735"/>
                    <a:pt x="782" y="1755"/>
                    <a:pt x="744" y="1793"/>
                  </a:cubicBezTo>
                  <a:cubicBezTo>
                    <a:pt x="715" y="1821"/>
                    <a:pt x="734" y="1850"/>
                    <a:pt x="706" y="1878"/>
                  </a:cubicBezTo>
                  <a:lnTo>
                    <a:pt x="706" y="1878"/>
                  </a:lnTo>
                  <a:cubicBezTo>
                    <a:pt x="648" y="1878"/>
                    <a:pt x="658" y="1802"/>
                    <a:pt x="610" y="1783"/>
                  </a:cubicBezTo>
                  <a:cubicBezTo>
                    <a:pt x="534" y="1745"/>
                    <a:pt x="477" y="1773"/>
                    <a:pt x="429" y="1678"/>
                  </a:cubicBezTo>
                  <a:cubicBezTo>
                    <a:pt x="401" y="1621"/>
                    <a:pt x="372" y="1602"/>
                    <a:pt x="324" y="1564"/>
                  </a:cubicBezTo>
                  <a:cubicBezTo>
                    <a:pt x="296" y="1545"/>
                    <a:pt x="267" y="1516"/>
                    <a:pt x="248" y="1487"/>
                  </a:cubicBezTo>
                  <a:cubicBezTo>
                    <a:pt x="219" y="1382"/>
                    <a:pt x="219" y="1382"/>
                    <a:pt x="219" y="1382"/>
                  </a:cubicBezTo>
                  <a:lnTo>
                    <a:pt x="219" y="1382"/>
                  </a:lnTo>
                  <a:cubicBezTo>
                    <a:pt x="257" y="1364"/>
                    <a:pt x="372" y="1249"/>
                    <a:pt x="296" y="1211"/>
                  </a:cubicBezTo>
                  <a:cubicBezTo>
                    <a:pt x="229" y="1173"/>
                    <a:pt x="248" y="1115"/>
                    <a:pt x="248" y="1058"/>
                  </a:cubicBezTo>
                  <a:cubicBezTo>
                    <a:pt x="248" y="1030"/>
                    <a:pt x="248" y="934"/>
                    <a:pt x="210" y="925"/>
                  </a:cubicBezTo>
                  <a:cubicBezTo>
                    <a:pt x="172" y="906"/>
                    <a:pt x="76" y="1030"/>
                    <a:pt x="29" y="963"/>
                  </a:cubicBezTo>
                  <a:cubicBezTo>
                    <a:pt x="0" y="925"/>
                    <a:pt x="57" y="915"/>
                    <a:pt x="67" y="887"/>
                  </a:cubicBezTo>
                  <a:cubicBezTo>
                    <a:pt x="76" y="848"/>
                    <a:pt x="47" y="791"/>
                    <a:pt x="57" y="743"/>
                  </a:cubicBezTo>
                  <a:cubicBezTo>
                    <a:pt x="67" y="610"/>
                    <a:pt x="95" y="696"/>
                    <a:pt x="172" y="639"/>
                  </a:cubicBezTo>
                  <a:cubicBezTo>
                    <a:pt x="210" y="601"/>
                    <a:pt x="191" y="543"/>
                    <a:pt x="210" y="486"/>
                  </a:cubicBezTo>
                  <a:cubicBezTo>
                    <a:pt x="229" y="438"/>
                    <a:pt x="267" y="419"/>
                    <a:pt x="314" y="400"/>
                  </a:cubicBezTo>
                  <a:cubicBezTo>
                    <a:pt x="391" y="372"/>
                    <a:pt x="381" y="276"/>
                    <a:pt x="458" y="238"/>
                  </a:cubicBezTo>
                  <a:cubicBezTo>
                    <a:pt x="505" y="200"/>
                    <a:pt x="563" y="190"/>
                    <a:pt x="572" y="114"/>
                  </a:cubicBezTo>
                  <a:cubicBezTo>
                    <a:pt x="601" y="47"/>
                    <a:pt x="601" y="47"/>
                    <a:pt x="601" y="4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Freeform 18"/>
            <p:cNvSpPr>
              <a:spLocks noChangeArrowheads="1"/>
            </p:cNvSpPr>
            <p:nvPr/>
          </p:nvSpPr>
          <p:spPr bwMode="auto">
            <a:xfrm>
              <a:off x="19237747" y="5076852"/>
              <a:ext cx="862603" cy="1079420"/>
            </a:xfrm>
            <a:custGeom>
              <a:avLst/>
              <a:gdLst>
                <a:gd name="T0" fmla="*/ 210 w 1737"/>
                <a:gd name="T1" fmla="*/ 277 h 2176"/>
                <a:gd name="T2" fmla="*/ 210 w 1737"/>
                <a:gd name="T3" fmla="*/ 277 h 2176"/>
                <a:gd name="T4" fmla="*/ 267 w 1737"/>
                <a:gd name="T5" fmla="*/ 182 h 2176"/>
                <a:gd name="T6" fmla="*/ 344 w 1737"/>
                <a:gd name="T7" fmla="*/ 105 h 2176"/>
                <a:gd name="T8" fmla="*/ 392 w 1737"/>
                <a:gd name="T9" fmla="*/ 58 h 2176"/>
                <a:gd name="T10" fmla="*/ 439 w 1737"/>
                <a:gd name="T11" fmla="*/ 0 h 2176"/>
                <a:gd name="T12" fmla="*/ 439 w 1737"/>
                <a:gd name="T13" fmla="*/ 0 h 2176"/>
                <a:gd name="T14" fmla="*/ 468 w 1737"/>
                <a:gd name="T15" fmla="*/ 105 h 2176"/>
                <a:gd name="T16" fmla="*/ 544 w 1737"/>
                <a:gd name="T17" fmla="*/ 182 h 2176"/>
                <a:gd name="T18" fmla="*/ 649 w 1737"/>
                <a:gd name="T19" fmla="*/ 296 h 2176"/>
                <a:gd name="T20" fmla="*/ 830 w 1737"/>
                <a:gd name="T21" fmla="*/ 401 h 2176"/>
                <a:gd name="T22" fmla="*/ 926 w 1737"/>
                <a:gd name="T23" fmla="*/ 496 h 2176"/>
                <a:gd name="T24" fmla="*/ 926 w 1737"/>
                <a:gd name="T25" fmla="*/ 496 h 2176"/>
                <a:gd name="T26" fmla="*/ 1050 w 1737"/>
                <a:gd name="T27" fmla="*/ 544 h 2176"/>
                <a:gd name="T28" fmla="*/ 1307 w 1737"/>
                <a:gd name="T29" fmla="*/ 544 h 2176"/>
                <a:gd name="T30" fmla="*/ 1450 w 1737"/>
                <a:gd name="T31" fmla="*/ 658 h 2176"/>
                <a:gd name="T32" fmla="*/ 1441 w 1737"/>
                <a:gd name="T33" fmla="*/ 763 h 2176"/>
                <a:gd name="T34" fmla="*/ 1402 w 1737"/>
                <a:gd name="T35" fmla="*/ 907 h 2176"/>
                <a:gd name="T36" fmla="*/ 1402 w 1737"/>
                <a:gd name="T37" fmla="*/ 1069 h 2176"/>
                <a:gd name="T38" fmla="*/ 1498 w 1737"/>
                <a:gd name="T39" fmla="*/ 1135 h 2176"/>
                <a:gd name="T40" fmla="*/ 1631 w 1737"/>
                <a:gd name="T41" fmla="*/ 1441 h 2176"/>
                <a:gd name="T42" fmla="*/ 1736 w 1737"/>
                <a:gd name="T43" fmla="*/ 1574 h 2176"/>
                <a:gd name="T44" fmla="*/ 1679 w 1737"/>
                <a:gd name="T45" fmla="*/ 1622 h 2176"/>
                <a:gd name="T46" fmla="*/ 1650 w 1737"/>
                <a:gd name="T47" fmla="*/ 1708 h 2176"/>
                <a:gd name="T48" fmla="*/ 1679 w 1737"/>
                <a:gd name="T49" fmla="*/ 1793 h 2176"/>
                <a:gd name="T50" fmla="*/ 1689 w 1737"/>
                <a:gd name="T51" fmla="*/ 1889 h 2176"/>
                <a:gd name="T52" fmla="*/ 1650 w 1737"/>
                <a:gd name="T53" fmla="*/ 2032 h 2176"/>
                <a:gd name="T54" fmla="*/ 1650 w 1737"/>
                <a:gd name="T55" fmla="*/ 2032 h 2176"/>
                <a:gd name="T56" fmla="*/ 1564 w 1737"/>
                <a:gd name="T57" fmla="*/ 2013 h 2176"/>
                <a:gd name="T58" fmla="*/ 1460 w 1737"/>
                <a:gd name="T59" fmla="*/ 2013 h 2176"/>
                <a:gd name="T60" fmla="*/ 1374 w 1737"/>
                <a:gd name="T61" fmla="*/ 2051 h 2176"/>
                <a:gd name="T62" fmla="*/ 1145 w 1737"/>
                <a:gd name="T63" fmla="*/ 2118 h 2176"/>
                <a:gd name="T64" fmla="*/ 954 w 1737"/>
                <a:gd name="T65" fmla="*/ 2118 h 2176"/>
                <a:gd name="T66" fmla="*/ 678 w 1737"/>
                <a:gd name="T67" fmla="*/ 2060 h 2176"/>
                <a:gd name="T68" fmla="*/ 573 w 1737"/>
                <a:gd name="T69" fmla="*/ 2089 h 2176"/>
                <a:gd name="T70" fmla="*/ 516 w 1737"/>
                <a:gd name="T71" fmla="*/ 2118 h 2176"/>
                <a:gd name="T72" fmla="*/ 401 w 1737"/>
                <a:gd name="T73" fmla="*/ 2146 h 2176"/>
                <a:gd name="T74" fmla="*/ 325 w 1737"/>
                <a:gd name="T75" fmla="*/ 2156 h 2176"/>
                <a:gd name="T76" fmla="*/ 325 w 1737"/>
                <a:gd name="T77" fmla="*/ 2156 h 2176"/>
                <a:gd name="T78" fmla="*/ 334 w 1737"/>
                <a:gd name="T79" fmla="*/ 1975 h 2176"/>
                <a:gd name="T80" fmla="*/ 296 w 1737"/>
                <a:gd name="T81" fmla="*/ 1774 h 2176"/>
                <a:gd name="T82" fmla="*/ 325 w 1737"/>
                <a:gd name="T83" fmla="*/ 1641 h 2176"/>
                <a:gd name="T84" fmla="*/ 267 w 1737"/>
                <a:gd name="T85" fmla="*/ 1469 h 2176"/>
                <a:gd name="T86" fmla="*/ 239 w 1737"/>
                <a:gd name="T87" fmla="*/ 1374 h 2176"/>
                <a:gd name="T88" fmla="*/ 125 w 1737"/>
                <a:gd name="T89" fmla="*/ 1317 h 2176"/>
                <a:gd name="T90" fmla="*/ 163 w 1737"/>
                <a:gd name="T91" fmla="*/ 1107 h 2176"/>
                <a:gd name="T92" fmla="*/ 229 w 1737"/>
                <a:gd name="T93" fmla="*/ 821 h 2176"/>
                <a:gd name="T94" fmla="*/ 210 w 1737"/>
                <a:gd name="T95" fmla="*/ 649 h 2176"/>
                <a:gd name="T96" fmla="*/ 191 w 1737"/>
                <a:gd name="T97" fmla="*/ 563 h 2176"/>
                <a:gd name="T98" fmla="*/ 287 w 1737"/>
                <a:gd name="T99" fmla="*/ 420 h 2176"/>
                <a:gd name="T100" fmla="*/ 363 w 1737"/>
                <a:gd name="T101" fmla="*/ 325 h 2176"/>
                <a:gd name="T102" fmla="*/ 287 w 1737"/>
                <a:gd name="T103" fmla="*/ 296 h 2176"/>
                <a:gd name="T104" fmla="*/ 210 w 1737"/>
                <a:gd name="T105" fmla="*/ 277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7" h="2176">
                  <a:moveTo>
                    <a:pt x="210" y="277"/>
                  </a:moveTo>
                  <a:lnTo>
                    <a:pt x="210" y="277"/>
                  </a:lnTo>
                  <a:cubicBezTo>
                    <a:pt x="239" y="249"/>
                    <a:pt x="249" y="220"/>
                    <a:pt x="267" y="182"/>
                  </a:cubicBezTo>
                  <a:cubicBezTo>
                    <a:pt x="296" y="153"/>
                    <a:pt x="315" y="124"/>
                    <a:pt x="344" y="105"/>
                  </a:cubicBezTo>
                  <a:cubicBezTo>
                    <a:pt x="354" y="86"/>
                    <a:pt x="372" y="67"/>
                    <a:pt x="392" y="58"/>
                  </a:cubicBezTo>
                  <a:cubicBezTo>
                    <a:pt x="411" y="39"/>
                    <a:pt x="420" y="20"/>
                    <a:pt x="439" y="0"/>
                  </a:cubicBezTo>
                  <a:lnTo>
                    <a:pt x="439" y="0"/>
                  </a:lnTo>
                  <a:cubicBezTo>
                    <a:pt x="468" y="105"/>
                    <a:pt x="468" y="105"/>
                    <a:pt x="468" y="105"/>
                  </a:cubicBezTo>
                  <a:cubicBezTo>
                    <a:pt x="487" y="134"/>
                    <a:pt x="516" y="163"/>
                    <a:pt x="544" y="182"/>
                  </a:cubicBezTo>
                  <a:cubicBezTo>
                    <a:pt x="592" y="220"/>
                    <a:pt x="621" y="239"/>
                    <a:pt x="649" y="296"/>
                  </a:cubicBezTo>
                  <a:cubicBezTo>
                    <a:pt x="697" y="391"/>
                    <a:pt x="754" y="363"/>
                    <a:pt x="830" y="401"/>
                  </a:cubicBezTo>
                  <a:cubicBezTo>
                    <a:pt x="878" y="420"/>
                    <a:pt x="868" y="496"/>
                    <a:pt x="926" y="496"/>
                  </a:cubicBezTo>
                  <a:lnTo>
                    <a:pt x="926" y="496"/>
                  </a:lnTo>
                  <a:cubicBezTo>
                    <a:pt x="983" y="496"/>
                    <a:pt x="1011" y="535"/>
                    <a:pt x="1050" y="544"/>
                  </a:cubicBezTo>
                  <a:cubicBezTo>
                    <a:pt x="1126" y="563"/>
                    <a:pt x="1259" y="496"/>
                    <a:pt x="1307" y="544"/>
                  </a:cubicBezTo>
                  <a:cubicBezTo>
                    <a:pt x="1355" y="582"/>
                    <a:pt x="1422" y="620"/>
                    <a:pt x="1450" y="658"/>
                  </a:cubicBezTo>
                  <a:cubicBezTo>
                    <a:pt x="1479" y="697"/>
                    <a:pt x="1460" y="735"/>
                    <a:pt x="1441" y="763"/>
                  </a:cubicBezTo>
                  <a:cubicBezTo>
                    <a:pt x="1412" y="802"/>
                    <a:pt x="1431" y="859"/>
                    <a:pt x="1402" y="907"/>
                  </a:cubicBezTo>
                  <a:cubicBezTo>
                    <a:pt x="1364" y="954"/>
                    <a:pt x="1364" y="1021"/>
                    <a:pt x="1402" y="1069"/>
                  </a:cubicBezTo>
                  <a:cubicBezTo>
                    <a:pt x="1441" y="1088"/>
                    <a:pt x="1460" y="1116"/>
                    <a:pt x="1498" y="1135"/>
                  </a:cubicBezTo>
                  <a:cubicBezTo>
                    <a:pt x="1660" y="1202"/>
                    <a:pt x="1555" y="1336"/>
                    <a:pt x="1631" y="1441"/>
                  </a:cubicBezTo>
                  <a:cubicBezTo>
                    <a:pt x="1669" y="1479"/>
                    <a:pt x="1736" y="1517"/>
                    <a:pt x="1736" y="1574"/>
                  </a:cubicBezTo>
                  <a:cubicBezTo>
                    <a:pt x="1736" y="1593"/>
                    <a:pt x="1698" y="1612"/>
                    <a:pt x="1679" y="1622"/>
                  </a:cubicBezTo>
                  <a:cubicBezTo>
                    <a:pt x="1650" y="1650"/>
                    <a:pt x="1660" y="1669"/>
                    <a:pt x="1650" y="1708"/>
                  </a:cubicBezTo>
                  <a:cubicBezTo>
                    <a:pt x="1650" y="1736"/>
                    <a:pt x="1679" y="1755"/>
                    <a:pt x="1679" y="1793"/>
                  </a:cubicBezTo>
                  <a:cubicBezTo>
                    <a:pt x="1689" y="1822"/>
                    <a:pt x="1689" y="1860"/>
                    <a:pt x="1689" y="1889"/>
                  </a:cubicBezTo>
                  <a:cubicBezTo>
                    <a:pt x="1679" y="1927"/>
                    <a:pt x="1650" y="1994"/>
                    <a:pt x="1650" y="2032"/>
                  </a:cubicBezTo>
                  <a:lnTo>
                    <a:pt x="1650" y="2032"/>
                  </a:lnTo>
                  <a:cubicBezTo>
                    <a:pt x="1564" y="2013"/>
                    <a:pt x="1564" y="2013"/>
                    <a:pt x="1564" y="2013"/>
                  </a:cubicBezTo>
                  <a:cubicBezTo>
                    <a:pt x="1488" y="2051"/>
                    <a:pt x="1517" y="2041"/>
                    <a:pt x="1460" y="2013"/>
                  </a:cubicBezTo>
                  <a:cubicBezTo>
                    <a:pt x="1422" y="2003"/>
                    <a:pt x="1412" y="2070"/>
                    <a:pt x="1374" y="2051"/>
                  </a:cubicBezTo>
                  <a:cubicBezTo>
                    <a:pt x="1259" y="2003"/>
                    <a:pt x="1269" y="2175"/>
                    <a:pt x="1145" y="2118"/>
                  </a:cubicBezTo>
                  <a:cubicBezTo>
                    <a:pt x="1069" y="2089"/>
                    <a:pt x="1040" y="2137"/>
                    <a:pt x="954" y="2118"/>
                  </a:cubicBezTo>
                  <a:cubicBezTo>
                    <a:pt x="678" y="2060"/>
                    <a:pt x="678" y="2060"/>
                    <a:pt x="678" y="2060"/>
                  </a:cubicBezTo>
                  <a:cubicBezTo>
                    <a:pt x="592" y="2041"/>
                    <a:pt x="639" y="2080"/>
                    <a:pt x="573" y="2089"/>
                  </a:cubicBezTo>
                  <a:cubicBezTo>
                    <a:pt x="544" y="2099"/>
                    <a:pt x="544" y="2127"/>
                    <a:pt x="516" y="2118"/>
                  </a:cubicBezTo>
                  <a:cubicBezTo>
                    <a:pt x="430" y="2099"/>
                    <a:pt x="468" y="2060"/>
                    <a:pt x="401" y="2146"/>
                  </a:cubicBezTo>
                  <a:cubicBezTo>
                    <a:pt x="382" y="2165"/>
                    <a:pt x="354" y="2165"/>
                    <a:pt x="325" y="2156"/>
                  </a:cubicBezTo>
                  <a:lnTo>
                    <a:pt x="325" y="2156"/>
                  </a:lnTo>
                  <a:cubicBezTo>
                    <a:pt x="315" y="2099"/>
                    <a:pt x="325" y="2032"/>
                    <a:pt x="334" y="1975"/>
                  </a:cubicBezTo>
                  <a:cubicBezTo>
                    <a:pt x="344" y="1898"/>
                    <a:pt x="287" y="1851"/>
                    <a:pt x="296" y="1774"/>
                  </a:cubicBezTo>
                  <a:cubicBezTo>
                    <a:pt x="306" y="1727"/>
                    <a:pt x="325" y="1698"/>
                    <a:pt x="325" y="1641"/>
                  </a:cubicBezTo>
                  <a:cubicBezTo>
                    <a:pt x="325" y="1574"/>
                    <a:pt x="306" y="1526"/>
                    <a:pt x="267" y="1469"/>
                  </a:cubicBezTo>
                  <a:cubicBezTo>
                    <a:pt x="249" y="1431"/>
                    <a:pt x="249" y="1412"/>
                    <a:pt x="239" y="1374"/>
                  </a:cubicBezTo>
                  <a:cubicBezTo>
                    <a:pt x="239" y="1355"/>
                    <a:pt x="153" y="1317"/>
                    <a:pt x="125" y="1317"/>
                  </a:cubicBezTo>
                  <a:cubicBezTo>
                    <a:pt x="0" y="1240"/>
                    <a:pt x="115" y="1183"/>
                    <a:pt x="163" y="1107"/>
                  </a:cubicBezTo>
                  <a:cubicBezTo>
                    <a:pt x="220" y="1021"/>
                    <a:pt x="249" y="916"/>
                    <a:pt x="229" y="821"/>
                  </a:cubicBezTo>
                  <a:cubicBezTo>
                    <a:pt x="220" y="763"/>
                    <a:pt x="182" y="706"/>
                    <a:pt x="210" y="649"/>
                  </a:cubicBezTo>
                  <a:cubicBezTo>
                    <a:pt x="220" y="620"/>
                    <a:pt x="201" y="582"/>
                    <a:pt x="191" y="563"/>
                  </a:cubicBezTo>
                  <a:cubicBezTo>
                    <a:pt x="201" y="506"/>
                    <a:pt x="229" y="449"/>
                    <a:pt x="287" y="420"/>
                  </a:cubicBezTo>
                  <a:cubicBezTo>
                    <a:pt x="315" y="401"/>
                    <a:pt x="392" y="391"/>
                    <a:pt x="363" y="325"/>
                  </a:cubicBezTo>
                  <a:cubicBezTo>
                    <a:pt x="354" y="296"/>
                    <a:pt x="315" y="296"/>
                    <a:pt x="287" y="296"/>
                  </a:cubicBezTo>
                  <a:cubicBezTo>
                    <a:pt x="258" y="296"/>
                    <a:pt x="239" y="277"/>
                    <a:pt x="210" y="27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Freeform 19"/>
            <p:cNvSpPr>
              <a:spLocks noChangeArrowheads="1"/>
            </p:cNvSpPr>
            <p:nvPr/>
          </p:nvSpPr>
          <p:spPr bwMode="auto">
            <a:xfrm>
              <a:off x="19710645" y="4441900"/>
              <a:ext cx="529823" cy="715965"/>
            </a:xfrm>
            <a:custGeom>
              <a:avLst/>
              <a:gdLst>
                <a:gd name="T0" fmla="*/ 601 w 1069"/>
                <a:gd name="T1" fmla="*/ 181 h 1441"/>
                <a:gd name="T2" fmla="*/ 601 w 1069"/>
                <a:gd name="T3" fmla="*/ 181 h 1441"/>
                <a:gd name="T4" fmla="*/ 696 w 1069"/>
                <a:gd name="T5" fmla="*/ 181 h 1441"/>
                <a:gd name="T6" fmla="*/ 820 w 1069"/>
                <a:gd name="T7" fmla="*/ 85 h 1441"/>
                <a:gd name="T8" fmla="*/ 944 w 1069"/>
                <a:gd name="T9" fmla="*/ 0 h 1441"/>
                <a:gd name="T10" fmla="*/ 944 w 1069"/>
                <a:gd name="T11" fmla="*/ 0 h 1441"/>
                <a:gd name="T12" fmla="*/ 1021 w 1069"/>
                <a:gd name="T13" fmla="*/ 200 h 1441"/>
                <a:gd name="T14" fmla="*/ 1068 w 1069"/>
                <a:gd name="T15" fmla="*/ 314 h 1441"/>
                <a:gd name="T16" fmla="*/ 1068 w 1069"/>
                <a:gd name="T17" fmla="*/ 314 h 1441"/>
                <a:gd name="T18" fmla="*/ 992 w 1069"/>
                <a:gd name="T19" fmla="*/ 457 h 1441"/>
                <a:gd name="T20" fmla="*/ 982 w 1069"/>
                <a:gd name="T21" fmla="*/ 581 h 1441"/>
                <a:gd name="T22" fmla="*/ 944 w 1069"/>
                <a:gd name="T23" fmla="*/ 667 h 1441"/>
                <a:gd name="T24" fmla="*/ 916 w 1069"/>
                <a:gd name="T25" fmla="*/ 782 h 1441"/>
                <a:gd name="T26" fmla="*/ 887 w 1069"/>
                <a:gd name="T27" fmla="*/ 963 h 1441"/>
                <a:gd name="T28" fmla="*/ 801 w 1069"/>
                <a:gd name="T29" fmla="*/ 1077 h 1441"/>
                <a:gd name="T30" fmla="*/ 830 w 1069"/>
                <a:gd name="T31" fmla="*/ 1163 h 1441"/>
                <a:gd name="T32" fmla="*/ 801 w 1069"/>
                <a:gd name="T33" fmla="*/ 1249 h 1441"/>
                <a:gd name="T34" fmla="*/ 744 w 1069"/>
                <a:gd name="T35" fmla="*/ 1306 h 1441"/>
                <a:gd name="T36" fmla="*/ 715 w 1069"/>
                <a:gd name="T37" fmla="*/ 1239 h 1441"/>
                <a:gd name="T38" fmla="*/ 620 w 1069"/>
                <a:gd name="T39" fmla="*/ 1182 h 1441"/>
                <a:gd name="T40" fmla="*/ 324 w 1069"/>
                <a:gd name="T41" fmla="*/ 1077 h 1441"/>
                <a:gd name="T42" fmla="*/ 286 w 1069"/>
                <a:gd name="T43" fmla="*/ 1220 h 1441"/>
                <a:gd name="T44" fmla="*/ 248 w 1069"/>
                <a:gd name="T45" fmla="*/ 1297 h 1441"/>
                <a:gd name="T46" fmla="*/ 143 w 1069"/>
                <a:gd name="T47" fmla="*/ 1297 h 1441"/>
                <a:gd name="T48" fmla="*/ 143 w 1069"/>
                <a:gd name="T49" fmla="*/ 1297 h 1441"/>
                <a:gd name="T50" fmla="*/ 153 w 1069"/>
                <a:gd name="T51" fmla="*/ 1268 h 1441"/>
                <a:gd name="T52" fmla="*/ 76 w 1069"/>
                <a:gd name="T53" fmla="*/ 1211 h 1441"/>
                <a:gd name="T54" fmla="*/ 38 w 1069"/>
                <a:gd name="T55" fmla="*/ 1115 h 1441"/>
                <a:gd name="T56" fmla="*/ 29 w 1069"/>
                <a:gd name="T57" fmla="*/ 1039 h 1441"/>
                <a:gd name="T58" fmla="*/ 48 w 1069"/>
                <a:gd name="T59" fmla="*/ 829 h 1441"/>
                <a:gd name="T60" fmla="*/ 96 w 1069"/>
                <a:gd name="T61" fmla="*/ 638 h 1441"/>
                <a:gd name="T62" fmla="*/ 162 w 1069"/>
                <a:gd name="T63" fmla="*/ 496 h 1441"/>
                <a:gd name="T64" fmla="*/ 267 w 1069"/>
                <a:gd name="T65" fmla="*/ 343 h 1441"/>
                <a:gd name="T66" fmla="*/ 496 w 1069"/>
                <a:gd name="T67" fmla="*/ 295 h 1441"/>
                <a:gd name="T68" fmla="*/ 601 w 1069"/>
                <a:gd name="T69" fmla="*/ 314 h 1441"/>
                <a:gd name="T70" fmla="*/ 639 w 1069"/>
                <a:gd name="T71" fmla="*/ 248 h 1441"/>
                <a:gd name="T72" fmla="*/ 601 w 1069"/>
                <a:gd name="T73" fmla="*/ 181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9" h="1441">
                  <a:moveTo>
                    <a:pt x="601" y="181"/>
                  </a:moveTo>
                  <a:lnTo>
                    <a:pt x="601" y="181"/>
                  </a:lnTo>
                  <a:cubicBezTo>
                    <a:pt x="630" y="181"/>
                    <a:pt x="668" y="181"/>
                    <a:pt x="696" y="181"/>
                  </a:cubicBezTo>
                  <a:cubicBezTo>
                    <a:pt x="744" y="171"/>
                    <a:pt x="782" y="124"/>
                    <a:pt x="820" y="85"/>
                  </a:cubicBezTo>
                  <a:cubicBezTo>
                    <a:pt x="859" y="66"/>
                    <a:pt x="906" y="28"/>
                    <a:pt x="944" y="0"/>
                  </a:cubicBezTo>
                  <a:lnTo>
                    <a:pt x="944" y="0"/>
                  </a:lnTo>
                  <a:cubicBezTo>
                    <a:pt x="992" y="57"/>
                    <a:pt x="1021" y="124"/>
                    <a:pt x="1021" y="200"/>
                  </a:cubicBezTo>
                  <a:cubicBezTo>
                    <a:pt x="1021" y="248"/>
                    <a:pt x="1040" y="286"/>
                    <a:pt x="1068" y="314"/>
                  </a:cubicBezTo>
                  <a:lnTo>
                    <a:pt x="1068" y="314"/>
                  </a:lnTo>
                  <a:cubicBezTo>
                    <a:pt x="1040" y="343"/>
                    <a:pt x="992" y="419"/>
                    <a:pt x="992" y="457"/>
                  </a:cubicBezTo>
                  <a:cubicBezTo>
                    <a:pt x="992" y="505"/>
                    <a:pt x="992" y="543"/>
                    <a:pt x="982" y="581"/>
                  </a:cubicBezTo>
                  <a:cubicBezTo>
                    <a:pt x="973" y="610"/>
                    <a:pt x="944" y="638"/>
                    <a:pt x="944" y="667"/>
                  </a:cubicBezTo>
                  <a:cubicBezTo>
                    <a:pt x="954" y="715"/>
                    <a:pt x="954" y="743"/>
                    <a:pt x="916" y="782"/>
                  </a:cubicBezTo>
                  <a:cubicBezTo>
                    <a:pt x="906" y="820"/>
                    <a:pt x="916" y="934"/>
                    <a:pt x="887" y="963"/>
                  </a:cubicBezTo>
                  <a:cubicBezTo>
                    <a:pt x="830" y="1020"/>
                    <a:pt x="801" y="982"/>
                    <a:pt x="801" y="1077"/>
                  </a:cubicBezTo>
                  <a:cubicBezTo>
                    <a:pt x="792" y="1115"/>
                    <a:pt x="801" y="1134"/>
                    <a:pt x="830" y="1163"/>
                  </a:cubicBezTo>
                  <a:cubicBezTo>
                    <a:pt x="849" y="1192"/>
                    <a:pt x="820" y="1230"/>
                    <a:pt x="801" y="1249"/>
                  </a:cubicBezTo>
                  <a:cubicBezTo>
                    <a:pt x="792" y="1249"/>
                    <a:pt x="763" y="1363"/>
                    <a:pt x="744" y="1306"/>
                  </a:cubicBezTo>
                  <a:cubicBezTo>
                    <a:pt x="735" y="1277"/>
                    <a:pt x="744" y="1249"/>
                    <a:pt x="715" y="1239"/>
                  </a:cubicBezTo>
                  <a:cubicBezTo>
                    <a:pt x="677" y="1220"/>
                    <a:pt x="658" y="1192"/>
                    <a:pt x="620" y="1182"/>
                  </a:cubicBezTo>
                  <a:cubicBezTo>
                    <a:pt x="591" y="1163"/>
                    <a:pt x="343" y="1058"/>
                    <a:pt x="324" y="1077"/>
                  </a:cubicBezTo>
                  <a:cubicBezTo>
                    <a:pt x="277" y="1125"/>
                    <a:pt x="296" y="1154"/>
                    <a:pt x="286" y="1220"/>
                  </a:cubicBezTo>
                  <a:cubicBezTo>
                    <a:pt x="277" y="1249"/>
                    <a:pt x="248" y="1268"/>
                    <a:pt x="248" y="1297"/>
                  </a:cubicBezTo>
                  <a:cubicBezTo>
                    <a:pt x="239" y="1440"/>
                    <a:pt x="191" y="1335"/>
                    <a:pt x="143" y="1297"/>
                  </a:cubicBezTo>
                  <a:lnTo>
                    <a:pt x="143" y="1297"/>
                  </a:lnTo>
                  <a:cubicBezTo>
                    <a:pt x="153" y="1268"/>
                    <a:pt x="153" y="1268"/>
                    <a:pt x="153" y="1268"/>
                  </a:cubicBezTo>
                  <a:cubicBezTo>
                    <a:pt x="143" y="1230"/>
                    <a:pt x="115" y="1230"/>
                    <a:pt x="76" y="1211"/>
                  </a:cubicBezTo>
                  <a:cubicBezTo>
                    <a:pt x="48" y="1201"/>
                    <a:pt x="38" y="1144"/>
                    <a:pt x="38" y="1115"/>
                  </a:cubicBezTo>
                  <a:cubicBezTo>
                    <a:pt x="38" y="1087"/>
                    <a:pt x="48" y="1068"/>
                    <a:pt x="29" y="1039"/>
                  </a:cubicBezTo>
                  <a:cubicBezTo>
                    <a:pt x="0" y="982"/>
                    <a:pt x="19" y="896"/>
                    <a:pt x="48" y="829"/>
                  </a:cubicBezTo>
                  <a:cubicBezTo>
                    <a:pt x="67" y="763"/>
                    <a:pt x="57" y="696"/>
                    <a:pt x="96" y="638"/>
                  </a:cubicBezTo>
                  <a:cubicBezTo>
                    <a:pt x="124" y="591"/>
                    <a:pt x="153" y="553"/>
                    <a:pt x="162" y="496"/>
                  </a:cubicBezTo>
                  <a:cubicBezTo>
                    <a:pt x="181" y="419"/>
                    <a:pt x="210" y="391"/>
                    <a:pt x="267" y="343"/>
                  </a:cubicBezTo>
                  <a:cubicBezTo>
                    <a:pt x="334" y="276"/>
                    <a:pt x="410" y="248"/>
                    <a:pt x="496" y="295"/>
                  </a:cubicBezTo>
                  <a:cubicBezTo>
                    <a:pt x="534" y="314"/>
                    <a:pt x="563" y="305"/>
                    <a:pt x="601" y="314"/>
                  </a:cubicBezTo>
                  <a:cubicBezTo>
                    <a:pt x="677" y="314"/>
                    <a:pt x="658" y="314"/>
                    <a:pt x="639" y="248"/>
                  </a:cubicBezTo>
                  <a:cubicBezTo>
                    <a:pt x="601" y="181"/>
                    <a:pt x="601" y="181"/>
                    <a:pt x="601" y="18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Freeform 20"/>
            <p:cNvSpPr>
              <a:spLocks noChangeArrowheads="1"/>
            </p:cNvSpPr>
            <p:nvPr/>
          </p:nvSpPr>
          <p:spPr bwMode="auto">
            <a:xfrm>
              <a:off x="16476978" y="5527887"/>
              <a:ext cx="720295" cy="720344"/>
            </a:xfrm>
            <a:custGeom>
              <a:avLst/>
              <a:gdLst>
                <a:gd name="T0" fmla="*/ 1392 w 1451"/>
                <a:gd name="T1" fmla="*/ 0 h 1450"/>
                <a:gd name="T2" fmla="*/ 1392 w 1451"/>
                <a:gd name="T3" fmla="*/ 0 h 1450"/>
                <a:gd name="T4" fmla="*/ 1450 w 1451"/>
                <a:gd name="T5" fmla="*/ 276 h 1450"/>
                <a:gd name="T6" fmla="*/ 1297 w 1451"/>
                <a:gd name="T7" fmla="*/ 448 h 1450"/>
                <a:gd name="T8" fmla="*/ 1144 w 1451"/>
                <a:gd name="T9" fmla="*/ 543 h 1450"/>
                <a:gd name="T10" fmla="*/ 1068 w 1451"/>
                <a:gd name="T11" fmla="*/ 715 h 1450"/>
                <a:gd name="T12" fmla="*/ 1049 w 1451"/>
                <a:gd name="T13" fmla="*/ 925 h 1450"/>
                <a:gd name="T14" fmla="*/ 1106 w 1451"/>
                <a:gd name="T15" fmla="*/ 991 h 1450"/>
                <a:gd name="T16" fmla="*/ 1106 w 1451"/>
                <a:gd name="T17" fmla="*/ 991 h 1450"/>
                <a:gd name="T18" fmla="*/ 896 w 1451"/>
                <a:gd name="T19" fmla="*/ 1211 h 1450"/>
                <a:gd name="T20" fmla="*/ 811 w 1451"/>
                <a:gd name="T21" fmla="*/ 1134 h 1450"/>
                <a:gd name="T22" fmla="*/ 811 w 1451"/>
                <a:gd name="T23" fmla="*/ 1144 h 1450"/>
                <a:gd name="T24" fmla="*/ 658 w 1451"/>
                <a:gd name="T25" fmla="*/ 1325 h 1450"/>
                <a:gd name="T26" fmla="*/ 610 w 1451"/>
                <a:gd name="T27" fmla="*/ 1363 h 1450"/>
                <a:gd name="T28" fmla="*/ 562 w 1451"/>
                <a:gd name="T29" fmla="*/ 1449 h 1450"/>
                <a:gd name="T30" fmla="*/ 562 w 1451"/>
                <a:gd name="T31" fmla="*/ 1449 h 1450"/>
                <a:gd name="T32" fmla="*/ 524 w 1451"/>
                <a:gd name="T33" fmla="*/ 1363 h 1450"/>
                <a:gd name="T34" fmla="*/ 429 w 1451"/>
                <a:gd name="T35" fmla="*/ 1420 h 1450"/>
                <a:gd name="T36" fmla="*/ 429 w 1451"/>
                <a:gd name="T37" fmla="*/ 1420 h 1450"/>
                <a:gd name="T38" fmla="*/ 420 w 1451"/>
                <a:gd name="T39" fmla="*/ 1287 h 1450"/>
                <a:gd name="T40" fmla="*/ 324 w 1451"/>
                <a:gd name="T41" fmla="*/ 1201 h 1450"/>
                <a:gd name="T42" fmla="*/ 315 w 1451"/>
                <a:gd name="T43" fmla="*/ 1115 h 1450"/>
                <a:gd name="T44" fmla="*/ 286 w 1451"/>
                <a:gd name="T45" fmla="*/ 1058 h 1450"/>
                <a:gd name="T46" fmla="*/ 324 w 1451"/>
                <a:gd name="T47" fmla="*/ 877 h 1450"/>
                <a:gd name="T48" fmla="*/ 210 w 1451"/>
                <a:gd name="T49" fmla="*/ 848 h 1450"/>
                <a:gd name="T50" fmla="*/ 172 w 1451"/>
                <a:gd name="T51" fmla="*/ 839 h 1450"/>
                <a:gd name="T52" fmla="*/ 48 w 1451"/>
                <a:gd name="T53" fmla="*/ 867 h 1450"/>
                <a:gd name="T54" fmla="*/ 9 w 1451"/>
                <a:gd name="T55" fmla="*/ 753 h 1450"/>
                <a:gd name="T56" fmla="*/ 38 w 1451"/>
                <a:gd name="T57" fmla="*/ 676 h 1450"/>
                <a:gd name="T58" fmla="*/ 38 w 1451"/>
                <a:gd name="T59" fmla="*/ 676 h 1450"/>
                <a:gd name="T60" fmla="*/ 172 w 1451"/>
                <a:gd name="T61" fmla="*/ 581 h 1450"/>
                <a:gd name="T62" fmla="*/ 248 w 1451"/>
                <a:gd name="T63" fmla="*/ 505 h 1450"/>
                <a:gd name="T64" fmla="*/ 410 w 1451"/>
                <a:gd name="T65" fmla="*/ 448 h 1450"/>
                <a:gd name="T66" fmla="*/ 467 w 1451"/>
                <a:gd name="T67" fmla="*/ 486 h 1450"/>
                <a:gd name="T68" fmla="*/ 553 w 1451"/>
                <a:gd name="T69" fmla="*/ 514 h 1450"/>
                <a:gd name="T70" fmla="*/ 667 w 1451"/>
                <a:gd name="T71" fmla="*/ 486 h 1450"/>
                <a:gd name="T72" fmla="*/ 782 w 1451"/>
                <a:gd name="T73" fmla="*/ 505 h 1450"/>
                <a:gd name="T74" fmla="*/ 849 w 1451"/>
                <a:gd name="T75" fmla="*/ 305 h 1450"/>
                <a:gd name="T76" fmla="*/ 1173 w 1451"/>
                <a:gd name="T77" fmla="*/ 200 h 1450"/>
                <a:gd name="T78" fmla="*/ 1211 w 1451"/>
                <a:gd name="T79" fmla="*/ 143 h 1450"/>
                <a:gd name="T80" fmla="*/ 1287 w 1451"/>
                <a:gd name="T81" fmla="*/ 66 h 1450"/>
                <a:gd name="T82" fmla="*/ 1392 w 1451"/>
                <a:gd name="T83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1" h="1450">
                  <a:moveTo>
                    <a:pt x="1392" y="0"/>
                  </a:moveTo>
                  <a:lnTo>
                    <a:pt x="1392" y="0"/>
                  </a:lnTo>
                  <a:cubicBezTo>
                    <a:pt x="1440" y="85"/>
                    <a:pt x="1450" y="190"/>
                    <a:pt x="1450" y="276"/>
                  </a:cubicBezTo>
                  <a:cubicBezTo>
                    <a:pt x="1450" y="362"/>
                    <a:pt x="1354" y="400"/>
                    <a:pt x="1297" y="448"/>
                  </a:cubicBezTo>
                  <a:cubicBezTo>
                    <a:pt x="1240" y="495"/>
                    <a:pt x="1240" y="543"/>
                    <a:pt x="1144" y="543"/>
                  </a:cubicBezTo>
                  <a:cubicBezTo>
                    <a:pt x="973" y="543"/>
                    <a:pt x="1058" y="591"/>
                    <a:pt x="1068" y="715"/>
                  </a:cubicBezTo>
                  <a:cubicBezTo>
                    <a:pt x="1068" y="810"/>
                    <a:pt x="1011" y="839"/>
                    <a:pt x="1049" y="925"/>
                  </a:cubicBezTo>
                  <a:cubicBezTo>
                    <a:pt x="1106" y="991"/>
                    <a:pt x="1106" y="991"/>
                    <a:pt x="1106" y="991"/>
                  </a:cubicBezTo>
                  <a:lnTo>
                    <a:pt x="1106" y="991"/>
                  </a:lnTo>
                  <a:cubicBezTo>
                    <a:pt x="1049" y="1058"/>
                    <a:pt x="1049" y="1325"/>
                    <a:pt x="896" y="1211"/>
                  </a:cubicBezTo>
                  <a:cubicBezTo>
                    <a:pt x="877" y="1192"/>
                    <a:pt x="829" y="1134"/>
                    <a:pt x="811" y="1134"/>
                  </a:cubicBezTo>
                  <a:cubicBezTo>
                    <a:pt x="811" y="1144"/>
                    <a:pt x="811" y="1134"/>
                    <a:pt x="811" y="1144"/>
                  </a:cubicBezTo>
                  <a:cubicBezTo>
                    <a:pt x="801" y="1201"/>
                    <a:pt x="744" y="1382"/>
                    <a:pt x="658" y="1325"/>
                  </a:cubicBezTo>
                  <a:cubicBezTo>
                    <a:pt x="610" y="1297"/>
                    <a:pt x="610" y="1325"/>
                    <a:pt x="610" y="1363"/>
                  </a:cubicBezTo>
                  <a:cubicBezTo>
                    <a:pt x="610" y="1411"/>
                    <a:pt x="610" y="1439"/>
                    <a:pt x="562" y="1449"/>
                  </a:cubicBezTo>
                  <a:lnTo>
                    <a:pt x="562" y="1449"/>
                  </a:lnTo>
                  <a:cubicBezTo>
                    <a:pt x="524" y="1363"/>
                    <a:pt x="524" y="1363"/>
                    <a:pt x="524" y="1363"/>
                  </a:cubicBezTo>
                  <a:cubicBezTo>
                    <a:pt x="429" y="1420"/>
                    <a:pt x="429" y="1420"/>
                    <a:pt x="429" y="1420"/>
                  </a:cubicBezTo>
                  <a:lnTo>
                    <a:pt x="429" y="1420"/>
                  </a:lnTo>
                  <a:cubicBezTo>
                    <a:pt x="410" y="1373"/>
                    <a:pt x="429" y="1335"/>
                    <a:pt x="420" y="1287"/>
                  </a:cubicBezTo>
                  <a:cubicBezTo>
                    <a:pt x="410" y="1230"/>
                    <a:pt x="305" y="1277"/>
                    <a:pt x="324" y="1201"/>
                  </a:cubicBezTo>
                  <a:cubicBezTo>
                    <a:pt x="334" y="1153"/>
                    <a:pt x="353" y="1163"/>
                    <a:pt x="315" y="1115"/>
                  </a:cubicBezTo>
                  <a:cubicBezTo>
                    <a:pt x="295" y="1096"/>
                    <a:pt x="286" y="1087"/>
                    <a:pt x="286" y="1058"/>
                  </a:cubicBezTo>
                  <a:cubicBezTo>
                    <a:pt x="286" y="991"/>
                    <a:pt x="295" y="944"/>
                    <a:pt x="324" y="877"/>
                  </a:cubicBezTo>
                  <a:cubicBezTo>
                    <a:pt x="353" y="820"/>
                    <a:pt x="238" y="848"/>
                    <a:pt x="210" y="848"/>
                  </a:cubicBezTo>
                  <a:cubicBezTo>
                    <a:pt x="191" y="848"/>
                    <a:pt x="181" y="839"/>
                    <a:pt x="172" y="839"/>
                  </a:cubicBezTo>
                  <a:cubicBezTo>
                    <a:pt x="133" y="839"/>
                    <a:pt x="86" y="877"/>
                    <a:pt x="48" y="867"/>
                  </a:cubicBezTo>
                  <a:cubicBezTo>
                    <a:pt x="0" y="848"/>
                    <a:pt x="0" y="801"/>
                    <a:pt x="9" y="753"/>
                  </a:cubicBezTo>
                  <a:cubicBezTo>
                    <a:pt x="9" y="724"/>
                    <a:pt x="38" y="705"/>
                    <a:pt x="38" y="676"/>
                  </a:cubicBezTo>
                  <a:lnTo>
                    <a:pt x="38" y="676"/>
                  </a:lnTo>
                  <a:cubicBezTo>
                    <a:pt x="86" y="667"/>
                    <a:pt x="133" y="619"/>
                    <a:pt x="172" y="581"/>
                  </a:cubicBezTo>
                  <a:cubicBezTo>
                    <a:pt x="191" y="553"/>
                    <a:pt x="238" y="543"/>
                    <a:pt x="248" y="505"/>
                  </a:cubicBezTo>
                  <a:cubicBezTo>
                    <a:pt x="267" y="429"/>
                    <a:pt x="362" y="448"/>
                    <a:pt x="410" y="448"/>
                  </a:cubicBezTo>
                  <a:cubicBezTo>
                    <a:pt x="439" y="438"/>
                    <a:pt x="448" y="467"/>
                    <a:pt x="467" y="486"/>
                  </a:cubicBezTo>
                  <a:cubicBezTo>
                    <a:pt x="486" y="505"/>
                    <a:pt x="524" y="505"/>
                    <a:pt x="553" y="514"/>
                  </a:cubicBezTo>
                  <a:cubicBezTo>
                    <a:pt x="629" y="534"/>
                    <a:pt x="610" y="514"/>
                    <a:pt x="667" y="486"/>
                  </a:cubicBezTo>
                  <a:cubicBezTo>
                    <a:pt x="715" y="467"/>
                    <a:pt x="744" y="524"/>
                    <a:pt x="782" y="505"/>
                  </a:cubicBezTo>
                  <a:cubicBezTo>
                    <a:pt x="849" y="486"/>
                    <a:pt x="829" y="362"/>
                    <a:pt x="849" y="305"/>
                  </a:cubicBezTo>
                  <a:cubicBezTo>
                    <a:pt x="868" y="181"/>
                    <a:pt x="1106" y="343"/>
                    <a:pt x="1173" y="200"/>
                  </a:cubicBezTo>
                  <a:cubicBezTo>
                    <a:pt x="1182" y="171"/>
                    <a:pt x="1173" y="152"/>
                    <a:pt x="1211" y="143"/>
                  </a:cubicBezTo>
                  <a:cubicBezTo>
                    <a:pt x="1278" y="133"/>
                    <a:pt x="1249" y="105"/>
                    <a:pt x="1287" y="66"/>
                  </a:cubicBezTo>
                  <a:cubicBezTo>
                    <a:pt x="1316" y="38"/>
                    <a:pt x="1354" y="18"/>
                    <a:pt x="1392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Freeform 21"/>
            <p:cNvSpPr>
              <a:spLocks noChangeArrowheads="1"/>
            </p:cNvSpPr>
            <p:nvPr/>
          </p:nvSpPr>
          <p:spPr bwMode="auto">
            <a:xfrm>
              <a:off x="16341237" y="4973946"/>
              <a:ext cx="829763" cy="891123"/>
            </a:xfrm>
            <a:custGeom>
              <a:avLst/>
              <a:gdLst>
                <a:gd name="T0" fmla="*/ 1622 w 1670"/>
                <a:gd name="T1" fmla="*/ 0 h 1793"/>
                <a:gd name="T2" fmla="*/ 1622 w 1670"/>
                <a:gd name="T3" fmla="*/ 0 h 1793"/>
                <a:gd name="T4" fmla="*/ 1631 w 1670"/>
                <a:gd name="T5" fmla="*/ 600 h 1793"/>
                <a:gd name="T6" fmla="*/ 1631 w 1670"/>
                <a:gd name="T7" fmla="*/ 600 h 1793"/>
                <a:gd name="T8" fmla="*/ 1669 w 1670"/>
                <a:gd name="T9" fmla="*/ 1116 h 1793"/>
                <a:gd name="T10" fmla="*/ 1669 w 1670"/>
                <a:gd name="T11" fmla="*/ 1116 h 1793"/>
                <a:gd name="T12" fmla="*/ 1564 w 1670"/>
                <a:gd name="T13" fmla="*/ 1182 h 1793"/>
                <a:gd name="T14" fmla="*/ 1488 w 1670"/>
                <a:gd name="T15" fmla="*/ 1259 h 1793"/>
                <a:gd name="T16" fmla="*/ 1450 w 1670"/>
                <a:gd name="T17" fmla="*/ 1316 h 1793"/>
                <a:gd name="T18" fmla="*/ 1126 w 1670"/>
                <a:gd name="T19" fmla="*/ 1421 h 1793"/>
                <a:gd name="T20" fmla="*/ 1059 w 1670"/>
                <a:gd name="T21" fmla="*/ 1621 h 1793"/>
                <a:gd name="T22" fmla="*/ 944 w 1670"/>
                <a:gd name="T23" fmla="*/ 1602 h 1793"/>
                <a:gd name="T24" fmla="*/ 830 w 1670"/>
                <a:gd name="T25" fmla="*/ 1630 h 1793"/>
                <a:gd name="T26" fmla="*/ 744 w 1670"/>
                <a:gd name="T27" fmla="*/ 1602 h 1793"/>
                <a:gd name="T28" fmla="*/ 687 w 1670"/>
                <a:gd name="T29" fmla="*/ 1564 h 1793"/>
                <a:gd name="T30" fmla="*/ 525 w 1670"/>
                <a:gd name="T31" fmla="*/ 1621 h 1793"/>
                <a:gd name="T32" fmla="*/ 449 w 1670"/>
                <a:gd name="T33" fmla="*/ 1697 h 1793"/>
                <a:gd name="T34" fmla="*/ 315 w 1670"/>
                <a:gd name="T35" fmla="*/ 1792 h 1793"/>
                <a:gd name="T36" fmla="*/ 315 w 1670"/>
                <a:gd name="T37" fmla="*/ 1792 h 1793"/>
                <a:gd name="T38" fmla="*/ 134 w 1670"/>
                <a:gd name="T39" fmla="*/ 1783 h 1793"/>
                <a:gd name="T40" fmla="*/ 134 w 1670"/>
                <a:gd name="T41" fmla="*/ 1783 h 1793"/>
                <a:gd name="T42" fmla="*/ 105 w 1670"/>
                <a:gd name="T43" fmla="*/ 1678 h 1793"/>
                <a:gd name="T44" fmla="*/ 96 w 1670"/>
                <a:gd name="T45" fmla="*/ 1659 h 1793"/>
                <a:gd name="T46" fmla="*/ 96 w 1670"/>
                <a:gd name="T47" fmla="*/ 1659 h 1793"/>
                <a:gd name="T48" fmla="*/ 77 w 1670"/>
                <a:gd name="T49" fmla="*/ 1526 h 1793"/>
                <a:gd name="T50" fmla="*/ 19 w 1670"/>
                <a:gd name="T51" fmla="*/ 1383 h 1793"/>
                <a:gd name="T52" fmla="*/ 29 w 1670"/>
                <a:gd name="T53" fmla="*/ 1287 h 1793"/>
                <a:gd name="T54" fmla="*/ 29 w 1670"/>
                <a:gd name="T55" fmla="*/ 1230 h 1793"/>
                <a:gd name="T56" fmla="*/ 19 w 1670"/>
                <a:gd name="T57" fmla="*/ 1106 h 1793"/>
                <a:gd name="T58" fmla="*/ 19 w 1670"/>
                <a:gd name="T59" fmla="*/ 1106 h 1793"/>
                <a:gd name="T60" fmla="*/ 38 w 1670"/>
                <a:gd name="T61" fmla="*/ 1039 h 1793"/>
                <a:gd name="T62" fmla="*/ 143 w 1670"/>
                <a:gd name="T63" fmla="*/ 982 h 1793"/>
                <a:gd name="T64" fmla="*/ 210 w 1670"/>
                <a:gd name="T65" fmla="*/ 849 h 1793"/>
                <a:gd name="T66" fmla="*/ 286 w 1670"/>
                <a:gd name="T67" fmla="*/ 782 h 1793"/>
                <a:gd name="T68" fmla="*/ 325 w 1670"/>
                <a:gd name="T69" fmla="*/ 648 h 1793"/>
                <a:gd name="T70" fmla="*/ 449 w 1670"/>
                <a:gd name="T71" fmla="*/ 438 h 1793"/>
                <a:gd name="T72" fmla="*/ 572 w 1670"/>
                <a:gd name="T73" fmla="*/ 381 h 1793"/>
                <a:gd name="T74" fmla="*/ 582 w 1670"/>
                <a:gd name="T75" fmla="*/ 257 h 1793"/>
                <a:gd name="T76" fmla="*/ 668 w 1670"/>
                <a:gd name="T77" fmla="*/ 200 h 1793"/>
                <a:gd name="T78" fmla="*/ 668 w 1670"/>
                <a:gd name="T79" fmla="*/ 200 h 1793"/>
                <a:gd name="T80" fmla="*/ 735 w 1670"/>
                <a:gd name="T81" fmla="*/ 257 h 1793"/>
                <a:gd name="T82" fmla="*/ 839 w 1670"/>
                <a:gd name="T83" fmla="*/ 362 h 1793"/>
                <a:gd name="T84" fmla="*/ 868 w 1670"/>
                <a:gd name="T85" fmla="*/ 448 h 1793"/>
                <a:gd name="T86" fmla="*/ 925 w 1670"/>
                <a:gd name="T87" fmla="*/ 477 h 1793"/>
                <a:gd name="T88" fmla="*/ 954 w 1670"/>
                <a:gd name="T89" fmla="*/ 600 h 1793"/>
                <a:gd name="T90" fmla="*/ 1211 w 1670"/>
                <a:gd name="T91" fmla="*/ 600 h 1793"/>
                <a:gd name="T92" fmla="*/ 1402 w 1670"/>
                <a:gd name="T93" fmla="*/ 572 h 1793"/>
                <a:gd name="T94" fmla="*/ 1488 w 1670"/>
                <a:gd name="T95" fmla="*/ 343 h 1793"/>
                <a:gd name="T96" fmla="*/ 1526 w 1670"/>
                <a:gd name="T97" fmla="*/ 229 h 1793"/>
                <a:gd name="T98" fmla="*/ 1564 w 1670"/>
                <a:gd name="T99" fmla="*/ 76 h 1793"/>
                <a:gd name="T100" fmla="*/ 1622 w 1670"/>
                <a:gd name="T101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0" h="1793">
                  <a:moveTo>
                    <a:pt x="1622" y="0"/>
                  </a:moveTo>
                  <a:lnTo>
                    <a:pt x="1622" y="0"/>
                  </a:lnTo>
                  <a:cubicBezTo>
                    <a:pt x="1631" y="600"/>
                    <a:pt x="1631" y="600"/>
                    <a:pt x="1631" y="600"/>
                  </a:cubicBezTo>
                  <a:lnTo>
                    <a:pt x="1631" y="600"/>
                  </a:lnTo>
                  <a:cubicBezTo>
                    <a:pt x="1669" y="1116"/>
                    <a:pt x="1669" y="1116"/>
                    <a:pt x="1669" y="1116"/>
                  </a:cubicBezTo>
                  <a:lnTo>
                    <a:pt x="1669" y="1116"/>
                  </a:lnTo>
                  <a:cubicBezTo>
                    <a:pt x="1631" y="1134"/>
                    <a:pt x="1593" y="1154"/>
                    <a:pt x="1564" y="1182"/>
                  </a:cubicBezTo>
                  <a:cubicBezTo>
                    <a:pt x="1526" y="1221"/>
                    <a:pt x="1555" y="1249"/>
                    <a:pt x="1488" y="1259"/>
                  </a:cubicBezTo>
                  <a:cubicBezTo>
                    <a:pt x="1450" y="1268"/>
                    <a:pt x="1459" y="1287"/>
                    <a:pt x="1450" y="1316"/>
                  </a:cubicBezTo>
                  <a:cubicBezTo>
                    <a:pt x="1383" y="1459"/>
                    <a:pt x="1145" y="1297"/>
                    <a:pt x="1126" y="1421"/>
                  </a:cubicBezTo>
                  <a:cubicBezTo>
                    <a:pt x="1106" y="1478"/>
                    <a:pt x="1126" y="1602"/>
                    <a:pt x="1059" y="1621"/>
                  </a:cubicBezTo>
                  <a:cubicBezTo>
                    <a:pt x="1021" y="1640"/>
                    <a:pt x="992" y="1583"/>
                    <a:pt x="944" y="1602"/>
                  </a:cubicBezTo>
                  <a:cubicBezTo>
                    <a:pt x="887" y="1630"/>
                    <a:pt x="906" y="1650"/>
                    <a:pt x="830" y="1630"/>
                  </a:cubicBezTo>
                  <a:cubicBezTo>
                    <a:pt x="801" y="1621"/>
                    <a:pt x="763" y="1621"/>
                    <a:pt x="744" y="1602"/>
                  </a:cubicBezTo>
                  <a:cubicBezTo>
                    <a:pt x="725" y="1583"/>
                    <a:pt x="716" y="1554"/>
                    <a:pt x="687" y="1564"/>
                  </a:cubicBezTo>
                  <a:cubicBezTo>
                    <a:pt x="639" y="1564"/>
                    <a:pt x="544" y="1545"/>
                    <a:pt x="525" y="1621"/>
                  </a:cubicBezTo>
                  <a:cubicBezTo>
                    <a:pt x="515" y="1659"/>
                    <a:pt x="468" y="1669"/>
                    <a:pt x="449" y="1697"/>
                  </a:cubicBezTo>
                  <a:cubicBezTo>
                    <a:pt x="410" y="1735"/>
                    <a:pt x="363" y="1783"/>
                    <a:pt x="315" y="1792"/>
                  </a:cubicBezTo>
                  <a:lnTo>
                    <a:pt x="315" y="1792"/>
                  </a:lnTo>
                  <a:cubicBezTo>
                    <a:pt x="134" y="1783"/>
                    <a:pt x="134" y="1783"/>
                    <a:pt x="134" y="1783"/>
                  </a:cubicBezTo>
                  <a:lnTo>
                    <a:pt x="134" y="1783"/>
                  </a:lnTo>
                  <a:cubicBezTo>
                    <a:pt x="105" y="1678"/>
                    <a:pt x="105" y="1678"/>
                    <a:pt x="105" y="1678"/>
                  </a:cubicBezTo>
                  <a:cubicBezTo>
                    <a:pt x="96" y="1659"/>
                    <a:pt x="96" y="1659"/>
                    <a:pt x="96" y="1659"/>
                  </a:cubicBezTo>
                  <a:lnTo>
                    <a:pt x="96" y="1659"/>
                  </a:lnTo>
                  <a:cubicBezTo>
                    <a:pt x="77" y="1526"/>
                    <a:pt x="77" y="1526"/>
                    <a:pt x="77" y="1526"/>
                  </a:cubicBezTo>
                  <a:cubicBezTo>
                    <a:pt x="67" y="1468"/>
                    <a:pt x="38" y="1430"/>
                    <a:pt x="19" y="1383"/>
                  </a:cubicBezTo>
                  <a:cubicBezTo>
                    <a:pt x="0" y="1344"/>
                    <a:pt x="29" y="1325"/>
                    <a:pt x="29" y="1287"/>
                  </a:cubicBezTo>
                  <a:cubicBezTo>
                    <a:pt x="38" y="1268"/>
                    <a:pt x="29" y="1249"/>
                    <a:pt x="29" y="1230"/>
                  </a:cubicBezTo>
                  <a:cubicBezTo>
                    <a:pt x="38" y="1173"/>
                    <a:pt x="77" y="1154"/>
                    <a:pt x="19" y="1106"/>
                  </a:cubicBezTo>
                  <a:lnTo>
                    <a:pt x="19" y="1106"/>
                  </a:lnTo>
                  <a:cubicBezTo>
                    <a:pt x="38" y="1087"/>
                    <a:pt x="29" y="1058"/>
                    <a:pt x="38" y="1039"/>
                  </a:cubicBezTo>
                  <a:cubicBezTo>
                    <a:pt x="67" y="1020"/>
                    <a:pt x="115" y="1011"/>
                    <a:pt x="143" y="982"/>
                  </a:cubicBezTo>
                  <a:cubicBezTo>
                    <a:pt x="172" y="934"/>
                    <a:pt x="181" y="896"/>
                    <a:pt x="210" y="849"/>
                  </a:cubicBezTo>
                  <a:cubicBezTo>
                    <a:pt x="220" y="820"/>
                    <a:pt x="267" y="810"/>
                    <a:pt x="286" y="782"/>
                  </a:cubicBezTo>
                  <a:cubicBezTo>
                    <a:pt x="334" y="734"/>
                    <a:pt x="286" y="705"/>
                    <a:pt x="325" y="648"/>
                  </a:cubicBezTo>
                  <a:cubicBezTo>
                    <a:pt x="382" y="562"/>
                    <a:pt x="325" y="477"/>
                    <a:pt x="449" y="438"/>
                  </a:cubicBezTo>
                  <a:cubicBezTo>
                    <a:pt x="496" y="419"/>
                    <a:pt x="544" y="438"/>
                    <a:pt x="572" y="381"/>
                  </a:cubicBezTo>
                  <a:cubicBezTo>
                    <a:pt x="592" y="333"/>
                    <a:pt x="544" y="295"/>
                    <a:pt x="582" y="257"/>
                  </a:cubicBezTo>
                  <a:cubicBezTo>
                    <a:pt x="668" y="200"/>
                    <a:pt x="668" y="200"/>
                    <a:pt x="668" y="200"/>
                  </a:cubicBezTo>
                  <a:lnTo>
                    <a:pt x="668" y="200"/>
                  </a:lnTo>
                  <a:cubicBezTo>
                    <a:pt x="706" y="200"/>
                    <a:pt x="725" y="229"/>
                    <a:pt x="735" y="257"/>
                  </a:cubicBezTo>
                  <a:cubicBezTo>
                    <a:pt x="763" y="324"/>
                    <a:pt x="820" y="276"/>
                    <a:pt x="839" y="362"/>
                  </a:cubicBezTo>
                  <a:cubicBezTo>
                    <a:pt x="849" y="391"/>
                    <a:pt x="849" y="429"/>
                    <a:pt x="868" y="448"/>
                  </a:cubicBezTo>
                  <a:cubicBezTo>
                    <a:pt x="878" y="458"/>
                    <a:pt x="906" y="458"/>
                    <a:pt x="925" y="477"/>
                  </a:cubicBezTo>
                  <a:cubicBezTo>
                    <a:pt x="944" y="524"/>
                    <a:pt x="944" y="562"/>
                    <a:pt x="954" y="600"/>
                  </a:cubicBezTo>
                  <a:cubicBezTo>
                    <a:pt x="983" y="677"/>
                    <a:pt x="1154" y="591"/>
                    <a:pt x="1211" y="600"/>
                  </a:cubicBezTo>
                  <a:cubicBezTo>
                    <a:pt x="1307" y="610"/>
                    <a:pt x="1316" y="639"/>
                    <a:pt x="1402" y="572"/>
                  </a:cubicBezTo>
                  <a:cubicBezTo>
                    <a:pt x="1507" y="486"/>
                    <a:pt x="1507" y="477"/>
                    <a:pt x="1488" y="343"/>
                  </a:cubicBezTo>
                  <a:cubicBezTo>
                    <a:pt x="1478" y="286"/>
                    <a:pt x="1497" y="276"/>
                    <a:pt x="1526" y="229"/>
                  </a:cubicBezTo>
                  <a:cubicBezTo>
                    <a:pt x="1545" y="181"/>
                    <a:pt x="1545" y="124"/>
                    <a:pt x="1564" y="76"/>
                  </a:cubicBezTo>
                  <a:cubicBezTo>
                    <a:pt x="1622" y="0"/>
                    <a:pt x="1622" y="0"/>
                    <a:pt x="1622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Freeform 22"/>
            <p:cNvSpPr>
              <a:spLocks noChangeArrowheads="1"/>
            </p:cNvSpPr>
            <p:nvPr/>
          </p:nvSpPr>
          <p:spPr bwMode="auto">
            <a:xfrm>
              <a:off x="16941118" y="6038039"/>
              <a:ext cx="814439" cy="744427"/>
            </a:xfrm>
            <a:custGeom>
              <a:avLst/>
              <a:gdLst>
                <a:gd name="T0" fmla="*/ 1640 w 1641"/>
                <a:gd name="T1" fmla="*/ 572 h 1498"/>
                <a:gd name="T2" fmla="*/ 1640 w 1641"/>
                <a:gd name="T3" fmla="*/ 572 h 1498"/>
                <a:gd name="T4" fmla="*/ 1583 w 1641"/>
                <a:gd name="T5" fmla="*/ 657 h 1498"/>
                <a:gd name="T6" fmla="*/ 1563 w 1641"/>
                <a:gd name="T7" fmla="*/ 734 h 1498"/>
                <a:gd name="T8" fmla="*/ 1363 w 1641"/>
                <a:gd name="T9" fmla="*/ 781 h 1498"/>
                <a:gd name="T10" fmla="*/ 1373 w 1641"/>
                <a:gd name="T11" fmla="*/ 886 h 1498"/>
                <a:gd name="T12" fmla="*/ 1296 w 1641"/>
                <a:gd name="T13" fmla="*/ 972 h 1498"/>
                <a:gd name="T14" fmla="*/ 1363 w 1641"/>
                <a:gd name="T15" fmla="*/ 1153 h 1498"/>
                <a:gd name="T16" fmla="*/ 1373 w 1641"/>
                <a:gd name="T17" fmla="*/ 1382 h 1498"/>
                <a:gd name="T18" fmla="*/ 1325 w 1641"/>
                <a:gd name="T19" fmla="*/ 1497 h 1498"/>
                <a:gd name="T20" fmla="*/ 1325 w 1641"/>
                <a:gd name="T21" fmla="*/ 1497 h 1498"/>
                <a:gd name="T22" fmla="*/ 1115 w 1641"/>
                <a:gd name="T23" fmla="*/ 1315 h 1498"/>
                <a:gd name="T24" fmla="*/ 896 w 1641"/>
                <a:gd name="T25" fmla="*/ 1258 h 1498"/>
                <a:gd name="T26" fmla="*/ 743 w 1641"/>
                <a:gd name="T27" fmla="*/ 1230 h 1498"/>
                <a:gd name="T28" fmla="*/ 686 w 1641"/>
                <a:gd name="T29" fmla="*/ 1182 h 1498"/>
                <a:gd name="T30" fmla="*/ 620 w 1641"/>
                <a:gd name="T31" fmla="*/ 1173 h 1498"/>
                <a:gd name="T32" fmla="*/ 582 w 1641"/>
                <a:gd name="T33" fmla="*/ 1134 h 1498"/>
                <a:gd name="T34" fmla="*/ 458 w 1641"/>
                <a:gd name="T35" fmla="*/ 1096 h 1498"/>
                <a:gd name="T36" fmla="*/ 344 w 1641"/>
                <a:gd name="T37" fmla="*/ 1039 h 1498"/>
                <a:gd name="T38" fmla="*/ 267 w 1641"/>
                <a:gd name="T39" fmla="*/ 1029 h 1498"/>
                <a:gd name="T40" fmla="*/ 172 w 1641"/>
                <a:gd name="T41" fmla="*/ 1020 h 1498"/>
                <a:gd name="T42" fmla="*/ 124 w 1641"/>
                <a:gd name="T43" fmla="*/ 1020 h 1498"/>
                <a:gd name="T44" fmla="*/ 58 w 1641"/>
                <a:gd name="T45" fmla="*/ 1058 h 1498"/>
                <a:gd name="T46" fmla="*/ 29 w 1641"/>
                <a:gd name="T47" fmla="*/ 1048 h 1498"/>
                <a:gd name="T48" fmla="*/ 20 w 1641"/>
                <a:gd name="T49" fmla="*/ 1029 h 1498"/>
                <a:gd name="T50" fmla="*/ 20 w 1641"/>
                <a:gd name="T51" fmla="*/ 1001 h 1498"/>
                <a:gd name="T52" fmla="*/ 29 w 1641"/>
                <a:gd name="T53" fmla="*/ 972 h 1498"/>
                <a:gd name="T54" fmla="*/ 29 w 1641"/>
                <a:gd name="T55" fmla="*/ 915 h 1498"/>
                <a:gd name="T56" fmla="*/ 0 w 1641"/>
                <a:gd name="T57" fmla="*/ 858 h 1498"/>
                <a:gd name="T58" fmla="*/ 0 w 1641"/>
                <a:gd name="T59" fmla="*/ 858 h 1498"/>
                <a:gd name="T60" fmla="*/ 10 w 1641"/>
                <a:gd name="T61" fmla="*/ 820 h 1498"/>
                <a:gd name="T62" fmla="*/ 153 w 1641"/>
                <a:gd name="T63" fmla="*/ 715 h 1498"/>
                <a:gd name="T64" fmla="*/ 277 w 1641"/>
                <a:gd name="T65" fmla="*/ 705 h 1498"/>
                <a:gd name="T66" fmla="*/ 267 w 1641"/>
                <a:gd name="T67" fmla="*/ 543 h 1498"/>
                <a:gd name="T68" fmla="*/ 401 w 1641"/>
                <a:gd name="T69" fmla="*/ 409 h 1498"/>
                <a:gd name="T70" fmla="*/ 477 w 1641"/>
                <a:gd name="T71" fmla="*/ 372 h 1498"/>
                <a:gd name="T72" fmla="*/ 601 w 1641"/>
                <a:gd name="T73" fmla="*/ 247 h 1498"/>
                <a:gd name="T74" fmla="*/ 496 w 1641"/>
                <a:gd name="T75" fmla="*/ 133 h 1498"/>
                <a:gd name="T76" fmla="*/ 496 w 1641"/>
                <a:gd name="T77" fmla="*/ 133 h 1498"/>
                <a:gd name="T78" fmla="*/ 629 w 1641"/>
                <a:gd name="T79" fmla="*/ 47 h 1498"/>
                <a:gd name="T80" fmla="*/ 820 w 1641"/>
                <a:gd name="T81" fmla="*/ 66 h 1498"/>
                <a:gd name="T82" fmla="*/ 1001 w 1641"/>
                <a:gd name="T83" fmla="*/ 247 h 1498"/>
                <a:gd name="T84" fmla="*/ 1125 w 1641"/>
                <a:gd name="T85" fmla="*/ 190 h 1498"/>
                <a:gd name="T86" fmla="*/ 1249 w 1641"/>
                <a:gd name="T87" fmla="*/ 228 h 1498"/>
                <a:gd name="T88" fmla="*/ 1316 w 1641"/>
                <a:gd name="T89" fmla="*/ 267 h 1498"/>
                <a:gd name="T90" fmla="*/ 1344 w 1641"/>
                <a:gd name="T91" fmla="*/ 314 h 1498"/>
                <a:gd name="T92" fmla="*/ 1516 w 1641"/>
                <a:gd name="T93" fmla="*/ 457 h 1498"/>
                <a:gd name="T94" fmla="*/ 1592 w 1641"/>
                <a:gd name="T95" fmla="*/ 505 h 1498"/>
                <a:gd name="T96" fmla="*/ 1640 w 1641"/>
                <a:gd name="T97" fmla="*/ 572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1" h="1498">
                  <a:moveTo>
                    <a:pt x="1640" y="572"/>
                  </a:moveTo>
                  <a:lnTo>
                    <a:pt x="1640" y="572"/>
                  </a:lnTo>
                  <a:cubicBezTo>
                    <a:pt x="1630" y="591"/>
                    <a:pt x="1583" y="648"/>
                    <a:pt x="1583" y="657"/>
                  </a:cubicBezTo>
                  <a:cubicBezTo>
                    <a:pt x="1583" y="696"/>
                    <a:pt x="1602" y="724"/>
                    <a:pt x="1563" y="734"/>
                  </a:cubicBezTo>
                  <a:cubicBezTo>
                    <a:pt x="1506" y="753"/>
                    <a:pt x="1411" y="753"/>
                    <a:pt x="1363" y="781"/>
                  </a:cubicBezTo>
                  <a:cubicBezTo>
                    <a:pt x="1296" y="810"/>
                    <a:pt x="1401" y="839"/>
                    <a:pt x="1373" y="886"/>
                  </a:cubicBezTo>
                  <a:cubicBezTo>
                    <a:pt x="1344" y="915"/>
                    <a:pt x="1316" y="924"/>
                    <a:pt x="1296" y="972"/>
                  </a:cubicBezTo>
                  <a:cubicBezTo>
                    <a:pt x="1277" y="1029"/>
                    <a:pt x="1344" y="1106"/>
                    <a:pt x="1363" y="1153"/>
                  </a:cubicBezTo>
                  <a:cubicBezTo>
                    <a:pt x="1382" y="1230"/>
                    <a:pt x="1373" y="1306"/>
                    <a:pt x="1373" y="1382"/>
                  </a:cubicBezTo>
                  <a:cubicBezTo>
                    <a:pt x="1325" y="1497"/>
                    <a:pt x="1325" y="1497"/>
                    <a:pt x="1325" y="1497"/>
                  </a:cubicBezTo>
                  <a:lnTo>
                    <a:pt x="1325" y="1497"/>
                  </a:lnTo>
                  <a:cubicBezTo>
                    <a:pt x="1249" y="1449"/>
                    <a:pt x="1163" y="1392"/>
                    <a:pt x="1115" y="1315"/>
                  </a:cubicBezTo>
                  <a:cubicBezTo>
                    <a:pt x="1058" y="1220"/>
                    <a:pt x="1001" y="1210"/>
                    <a:pt x="896" y="1258"/>
                  </a:cubicBezTo>
                  <a:cubicBezTo>
                    <a:pt x="848" y="1277"/>
                    <a:pt x="782" y="1287"/>
                    <a:pt x="743" y="1230"/>
                  </a:cubicBezTo>
                  <a:cubicBezTo>
                    <a:pt x="724" y="1220"/>
                    <a:pt x="705" y="1192"/>
                    <a:pt x="686" y="1182"/>
                  </a:cubicBezTo>
                  <a:cubicBezTo>
                    <a:pt x="677" y="1163"/>
                    <a:pt x="638" y="1182"/>
                    <a:pt x="620" y="1173"/>
                  </a:cubicBezTo>
                  <a:cubicBezTo>
                    <a:pt x="611" y="1163"/>
                    <a:pt x="601" y="1144"/>
                    <a:pt x="582" y="1134"/>
                  </a:cubicBezTo>
                  <a:cubicBezTo>
                    <a:pt x="544" y="1115"/>
                    <a:pt x="496" y="1106"/>
                    <a:pt x="458" y="1096"/>
                  </a:cubicBezTo>
                  <a:cubicBezTo>
                    <a:pt x="411" y="1087"/>
                    <a:pt x="391" y="1039"/>
                    <a:pt x="344" y="1039"/>
                  </a:cubicBezTo>
                  <a:cubicBezTo>
                    <a:pt x="315" y="1039"/>
                    <a:pt x="296" y="1029"/>
                    <a:pt x="267" y="1029"/>
                  </a:cubicBezTo>
                  <a:cubicBezTo>
                    <a:pt x="229" y="1029"/>
                    <a:pt x="201" y="1048"/>
                    <a:pt x="172" y="1020"/>
                  </a:cubicBezTo>
                  <a:cubicBezTo>
                    <a:pt x="162" y="1001"/>
                    <a:pt x="144" y="1020"/>
                    <a:pt x="124" y="1020"/>
                  </a:cubicBezTo>
                  <a:cubicBezTo>
                    <a:pt x="105" y="1029"/>
                    <a:pt x="77" y="1039"/>
                    <a:pt x="58" y="1058"/>
                  </a:cubicBezTo>
                  <a:cubicBezTo>
                    <a:pt x="48" y="1058"/>
                    <a:pt x="10" y="1077"/>
                    <a:pt x="29" y="1048"/>
                  </a:cubicBezTo>
                  <a:cubicBezTo>
                    <a:pt x="29" y="1039"/>
                    <a:pt x="20" y="1039"/>
                    <a:pt x="20" y="1029"/>
                  </a:cubicBezTo>
                  <a:cubicBezTo>
                    <a:pt x="10" y="1020"/>
                    <a:pt x="10" y="1010"/>
                    <a:pt x="20" y="1001"/>
                  </a:cubicBezTo>
                  <a:cubicBezTo>
                    <a:pt x="39" y="991"/>
                    <a:pt x="48" y="982"/>
                    <a:pt x="29" y="972"/>
                  </a:cubicBezTo>
                  <a:cubicBezTo>
                    <a:pt x="20" y="963"/>
                    <a:pt x="29" y="924"/>
                    <a:pt x="29" y="915"/>
                  </a:cubicBezTo>
                  <a:cubicBezTo>
                    <a:pt x="29" y="886"/>
                    <a:pt x="10" y="886"/>
                    <a:pt x="0" y="858"/>
                  </a:cubicBezTo>
                  <a:lnTo>
                    <a:pt x="0" y="858"/>
                  </a:lnTo>
                  <a:cubicBezTo>
                    <a:pt x="10" y="820"/>
                    <a:pt x="10" y="820"/>
                    <a:pt x="10" y="820"/>
                  </a:cubicBezTo>
                  <a:cubicBezTo>
                    <a:pt x="86" y="801"/>
                    <a:pt x="96" y="734"/>
                    <a:pt x="153" y="715"/>
                  </a:cubicBezTo>
                  <a:cubicBezTo>
                    <a:pt x="191" y="705"/>
                    <a:pt x="239" y="715"/>
                    <a:pt x="277" y="705"/>
                  </a:cubicBezTo>
                  <a:cubicBezTo>
                    <a:pt x="344" y="696"/>
                    <a:pt x="220" y="581"/>
                    <a:pt x="267" y="543"/>
                  </a:cubicBezTo>
                  <a:cubicBezTo>
                    <a:pt x="306" y="505"/>
                    <a:pt x="391" y="476"/>
                    <a:pt x="401" y="409"/>
                  </a:cubicBezTo>
                  <a:cubicBezTo>
                    <a:pt x="420" y="324"/>
                    <a:pt x="411" y="352"/>
                    <a:pt x="477" y="372"/>
                  </a:cubicBezTo>
                  <a:cubicBezTo>
                    <a:pt x="601" y="390"/>
                    <a:pt x="611" y="333"/>
                    <a:pt x="601" y="247"/>
                  </a:cubicBezTo>
                  <a:cubicBezTo>
                    <a:pt x="601" y="162"/>
                    <a:pt x="506" y="181"/>
                    <a:pt x="496" y="133"/>
                  </a:cubicBezTo>
                  <a:lnTo>
                    <a:pt x="496" y="133"/>
                  </a:lnTo>
                  <a:cubicBezTo>
                    <a:pt x="563" y="76"/>
                    <a:pt x="516" y="0"/>
                    <a:pt x="629" y="47"/>
                  </a:cubicBezTo>
                  <a:cubicBezTo>
                    <a:pt x="695" y="76"/>
                    <a:pt x="753" y="38"/>
                    <a:pt x="820" y="66"/>
                  </a:cubicBezTo>
                  <a:cubicBezTo>
                    <a:pt x="915" y="95"/>
                    <a:pt x="924" y="228"/>
                    <a:pt x="1001" y="247"/>
                  </a:cubicBezTo>
                  <a:cubicBezTo>
                    <a:pt x="1039" y="247"/>
                    <a:pt x="1087" y="200"/>
                    <a:pt x="1125" y="190"/>
                  </a:cubicBezTo>
                  <a:cubicBezTo>
                    <a:pt x="1182" y="190"/>
                    <a:pt x="1201" y="219"/>
                    <a:pt x="1249" y="228"/>
                  </a:cubicBezTo>
                  <a:cubicBezTo>
                    <a:pt x="1277" y="247"/>
                    <a:pt x="1296" y="247"/>
                    <a:pt x="1316" y="267"/>
                  </a:cubicBezTo>
                  <a:cubicBezTo>
                    <a:pt x="1325" y="285"/>
                    <a:pt x="1334" y="295"/>
                    <a:pt x="1344" y="314"/>
                  </a:cubicBezTo>
                  <a:cubicBezTo>
                    <a:pt x="1373" y="381"/>
                    <a:pt x="1449" y="419"/>
                    <a:pt x="1516" y="457"/>
                  </a:cubicBezTo>
                  <a:cubicBezTo>
                    <a:pt x="1535" y="467"/>
                    <a:pt x="1573" y="486"/>
                    <a:pt x="1592" y="505"/>
                  </a:cubicBezTo>
                  <a:cubicBezTo>
                    <a:pt x="1611" y="524"/>
                    <a:pt x="1620" y="562"/>
                    <a:pt x="1640" y="57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Freeform 23"/>
            <p:cNvSpPr>
              <a:spLocks noChangeArrowheads="1"/>
            </p:cNvSpPr>
            <p:nvPr/>
          </p:nvSpPr>
          <p:spPr bwMode="auto">
            <a:xfrm>
              <a:off x="16960823" y="4868852"/>
              <a:ext cx="1604793" cy="1473527"/>
            </a:xfrm>
            <a:custGeom>
              <a:avLst/>
              <a:gdLst>
                <a:gd name="T0" fmla="*/ 1982 w 3232"/>
                <a:gd name="T1" fmla="*/ 0 h 2967"/>
                <a:gd name="T2" fmla="*/ 2125 w 3232"/>
                <a:gd name="T3" fmla="*/ 152 h 2967"/>
                <a:gd name="T4" fmla="*/ 2297 w 3232"/>
                <a:gd name="T5" fmla="*/ 162 h 2967"/>
                <a:gd name="T6" fmla="*/ 2583 w 3232"/>
                <a:gd name="T7" fmla="*/ 181 h 2967"/>
                <a:gd name="T8" fmla="*/ 2669 w 3232"/>
                <a:gd name="T9" fmla="*/ 267 h 2967"/>
                <a:gd name="T10" fmla="*/ 2745 w 3232"/>
                <a:gd name="T11" fmla="*/ 286 h 2967"/>
                <a:gd name="T12" fmla="*/ 2869 w 3232"/>
                <a:gd name="T13" fmla="*/ 505 h 2967"/>
                <a:gd name="T14" fmla="*/ 3108 w 3232"/>
                <a:gd name="T15" fmla="*/ 591 h 2967"/>
                <a:gd name="T16" fmla="*/ 3050 w 3232"/>
                <a:gd name="T17" fmla="*/ 830 h 2967"/>
                <a:gd name="T18" fmla="*/ 3050 w 3232"/>
                <a:gd name="T19" fmla="*/ 1077 h 2967"/>
                <a:gd name="T20" fmla="*/ 2812 w 3232"/>
                <a:gd name="T21" fmla="*/ 1182 h 2967"/>
                <a:gd name="T22" fmla="*/ 2669 w 3232"/>
                <a:gd name="T23" fmla="*/ 1421 h 2967"/>
                <a:gd name="T24" fmla="*/ 2497 w 3232"/>
                <a:gd name="T25" fmla="*/ 1469 h 2967"/>
                <a:gd name="T26" fmla="*/ 2345 w 3232"/>
                <a:gd name="T27" fmla="*/ 1716 h 2967"/>
                <a:gd name="T28" fmla="*/ 2182 w 3232"/>
                <a:gd name="T29" fmla="*/ 1774 h 2967"/>
                <a:gd name="T30" fmla="*/ 2240 w 3232"/>
                <a:gd name="T31" fmla="*/ 2146 h 2967"/>
                <a:gd name="T32" fmla="*/ 2459 w 3232"/>
                <a:gd name="T33" fmla="*/ 2279 h 2967"/>
                <a:gd name="T34" fmla="*/ 2392 w 3232"/>
                <a:gd name="T35" fmla="*/ 2451 h 2967"/>
                <a:gd name="T36" fmla="*/ 2526 w 3232"/>
                <a:gd name="T37" fmla="*/ 2623 h 2967"/>
                <a:gd name="T38" fmla="*/ 2154 w 3232"/>
                <a:gd name="T39" fmla="*/ 2908 h 2967"/>
                <a:gd name="T40" fmla="*/ 2078 w 3232"/>
                <a:gd name="T41" fmla="*/ 2908 h 2967"/>
                <a:gd name="T42" fmla="*/ 1858 w 3232"/>
                <a:gd name="T43" fmla="*/ 2937 h 2967"/>
                <a:gd name="T44" fmla="*/ 1601 w 3232"/>
                <a:gd name="T45" fmla="*/ 2928 h 2967"/>
                <a:gd name="T46" fmla="*/ 1553 w 3232"/>
                <a:gd name="T47" fmla="*/ 2861 h 2967"/>
                <a:gd name="T48" fmla="*/ 1305 w 3232"/>
                <a:gd name="T49" fmla="*/ 2670 h 2967"/>
                <a:gd name="T50" fmla="*/ 1210 w 3232"/>
                <a:gd name="T51" fmla="*/ 2584 h 2967"/>
                <a:gd name="T52" fmla="*/ 962 w 3232"/>
                <a:gd name="T53" fmla="*/ 2603 h 2967"/>
                <a:gd name="T54" fmla="*/ 590 w 3232"/>
                <a:gd name="T55" fmla="*/ 2403 h 2967"/>
                <a:gd name="T56" fmla="*/ 457 w 3232"/>
                <a:gd name="T57" fmla="*/ 2489 h 2967"/>
                <a:gd name="T58" fmla="*/ 286 w 3232"/>
                <a:gd name="T59" fmla="*/ 2336 h 2967"/>
                <a:gd name="T60" fmla="*/ 133 w 3232"/>
                <a:gd name="T61" fmla="*/ 2317 h 2967"/>
                <a:gd name="T62" fmla="*/ 76 w 3232"/>
                <a:gd name="T63" fmla="*/ 2251 h 2967"/>
                <a:gd name="T64" fmla="*/ 171 w 3232"/>
                <a:gd name="T65" fmla="*/ 1869 h 2967"/>
                <a:gd name="T66" fmla="*/ 477 w 3232"/>
                <a:gd name="T67" fmla="*/ 1602 h 2967"/>
                <a:gd name="T68" fmla="*/ 419 w 3232"/>
                <a:gd name="T69" fmla="*/ 1326 h 2967"/>
                <a:gd name="T70" fmla="*/ 381 w 3232"/>
                <a:gd name="T71" fmla="*/ 810 h 2967"/>
                <a:gd name="T72" fmla="*/ 638 w 3232"/>
                <a:gd name="T73" fmla="*/ 715 h 2967"/>
                <a:gd name="T74" fmla="*/ 866 w 3232"/>
                <a:gd name="T75" fmla="*/ 734 h 2967"/>
                <a:gd name="T76" fmla="*/ 1057 w 3232"/>
                <a:gd name="T77" fmla="*/ 706 h 2967"/>
                <a:gd name="T78" fmla="*/ 1295 w 3232"/>
                <a:gd name="T79" fmla="*/ 629 h 2967"/>
                <a:gd name="T80" fmla="*/ 1534 w 3232"/>
                <a:gd name="T81" fmla="*/ 381 h 2967"/>
                <a:gd name="T82" fmla="*/ 1677 w 3232"/>
                <a:gd name="T83" fmla="*/ 210 h 2967"/>
                <a:gd name="T84" fmla="*/ 1782 w 3232"/>
                <a:gd name="T85" fmla="*/ 105 h 2967"/>
                <a:gd name="T86" fmla="*/ 1982 w 3232"/>
                <a:gd name="T87" fmla="*/ 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2" h="2967">
                  <a:moveTo>
                    <a:pt x="1982" y="0"/>
                  </a:moveTo>
                  <a:lnTo>
                    <a:pt x="1982" y="0"/>
                  </a:lnTo>
                  <a:cubicBezTo>
                    <a:pt x="2011" y="19"/>
                    <a:pt x="2039" y="29"/>
                    <a:pt x="2039" y="67"/>
                  </a:cubicBezTo>
                  <a:cubicBezTo>
                    <a:pt x="2039" y="134"/>
                    <a:pt x="2068" y="124"/>
                    <a:pt x="2125" y="152"/>
                  </a:cubicBezTo>
                  <a:cubicBezTo>
                    <a:pt x="2182" y="191"/>
                    <a:pt x="2182" y="152"/>
                    <a:pt x="2230" y="143"/>
                  </a:cubicBezTo>
                  <a:cubicBezTo>
                    <a:pt x="2259" y="143"/>
                    <a:pt x="2278" y="152"/>
                    <a:pt x="2297" y="162"/>
                  </a:cubicBezTo>
                  <a:cubicBezTo>
                    <a:pt x="2345" y="181"/>
                    <a:pt x="2402" y="152"/>
                    <a:pt x="2449" y="152"/>
                  </a:cubicBezTo>
                  <a:cubicBezTo>
                    <a:pt x="2497" y="152"/>
                    <a:pt x="2535" y="152"/>
                    <a:pt x="2583" y="181"/>
                  </a:cubicBezTo>
                  <a:cubicBezTo>
                    <a:pt x="2602" y="191"/>
                    <a:pt x="2621" y="200"/>
                    <a:pt x="2631" y="210"/>
                  </a:cubicBezTo>
                  <a:cubicBezTo>
                    <a:pt x="2650" y="229"/>
                    <a:pt x="2650" y="248"/>
                    <a:pt x="2669" y="267"/>
                  </a:cubicBezTo>
                  <a:cubicBezTo>
                    <a:pt x="2688" y="276"/>
                    <a:pt x="2726" y="276"/>
                    <a:pt x="2745" y="286"/>
                  </a:cubicBezTo>
                  <a:lnTo>
                    <a:pt x="2745" y="286"/>
                  </a:lnTo>
                  <a:cubicBezTo>
                    <a:pt x="2754" y="343"/>
                    <a:pt x="2745" y="401"/>
                    <a:pt x="2774" y="458"/>
                  </a:cubicBezTo>
                  <a:cubicBezTo>
                    <a:pt x="2793" y="496"/>
                    <a:pt x="2821" y="515"/>
                    <a:pt x="2869" y="505"/>
                  </a:cubicBezTo>
                  <a:cubicBezTo>
                    <a:pt x="2907" y="505"/>
                    <a:pt x="2955" y="496"/>
                    <a:pt x="2964" y="534"/>
                  </a:cubicBezTo>
                  <a:cubicBezTo>
                    <a:pt x="2974" y="582"/>
                    <a:pt x="3069" y="563"/>
                    <a:pt x="3108" y="591"/>
                  </a:cubicBezTo>
                  <a:cubicBezTo>
                    <a:pt x="3231" y="668"/>
                    <a:pt x="2974" y="687"/>
                    <a:pt x="3041" y="734"/>
                  </a:cubicBezTo>
                  <a:cubicBezTo>
                    <a:pt x="3126" y="792"/>
                    <a:pt x="3060" y="772"/>
                    <a:pt x="3050" y="830"/>
                  </a:cubicBezTo>
                  <a:cubicBezTo>
                    <a:pt x="3050" y="849"/>
                    <a:pt x="3050" y="973"/>
                    <a:pt x="3060" y="992"/>
                  </a:cubicBezTo>
                  <a:cubicBezTo>
                    <a:pt x="3050" y="1011"/>
                    <a:pt x="3088" y="1059"/>
                    <a:pt x="3050" y="1077"/>
                  </a:cubicBezTo>
                  <a:cubicBezTo>
                    <a:pt x="3021" y="1087"/>
                    <a:pt x="2983" y="1077"/>
                    <a:pt x="2955" y="1087"/>
                  </a:cubicBezTo>
                  <a:cubicBezTo>
                    <a:pt x="2898" y="1116"/>
                    <a:pt x="2859" y="1154"/>
                    <a:pt x="2812" y="1182"/>
                  </a:cubicBezTo>
                  <a:cubicBezTo>
                    <a:pt x="2659" y="1278"/>
                    <a:pt x="2821" y="1259"/>
                    <a:pt x="2774" y="1373"/>
                  </a:cubicBezTo>
                  <a:cubicBezTo>
                    <a:pt x="2764" y="1411"/>
                    <a:pt x="2707" y="1402"/>
                    <a:pt x="2669" y="1421"/>
                  </a:cubicBezTo>
                  <a:cubicBezTo>
                    <a:pt x="2631" y="1440"/>
                    <a:pt x="2650" y="1478"/>
                    <a:pt x="2583" y="1497"/>
                  </a:cubicBezTo>
                  <a:cubicBezTo>
                    <a:pt x="2554" y="1497"/>
                    <a:pt x="2516" y="1459"/>
                    <a:pt x="2497" y="1469"/>
                  </a:cubicBezTo>
                  <a:cubicBezTo>
                    <a:pt x="2469" y="1478"/>
                    <a:pt x="2449" y="1526"/>
                    <a:pt x="2402" y="1535"/>
                  </a:cubicBezTo>
                  <a:cubicBezTo>
                    <a:pt x="2325" y="1564"/>
                    <a:pt x="2373" y="1650"/>
                    <a:pt x="2345" y="1716"/>
                  </a:cubicBezTo>
                  <a:cubicBezTo>
                    <a:pt x="2306" y="1774"/>
                    <a:pt x="2278" y="1745"/>
                    <a:pt x="2230" y="1736"/>
                  </a:cubicBezTo>
                  <a:cubicBezTo>
                    <a:pt x="2211" y="1726"/>
                    <a:pt x="2144" y="1745"/>
                    <a:pt x="2182" y="1774"/>
                  </a:cubicBezTo>
                  <a:cubicBezTo>
                    <a:pt x="2268" y="1831"/>
                    <a:pt x="2220" y="1860"/>
                    <a:pt x="2202" y="1936"/>
                  </a:cubicBezTo>
                  <a:cubicBezTo>
                    <a:pt x="2192" y="1993"/>
                    <a:pt x="2211" y="2098"/>
                    <a:pt x="2240" y="2146"/>
                  </a:cubicBezTo>
                  <a:cubicBezTo>
                    <a:pt x="2249" y="2203"/>
                    <a:pt x="2259" y="2270"/>
                    <a:pt x="2325" y="2270"/>
                  </a:cubicBezTo>
                  <a:cubicBezTo>
                    <a:pt x="2345" y="2270"/>
                    <a:pt x="2469" y="2260"/>
                    <a:pt x="2459" y="2279"/>
                  </a:cubicBezTo>
                  <a:cubicBezTo>
                    <a:pt x="2440" y="2317"/>
                    <a:pt x="2449" y="2346"/>
                    <a:pt x="2421" y="2384"/>
                  </a:cubicBezTo>
                  <a:cubicBezTo>
                    <a:pt x="2402" y="2403"/>
                    <a:pt x="2383" y="2422"/>
                    <a:pt x="2392" y="2451"/>
                  </a:cubicBezTo>
                  <a:cubicBezTo>
                    <a:pt x="2392" y="2479"/>
                    <a:pt x="2373" y="2518"/>
                    <a:pt x="2383" y="2537"/>
                  </a:cubicBezTo>
                  <a:cubicBezTo>
                    <a:pt x="2411" y="2575"/>
                    <a:pt x="2507" y="2584"/>
                    <a:pt x="2526" y="2623"/>
                  </a:cubicBezTo>
                  <a:cubicBezTo>
                    <a:pt x="2554" y="2708"/>
                    <a:pt x="2392" y="2765"/>
                    <a:pt x="2345" y="2794"/>
                  </a:cubicBezTo>
                  <a:cubicBezTo>
                    <a:pt x="2287" y="2804"/>
                    <a:pt x="2163" y="2842"/>
                    <a:pt x="2154" y="2908"/>
                  </a:cubicBezTo>
                  <a:lnTo>
                    <a:pt x="2154" y="2908"/>
                  </a:lnTo>
                  <a:cubicBezTo>
                    <a:pt x="2078" y="2908"/>
                    <a:pt x="2078" y="2908"/>
                    <a:pt x="2078" y="2908"/>
                  </a:cubicBezTo>
                  <a:cubicBezTo>
                    <a:pt x="2039" y="2908"/>
                    <a:pt x="2001" y="2937"/>
                    <a:pt x="1973" y="2947"/>
                  </a:cubicBezTo>
                  <a:cubicBezTo>
                    <a:pt x="1935" y="2966"/>
                    <a:pt x="1896" y="2956"/>
                    <a:pt x="1858" y="2937"/>
                  </a:cubicBezTo>
                  <a:cubicBezTo>
                    <a:pt x="1811" y="2928"/>
                    <a:pt x="1753" y="2851"/>
                    <a:pt x="1715" y="2908"/>
                  </a:cubicBezTo>
                  <a:cubicBezTo>
                    <a:pt x="1686" y="2956"/>
                    <a:pt x="1648" y="2928"/>
                    <a:pt x="1601" y="2928"/>
                  </a:cubicBezTo>
                  <a:lnTo>
                    <a:pt x="1601" y="2928"/>
                  </a:lnTo>
                  <a:cubicBezTo>
                    <a:pt x="1581" y="2918"/>
                    <a:pt x="1572" y="2880"/>
                    <a:pt x="1553" y="2861"/>
                  </a:cubicBezTo>
                  <a:cubicBezTo>
                    <a:pt x="1534" y="2842"/>
                    <a:pt x="1496" y="2823"/>
                    <a:pt x="1477" y="2813"/>
                  </a:cubicBezTo>
                  <a:cubicBezTo>
                    <a:pt x="1410" y="2775"/>
                    <a:pt x="1334" y="2737"/>
                    <a:pt x="1305" y="2670"/>
                  </a:cubicBezTo>
                  <a:cubicBezTo>
                    <a:pt x="1295" y="2651"/>
                    <a:pt x="1286" y="2641"/>
                    <a:pt x="1277" y="2623"/>
                  </a:cubicBezTo>
                  <a:cubicBezTo>
                    <a:pt x="1257" y="2603"/>
                    <a:pt x="1238" y="2603"/>
                    <a:pt x="1210" y="2584"/>
                  </a:cubicBezTo>
                  <a:cubicBezTo>
                    <a:pt x="1162" y="2575"/>
                    <a:pt x="1143" y="2546"/>
                    <a:pt x="1086" y="2546"/>
                  </a:cubicBezTo>
                  <a:cubicBezTo>
                    <a:pt x="1048" y="2556"/>
                    <a:pt x="1000" y="2603"/>
                    <a:pt x="962" y="2603"/>
                  </a:cubicBezTo>
                  <a:cubicBezTo>
                    <a:pt x="885" y="2584"/>
                    <a:pt x="876" y="2451"/>
                    <a:pt x="781" y="2422"/>
                  </a:cubicBezTo>
                  <a:cubicBezTo>
                    <a:pt x="714" y="2394"/>
                    <a:pt x="656" y="2432"/>
                    <a:pt x="590" y="2403"/>
                  </a:cubicBezTo>
                  <a:cubicBezTo>
                    <a:pt x="477" y="2356"/>
                    <a:pt x="524" y="2432"/>
                    <a:pt x="457" y="2489"/>
                  </a:cubicBezTo>
                  <a:lnTo>
                    <a:pt x="457" y="2489"/>
                  </a:lnTo>
                  <a:cubicBezTo>
                    <a:pt x="390" y="2441"/>
                    <a:pt x="390" y="2441"/>
                    <a:pt x="390" y="2441"/>
                  </a:cubicBezTo>
                  <a:cubicBezTo>
                    <a:pt x="362" y="2403"/>
                    <a:pt x="333" y="2365"/>
                    <a:pt x="286" y="2336"/>
                  </a:cubicBezTo>
                  <a:cubicBezTo>
                    <a:pt x="247" y="2308"/>
                    <a:pt x="238" y="2260"/>
                    <a:pt x="190" y="2298"/>
                  </a:cubicBezTo>
                  <a:cubicBezTo>
                    <a:pt x="171" y="2308"/>
                    <a:pt x="152" y="2317"/>
                    <a:pt x="133" y="2317"/>
                  </a:cubicBezTo>
                  <a:lnTo>
                    <a:pt x="133" y="2317"/>
                  </a:lnTo>
                  <a:cubicBezTo>
                    <a:pt x="76" y="2251"/>
                    <a:pt x="76" y="2251"/>
                    <a:pt x="76" y="2251"/>
                  </a:cubicBezTo>
                  <a:cubicBezTo>
                    <a:pt x="38" y="2165"/>
                    <a:pt x="95" y="2136"/>
                    <a:pt x="95" y="2041"/>
                  </a:cubicBezTo>
                  <a:cubicBezTo>
                    <a:pt x="85" y="1917"/>
                    <a:pt x="0" y="1869"/>
                    <a:pt x="171" y="1869"/>
                  </a:cubicBezTo>
                  <a:cubicBezTo>
                    <a:pt x="267" y="1869"/>
                    <a:pt x="267" y="1821"/>
                    <a:pt x="324" y="1774"/>
                  </a:cubicBezTo>
                  <a:cubicBezTo>
                    <a:pt x="381" y="1726"/>
                    <a:pt x="477" y="1688"/>
                    <a:pt x="477" y="1602"/>
                  </a:cubicBezTo>
                  <a:cubicBezTo>
                    <a:pt x="477" y="1516"/>
                    <a:pt x="467" y="1411"/>
                    <a:pt x="419" y="1326"/>
                  </a:cubicBezTo>
                  <a:lnTo>
                    <a:pt x="419" y="1326"/>
                  </a:lnTo>
                  <a:cubicBezTo>
                    <a:pt x="381" y="810"/>
                    <a:pt x="381" y="810"/>
                    <a:pt x="381" y="810"/>
                  </a:cubicBezTo>
                  <a:lnTo>
                    <a:pt x="381" y="810"/>
                  </a:lnTo>
                  <a:cubicBezTo>
                    <a:pt x="410" y="782"/>
                    <a:pt x="477" y="753"/>
                    <a:pt x="515" y="772"/>
                  </a:cubicBezTo>
                  <a:cubicBezTo>
                    <a:pt x="553" y="782"/>
                    <a:pt x="581" y="715"/>
                    <a:pt x="638" y="715"/>
                  </a:cubicBezTo>
                  <a:cubicBezTo>
                    <a:pt x="666" y="715"/>
                    <a:pt x="704" y="753"/>
                    <a:pt x="743" y="753"/>
                  </a:cubicBezTo>
                  <a:cubicBezTo>
                    <a:pt x="781" y="753"/>
                    <a:pt x="819" y="725"/>
                    <a:pt x="866" y="734"/>
                  </a:cubicBezTo>
                  <a:cubicBezTo>
                    <a:pt x="905" y="744"/>
                    <a:pt x="933" y="753"/>
                    <a:pt x="971" y="753"/>
                  </a:cubicBezTo>
                  <a:cubicBezTo>
                    <a:pt x="1010" y="753"/>
                    <a:pt x="1028" y="725"/>
                    <a:pt x="1057" y="706"/>
                  </a:cubicBezTo>
                  <a:cubicBezTo>
                    <a:pt x="1105" y="687"/>
                    <a:pt x="1172" y="715"/>
                    <a:pt x="1219" y="706"/>
                  </a:cubicBezTo>
                  <a:cubicBezTo>
                    <a:pt x="1277" y="696"/>
                    <a:pt x="1277" y="629"/>
                    <a:pt x="1295" y="629"/>
                  </a:cubicBezTo>
                  <a:cubicBezTo>
                    <a:pt x="1353" y="620"/>
                    <a:pt x="1429" y="620"/>
                    <a:pt x="1467" y="582"/>
                  </a:cubicBezTo>
                  <a:cubicBezTo>
                    <a:pt x="1524" y="505"/>
                    <a:pt x="1505" y="458"/>
                    <a:pt x="1534" y="381"/>
                  </a:cubicBezTo>
                  <a:cubicBezTo>
                    <a:pt x="1544" y="353"/>
                    <a:pt x="1544" y="324"/>
                    <a:pt x="1572" y="305"/>
                  </a:cubicBezTo>
                  <a:cubicBezTo>
                    <a:pt x="1610" y="276"/>
                    <a:pt x="1658" y="276"/>
                    <a:pt x="1677" y="210"/>
                  </a:cubicBezTo>
                  <a:cubicBezTo>
                    <a:pt x="1686" y="162"/>
                    <a:pt x="1667" y="143"/>
                    <a:pt x="1715" y="114"/>
                  </a:cubicBezTo>
                  <a:cubicBezTo>
                    <a:pt x="1744" y="105"/>
                    <a:pt x="1763" y="114"/>
                    <a:pt x="1782" y="105"/>
                  </a:cubicBezTo>
                  <a:cubicBezTo>
                    <a:pt x="1820" y="95"/>
                    <a:pt x="1849" y="57"/>
                    <a:pt x="1887" y="38"/>
                  </a:cubicBezTo>
                  <a:cubicBezTo>
                    <a:pt x="1915" y="29"/>
                    <a:pt x="1953" y="9"/>
                    <a:pt x="1982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Freeform 24"/>
            <p:cNvSpPr>
              <a:spLocks noChangeArrowheads="1"/>
            </p:cNvSpPr>
            <p:nvPr/>
          </p:nvSpPr>
          <p:spPr bwMode="auto">
            <a:xfrm>
              <a:off x="16757213" y="5989871"/>
              <a:ext cx="488224" cy="488256"/>
            </a:xfrm>
            <a:custGeom>
              <a:avLst/>
              <a:gdLst>
                <a:gd name="T0" fmla="*/ 544 w 984"/>
                <a:gd name="T1" fmla="*/ 57 h 983"/>
                <a:gd name="T2" fmla="*/ 544 w 984"/>
                <a:gd name="T3" fmla="*/ 57 h 983"/>
                <a:gd name="T4" fmla="*/ 601 w 984"/>
                <a:gd name="T5" fmla="*/ 38 h 983"/>
                <a:gd name="T6" fmla="*/ 697 w 984"/>
                <a:gd name="T7" fmla="*/ 76 h 983"/>
                <a:gd name="T8" fmla="*/ 801 w 984"/>
                <a:gd name="T9" fmla="*/ 181 h 983"/>
                <a:gd name="T10" fmla="*/ 868 w 984"/>
                <a:gd name="T11" fmla="*/ 229 h 983"/>
                <a:gd name="T12" fmla="*/ 868 w 984"/>
                <a:gd name="T13" fmla="*/ 229 h 983"/>
                <a:gd name="T14" fmla="*/ 973 w 984"/>
                <a:gd name="T15" fmla="*/ 343 h 983"/>
                <a:gd name="T16" fmla="*/ 849 w 984"/>
                <a:gd name="T17" fmla="*/ 468 h 983"/>
                <a:gd name="T18" fmla="*/ 773 w 984"/>
                <a:gd name="T19" fmla="*/ 505 h 983"/>
                <a:gd name="T20" fmla="*/ 639 w 984"/>
                <a:gd name="T21" fmla="*/ 639 h 983"/>
                <a:gd name="T22" fmla="*/ 649 w 984"/>
                <a:gd name="T23" fmla="*/ 801 h 983"/>
                <a:gd name="T24" fmla="*/ 525 w 984"/>
                <a:gd name="T25" fmla="*/ 811 h 983"/>
                <a:gd name="T26" fmla="*/ 382 w 984"/>
                <a:gd name="T27" fmla="*/ 916 h 983"/>
                <a:gd name="T28" fmla="*/ 372 w 984"/>
                <a:gd name="T29" fmla="*/ 954 h 983"/>
                <a:gd name="T30" fmla="*/ 372 w 984"/>
                <a:gd name="T31" fmla="*/ 954 h 983"/>
                <a:gd name="T32" fmla="*/ 258 w 984"/>
                <a:gd name="T33" fmla="*/ 954 h 983"/>
                <a:gd name="T34" fmla="*/ 115 w 984"/>
                <a:gd name="T35" fmla="*/ 963 h 983"/>
                <a:gd name="T36" fmla="*/ 0 w 984"/>
                <a:gd name="T37" fmla="*/ 982 h 983"/>
                <a:gd name="T38" fmla="*/ 0 w 984"/>
                <a:gd name="T39" fmla="*/ 982 h 983"/>
                <a:gd name="T40" fmla="*/ 0 w 984"/>
                <a:gd name="T41" fmla="*/ 515 h 983"/>
                <a:gd name="T42" fmla="*/ 0 w 984"/>
                <a:gd name="T43" fmla="*/ 515 h 983"/>
                <a:gd name="T44" fmla="*/ 48 w 984"/>
                <a:gd name="T45" fmla="*/ 429 h 983"/>
                <a:gd name="T46" fmla="*/ 96 w 984"/>
                <a:gd name="T47" fmla="*/ 391 h 983"/>
                <a:gd name="T48" fmla="*/ 249 w 984"/>
                <a:gd name="T49" fmla="*/ 210 h 983"/>
                <a:gd name="T50" fmla="*/ 249 w 984"/>
                <a:gd name="T51" fmla="*/ 200 h 983"/>
                <a:gd name="T52" fmla="*/ 334 w 984"/>
                <a:gd name="T53" fmla="*/ 277 h 983"/>
                <a:gd name="T54" fmla="*/ 544 w 984"/>
                <a:gd name="T55" fmla="*/ 57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4" h="983">
                  <a:moveTo>
                    <a:pt x="544" y="57"/>
                  </a:moveTo>
                  <a:lnTo>
                    <a:pt x="544" y="57"/>
                  </a:lnTo>
                  <a:cubicBezTo>
                    <a:pt x="563" y="57"/>
                    <a:pt x="582" y="48"/>
                    <a:pt x="601" y="38"/>
                  </a:cubicBezTo>
                  <a:cubicBezTo>
                    <a:pt x="649" y="0"/>
                    <a:pt x="658" y="48"/>
                    <a:pt x="697" y="76"/>
                  </a:cubicBezTo>
                  <a:cubicBezTo>
                    <a:pt x="744" y="105"/>
                    <a:pt x="773" y="143"/>
                    <a:pt x="801" y="181"/>
                  </a:cubicBezTo>
                  <a:cubicBezTo>
                    <a:pt x="868" y="229"/>
                    <a:pt x="868" y="229"/>
                    <a:pt x="868" y="229"/>
                  </a:cubicBezTo>
                  <a:lnTo>
                    <a:pt x="868" y="229"/>
                  </a:lnTo>
                  <a:cubicBezTo>
                    <a:pt x="878" y="277"/>
                    <a:pt x="973" y="258"/>
                    <a:pt x="973" y="343"/>
                  </a:cubicBezTo>
                  <a:cubicBezTo>
                    <a:pt x="983" y="429"/>
                    <a:pt x="973" y="486"/>
                    <a:pt x="849" y="468"/>
                  </a:cubicBezTo>
                  <a:cubicBezTo>
                    <a:pt x="783" y="448"/>
                    <a:pt x="792" y="420"/>
                    <a:pt x="773" y="505"/>
                  </a:cubicBezTo>
                  <a:cubicBezTo>
                    <a:pt x="763" y="572"/>
                    <a:pt x="678" y="601"/>
                    <a:pt x="639" y="639"/>
                  </a:cubicBezTo>
                  <a:cubicBezTo>
                    <a:pt x="592" y="677"/>
                    <a:pt x="716" y="792"/>
                    <a:pt x="649" y="801"/>
                  </a:cubicBezTo>
                  <a:cubicBezTo>
                    <a:pt x="611" y="811"/>
                    <a:pt x="563" y="801"/>
                    <a:pt x="525" y="811"/>
                  </a:cubicBezTo>
                  <a:cubicBezTo>
                    <a:pt x="468" y="830"/>
                    <a:pt x="458" y="897"/>
                    <a:pt x="382" y="916"/>
                  </a:cubicBezTo>
                  <a:cubicBezTo>
                    <a:pt x="372" y="954"/>
                    <a:pt x="372" y="954"/>
                    <a:pt x="372" y="954"/>
                  </a:cubicBezTo>
                  <a:lnTo>
                    <a:pt x="372" y="954"/>
                  </a:lnTo>
                  <a:cubicBezTo>
                    <a:pt x="334" y="954"/>
                    <a:pt x="296" y="944"/>
                    <a:pt x="258" y="954"/>
                  </a:cubicBezTo>
                  <a:cubicBezTo>
                    <a:pt x="115" y="963"/>
                    <a:pt x="115" y="963"/>
                    <a:pt x="115" y="963"/>
                  </a:cubicBezTo>
                  <a:cubicBezTo>
                    <a:pt x="77" y="963"/>
                    <a:pt x="39" y="973"/>
                    <a:pt x="0" y="982"/>
                  </a:cubicBezTo>
                  <a:lnTo>
                    <a:pt x="0" y="982"/>
                  </a:lnTo>
                  <a:cubicBezTo>
                    <a:pt x="0" y="515"/>
                    <a:pt x="0" y="515"/>
                    <a:pt x="0" y="515"/>
                  </a:cubicBezTo>
                  <a:lnTo>
                    <a:pt x="0" y="515"/>
                  </a:lnTo>
                  <a:cubicBezTo>
                    <a:pt x="48" y="505"/>
                    <a:pt x="48" y="477"/>
                    <a:pt x="48" y="429"/>
                  </a:cubicBezTo>
                  <a:cubicBezTo>
                    <a:pt x="48" y="391"/>
                    <a:pt x="48" y="363"/>
                    <a:pt x="96" y="391"/>
                  </a:cubicBezTo>
                  <a:cubicBezTo>
                    <a:pt x="182" y="448"/>
                    <a:pt x="239" y="267"/>
                    <a:pt x="249" y="210"/>
                  </a:cubicBezTo>
                  <a:cubicBezTo>
                    <a:pt x="249" y="200"/>
                    <a:pt x="249" y="210"/>
                    <a:pt x="249" y="200"/>
                  </a:cubicBezTo>
                  <a:cubicBezTo>
                    <a:pt x="267" y="200"/>
                    <a:pt x="315" y="258"/>
                    <a:pt x="334" y="277"/>
                  </a:cubicBezTo>
                  <a:cubicBezTo>
                    <a:pt x="487" y="391"/>
                    <a:pt x="487" y="124"/>
                    <a:pt x="544" y="5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Freeform 25"/>
            <p:cNvSpPr>
              <a:spLocks noChangeArrowheads="1"/>
            </p:cNvSpPr>
            <p:nvPr/>
          </p:nvSpPr>
          <p:spPr bwMode="auto">
            <a:xfrm>
              <a:off x="16170469" y="5858502"/>
              <a:ext cx="521065" cy="492635"/>
            </a:xfrm>
            <a:custGeom>
              <a:avLst/>
              <a:gdLst>
                <a:gd name="T0" fmla="*/ 477 w 1050"/>
                <a:gd name="T1" fmla="*/ 0 h 993"/>
                <a:gd name="T2" fmla="*/ 477 w 1050"/>
                <a:gd name="T3" fmla="*/ 0 h 993"/>
                <a:gd name="T4" fmla="*/ 658 w 1050"/>
                <a:gd name="T5" fmla="*/ 9 h 993"/>
                <a:gd name="T6" fmla="*/ 658 w 1050"/>
                <a:gd name="T7" fmla="*/ 9 h 993"/>
                <a:gd name="T8" fmla="*/ 629 w 1050"/>
                <a:gd name="T9" fmla="*/ 86 h 993"/>
                <a:gd name="T10" fmla="*/ 668 w 1050"/>
                <a:gd name="T11" fmla="*/ 200 h 993"/>
                <a:gd name="T12" fmla="*/ 792 w 1050"/>
                <a:gd name="T13" fmla="*/ 172 h 993"/>
                <a:gd name="T14" fmla="*/ 830 w 1050"/>
                <a:gd name="T15" fmla="*/ 181 h 993"/>
                <a:gd name="T16" fmla="*/ 944 w 1050"/>
                <a:gd name="T17" fmla="*/ 210 h 993"/>
                <a:gd name="T18" fmla="*/ 906 w 1050"/>
                <a:gd name="T19" fmla="*/ 391 h 993"/>
                <a:gd name="T20" fmla="*/ 935 w 1050"/>
                <a:gd name="T21" fmla="*/ 448 h 993"/>
                <a:gd name="T22" fmla="*/ 944 w 1050"/>
                <a:gd name="T23" fmla="*/ 534 h 993"/>
                <a:gd name="T24" fmla="*/ 1040 w 1050"/>
                <a:gd name="T25" fmla="*/ 620 h 993"/>
                <a:gd name="T26" fmla="*/ 1049 w 1050"/>
                <a:gd name="T27" fmla="*/ 753 h 993"/>
                <a:gd name="T28" fmla="*/ 1049 w 1050"/>
                <a:gd name="T29" fmla="*/ 753 h 993"/>
                <a:gd name="T30" fmla="*/ 963 w 1050"/>
                <a:gd name="T31" fmla="*/ 782 h 993"/>
                <a:gd name="T32" fmla="*/ 610 w 1050"/>
                <a:gd name="T33" fmla="*/ 944 h 993"/>
                <a:gd name="T34" fmla="*/ 553 w 1050"/>
                <a:gd name="T35" fmla="*/ 973 h 993"/>
                <a:gd name="T36" fmla="*/ 496 w 1050"/>
                <a:gd name="T37" fmla="*/ 954 h 993"/>
                <a:gd name="T38" fmla="*/ 372 w 1050"/>
                <a:gd name="T39" fmla="*/ 982 h 993"/>
                <a:gd name="T40" fmla="*/ 210 w 1050"/>
                <a:gd name="T41" fmla="*/ 982 h 993"/>
                <a:gd name="T42" fmla="*/ 210 w 1050"/>
                <a:gd name="T43" fmla="*/ 982 h 993"/>
                <a:gd name="T44" fmla="*/ 200 w 1050"/>
                <a:gd name="T45" fmla="*/ 954 h 993"/>
                <a:gd name="T46" fmla="*/ 162 w 1050"/>
                <a:gd name="T47" fmla="*/ 944 h 993"/>
                <a:gd name="T48" fmla="*/ 143 w 1050"/>
                <a:gd name="T49" fmla="*/ 935 h 993"/>
                <a:gd name="T50" fmla="*/ 105 w 1050"/>
                <a:gd name="T51" fmla="*/ 954 h 993"/>
                <a:gd name="T52" fmla="*/ 105 w 1050"/>
                <a:gd name="T53" fmla="*/ 954 h 993"/>
                <a:gd name="T54" fmla="*/ 114 w 1050"/>
                <a:gd name="T55" fmla="*/ 877 h 993"/>
                <a:gd name="T56" fmla="*/ 0 w 1050"/>
                <a:gd name="T57" fmla="*/ 868 h 993"/>
                <a:gd name="T58" fmla="*/ 0 w 1050"/>
                <a:gd name="T59" fmla="*/ 868 h 993"/>
                <a:gd name="T60" fmla="*/ 67 w 1050"/>
                <a:gd name="T61" fmla="*/ 639 h 993"/>
                <a:gd name="T62" fmla="*/ 124 w 1050"/>
                <a:gd name="T63" fmla="*/ 563 h 993"/>
                <a:gd name="T64" fmla="*/ 86 w 1050"/>
                <a:gd name="T65" fmla="*/ 410 h 993"/>
                <a:gd name="T66" fmla="*/ 86 w 1050"/>
                <a:gd name="T67" fmla="*/ 410 h 993"/>
                <a:gd name="T68" fmla="*/ 248 w 1050"/>
                <a:gd name="T69" fmla="*/ 324 h 993"/>
                <a:gd name="T70" fmla="*/ 477 w 1050"/>
                <a:gd name="T71" fmla="*/ 315 h 993"/>
                <a:gd name="T72" fmla="*/ 467 w 1050"/>
                <a:gd name="T73" fmla="*/ 229 h 993"/>
                <a:gd name="T74" fmla="*/ 448 w 1050"/>
                <a:gd name="T75" fmla="*/ 114 h 993"/>
                <a:gd name="T76" fmla="*/ 477 w 1050"/>
                <a:gd name="T77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0" h="993">
                  <a:moveTo>
                    <a:pt x="477" y="0"/>
                  </a:moveTo>
                  <a:lnTo>
                    <a:pt x="477" y="0"/>
                  </a:lnTo>
                  <a:cubicBezTo>
                    <a:pt x="658" y="9"/>
                    <a:pt x="658" y="9"/>
                    <a:pt x="658" y="9"/>
                  </a:cubicBezTo>
                  <a:lnTo>
                    <a:pt x="658" y="9"/>
                  </a:lnTo>
                  <a:cubicBezTo>
                    <a:pt x="658" y="38"/>
                    <a:pt x="629" y="57"/>
                    <a:pt x="629" y="86"/>
                  </a:cubicBezTo>
                  <a:cubicBezTo>
                    <a:pt x="620" y="134"/>
                    <a:pt x="620" y="181"/>
                    <a:pt x="668" y="200"/>
                  </a:cubicBezTo>
                  <a:cubicBezTo>
                    <a:pt x="706" y="210"/>
                    <a:pt x="753" y="172"/>
                    <a:pt x="792" y="172"/>
                  </a:cubicBezTo>
                  <a:cubicBezTo>
                    <a:pt x="801" y="172"/>
                    <a:pt x="811" y="181"/>
                    <a:pt x="830" y="181"/>
                  </a:cubicBezTo>
                  <a:cubicBezTo>
                    <a:pt x="858" y="181"/>
                    <a:pt x="973" y="153"/>
                    <a:pt x="944" y="210"/>
                  </a:cubicBezTo>
                  <a:cubicBezTo>
                    <a:pt x="915" y="277"/>
                    <a:pt x="906" y="324"/>
                    <a:pt x="906" y="391"/>
                  </a:cubicBezTo>
                  <a:cubicBezTo>
                    <a:pt x="906" y="420"/>
                    <a:pt x="915" y="429"/>
                    <a:pt x="935" y="448"/>
                  </a:cubicBezTo>
                  <a:cubicBezTo>
                    <a:pt x="973" y="496"/>
                    <a:pt x="954" y="486"/>
                    <a:pt x="944" y="534"/>
                  </a:cubicBezTo>
                  <a:cubicBezTo>
                    <a:pt x="925" y="610"/>
                    <a:pt x="1030" y="563"/>
                    <a:pt x="1040" y="620"/>
                  </a:cubicBezTo>
                  <a:cubicBezTo>
                    <a:pt x="1049" y="668"/>
                    <a:pt x="1030" y="706"/>
                    <a:pt x="1049" y="753"/>
                  </a:cubicBezTo>
                  <a:lnTo>
                    <a:pt x="1049" y="753"/>
                  </a:lnTo>
                  <a:cubicBezTo>
                    <a:pt x="963" y="782"/>
                    <a:pt x="963" y="782"/>
                    <a:pt x="963" y="782"/>
                  </a:cubicBezTo>
                  <a:cubicBezTo>
                    <a:pt x="849" y="830"/>
                    <a:pt x="734" y="935"/>
                    <a:pt x="610" y="944"/>
                  </a:cubicBezTo>
                  <a:cubicBezTo>
                    <a:pt x="591" y="954"/>
                    <a:pt x="572" y="973"/>
                    <a:pt x="553" y="973"/>
                  </a:cubicBezTo>
                  <a:cubicBezTo>
                    <a:pt x="544" y="973"/>
                    <a:pt x="534" y="925"/>
                    <a:pt x="496" y="954"/>
                  </a:cubicBezTo>
                  <a:cubicBezTo>
                    <a:pt x="448" y="992"/>
                    <a:pt x="420" y="963"/>
                    <a:pt x="372" y="982"/>
                  </a:cubicBezTo>
                  <a:cubicBezTo>
                    <a:pt x="210" y="982"/>
                    <a:pt x="210" y="982"/>
                    <a:pt x="210" y="982"/>
                  </a:cubicBezTo>
                  <a:lnTo>
                    <a:pt x="210" y="982"/>
                  </a:lnTo>
                  <a:cubicBezTo>
                    <a:pt x="210" y="963"/>
                    <a:pt x="210" y="963"/>
                    <a:pt x="200" y="954"/>
                  </a:cubicBezTo>
                  <a:cubicBezTo>
                    <a:pt x="191" y="954"/>
                    <a:pt x="172" y="944"/>
                    <a:pt x="162" y="944"/>
                  </a:cubicBezTo>
                  <a:cubicBezTo>
                    <a:pt x="152" y="935"/>
                    <a:pt x="152" y="935"/>
                    <a:pt x="143" y="935"/>
                  </a:cubicBezTo>
                  <a:cubicBezTo>
                    <a:pt x="134" y="935"/>
                    <a:pt x="124" y="954"/>
                    <a:pt x="105" y="954"/>
                  </a:cubicBezTo>
                  <a:lnTo>
                    <a:pt x="105" y="954"/>
                  </a:lnTo>
                  <a:cubicBezTo>
                    <a:pt x="114" y="877"/>
                    <a:pt x="114" y="877"/>
                    <a:pt x="114" y="877"/>
                  </a:cubicBezTo>
                  <a:cubicBezTo>
                    <a:pt x="0" y="868"/>
                    <a:pt x="0" y="868"/>
                    <a:pt x="0" y="868"/>
                  </a:cubicBezTo>
                  <a:lnTo>
                    <a:pt x="0" y="868"/>
                  </a:lnTo>
                  <a:cubicBezTo>
                    <a:pt x="19" y="792"/>
                    <a:pt x="19" y="706"/>
                    <a:pt x="67" y="639"/>
                  </a:cubicBezTo>
                  <a:cubicBezTo>
                    <a:pt x="86" y="610"/>
                    <a:pt x="124" y="591"/>
                    <a:pt x="124" y="563"/>
                  </a:cubicBezTo>
                  <a:cubicBezTo>
                    <a:pt x="143" y="496"/>
                    <a:pt x="105" y="467"/>
                    <a:pt x="86" y="410"/>
                  </a:cubicBezTo>
                  <a:lnTo>
                    <a:pt x="86" y="410"/>
                  </a:lnTo>
                  <a:cubicBezTo>
                    <a:pt x="152" y="401"/>
                    <a:pt x="162" y="324"/>
                    <a:pt x="248" y="324"/>
                  </a:cubicBezTo>
                  <a:cubicBezTo>
                    <a:pt x="315" y="324"/>
                    <a:pt x="506" y="496"/>
                    <a:pt x="477" y="315"/>
                  </a:cubicBezTo>
                  <a:cubicBezTo>
                    <a:pt x="477" y="286"/>
                    <a:pt x="467" y="258"/>
                    <a:pt x="467" y="229"/>
                  </a:cubicBezTo>
                  <a:cubicBezTo>
                    <a:pt x="458" y="191"/>
                    <a:pt x="429" y="162"/>
                    <a:pt x="448" y="114"/>
                  </a:cubicBezTo>
                  <a:cubicBezTo>
                    <a:pt x="467" y="86"/>
                    <a:pt x="458" y="38"/>
                    <a:pt x="477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Freeform 26"/>
            <p:cNvSpPr>
              <a:spLocks noChangeArrowheads="1"/>
            </p:cNvSpPr>
            <p:nvPr/>
          </p:nvSpPr>
          <p:spPr bwMode="auto">
            <a:xfrm>
              <a:off x="16142005" y="5744647"/>
              <a:ext cx="280237" cy="361265"/>
            </a:xfrm>
            <a:custGeom>
              <a:avLst/>
              <a:gdLst>
                <a:gd name="T0" fmla="*/ 496 w 564"/>
                <a:gd name="T1" fmla="*/ 105 h 726"/>
                <a:gd name="T2" fmla="*/ 496 w 564"/>
                <a:gd name="T3" fmla="*/ 105 h 726"/>
                <a:gd name="T4" fmla="*/ 505 w 564"/>
                <a:gd name="T5" fmla="*/ 124 h 726"/>
                <a:gd name="T6" fmla="*/ 534 w 564"/>
                <a:gd name="T7" fmla="*/ 229 h 726"/>
                <a:gd name="T8" fmla="*/ 534 w 564"/>
                <a:gd name="T9" fmla="*/ 229 h 726"/>
                <a:gd name="T10" fmla="*/ 505 w 564"/>
                <a:gd name="T11" fmla="*/ 343 h 726"/>
                <a:gd name="T12" fmla="*/ 524 w 564"/>
                <a:gd name="T13" fmla="*/ 458 h 726"/>
                <a:gd name="T14" fmla="*/ 534 w 564"/>
                <a:gd name="T15" fmla="*/ 544 h 726"/>
                <a:gd name="T16" fmla="*/ 305 w 564"/>
                <a:gd name="T17" fmla="*/ 553 h 726"/>
                <a:gd name="T18" fmla="*/ 143 w 564"/>
                <a:gd name="T19" fmla="*/ 639 h 726"/>
                <a:gd name="T20" fmla="*/ 143 w 564"/>
                <a:gd name="T21" fmla="*/ 639 h 726"/>
                <a:gd name="T22" fmla="*/ 76 w 564"/>
                <a:gd name="T23" fmla="*/ 544 h 726"/>
                <a:gd name="T24" fmla="*/ 57 w 564"/>
                <a:gd name="T25" fmla="*/ 238 h 726"/>
                <a:gd name="T26" fmla="*/ 38 w 564"/>
                <a:gd name="T27" fmla="*/ 134 h 726"/>
                <a:gd name="T28" fmla="*/ 47 w 564"/>
                <a:gd name="T29" fmla="*/ 10 h 726"/>
                <a:gd name="T30" fmla="*/ 47 w 564"/>
                <a:gd name="T31" fmla="*/ 10 h 726"/>
                <a:gd name="T32" fmla="*/ 219 w 564"/>
                <a:gd name="T33" fmla="*/ 19 h 726"/>
                <a:gd name="T34" fmla="*/ 381 w 564"/>
                <a:gd name="T35" fmla="*/ 86 h 726"/>
                <a:gd name="T36" fmla="*/ 496 w 564"/>
                <a:gd name="T37" fmla="*/ 10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4" h="726">
                  <a:moveTo>
                    <a:pt x="496" y="105"/>
                  </a:moveTo>
                  <a:lnTo>
                    <a:pt x="496" y="105"/>
                  </a:lnTo>
                  <a:cubicBezTo>
                    <a:pt x="505" y="124"/>
                    <a:pt x="505" y="124"/>
                    <a:pt x="505" y="124"/>
                  </a:cubicBezTo>
                  <a:cubicBezTo>
                    <a:pt x="534" y="229"/>
                    <a:pt x="534" y="229"/>
                    <a:pt x="534" y="229"/>
                  </a:cubicBezTo>
                  <a:lnTo>
                    <a:pt x="534" y="229"/>
                  </a:lnTo>
                  <a:cubicBezTo>
                    <a:pt x="515" y="267"/>
                    <a:pt x="524" y="315"/>
                    <a:pt x="505" y="343"/>
                  </a:cubicBezTo>
                  <a:cubicBezTo>
                    <a:pt x="486" y="391"/>
                    <a:pt x="515" y="420"/>
                    <a:pt x="524" y="458"/>
                  </a:cubicBezTo>
                  <a:cubicBezTo>
                    <a:pt x="524" y="487"/>
                    <a:pt x="534" y="515"/>
                    <a:pt x="534" y="544"/>
                  </a:cubicBezTo>
                  <a:cubicBezTo>
                    <a:pt x="563" y="725"/>
                    <a:pt x="372" y="553"/>
                    <a:pt x="305" y="553"/>
                  </a:cubicBezTo>
                  <a:cubicBezTo>
                    <a:pt x="219" y="553"/>
                    <a:pt x="209" y="630"/>
                    <a:pt x="143" y="639"/>
                  </a:cubicBezTo>
                  <a:lnTo>
                    <a:pt x="143" y="639"/>
                  </a:lnTo>
                  <a:cubicBezTo>
                    <a:pt x="76" y="544"/>
                    <a:pt x="76" y="544"/>
                    <a:pt x="76" y="544"/>
                  </a:cubicBezTo>
                  <a:cubicBezTo>
                    <a:pt x="19" y="477"/>
                    <a:pt x="0" y="305"/>
                    <a:pt x="57" y="238"/>
                  </a:cubicBezTo>
                  <a:cubicBezTo>
                    <a:pt x="76" y="220"/>
                    <a:pt x="38" y="153"/>
                    <a:pt x="38" y="134"/>
                  </a:cubicBezTo>
                  <a:cubicBezTo>
                    <a:pt x="19" y="86"/>
                    <a:pt x="57" y="57"/>
                    <a:pt x="47" y="10"/>
                  </a:cubicBezTo>
                  <a:lnTo>
                    <a:pt x="47" y="10"/>
                  </a:lnTo>
                  <a:cubicBezTo>
                    <a:pt x="114" y="10"/>
                    <a:pt x="152" y="0"/>
                    <a:pt x="219" y="19"/>
                  </a:cubicBezTo>
                  <a:cubicBezTo>
                    <a:pt x="267" y="38"/>
                    <a:pt x="334" y="86"/>
                    <a:pt x="381" y="86"/>
                  </a:cubicBezTo>
                  <a:cubicBezTo>
                    <a:pt x="391" y="86"/>
                    <a:pt x="496" y="105"/>
                    <a:pt x="496" y="10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Freeform 27"/>
            <p:cNvSpPr>
              <a:spLocks noChangeArrowheads="1"/>
            </p:cNvSpPr>
            <p:nvPr/>
          </p:nvSpPr>
          <p:spPr bwMode="auto">
            <a:xfrm>
              <a:off x="16142005" y="5475339"/>
              <a:ext cx="247397" cy="321856"/>
            </a:xfrm>
            <a:custGeom>
              <a:avLst/>
              <a:gdLst>
                <a:gd name="T0" fmla="*/ 419 w 497"/>
                <a:gd name="T1" fmla="*/ 95 h 649"/>
                <a:gd name="T2" fmla="*/ 419 w 497"/>
                <a:gd name="T3" fmla="*/ 95 h 649"/>
                <a:gd name="T4" fmla="*/ 429 w 497"/>
                <a:gd name="T5" fmla="*/ 219 h 649"/>
                <a:gd name="T6" fmla="*/ 429 w 497"/>
                <a:gd name="T7" fmla="*/ 276 h 649"/>
                <a:gd name="T8" fmla="*/ 419 w 497"/>
                <a:gd name="T9" fmla="*/ 372 h 649"/>
                <a:gd name="T10" fmla="*/ 477 w 497"/>
                <a:gd name="T11" fmla="*/ 515 h 649"/>
                <a:gd name="T12" fmla="*/ 496 w 497"/>
                <a:gd name="T13" fmla="*/ 648 h 649"/>
                <a:gd name="T14" fmla="*/ 496 w 497"/>
                <a:gd name="T15" fmla="*/ 648 h 649"/>
                <a:gd name="T16" fmla="*/ 381 w 497"/>
                <a:gd name="T17" fmla="*/ 629 h 649"/>
                <a:gd name="T18" fmla="*/ 219 w 497"/>
                <a:gd name="T19" fmla="*/ 562 h 649"/>
                <a:gd name="T20" fmla="*/ 47 w 497"/>
                <a:gd name="T21" fmla="*/ 553 h 649"/>
                <a:gd name="T22" fmla="*/ 47 w 497"/>
                <a:gd name="T23" fmla="*/ 553 h 649"/>
                <a:gd name="T24" fmla="*/ 47 w 497"/>
                <a:gd name="T25" fmla="*/ 438 h 649"/>
                <a:gd name="T26" fmla="*/ 29 w 497"/>
                <a:gd name="T27" fmla="*/ 352 h 649"/>
                <a:gd name="T28" fmla="*/ 19 w 497"/>
                <a:gd name="T29" fmla="*/ 286 h 649"/>
                <a:gd name="T30" fmla="*/ 19 w 497"/>
                <a:gd name="T31" fmla="*/ 286 h 649"/>
                <a:gd name="T32" fmla="*/ 133 w 497"/>
                <a:gd name="T33" fmla="*/ 105 h 649"/>
                <a:gd name="T34" fmla="*/ 200 w 497"/>
                <a:gd name="T35" fmla="*/ 38 h 649"/>
                <a:gd name="T36" fmla="*/ 257 w 497"/>
                <a:gd name="T37" fmla="*/ 0 h 649"/>
                <a:gd name="T38" fmla="*/ 257 w 497"/>
                <a:gd name="T39" fmla="*/ 0 h 649"/>
                <a:gd name="T40" fmla="*/ 419 w 497"/>
                <a:gd name="T41" fmla="*/ 9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7" h="649">
                  <a:moveTo>
                    <a:pt x="419" y="95"/>
                  </a:moveTo>
                  <a:lnTo>
                    <a:pt x="419" y="95"/>
                  </a:lnTo>
                  <a:cubicBezTo>
                    <a:pt x="477" y="143"/>
                    <a:pt x="438" y="162"/>
                    <a:pt x="429" y="219"/>
                  </a:cubicBezTo>
                  <a:cubicBezTo>
                    <a:pt x="429" y="238"/>
                    <a:pt x="438" y="257"/>
                    <a:pt x="429" y="276"/>
                  </a:cubicBezTo>
                  <a:cubicBezTo>
                    <a:pt x="429" y="314"/>
                    <a:pt x="400" y="333"/>
                    <a:pt x="419" y="372"/>
                  </a:cubicBezTo>
                  <a:cubicBezTo>
                    <a:pt x="438" y="419"/>
                    <a:pt x="467" y="457"/>
                    <a:pt x="477" y="515"/>
                  </a:cubicBezTo>
                  <a:cubicBezTo>
                    <a:pt x="496" y="648"/>
                    <a:pt x="496" y="648"/>
                    <a:pt x="496" y="648"/>
                  </a:cubicBezTo>
                  <a:lnTo>
                    <a:pt x="496" y="648"/>
                  </a:lnTo>
                  <a:cubicBezTo>
                    <a:pt x="496" y="648"/>
                    <a:pt x="391" y="629"/>
                    <a:pt x="381" y="629"/>
                  </a:cubicBezTo>
                  <a:cubicBezTo>
                    <a:pt x="334" y="629"/>
                    <a:pt x="267" y="581"/>
                    <a:pt x="219" y="562"/>
                  </a:cubicBezTo>
                  <a:cubicBezTo>
                    <a:pt x="152" y="543"/>
                    <a:pt x="114" y="553"/>
                    <a:pt x="47" y="553"/>
                  </a:cubicBezTo>
                  <a:lnTo>
                    <a:pt x="47" y="553"/>
                  </a:lnTo>
                  <a:cubicBezTo>
                    <a:pt x="19" y="524"/>
                    <a:pt x="38" y="477"/>
                    <a:pt x="47" y="438"/>
                  </a:cubicBezTo>
                  <a:cubicBezTo>
                    <a:pt x="67" y="400"/>
                    <a:pt x="86" y="352"/>
                    <a:pt x="29" y="352"/>
                  </a:cubicBezTo>
                  <a:cubicBezTo>
                    <a:pt x="0" y="352"/>
                    <a:pt x="19" y="305"/>
                    <a:pt x="19" y="286"/>
                  </a:cubicBezTo>
                  <a:lnTo>
                    <a:pt x="19" y="286"/>
                  </a:lnTo>
                  <a:cubicBezTo>
                    <a:pt x="57" y="228"/>
                    <a:pt x="67" y="152"/>
                    <a:pt x="133" y="105"/>
                  </a:cubicBezTo>
                  <a:cubicBezTo>
                    <a:pt x="152" y="85"/>
                    <a:pt x="171" y="57"/>
                    <a:pt x="200" y="38"/>
                  </a:cubicBezTo>
                  <a:cubicBezTo>
                    <a:pt x="219" y="28"/>
                    <a:pt x="238" y="19"/>
                    <a:pt x="257" y="0"/>
                  </a:cubicBezTo>
                  <a:lnTo>
                    <a:pt x="257" y="0"/>
                  </a:lnTo>
                  <a:cubicBezTo>
                    <a:pt x="419" y="95"/>
                    <a:pt x="419" y="95"/>
                    <a:pt x="419" y="9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Freeform 28"/>
            <p:cNvSpPr>
              <a:spLocks noChangeArrowheads="1"/>
            </p:cNvSpPr>
            <p:nvPr/>
          </p:nvSpPr>
          <p:spPr bwMode="auto">
            <a:xfrm>
              <a:off x="16198929" y="6322675"/>
              <a:ext cx="264911" cy="299960"/>
            </a:xfrm>
            <a:custGeom>
              <a:avLst/>
              <a:gdLst>
                <a:gd name="T0" fmla="*/ 48 w 535"/>
                <a:gd name="T1" fmla="*/ 19 h 602"/>
                <a:gd name="T2" fmla="*/ 48 w 535"/>
                <a:gd name="T3" fmla="*/ 19 h 602"/>
                <a:gd name="T4" fmla="*/ 86 w 535"/>
                <a:gd name="T5" fmla="*/ 0 h 602"/>
                <a:gd name="T6" fmla="*/ 105 w 535"/>
                <a:gd name="T7" fmla="*/ 9 h 602"/>
                <a:gd name="T8" fmla="*/ 143 w 535"/>
                <a:gd name="T9" fmla="*/ 19 h 602"/>
                <a:gd name="T10" fmla="*/ 153 w 535"/>
                <a:gd name="T11" fmla="*/ 47 h 602"/>
                <a:gd name="T12" fmla="*/ 153 w 535"/>
                <a:gd name="T13" fmla="*/ 47 h 602"/>
                <a:gd name="T14" fmla="*/ 134 w 535"/>
                <a:gd name="T15" fmla="*/ 143 h 602"/>
                <a:gd name="T16" fmla="*/ 182 w 535"/>
                <a:gd name="T17" fmla="*/ 238 h 602"/>
                <a:gd name="T18" fmla="*/ 267 w 535"/>
                <a:gd name="T19" fmla="*/ 257 h 602"/>
                <a:gd name="T20" fmla="*/ 315 w 535"/>
                <a:gd name="T21" fmla="*/ 286 h 602"/>
                <a:gd name="T22" fmla="*/ 420 w 535"/>
                <a:gd name="T23" fmla="*/ 343 h 602"/>
                <a:gd name="T24" fmla="*/ 449 w 535"/>
                <a:gd name="T25" fmla="*/ 334 h 602"/>
                <a:gd name="T26" fmla="*/ 477 w 535"/>
                <a:gd name="T27" fmla="*/ 324 h 602"/>
                <a:gd name="T28" fmla="*/ 496 w 535"/>
                <a:gd name="T29" fmla="*/ 324 h 602"/>
                <a:gd name="T30" fmla="*/ 534 w 535"/>
                <a:gd name="T31" fmla="*/ 324 h 602"/>
                <a:gd name="T32" fmla="*/ 534 w 535"/>
                <a:gd name="T33" fmla="*/ 324 h 602"/>
                <a:gd name="T34" fmla="*/ 515 w 535"/>
                <a:gd name="T35" fmla="*/ 410 h 602"/>
                <a:gd name="T36" fmla="*/ 496 w 535"/>
                <a:gd name="T37" fmla="*/ 505 h 602"/>
                <a:gd name="T38" fmla="*/ 439 w 535"/>
                <a:gd name="T39" fmla="*/ 543 h 602"/>
                <a:gd name="T40" fmla="*/ 439 w 535"/>
                <a:gd name="T41" fmla="*/ 562 h 602"/>
                <a:gd name="T42" fmla="*/ 420 w 535"/>
                <a:gd name="T43" fmla="*/ 591 h 602"/>
                <a:gd name="T44" fmla="*/ 391 w 535"/>
                <a:gd name="T45" fmla="*/ 601 h 602"/>
                <a:gd name="T46" fmla="*/ 344 w 535"/>
                <a:gd name="T47" fmla="*/ 591 h 602"/>
                <a:gd name="T48" fmla="*/ 134 w 535"/>
                <a:gd name="T49" fmla="*/ 581 h 602"/>
                <a:gd name="T50" fmla="*/ 134 w 535"/>
                <a:gd name="T51" fmla="*/ 581 h 602"/>
                <a:gd name="T52" fmla="*/ 115 w 535"/>
                <a:gd name="T53" fmla="*/ 543 h 602"/>
                <a:gd name="T54" fmla="*/ 48 w 535"/>
                <a:gd name="T55" fmla="*/ 343 h 602"/>
                <a:gd name="T56" fmla="*/ 86 w 535"/>
                <a:gd name="T57" fmla="*/ 305 h 602"/>
                <a:gd name="T58" fmla="*/ 57 w 535"/>
                <a:gd name="T59" fmla="*/ 276 h 602"/>
                <a:gd name="T60" fmla="*/ 29 w 535"/>
                <a:gd name="T61" fmla="*/ 238 h 602"/>
                <a:gd name="T62" fmla="*/ 29 w 535"/>
                <a:gd name="T63" fmla="*/ 162 h 602"/>
                <a:gd name="T64" fmla="*/ 38 w 535"/>
                <a:gd name="T65" fmla="*/ 114 h 602"/>
                <a:gd name="T66" fmla="*/ 48 w 535"/>
                <a:gd name="T67" fmla="*/ 1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5" h="602">
                  <a:moveTo>
                    <a:pt x="48" y="19"/>
                  </a:moveTo>
                  <a:lnTo>
                    <a:pt x="48" y="19"/>
                  </a:lnTo>
                  <a:cubicBezTo>
                    <a:pt x="67" y="19"/>
                    <a:pt x="77" y="0"/>
                    <a:pt x="86" y="0"/>
                  </a:cubicBezTo>
                  <a:cubicBezTo>
                    <a:pt x="95" y="0"/>
                    <a:pt x="95" y="0"/>
                    <a:pt x="105" y="9"/>
                  </a:cubicBezTo>
                  <a:cubicBezTo>
                    <a:pt x="115" y="9"/>
                    <a:pt x="134" y="19"/>
                    <a:pt x="143" y="19"/>
                  </a:cubicBezTo>
                  <a:cubicBezTo>
                    <a:pt x="153" y="28"/>
                    <a:pt x="153" y="28"/>
                    <a:pt x="153" y="47"/>
                  </a:cubicBezTo>
                  <a:lnTo>
                    <a:pt x="153" y="47"/>
                  </a:lnTo>
                  <a:cubicBezTo>
                    <a:pt x="134" y="143"/>
                    <a:pt x="134" y="143"/>
                    <a:pt x="134" y="143"/>
                  </a:cubicBezTo>
                  <a:cubicBezTo>
                    <a:pt x="153" y="181"/>
                    <a:pt x="162" y="209"/>
                    <a:pt x="182" y="238"/>
                  </a:cubicBezTo>
                  <a:cubicBezTo>
                    <a:pt x="200" y="257"/>
                    <a:pt x="239" y="257"/>
                    <a:pt x="267" y="257"/>
                  </a:cubicBezTo>
                  <a:cubicBezTo>
                    <a:pt x="277" y="267"/>
                    <a:pt x="296" y="286"/>
                    <a:pt x="315" y="286"/>
                  </a:cubicBezTo>
                  <a:cubicBezTo>
                    <a:pt x="372" y="286"/>
                    <a:pt x="382" y="324"/>
                    <a:pt x="420" y="343"/>
                  </a:cubicBezTo>
                  <a:cubicBezTo>
                    <a:pt x="429" y="343"/>
                    <a:pt x="439" y="343"/>
                    <a:pt x="449" y="334"/>
                  </a:cubicBezTo>
                  <a:cubicBezTo>
                    <a:pt x="458" y="334"/>
                    <a:pt x="467" y="324"/>
                    <a:pt x="477" y="324"/>
                  </a:cubicBezTo>
                  <a:cubicBezTo>
                    <a:pt x="487" y="324"/>
                    <a:pt x="487" y="334"/>
                    <a:pt x="496" y="324"/>
                  </a:cubicBezTo>
                  <a:cubicBezTo>
                    <a:pt x="534" y="324"/>
                    <a:pt x="534" y="324"/>
                    <a:pt x="534" y="324"/>
                  </a:cubicBezTo>
                  <a:lnTo>
                    <a:pt x="534" y="324"/>
                  </a:lnTo>
                  <a:cubicBezTo>
                    <a:pt x="534" y="352"/>
                    <a:pt x="525" y="381"/>
                    <a:pt x="515" y="410"/>
                  </a:cubicBezTo>
                  <a:cubicBezTo>
                    <a:pt x="506" y="438"/>
                    <a:pt x="506" y="476"/>
                    <a:pt x="496" y="505"/>
                  </a:cubicBezTo>
                  <a:cubicBezTo>
                    <a:pt x="487" y="524"/>
                    <a:pt x="458" y="524"/>
                    <a:pt x="439" y="543"/>
                  </a:cubicBezTo>
                  <a:cubicBezTo>
                    <a:pt x="439" y="553"/>
                    <a:pt x="449" y="553"/>
                    <a:pt x="439" y="562"/>
                  </a:cubicBezTo>
                  <a:cubicBezTo>
                    <a:pt x="429" y="572"/>
                    <a:pt x="420" y="581"/>
                    <a:pt x="420" y="591"/>
                  </a:cubicBezTo>
                  <a:cubicBezTo>
                    <a:pt x="410" y="591"/>
                    <a:pt x="391" y="601"/>
                    <a:pt x="391" y="601"/>
                  </a:cubicBezTo>
                  <a:cubicBezTo>
                    <a:pt x="382" y="601"/>
                    <a:pt x="363" y="591"/>
                    <a:pt x="344" y="591"/>
                  </a:cubicBezTo>
                  <a:cubicBezTo>
                    <a:pt x="134" y="581"/>
                    <a:pt x="134" y="581"/>
                    <a:pt x="134" y="581"/>
                  </a:cubicBezTo>
                  <a:lnTo>
                    <a:pt x="134" y="581"/>
                  </a:lnTo>
                  <a:cubicBezTo>
                    <a:pt x="115" y="543"/>
                    <a:pt x="115" y="543"/>
                    <a:pt x="115" y="543"/>
                  </a:cubicBezTo>
                  <a:cubicBezTo>
                    <a:pt x="95" y="505"/>
                    <a:pt x="0" y="372"/>
                    <a:pt x="48" y="343"/>
                  </a:cubicBezTo>
                  <a:cubicBezTo>
                    <a:pt x="57" y="334"/>
                    <a:pt x="77" y="305"/>
                    <a:pt x="86" y="305"/>
                  </a:cubicBezTo>
                  <a:cubicBezTo>
                    <a:pt x="86" y="295"/>
                    <a:pt x="57" y="286"/>
                    <a:pt x="57" y="276"/>
                  </a:cubicBezTo>
                  <a:cubicBezTo>
                    <a:pt x="48" y="267"/>
                    <a:pt x="38" y="257"/>
                    <a:pt x="29" y="238"/>
                  </a:cubicBezTo>
                  <a:cubicBezTo>
                    <a:pt x="19" y="219"/>
                    <a:pt x="48" y="190"/>
                    <a:pt x="29" y="162"/>
                  </a:cubicBezTo>
                  <a:cubicBezTo>
                    <a:pt x="19" y="143"/>
                    <a:pt x="29" y="133"/>
                    <a:pt x="38" y="114"/>
                  </a:cubicBezTo>
                  <a:cubicBezTo>
                    <a:pt x="48" y="19"/>
                    <a:pt x="48" y="19"/>
                    <a:pt x="48" y="1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Freeform 29"/>
            <p:cNvSpPr>
              <a:spLocks noChangeArrowheads="1"/>
            </p:cNvSpPr>
            <p:nvPr/>
          </p:nvSpPr>
          <p:spPr bwMode="auto">
            <a:xfrm>
              <a:off x="16264609" y="6204442"/>
              <a:ext cx="492605" cy="317476"/>
            </a:xfrm>
            <a:custGeom>
              <a:avLst/>
              <a:gdLst>
                <a:gd name="T0" fmla="*/ 19 w 992"/>
                <a:gd name="T1" fmla="*/ 286 h 640"/>
                <a:gd name="T2" fmla="*/ 19 w 992"/>
                <a:gd name="T3" fmla="*/ 286 h 640"/>
                <a:gd name="T4" fmla="*/ 181 w 992"/>
                <a:gd name="T5" fmla="*/ 286 h 640"/>
                <a:gd name="T6" fmla="*/ 305 w 992"/>
                <a:gd name="T7" fmla="*/ 258 h 640"/>
                <a:gd name="T8" fmla="*/ 362 w 992"/>
                <a:gd name="T9" fmla="*/ 277 h 640"/>
                <a:gd name="T10" fmla="*/ 419 w 992"/>
                <a:gd name="T11" fmla="*/ 248 h 640"/>
                <a:gd name="T12" fmla="*/ 772 w 992"/>
                <a:gd name="T13" fmla="*/ 86 h 640"/>
                <a:gd name="T14" fmla="*/ 858 w 992"/>
                <a:gd name="T15" fmla="*/ 57 h 640"/>
                <a:gd name="T16" fmla="*/ 858 w 992"/>
                <a:gd name="T17" fmla="*/ 57 h 640"/>
                <a:gd name="T18" fmla="*/ 953 w 992"/>
                <a:gd name="T19" fmla="*/ 0 h 640"/>
                <a:gd name="T20" fmla="*/ 991 w 992"/>
                <a:gd name="T21" fmla="*/ 86 h 640"/>
                <a:gd name="T22" fmla="*/ 991 w 992"/>
                <a:gd name="T23" fmla="*/ 86 h 640"/>
                <a:gd name="T24" fmla="*/ 991 w 992"/>
                <a:gd name="T25" fmla="*/ 553 h 640"/>
                <a:gd name="T26" fmla="*/ 991 w 992"/>
                <a:gd name="T27" fmla="*/ 573 h 640"/>
                <a:gd name="T28" fmla="*/ 791 w 992"/>
                <a:gd name="T29" fmla="*/ 591 h 640"/>
                <a:gd name="T30" fmla="*/ 601 w 992"/>
                <a:gd name="T31" fmla="*/ 630 h 640"/>
                <a:gd name="T32" fmla="*/ 591 w 992"/>
                <a:gd name="T33" fmla="*/ 601 h 640"/>
                <a:gd name="T34" fmla="*/ 534 w 992"/>
                <a:gd name="T35" fmla="*/ 591 h 640"/>
                <a:gd name="T36" fmla="*/ 457 w 992"/>
                <a:gd name="T37" fmla="*/ 563 h 640"/>
                <a:gd name="T38" fmla="*/ 400 w 992"/>
                <a:gd name="T39" fmla="*/ 563 h 640"/>
                <a:gd name="T40" fmla="*/ 400 w 992"/>
                <a:gd name="T41" fmla="*/ 563 h 640"/>
                <a:gd name="T42" fmla="*/ 362 w 992"/>
                <a:gd name="T43" fmla="*/ 563 h 640"/>
                <a:gd name="T44" fmla="*/ 343 w 992"/>
                <a:gd name="T45" fmla="*/ 563 h 640"/>
                <a:gd name="T46" fmla="*/ 315 w 992"/>
                <a:gd name="T47" fmla="*/ 573 h 640"/>
                <a:gd name="T48" fmla="*/ 286 w 992"/>
                <a:gd name="T49" fmla="*/ 582 h 640"/>
                <a:gd name="T50" fmla="*/ 181 w 992"/>
                <a:gd name="T51" fmla="*/ 525 h 640"/>
                <a:gd name="T52" fmla="*/ 133 w 992"/>
                <a:gd name="T53" fmla="*/ 496 h 640"/>
                <a:gd name="T54" fmla="*/ 48 w 992"/>
                <a:gd name="T55" fmla="*/ 477 h 640"/>
                <a:gd name="T56" fmla="*/ 0 w 992"/>
                <a:gd name="T57" fmla="*/ 382 h 640"/>
                <a:gd name="T58" fmla="*/ 19 w 992"/>
                <a:gd name="T59" fmla="*/ 28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2" h="640">
                  <a:moveTo>
                    <a:pt x="19" y="286"/>
                  </a:moveTo>
                  <a:lnTo>
                    <a:pt x="19" y="286"/>
                  </a:lnTo>
                  <a:cubicBezTo>
                    <a:pt x="181" y="286"/>
                    <a:pt x="181" y="286"/>
                    <a:pt x="181" y="286"/>
                  </a:cubicBezTo>
                  <a:cubicBezTo>
                    <a:pt x="229" y="267"/>
                    <a:pt x="257" y="296"/>
                    <a:pt x="305" y="258"/>
                  </a:cubicBezTo>
                  <a:cubicBezTo>
                    <a:pt x="343" y="229"/>
                    <a:pt x="353" y="277"/>
                    <a:pt x="362" y="277"/>
                  </a:cubicBezTo>
                  <a:cubicBezTo>
                    <a:pt x="381" y="277"/>
                    <a:pt x="400" y="258"/>
                    <a:pt x="419" y="248"/>
                  </a:cubicBezTo>
                  <a:cubicBezTo>
                    <a:pt x="543" y="239"/>
                    <a:pt x="658" y="134"/>
                    <a:pt x="772" y="86"/>
                  </a:cubicBezTo>
                  <a:cubicBezTo>
                    <a:pt x="858" y="57"/>
                    <a:pt x="858" y="57"/>
                    <a:pt x="858" y="57"/>
                  </a:cubicBezTo>
                  <a:lnTo>
                    <a:pt x="858" y="57"/>
                  </a:lnTo>
                  <a:cubicBezTo>
                    <a:pt x="953" y="0"/>
                    <a:pt x="953" y="0"/>
                    <a:pt x="953" y="0"/>
                  </a:cubicBezTo>
                  <a:cubicBezTo>
                    <a:pt x="991" y="86"/>
                    <a:pt x="991" y="86"/>
                    <a:pt x="991" y="86"/>
                  </a:cubicBezTo>
                  <a:lnTo>
                    <a:pt x="991" y="86"/>
                  </a:lnTo>
                  <a:cubicBezTo>
                    <a:pt x="991" y="553"/>
                    <a:pt x="991" y="553"/>
                    <a:pt x="991" y="553"/>
                  </a:cubicBezTo>
                  <a:cubicBezTo>
                    <a:pt x="991" y="573"/>
                    <a:pt x="991" y="573"/>
                    <a:pt x="991" y="573"/>
                  </a:cubicBezTo>
                  <a:cubicBezTo>
                    <a:pt x="925" y="582"/>
                    <a:pt x="858" y="582"/>
                    <a:pt x="791" y="591"/>
                  </a:cubicBezTo>
                  <a:cubicBezTo>
                    <a:pt x="734" y="611"/>
                    <a:pt x="667" y="639"/>
                    <a:pt x="601" y="630"/>
                  </a:cubicBezTo>
                  <a:cubicBezTo>
                    <a:pt x="601" y="611"/>
                    <a:pt x="620" y="611"/>
                    <a:pt x="591" y="601"/>
                  </a:cubicBezTo>
                  <a:cubicBezTo>
                    <a:pt x="572" y="591"/>
                    <a:pt x="553" y="591"/>
                    <a:pt x="534" y="591"/>
                  </a:cubicBezTo>
                  <a:cubicBezTo>
                    <a:pt x="505" y="591"/>
                    <a:pt x="486" y="544"/>
                    <a:pt x="457" y="563"/>
                  </a:cubicBezTo>
                  <a:cubicBezTo>
                    <a:pt x="448" y="582"/>
                    <a:pt x="419" y="553"/>
                    <a:pt x="400" y="563"/>
                  </a:cubicBezTo>
                  <a:lnTo>
                    <a:pt x="400" y="563"/>
                  </a:lnTo>
                  <a:cubicBezTo>
                    <a:pt x="362" y="563"/>
                    <a:pt x="362" y="563"/>
                    <a:pt x="362" y="563"/>
                  </a:cubicBezTo>
                  <a:cubicBezTo>
                    <a:pt x="353" y="573"/>
                    <a:pt x="353" y="563"/>
                    <a:pt x="343" y="563"/>
                  </a:cubicBezTo>
                  <a:cubicBezTo>
                    <a:pt x="333" y="563"/>
                    <a:pt x="324" y="573"/>
                    <a:pt x="315" y="573"/>
                  </a:cubicBezTo>
                  <a:cubicBezTo>
                    <a:pt x="305" y="582"/>
                    <a:pt x="295" y="582"/>
                    <a:pt x="286" y="582"/>
                  </a:cubicBezTo>
                  <a:cubicBezTo>
                    <a:pt x="248" y="563"/>
                    <a:pt x="238" y="525"/>
                    <a:pt x="181" y="525"/>
                  </a:cubicBezTo>
                  <a:cubicBezTo>
                    <a:pt x="162" y="525"/>
                    <a:pt x="143" y="506"/>
                    <a:pt x="133" y="496"/>
                  </a:cubicBezTo>
                  <a:cubicBezTo>
                    <a:pt x="105" y="496"/>
                    <a:pt x="66" y="496"/>
                    <a:pt x="48" y="477"/>
                  </a:cubicBezTo>
                  <a:cubicBezTo>
                    <a:pt x="28" y="448"/>
                    <a:pt x="19" y="420"/>
                    <a:pt x="0" y="382"/>
                  </a:cubicBezTo>
                  <a:cubicBezTo>
                    <a:pt x="19" y="286"/>
                    <a:pt x="19" y="286"/>
                    <a:pt x="19" y="28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Freeform 30"/>
            <p:cNvSpPr>
              <a:spLocks noChangeArrowheads="1"/>
            </p:cNvSpPr>
            <p:nvPr/>
          </p:nvSpPr>
          <p:spPr bwMode="auto">
            <a:xfrm>
              <a:off x="16358752" y="6672993"/>
              <a:ext cx="446627" cy="223328"/>
            </a:xfrm>
            <a:custGeom>
              <a:avLst/>
              <a:gdLst>
                <a:gd name="T0" fmla="*/ 706 w 898"/>
                <a:gd name="T1" fmla="*/ 58 h 450"/>
                <a:gd name="T2" fmla="*/ 706 w 898"/>
                <a:gd name="T3" fmla="*/ 58 h 450"/>
                <a:gd name="T4" fmla="*/ 840 w 898"/>
                <a:gd name="T5" fmla="*/ 105 h 450"/>
                <a:gd name="T6" fmla="*/ 859 w 898"/>
                <a:gd name="T7" fmla="*/ 124 h 450"/>
                <a:gd name="T8" fmla="*/ 878 w 898"/>
                <a:gd name="T9" fmla="*/ 172 h 450"/>
                <a:gd name="T10" fmla="*/ 840 w 898"/>
                <a:gd name="T11" fmla="*/ 210 h 450"/>
                <a:gd name="T12" fmla="*/ 782 w 898"/>
                <a:gd name="T13" fmla="*/ 248 h 450"/>
                <a:gd name="T14" fmla="*/ 782 w 898"/>
                <a:gd name="T15" fmla="*/ 296 h 450"/>
                <a:gd name="T16" fmla="*/ 754 w 898"/>
                <a:gd name="T17" fmla="*/ 305 h 450"/>
                <a:gd name="T18" fmla="*/ 735 w 898"/>
                <a:gd name="T19" fmla="*/ 344 h 450"/>
                <a:gd name="T20" fmla="*/ 735 w 898"/>
                <a:gd name="T21" fmla="*/ 392 h 450"/>
                <a:gd name="T22" fmla="*/ 725 w 898"/>
                <a:gd name="T23" fmla="*/ 449 h 450"/>
                <a:gd name="T24" fmla="*/ 725 w 898"/>
                <a:gd name="T25" fmla="*/ 449 h 450"/>
                <a:gd name="T26" fmla="*/ 678 w 898"/>
                <a:gd name="T27" fmla="*/ 439 h 450"/>
                <a:gd name="T28" fmla="*/ 353 w 898"/>
                <a:gd name="T29" fmla="*/ 382 h 450"/>
                <a:gd name="T30" fmla="*/ 210 w 898"/>
                <a:gd name="T31" fmla="*/ 382 h 450"/>
                <a:gd name="T32" fmla="*/ 29 w 898"/>
                <a:gd name="T33" fmla="*/ 430 h 450"/>
                <a:gd name="T34" fmla="*/ 29 w 898"/>
                <a:gd name="T35" fmla="*/ 430 h 450"/>
                <a:gd name="T36" fmla="*/ 0 w 898"/>
                <a:gd name="T37" fmla="*/ 315 h 450"/>
                <a:gd name="T38" fmla="*/ 10 w 898"/>
                <a:gd name="T39" fmla="*/ 239 h 450"/>
                <a:gd name="T40" fmla="*/ 58 w 898"/>
                <a:gd name="T41" fmla="*/ 229 h 450"/>
                <a:gd name="T42" fmla="*/ 125 w 898"/>
                <a:gd name="T43" fmla="*/ 201 h 450"/>
                <a:gd name="T44" fmla="*/ 125 w 898"/>
                <a:gd name="T45" fmla="*/ 115 h 450"/>
                <a:gd name="T46" fmla="*/ 182 w 898"/>
                <a:gd name="T47" fmla="*/ 105 h 450"/>
                <a:gd name="T48" fmla="*/ 210 w 898"/>
                <a:gd name="T49" fmla="*/ 38 h 450"/>
                <a:gd name="T50" fmla="*/ 248 w 898"/>
                <a:gd name="T51" fmla="*/ 115 h 450"/>
                <a:gd name="T52" fmla="*/ 325 w 898"/>
                <a:gd name="T53" fmla="*/ 143 h 450"/>
                <a:gd name="T54" fmla="*/ 382 w 898"/>
                <a:gd name="T55" fmla="*/ 115 h 450"/>
                <a:gd name="T56" fmla="*/ 449 w 898"/>
                <a:gd name="T57" fmla="*/ 77 h 450"/>
                <a:gd name="T58" fmla="*/ 573 w 898"/>
                <a:gd name="T59" fmla="*/ 19 h 450"/>
                <a:gd name="T60" fmla="*/ 620 w 898"/>
                <a:gd name="T61" fmla="*/ 48 h 450"/>
                <a:gd name="T62" fmla="*/ 668 w 898"/>
                <a:gd name="T63" fmla="*/ 67 h 450"/>
                <a:gd name="T64" fmla="*/ 706 w 898"/>
                <a:gd name="T65" fmla="*/ 5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8" h="450">
                  <a:moveTo>
                    <a:pt x="706" y="58"/>
                  </a:moveTo>
                  <a:lnTo>
                    <a:pt x="706" y="58"/>
                  </a:lnTo>
                  <a:cubicBezTo>
                    <a:pt x="754" y="77"/>
                    <a:pt x="801" y="86"/>
                    <a:pt x="840" y="105"/>
                  </a:cubicBezTo>
                  <a:cubicBezTo>
                    <a:pt x="859" y="115"/>
                    <a:pt x="859" y="115"/>
                    <a:pt x="859" y="124"/>
                  </a:cubicBezTo>
                  <a:cubicBezTo>
                    <a:pt x="859" y="153"/>
                    <a:pt x="897" y="143"/>
                    <a:pt x="878" y="172"/>
                  </a:cubicBezTo>
                  <a:cubicBezTo>
                    <a:pt x="868" y="182"/>
                    <a:pt x="849" y="201"/>
                    <a:pt x="840" y="210"/>
                  </a:cubicBezTo>
                  <a:cubicBezTo>
                    <a:pt x="830" y="229"/>
                    <a:pt x="792" y="229"/>
                    <a:pt x="782" y="248"/>
                  </a:cubicBezTo>
                  <a:cubicBezTo>
                    <a:pt x="773" y="267"/>
                    <a:pt x="821" y="267"/>
                    <a:pt x="782" y="296"/>
                  </a:cubicBezTo>
                  <a:cubicBezTo>
                    <a:pt x="763" y="296"/>
                    <a:pt x="754" y="296"/>
                    <a:pt x="754" y="305"/>
                  </a:cubicBezTo>
                  <a:cubicBezTo>
                    <a:pt x="744" y="325"/>
                    <a:pt x="744" y="334"/>
                    <a:pt x="735" y="344"/>
                  </a:cubicBezTo>
                  <a:cubicBezTo>
                    <a:pt x="725" y="353"/>
                    <a:pt x="735" y="382"/>
                    <a:pt x="735" y="392"/>
                  </a:cubicBezTo>
                  <a:cubicBezTo>
                    <a:pt x="735" y="410"/>
                    <a:pt x="725" y="439"/>
                    <a:pt x="725" y="449"/>
                  </a:cubicBezTo>
                  <a:lnTo>
                    <a:pt x="725" y="449"/>
                  </a:lnTo>
                  <a:cubicBezTo>
                    <a:pt x="706" y="449"/>
                    <a:pt x="687" y="439"/>
                    <a:pt x="678" y="439"/>
                  </a:cubicBezTo>
                  <a:cubicBezTo>
                    <a:pt x="582" y="430"/>
                    <a:pt x="439" y="430"/>
                    <a:pt x="353" y="382"/>
                  </a:cubicBezTo>
                  <a:cubicBezTo>
                    <a:pt x="267" y="344"/>
                    <a:pt x="277" y="334"/>
                    <a:pt x="210" y="382"/>
                  </a:cubicBezTo>
                  <a:cubicBezTo>
                    <a:pt x="163" y="420"/>
                    <a:pt x="96" y="430"/>
                    <a:pt x="29" y="430"/>
                  </a:cubicBezTo>
                  <a:lnTo>
                    <a:pt x="29" y="430"/>
                  </a:lnTo>
                  <a:cubicBezTo>
                    <a:pt x="0" y="315"/>
                    <a:pt x="0" y="315"/>
                    <a:pt x="0" y="315"/>
                  </a:cubicBezTo>
                  <a:cubicBezTo>
                    <a:pt x="10" y="296"/>
                    <a:pt x="0" y="267"/>
                    <a:pt x="10" y="239"/>
                  </a:cubicBezTo>
                  <a:cubicBezTo>
                    <a:pt x="20" y="210"/>
                    <a:pt x="29" y="229"/>
                    <a:pt x="58" y="229"/>
                  </a:cubicBezTo>
                  <a:cubicBezTo>
                    <a:pt x="86" y="267"/>
                    <a:pt x="134" y="229"/>
                    <a:pt x="125" y="201"/>
                  </a:cubicBezTo>
                  <a:cubicBezTo>
                    <a:pt x="115" y="182"/>
                    <a:pt x="125" y="134"/>
                    <a:pt x="125" y="115"/>
                  </a:cubicBezTo>
                  <a:cubicBezTo>
                    <a:pt x="125" y="77"/>
                    <a:pt x="163" y="124"/>
                    <a:pt x="182" y="105"/>
                  </a:cubicBezTo>
                  <a:cubicBezTo>
                    <a:pt x="191" y="86"/>
                    <a:pt x="182" y="38"/>
                    <a:pt x="210" y="38"/>
                  </a:cubicBezTo>
                  <a:cubicBezTo>
                    <a:pt x="258" y="38"/>
                    <a:pt x="220" y="105"/>
                    <a:pt x="248" y="115"/>
                  </a:cubicBezTo>
                  <a:cubicBezTo>
                    <a:pt x="267" y="124"/>
                    <a:pt x="315" y="143"/>
                    <a:pt x="325" y="143"/>
                  </a:cubicBezTo>
                  <a:cubicBezTo>
                    <a:pt x="353" y="134"/>
                    <a:pt x="344" y="105"/>
                    <a:pt x="382" y="115"/>
                  </a:cubicBezTo>
                  <a:cubicBezTo>
                    <a:pt x="420" y="124"/>
                    <a:pt x="449" y="134"/>
                    <a:pt x="449" y="77"/>
                  </a:cubicBezTo>
                  <a:cubicBezTo>
                    <a:pt x="449" y="0"/>
                    <a:pt x="506" y="29"/>
                    <a:pt x="573" y="19"/>
                  </a:cubicBezTo>
                  <a:cubicBezTo>
                    <a:pt x="582" y="29"/>
                    <a:pt x="601" y="38"/>
                    <a:pt x="620" y="48"/>
                  </a:cubicBezTo>
                  <a:cubicBezTo>
                    <a:pt x="639" y="48"/>
                    <a:pt x="659" y="58"/>
                    <a:pt x="668" y="67"/>
                  </a:cubicBezTo>
                  <a:cubicBezTo>
                    <a:pt x="687" y="77"/>
                    <a:pt x="697" y="77"/>
                    <a:pt x="706" y="5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Freeform 31"/>
            <p:cNvSpPr>
              <a:spLocks noChangeArrowheads="1"/>
            </p:cNvSpPr>
            <p:nvPr/>
          </p:nvSpPr>
          <p:spPr bwMode="auto">
            <a:xfrm>
              <a:off x="16264610" y="6473748"/>
              <a:ext cx="521065" cy="411624"/>
            </a:xfrm>
            <a:custGeom>
              <a:avLst/>
              <a:gdLst>
                <a:gd name="T0" fmla="*/ 400 w 1050"/>
                <a:gd name="T1" fmla="*/ 19 h 831"/>
                <a:gd name="T2" fmla="*/ 400 w 1050"/>
                <a:gd name="T3" fmla="*/ 19 h 831"/>
                <a:gd name="T4" fmla="*/ 457 w 1050"/>
                <a:gd name="T5" fmla="*/ 19 h 831"/>
                <a:gd name="T6" fmla="*/ 534 w 1050"/>
                <a:gd name="T7" fmla="*/ 47 h 831"/>
                <a:gd name="T8" fmla="*/ 591 w 1050"/>
                <a:gd name="T9" fmla="*/ 57 h 831"/>
                <a:gd name="T10" fmla="*/ 601 w 1050"/>
                <a:gd name="T11" fmla="*/ 86 h 831"/>
                <a:gd name="T12" fmla="*/ 791 w 1050"/>
                <a:gd name="T13" fmla="*/ 47 h 831"/>
                <a:gd name="T14" fmla="*/ 991 w 1050"/>
                <a:gd name="T15" fmla="*/ 29 h 831"/>
                <a:gd name="T16" fmla="*/ 991 w 1050"/>
                <a:gd name="T17" fmla="*/ 29 h 831"/>
                <a:gd name="T18" fmla="*/ 972 w 1050"/>
                <a:gd name="T19" fmla="*/ 124 h 831"/>
                <a:gd name="T20" fmla="*/ 1001 w 1050"/>
                <a:gd name="T21" fmla="*/ 238 h 831"/>
                <a:gd name="T22" fmla="*/ 963 w 1050"/>
                <a:gd name="T23" fmla="*/ 315 h 831"/>
                <a:gd name="T24" fmla="*/ 925 w 1050"/>
                <a:gd name="T25" fmla="*/ 372 h 831"/>
                <a:gd name="T26" fmla="*/ 887 w 1050"/>
                <a:gd name="T27" fmla="*/ 458 h 831"/>
                <a:gd name="T28" fmla="*/ 896 w 1050"/>
                <a:gd name="T29" fmla="*/ 458 h 831"/>
                <a:gd name="T30" fmla="*/ 896 w 1050"/>
                <a:gd name="T31" fmla="*/ 458 h 831"/>
                <a:gd name="T32" fmla="*/ 858 w 1050"/>
                <a:gd name="T33" fmla="*/ 467 h 831"/>
                <a:gd name="T34" fmla="*/ 810 w 1050"/>
                <a:gd name="T35" fmla="*/ 448 h 831"/>
                <a:gd name="T36" fmla="*/ 763 w 1050"/>
                <a:gd name="T37" fmla="*/ 419 h 831"/>
                <a:gd name="T38" fmla="*/ 639 w 1050"/>
                <a:gd name="T39" fmla="*/ 477 h 831"/>
                <a:gd name="T40" fmla="*/ 572 w 1050"/>
                <a:gd name="T41" fmla="*/ 515 h 831"/>
                <a:gd name="T42" fmla="*/ 515 w 1050"/>
                <a:gd name="T43" fmla="*/ 543 h 831"/>
                <a:gd name="T44" fmla="*/ 438 w 1050"/>
                <a:gd name="T45" fmla="*/ 515 h 831"/>
                <a:gd name="T46" fmla="*/ 400 w 1050"/>
                <a:gd name="T47" fmla="*/ 438 h 831"/>
                <a:gd name="T48" fmla="*/ 372 w 1050"/>
                <a:gd name="T49" fmla="*/ 505 h 831"/>
                <a:gd name="T50" fmla="*/ 315 w 1050"/>
                <a:gd name="T51" fmla="*/ 515 h 831"/>
                <a:gd name="T52" fmla="*/ 315 w 1050"/>
                <a:gd name="T53" fmla="*/ 601 h 831"/>
                <a:gd name="T54" fmla="*/ 248 w 1050"/>
                <a:gd name="T55" fmla="*/ 629 h 831"/>
                <a:gd name="T56" fmla="*/ 200 w 1050"/>
                <a:gd name="T57" fmla="*/ 639 h 831"/>
                <a:gd name="T58" fmla="*/ 190 w 1050"/>
                <a:gd name="T59" fmla="*/ 715 h 831"/>
                <a:gd name="T60" fmla="*/ 219 w 1050"/>
                <a:gd name="T61" fmla="*/ 830 h 831"/>
                <a:gd name="T62" fmla="*/ 219 w 1050"/>
                <a:gd name="T63" fmla="*/ 830 h 831"/>
                <a:gd name="T64" fmla="*/ 133 w 1050"/>
                <a:gd name="T65" fmla="*/ 830 h 831"/>
                <a:gd name="T66" fmla="*/ 133 w 1050"/>
                <a:gd name="T67" fmla="*/ 830 h 831"/>
                <a:gd name="T68" fmla="*/ 133 w 1050"/>
                <a:gd name="T69" fmla="*/ 734 h 831"/>
                <a:gd name="T70" fmla="*/ 105 w 1050"/>
                <a:gd name="T71" fmla="*/ 696 h 831"/>
                <a:gd name="T72" fmla="*/ 95 w 1050"/>
                <a:gd name="T73" fmla="*/ 658 h 831"/>
                <a:gd name="T74" fmla="*/ 66 w 1050"/>
                <a:gd name="T75" fmla="*/ 601 h 831"/>
                <a:gd name="T76" fmla="*/ 28 w 1050"/>
                <a:gd name="T77" fmla="*/ 543 h 831"/>
                <a:gd name="T78" fmla="*/ 9 w 1050"/>
                <a:gd name="T79" fmla="*/ 505 h 831"/>
                <a:gd name="T80" fmla="*/ 9 w 1050"/>
                <a:gd name="T81" fmla="*/ 419 h 831"/>
                <a:gd name="T82" fmla="*/ 9 w 1050"/>
                <a:gd name="T83" fmla="*/ 419 h 831"/>
                <a:gd name="T84" fmla="*/ 9 w 1050"/>
                <a:gd name="T85" fmla="*/ 372 h 831"/>
                <a:gd name="T86" fmla="*/ 0 w 1050"/>
                <a:gd name="T87" fmla="*/ 333 h 831"/>
                <a:gd name="T88" fmla="*/ 0 w 1050"/>
                <a:gd name="T89" fmla="*/ 296 h 831"/>
                <a:gd name="T90" fmla="*/ 0 w 1050"/>
                <a:gd name="T91" fmla="*/ 276 h 831"/>
                <a:gd name="T92" fmla="*/ 0 w 1050"/>
                <a:gd name="T93" fmla="*/ 276 h 831"/>
                <a:gd name="T94" fmla="*/ 210 w 1050"/>
                <a:gd name="T95" fmla="*/ 286 h 831"/>
                <a:gd name="T96" fmla="*/ 257 w 1050"/>
                <a:gd name="T97" fmla="*/ 296 h 831"/>
                <a:gd name="T98" fmla="*/ 286 w 1050"/>
                <a:gd name="T99" fmla="*/ 286 h 831"/>
                <a:gd name="T100" fmla="*/ 305 w 1050"/>
                <a:gd name="T101" fmla="*/ 257 h 831"/>
                <a:gd name="T102" fmla="*/ 305 w 1050"/>
                <a:gd name="T103" fmla="*/ 238 h 831"/>
                <a:gd name="T104" fmla="*/ 362 w 1050"/>
                <a:gd name="T105" fmla="*/ 200 h 831"/>
                <a:gd name="T106" fmla="*/ 381 w 1050"/>
                <a:gd name="T107" fmla="*/ 105 h 831"/>
                <a:gd name="T108" fmla="*/ 400 w 1050"/>
                <a:gd name="T109" fmla="*/ 19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0" h="831">
                  <a:moveTo>
                    <a:pt x="400" y="19"/>
                  </a:moveTo>
                  <a:lnTo>
                    <a:pt x="400" y="19"/>
                  </a:lnTo>
                  <a:cubicBezTo>
                    <a:pt x="419" y="9"/>
                    <a:pt x="448" y="38"/>
                    <a:pt x="457" y="19"/>
                  </a:cubicBezTo>
                  <a:cubicBezTo>
                    <a:pt x="486" y="0"/>
                    <a:pt x="505" y="47"/>
                    <a:pt x="534" y="47"/>
                  </a:cubicBezTo>
                  <a:cubicBezTo>
                    <a:pt x="553" y="47"/>
                    <a:pt x="572" y="47"/>
                    <a:pt x="591" y="57"/>
                  </a:cubicBezTo>
                  <a:cubicBezTo>
                    <a:pt x="620" y="67"/>
                    <a:pt x="601" y="67"/>
                    <a:pt x="601" y="86"/>
                  </a:cubicBezTo>
                  <a:cubicBezTo>
                    <a:pt x="667" y="95"/>
                    <a:pt x="734" y="67"/>
                    <a:pt x="791" y="47"/>
                  </a:cubicBezTo>
                  <a:cubicBezTo>
                    <a:pt x="858" y="38"/>
                    <a:pt x="925" y="38"/>
                    <a:pt x="991" y="29"/>
                  </a:cubicBezTo>
                  <a:lnTo>
                    <a:pt x="991" y="29"/>
                  </a:lnTo>
                  <a:cubicBezTo>
                    <a:pt x="972" y="124"/>
                    <a:pt x="972" y="124"/>
                    <a:pt x="972" y="124"/>
                  </a:cubicBezTo>
                  <a:cubicBezTo>
                    <a:pt x="963" y="171"/>
                    <a:pt x="963" y="210"/>
                    <a:pt x="1001" y="238"/>
                  </a:cubicBezTo>
                  <a:cubicBezTo>
                    <a:pt x="1049" y="276"/>
                    <a:pt x="982" y="296"/>
                    <a:pt x="963" y="315"/>
                  </a:cubicBezTo>
                  <a:cubicBezTo>
                    <a:pt x="953" y="333"/>
                    <a:pt x="934" y="353"/>
                    <a:pt x="925" y="372"/>
                  </a:cubicBezTo>
                  <a:cubicBezTo>
                    <a:pt x="915" y="400"/>
                    <a:pt x="906" y="438"/>
                    <a:pt x="887" y="458"/>
                  </a:cubicBezTo>
                  <a:lnTo>
                    <a:pt x="896" y="458"/>
                  </a:lnTo>
                  <a:lnTo>
                    <a:pt x="896" y="458"/>
                  </a:lnTo>
                  <a:cubicBezTo>
                    <a:pt x="887" y="477"/>
                    <a:pt x="877" y="477"/>
                    <a:pt x="858" y="467"/>
                  </a:cubicBezTo>
                  <a:cubicBezTo>
                    <a:pt x="849" y="458"/>
                    <a:pt x="829" y="448"/>
                    <a:pt x="810" y="448"/>
                  </a:cubicBezTo>
                  <a:cubicBezTo>
                    <a:pt x="791" y="438"/>
                    <a:pt x="772" y="429"/>
                    <a:pt x="763" y="419"/>
                  </a:cubicBezTo>
                  <a:cubicBezTo>
                    <a:pt x="696" y="429"/>
                    <a:pt x="639" y="400"/>
                    <a:pt x="639" y="477"/>
                  </a:cubicBezTo>
                  <a:cubicBezTo>
                    <a:pt x="639" y="534"/>
                    <a:pt x="610" y="524"/>
                    <a:pt x="572" y="515"/>
                  </a:cubicBezTo>
                  <a:cubicBezTo>
                    <a:pt x="534" y="505"/>
                    <a:pt x="543" y="534"/>
                    <a:pt x="515" y="543"/>
                  </a:cubicBezTo>
                  <a:cubicBezTo>
                    <a:pt x="505" y="543"/>
                    <a:pt x="457" y="524"/>
                    <a:pt x="438" y="515"/>
                  </a:cubicBezTo>
                  <a:cubicBezTo>
                    <a:pt x="410" y="505"/>
                    <a:pt x="448" y="438"/>
                    <a:pt x="400" y="438"/>
                  </a:cubicBezTo>
                  <a:cubicBezTo>
                    <a:pt x="372" y="438"/>
                    <a:pt x="381" y="486"/>
                    <a:pt x="372" y="505"/>
                  </a:cubicBezTo>
                  <a:cubicBezTo>
                    <a:pt x="353" y="524"/>
                    <a:pt x="315" y="477"/>
                    <a:pt x="315" y="515"/>
                  </a:cubicBezTo>
                  <a:cubicBezTo>
                    <a:pt x="315" y="534"/>
                    <a:pt x="305" y="582"/>
                    <a:pt x="315" y="601"/>
                  </a:cubicBezTo>
                  <a:cubicBezTo>
                    <a:pt x="324" y="629"/>
                    <a:pt x="276" y="667"/>
                    <a:pt x="248" y="629"/>
                  </a:cubicBezTo>
                  <a:cubicBezTo>
                    <a:pt x="219" y="629"/>
                    <a:pt x="210" y="610"/>
                    <a:pt x="200" y="639"/>
                  </a:cubicBezTo>
                  <a:cubicBezTo>
                    <a:pt x="190" y="667"/>
                    <a:pt x="200" y="696"/>
                    <a:pt x="190" y="715"/>
                  </a:cubicBezTo>
                  <a:cubicBezTo>
                    <a:pt x="219" y="830"/>
                    <a:pt x="219" y="830"/>
                    <a:pt x="219" y="830"/>
                  </a:cubicBezTo>
                  <a:lnTo>
                    <a:pt x="219" y="830"/>
                  </a:lnTo>
                  <a:cubicBezTo>
                    <a:pt x="190" y="830"/>
                    <a:pt x="162" y="830"/>
                    <a:pt x="133" y="830"/>
                  </a:cubicBezTo>
                  <a:lnTo>
                    <a:pt x="133" y="830"/>
                  </a:lnTo>
                  <a:cubicBezTo>
                    <a:pt x="124" y="810"/>
                    <a:pt x="124" y="753"/>
                    <a:pt x="133" y="734"/>
                  </a:cubicBezTo>
                  <a:cubicBezTo>
                    <a:pt x="162" y="705"/>
                    <a:pt x="114" y="715"/>
                    <a:pt x="105" y="696"/>
                  </a:cubicBezTo>
                  <a:cubicBezTo>
                    <a:pt x="95" y="687"/>
                    <a:pt x="95" y="667"/>
                    <a:pt x="95" y="658"/>
                  </a:cubicBezTo>
                  <a:cubicBezTo>
                    <a:pt x="86" y="639"/>
                    <a:pt x="76" y="620"/>
                    <a:pt x="66" y="601"/>
                  </a:cubicBezTo>
                  <a:cubicBezTo>
                    <a:pt x="66" y="563"/>
                    <a:pt x="38" y="563"/>
                    <a:pt x="28" y="543"/>
                  </a:cubicBezTo>
                  <a:cubicBezTo>
                    <a:pt x="19" y="524"/>
                    <a:pt x="19" y="515"/>
                    <a:pt x="9" y="505"/>
                  </a:cubicBezTo>
                  <a:cubicBezTo>
                    <a:pt x="9" y="419"/>
                    <a:pt x="9" y="419"/>
                    <a:pt x="9" y="419"/>
                  </a:cubicBezTo>
                  <a:lnTo>
                    <a:pt x="9" y="419"/>
                  </a:lnTo>
                  <a:cubicBezTo>
                    <a:pt x="9" y="400"/>
                    <a:pt x="9" y="391"/>
                    <a:pt x="9" y="372"/>
                  </a:cubicBezTo>
                  <a:cubicBezTo>
                    <a:pt x="9" y="362"/>
                    <a:pt x="0" y="343"/>
                    <a:pt x="0" y="333"/>
                  </a:cubicBezTo>
                  <a:cubicBezTo>
                    <a:pt x="0" y="324"/>
                    <a:pt x="9" y="305"/>
                    <a:pt x="0" y="296"/>
                  </a:cubicBezTo>
                  <a:cubicBezTo>
                    <a:pt x="0" y="296"/>
                    <a:pt x="0" y="286"/>
                    <a:pt x="0" y="276"/>
                  </a:cubicBezTo>
                  <a:lnTo>
                    <a:pt x="0" y="276"/>
                  </a:lnTo>
                  <a:cubicBezTo>
                    <a:pt x="210" y="286"/>
                    <a:pt x="210" y="286"/>
                    <a:pt x="210" y="286"/>
                  </a:cubicBezTo>
                  <a:cubicBezTo>
                    <a:pt x="229" y="286"/>
                    <a:pt x="248" y="296"/>
                    <a:pt x="257" y="296"/>
                  </a:cubicBezTo>
                  <a:cubicBezTo>
                    <a:pt x="257" y="296"/>
                    <a:pt x="276" y="286"/>
                    <a:pt x="286" y="286"/>
                  </a:cubicBezTo>
                  <a:cubicBezTo>
                    <a:pt x="286" y="276"/>
                    <a:pt x="295" y="267"/>
                    <a:pt x="305" y="257"/>
                  </a:cubicBezTo>
                  <a:cubicBezTo>
                    <a:pt x="315" y="248"/>
                    <a:pt x="305" y="248"/>
                    <a:pt x="305" y="238"/>
                  </a:cubicBezTo>
                  <a:cubicBezTo>
                    <a:pt x="324" y="219"/>
                    <a:pt x="353" y="219"/>
                    <a:pt x="362" y="200"/>
                  </a:cubicBezTo>
                  <a:cubicBezTo>
                    <a:pt x="372" y="171"/>
                    <a:pt x="372" y="133"/>
                    <a:pt x="381" y="105"/>
                  </a:cubicBezTo>
                  <a:cubicBezTo>
                    <a:pt x="391" y="76"/>
                    <a:pt x="400" y="47"/>
                    <a:pt x="400" y="1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Freeform 32"/>
            <p:cNvSpPr>
              <a:spLocks noChangeArrowheads="1"/>
            </p:cNvSpPr>
            <p:nvPr/>
          </p:nvSpPr>
          <p:spPr bwMode="auto">
            <a:xfrm>
              <a:off x="15951533" y="4128804"/>
              <a:ext cx="715916" cy="650278"/>
            </a:xfrm>
            <a:custGeom>
              <a:avLst/>
              <a:gdLst>
                <a:gd name="T0" fmla="*/ 86 w 1441"/>
                <a:gd name="T1" fmla="*/ 115 h 1308"/>
                <a:gd name="T2" fmla="*/ 86 w 1441"/>
                <a:gd name="T3" fmla="*/ 115 h 1308"/>
                <a:gd name="T4" fmla="*/ 181 w 1441"/>
                <a:gd name="T5" fmla="*/ 105 h 1308"/>
                <a:gd name="T6" fmla="*/ 315 w 1441"/>
                <a:gd name="T7" fmla="*/ 96 h 1308"/>
                <a:gd name="T8" fmla="*/ 449 w 1441"/>
                <a:gd name="T9" fmla="*/ 29 h 1308"/>
                <a:gd name="T10" fmla="*/ 725 w 1441"/>
                <a:gd name="T11" fmla="*/ 29 h 1308"/>
                <a:gd name="T12" fmla="*/ 887 w 1441"/>
                <a:gd name="T13" fmla="*/ 67 h 1308"/>
                <a:gd name="T14" fmla="*/ 1049 w 1441"/>
                <a:gd name="T15" fmla="*/ 143 h 1308"/>
                <a:gd name="T16" fmla="*/ 1068 w 1441"/>
                <a:gd name="T17" fmla="*/ 401 h 1308"/>
                <a:gd name="T18" fmla="*/ 1107 w 1441"/>
                <a:gd name="T19" fmla="*/ 448 h 1308"/>
                <a:gd name="T20" fmla="*/ 1107 w 1441"/>
                <a:gd name="T21" fmla="*/ 487 h 1308"/>
                <a:gd name="T22" fmla="*/ 1107 w 1441"/>
                <a:gd name="T23" fmla="*/ 515 h 1308"/>
                <a:gd name="T24" fmla="*/ 1154 w 1441"/>
                <a:gd name="T25" fmla="*/ 544 h 1308"/>
                <a:gd name="T26" fmla="*/ 1154 w 1441"/>
                <a:gd name="T27" fmla="*/ 544 h 1308"/>
                <a:gd name="T28" fmla="*/ 1173 w 1441"/>
                <a:gd name="T29" fmla="*/ 630 h 1308"/>
                <a:gd name="T30" fmla="*/ 1221 w 1441"/>
                <a:gd name="T31" fmla="*/ 677 h 1308"/>
                <a:gd name="T32" fmla="*/ 1192 w 1441"/>
                <a:gd name="T33" fmla="*/ 811 h 1308"/>
                <a:gd name="T34" fmla="*/ 1173 w 1441"/>
                <a:gd name="T35" fmla="*/ 925 h 1308"/>
                <a:gd name="T36" fmla="*/ 1164 w 1441"/>
                <a:gd name="T37" fmla="*/ 992 h 1308"/>
                <a:gd name="T38" fmla="*/ 1154 w 1441"/>
                <a:gd name="T39" fmla="*/ 1040 h 1308"/>
                <a:gd name="T40" fmla="*/ 1240 w 1441"/>
                <a:gd name="T41" fmla="*/ 1087 h 1308"/>
                <a:gd name="T42" fmla="*/ 1402 w 1441"/>
                <a:gd name="T43" fmla="*/ 1183 h 1308"/>
                <a:gd name="T44" fmla="*/ 1383 w 1441"/>
                <a:gd name="T45" fmla="*/ 1259 h 1308"/>
                <a:gd name="T46" fmla="*/ 1383 w 1441"/>
                <a:gd name="T47" fmla="*/ 1259 h 1308"/>
                <a:gd name="T48" fmla="*/ 1335 w 1441"/>
                <a:gd name="T49" fmla="*/ 1192 h 1308"/>
                <a:gd name="T50" fmla="*/ 1221 w 1441"/>
                <a:gd name="T51" fmla="*/ 1135 h 1308"/>
                <a:gd name="T52" fmla="*/ 1011 w 1441"/>
                <a:gd name="T53" fmla="*/ 1250 h 1308"/>
                <a:gd name="T54" fmla="*/ 830 w 1441"/>
                <a:gd name="T55" fmla="*/ 1240 h 1308"/>
                <a:gd name="T56" fmla="*/ 658 w 1441"/>
                <a:gd name="T57" fmla="*/ 1250 h 1308"/>
                <a:gd name="T58" fmla="*/ 591 w 1441"/>
                <a:gd name="T59" fmla="*/ 1211 h 1308"/>
                <a:gd name="T60" fmla="*/ 496 w 1441"/>
                <a:gd name="T61" fmla="*/ 1268 h 1308"/>
                <a:gd name="T62" fmla="*/ 353 w 1441"/>
                <a:gd name="T63" fmla="*/ 1230 h 1308"/>
                <a:gd name="T64" fmla="*/ 277 w 1441"/>
                <a:gd name="T65" fmla="*/ 1049 h 1308"/>
                <a:gd name="T66" fmla="*/ 210 w 1441"/>
                <a:gd name="T67" fmla="*/ 935 h 1308"/>
                <a:gd name="T68" fmla="*/ 144 w 1441"/>
                <a:gd name="T69" fmla="*/ 820 h 1308"/>
                <a:gd name="T70" fmla="*/ 144 w 1441"/>
                <a:gd name="T71" fmla="*/ 820 h 1308"/>
                <a:gd name="T72" fmla="*/ 115 w 1441"/>
                <a:gd name="T73" fmla="*/ 754 h 1308"/>
                <a:gd name="T74" fmla="*/ 57 w 1441"/>
                <a:gd name="T75" fmla="*/ 477 h 1308"/>
                <a:gd name="T76" fmla="*/ 115 w 1441"/>
                <a:gd name="T77" fmla="*/ 258 h 1308"/>
                <a:gd name="T78" fmla="*/ 86 w 1441"/>
                <a:gd name="T79" fmla="*/ 115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1" h="1308">
                  <a:moveTo>
                    <a:pt x="86" y="115"/>
                  </a:moveTo>
                  <a:lnTo>
                    <a:pt x="86" y="115"/>
                  </a:lnTo>
                  <a:cubicBezTo>
                    <a:pt x="124" y="115"/>
                    <a:pt x="153" y="143"/>
                    <a:pt x="181" y="105"/>
                  </a:cubicBezTo>
                  <a:cubicBezTo>
                    <a:pt x="229" y="48"/>
                    <a:pt x="248" y="76"/>
                    <a:pt x="315" y="96"/>
                  </a:cubicBezTo>
                  <a:cubicBezTo>
                    <a:pt x="372" y="105"/>
                    <a:pt x="391" y="38"/>
                    <a:pt x="449" y="29"/>
                  </a:cubicBezTo>
                  <a:cubicBezTo>
                    <a:pt x="515" y="10"/>
                    <a:pt x="649" y="29"/>
                    <a:pt x="725" y="29"/>
                  </a:cubicBezTo>
                  <a:cubicBezTo>
                    <a:pt x="773" y="19"/>
                    <a:pt x="878" y="0"/>
                    <a:pt x="887" y="67"/>
                  </a:cubicBezTo>
                  <a:cubicBezTo>
                    <a:pt x="887" y="200"/>
                    <a:pt x="1059" y="96"/>
                    <a:pt x="1049" y="143"/>
                  </a:cubicBezTo>
                  <a:cubicBezTo>
                    <a:pt x="1030" y="220"/>
                    <a:pt x="1002" y="334"/>
                    <a:pt x="1068" y="401"/>
                  </a:cubicBezTo>
                  <a:cubicBezTo>
                    <a:pt x="1087" y="420"/>
                    <a:pt x="1107" y="420"/>
                    <a:pt x="1107" y="448"/>
                  </a:cubicBezTo>
                  <a:cubicBezTo>
                    <a:pt x="1107" y="458"/>
                    <a:pt x="1107" y="467"/>
                    <a:pt x="1107" y="487"/>
                  </a:cubicBezTo>
                  <a:cubicBezTo>
                    <a:pt x="1107" y="496"/>
                    <a:pt x="1107" y="506"/>
                    <a:pt x="1107" y="515"/>
                  </a:cubicBezTo>
                  <a:cubicBezTo>
                    <a:pt x="1154" y="544"/>
                    <a:pt x="1154" y="544"/>
                    <a:pt x="1154" y="544"/>
                  </a:cubicBezTo>
                  <a:lnTo>
                    <a:pt x="1154" y="544"/>
                  </a:lnTo>
                  <a:cubicBezTo>
                    <a:pt x="1154" y="572"/>
                    <a:pt x="1164" y="601"/>
                    <a:pt x="1173" y="630"/>
                  </a:cubicBezTo>
                  <a:cubicBezTo>
                    <a:pt x="1183" y="649"/>
                    <a:pt x="1202" y="658"/>
                    <a:pt x="1221" y="677"/>
                  </a:cubicBezTo>
                  <a:cubicBezTo>
                    <a:pt x="1259" y="725"/>
                    <a:pt x="1231" y="773"/>
                    <a:pt x="1192" y="811"/>
                  </a:cubicBezTo>
                  <a:cubicBezTo>
                    <a:pt x="1164" y="849"/>
                    <a:pt x="1164" y="887"/>
                    <a:pt x="1173" y="925"/>
                  </a:cubicBezTo>
                  <a:cubicBezTo>
                    <a:pt x="1173" y="954"/>
                    <a:pt x="1173" y="973"/>
                    <a:pt x="1164" y="992"/>
                  </a:cubicBezTo>
                  <a:cubicBezTo>
                    <a:pt x="1164" y="1011"/>
                    <a:pt x="1154" y="1021"/>
                    <a:pt x="1154" y="1040"/>
                  </a:cubicBezTo>
                  <a:cubicBezTo>
                    <a:pt x="1164" y="1068"/>
                    <a:pt x="1212" y="1087"/>
                    <a:pt x="1240" y="1087"/>
                  </a:cubicBezTo>
                  <a:cubicBezTo>
                    <a:pt x="1278" y="1087"/>
                    <a:pt x="1383" y="1145"/>
                    <a:pt x="1402" y="1183"/>
                  </a:cubicBezTo>
                  <a:cubicBezTo>
                    <a:pt x="1421" y="1221"/>
                    <a:pt x="1440" y="1259"/>
                    <a:pt x="1383" y="1259"/>
                  </a:cubicBezTo>
                  <a:lnTo>
                    <a:pt x="1383" y="1259"/>
                  </a:lnTo>
                  <a:cubicBezTo>
                    <a:pt x="1335" y="1259"/>
                    <a:pt x="1345" y="1221"/>
                    <a:pt x="1335" y="1192"/>
                  </a:cubicBezTo>
                  <a:cubicBezTo>
                    <a:pt x="1307" y="1164"/>
                    <a:pt x="1259" y="1145"/>
                    <a:pt x="1221" y="1135"/>
                  </a:cubicBezTo>
                  <a:cubicBezTo>
                    <a:pt x="1107" y="1097"/>
                    <a:pt x="1087" y="1202"/>
                    <a:pt x="1011" y="1250"/>
                  </a:cubicBezTo>
                  <a:cubicBezTo>
                    <a:pt x="954" y="1278"/>
                    <a:pt x="887" y="1240"/>
                    <a:pt x="830" y="1240"/>
                  </a:cubicBezTo>
                  <a:cubicBezTo>
                    <a:pt x="782" y="1240"/>
                    <a:pt x="706" y="1268"/>
                    <a:pt x="658" y="1250"/>
                  </a:cubicBezTo>
                  <a:cubicBezTo>
                    <a:pt x="630" y="1240"/>
                    <a:pt x="620" y="1211"/>
                    <a:pt x="591" y="1211"/>
                  </a:cubicBezTo>
                  <a:cubicBezTo>
                    <a:pt x="563" y="1202"/>
                    <a:pt x="525" y="1250"/>
                    <a:pt x="496" y="1268"/>
                  </a:cubicBezTo>
                  <a:cubicBezTo>
                    <a:pt x="420" y="1307"/>
                    <a:pt x="401" y="1268"/>
                    <a:pt x="353" y="1230"/>
                  </a:cubicBezTo>
                  <a:cubicBezTo>
                    <a:pt x="296" y="1173"/>
                    <a:pt x="306" y="1116"/>
                    <a:pt x="277" y="1049"/>
                  </a:cubicBezTo>
                  <a:cubicBezTo>
                    <a:pt x="258" y="1011"/>
                    <a:pt x="220" y="973"/>
                    <a:pt x="210" y="935"/>
                  </a:cubicBezTo>
                  <a:cubicBezTo>
                    <a:pt x="191" y="859"/>
                    <a:pt x="201" y="878"/>
                    <a:pt x="144" y="820"/>
                  </a:cubicBezTo>
                  <a:lnTo>
                    <a:pt x="144" y="820"/>
                  </a:lnTo>
                  <a:cubicBezTo>
                    <a:pt x="115" y="754"/>
                    <a:pt x="115" y="754"/>
                    <a:pt x="115" y="754"/>
                  </a:cubicBezTo>
                  <a:cubicBezTo>
                    <a:pt x="86" y="658"/>
                    <a:pt x="124" y="572"/>
                    <a:pt x="57" y="477"/>
                  </a:cubicBezTo>
                  <a:cubicBezTo>
                    <a:pt x="0" y="391"/>
                    <a:pt x="57" y="325"/>
                    <a:pt x="115" y="258"/>
                  </a:cubicBezTo>
                  <a:cubicBezTo>
                    <a:pt x="144" y="229"/>
                    <a:pt x="86" y="153"/>
                    <a:pt x="86" y="11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Freeform 33"/>
            <p:cNvSpPr>
              <a:spLocks noChangeArrowheads="1"/>
            </p:cNvSpPr>
            <p:nvPr/>
          </p:nvSpPr>
          <p:spPr bwMode="auto">
            <a:xfrm>
              <a:off x="16525144" y="3647114"/>
              <a:ext cx="976450" cy="1661824"/>
            </a:xfrm>
            <a:custGeom>
              <a:avLst/>
              <a:gdLst>
                <a:gd name="T0" fmla="*/ 0 w 1965"/>
                <a:gd name="T1" fmla="*/ 1516 h 3348"/>
                <a:gd name="T2" fmla="*/ 153 w 1965"/>
                <a:gd name="T3" fmla="*/ 1382 h 3348"/>
                <a:gd name="T4" fmla="*/ 353 w 1965"/>
                <a:gd name="T5" fmla="*/ 1153 h 3348"/>
                <a:gd name="T6" fmla="*/ 391 w 1965"/>
                <a:gd name="T7" fmla="*/ 953 h 3348"/>
                <a:gd name="T8" fmla="*/ 458 w 1965"/>
                <a:gd name="T9" fmla="*/ 810 h 3348"/>
                <a:gd name="T10" fmla="*/ 534 w 1965"/>
                <a:gd name="T11" fmla="*/ 686 h 3348"/>
                <a:gd name="T12" fmla="*/ 630 w 1965"/>
                <a:gd name="T13" fmla="*/ 591 h 3348"/>
                <a:gd name="T14" fmla="*/ 716 w 1965"/>
                <a:gd name="T15" fmla="*/ 514 h 3348"/>
                <a:gd name="T16" fmla="*/ 801 w 1965"/>
                <a:gd name="T17" fmla="*/ 505 h 3348"/>
                <a:gd name="T18" fmla="*/ 839 w 1965"/>
                <a:gd name="T19" fmla="*/ 286 h 3348"/>
                <a:gd name="T20" fmla="*/ 992 w 1965"/>
                <a:gd name="T21" fmla="*/ 190 h 3348"/>
                <a:gd name="T22" fmla="*/ 1240 w 1965"/>
                <a:gd name="T23" fmla="*/ 47 h 3348"/>
                <a:gd name="T24" fmla="*/ 1544 w 1965"/>
                <a:gd name="T25" fmla="*/ 343 h 3348"/>
                <a:gd name="T26" fmla="*/ 1783 w 1965"/>
                <a:gd name="T27" fmla="*/ 448 h 3348"/>
                <a:gd name="T28" fmla="*/ 1811 w 1965"/>
                <a:gd name="T29" fmla="*/ 667 h 3348"/>
                <a:gd name="T30" fmla="*/ 1964 w 1965"/>
                <a:gd name="T31" fmla="*/ 763 h 3348"/>
                <a:gd name="T32" fmla="*/ 1945 w 1965"/>
                <a:gd name="T33" fmla="*/ 839 h 3348"/>
                <a:gd name="T34" fmla="*/ 1868 w 1965"/>
                <a:gd name="T35" fmla="*/ 953 h 3348"/>
                <a:gd name="T36" fmla="*/ 1649 w 1965"/>
                <a:gd name="T37" fmla="*/ 886 h 3348"/>
                <a:gd name="T38" fmla="*/ 1496 w 1965"/>
                <a:gd name="T39" fmla="*/ 991 h 3348"/>
                <a:gd name="T40" fmla="*/ 1450 w 1965"/>
                <a:gd name="T41" fmla="*/ 1153 h 3348"/>
                <a:gd name="T42" fmla="*/ 1240 w 1965"/>
                <a:gd name="T43" fmla="*/ 1535 h 3348"/>
                <a:gd name="T44" fmla="*/ 1173 w 1965"/>
                <a:gd name="T45" fmla="*/ 2117 h 3348"/>
                <a:gd name="T46" fmla="*/ 1192 w 1965"/>
                <a:gd name="T47" fmla="*/ 2365 h 3348"/>
                <a:gd name="T48" fmla="*/ 1288 w 1965"/>
                <a:gd name="T49" fmla="*/ 2632 h 3348"/>
                <a:gd name="T50" fmla="*/ 1250 w 1965"/>
                <a:gd name="T51" fmla="*/ 2670 h 3348"/>
                <a:gd name="T52" fmla="*/ 1154 w 1965"/>
                <a:gd name="T53" fmla="*/ 2899 h 3348"/>
                <a:gd name="T54" fmla="*/ 1030 w 1965"/>
                <a:gd name="T55" fmla="*/ 3242 h 3348"/>
                <a:gd name="T56" fmla="*/ 582 w 1965"/>
                <a:gd name="T57" fmla="*/ 3270 h 3348"/>
                <a:gd name="T58" fmla="*/ 496 w 1965"/>
                <a:gd name="T59" fmla="*/ 3118 h 3348"/>
                <a:gd name="T60" fmla="*/ 363 w 1965"/>
                <a:gd name="T61" fmla="*/ 2927 h 3348"/>
                <a:gd name="T62" fmla="*/ 296 w 1965"/>
                <a:gd name="T63" fmla="*/ 2870 h 3348"/>
                <a:gd name="T64" fmla="*/ 296 w 1965"/>
                <a:gd name="T65" fmla="*/ 2813 h 3348"/>
                <a:gd name="T66" fmla="*/ 296 w 1965"/>
                <a:gd name="T67" fmla="*/ 2708 h 3348"/>
                <a:gd name="T68" fmla="*/ 277 w 1965"/>
                <a:gd name="T69" fmla="*/ 2355 h 3348"/>
                <a:gd name="T70" fmla="*/ 229 w 1965"/>
                <a:gd name="T71" fmla="*/ 2231 h 3348"/>
                <a:gd name="T72" fmla="*/ 248 w 1965"/>
                <a:gd name="T73" fmla="*/ 2155 h 3348"/>
                <a:gd name="T74" fmla="*/ 0 w 1965"/>
                <a:gd name="T75" fmla="*/ 2012 h 3348"/>
                <a:gd name="T76" fmla="*/ 19 w 1965"/>
                <a:gd name="T77" fmla="*/ 1897 h 3348"/>
                <a:gd name="T78" fmla="*/ 67 w 1965"/>
                <a:gd name="T79" fmla="*/ 1649 h 3348"/>
                <a:gd name="T80" fmla="*/ 0 w 1965"/>
                <a:gd name="T81" fmla="*/ 1516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5" h="3348">
                  <a:moveTo>
                    <a:pt x="0" y="1516"/>
                  </a:moveTo>
                  <a:lnTo>
                    <a:pt x="0" y="1516"/>
                  </a:lnTo>
                  <a:cubicBezTo>
                    <a:pt x="38" y="1506"/>
                    <a:pt x="48" y="1497"/>
                    <a:pt x="77" y="1468"/>
                  </a:cubicBezTo>
                  <a:cubicBezTo>
                    <a:pt x="105" y="1430"/>
                    <a:pt x="86" y="1382"/>
                    <a:pt x="153" y="1382"/>
                  </a:cubicBezTo>
                  <a:cubicBezTo>
                    <a:pt x="248" y="1382"/>
                    <a:pt x="258" y="1297"/>
                    <a:pt x="315" y="1230"/>
                  </a:cubicBezTo>
                  <a:cubicBezTo>
                    <a:pt x="334" y="1211"/>
                    <a:pt x="363" y="1182"/>
                    <a:pt x="353" y="1153"/>
                  </a:cubicBezTo>
                  <a:cubicBezTo>
                    <a:pt x="344" y="1115"/>
                    <a:pt x="344" y="1077"/>
                    <a:pt x="353" y="1030"/>
                  </a:cubicBezTo>
                  <a:cubicBezTo>
                    <a:pt x="363" y="1010"/>
                    <a:pt x="372" y="972"/>
                    <a:pt x="391" y="953"/>
                  </a:cubicBezTo>
                  <a:cubicBezTo>
                    <a:pt x="429" y="934"/>
                    <a:pt x="467" y="963"/>
                    <a:pt x="487" y="905"/>
                  </a:cubicBezTo>
                  <a:cubicBezTo>
                    <a:pt x="496" y="877"/>
                    <a:pt x="467" y="839"/>
                    <a:pt x="458" y="810"/>
                  </a:cubicBezTo>
                  <a:cubicBezTo>
                    <a:pt x="458" y="791"/>
                    <a:pt x="448" y="724"/>
                    <a:pt x="467" y="715"/>
                  </a:cubicBezTo>
                  <a:cubicBezTo>
                    <a:pt x="487" y="715"/>
                    <a:pt x="515" y="705"/>
                    <a:pt x="534" y="686"/>
                  </a:cubicBezTo>
                  <a:cubicBezTo>
                    <a:pt x="553" y="667"/>
                    <a:pt x="553" y="638"/>
                    <a:pt x="582" y="610"/>
                  </a:cubicBezTo>
                  <a:cubicBezTo>
                    <a:pt x="601" y="600"/>
                    <a:pt x="611" y="600"/>
                    <a:pt x="630" y="591"/>
                  </a:cubicBezTo>
                  <a:cubicBezTo>
                    <a:pt x="639" y="572"/>
                    <a:pt x="658" y="562"/>
                    <a:pt x="677" y="543"/>
                  </a:cubicBezTo>
                  <a:cubicBezTo>
                    <a:pt x="716" y="514"/>
                    <a:pt x="716" y="514"/>
                    <a:pt x="716" y="514"/>
                  </a:cubicBezTo>
                  <a:lnTo>
                    <a:pt x="716" y="514"/>
                  </a:lnTo>
                  <a:cubicBezTo>
                    <a:pt x="725" y="514"/>
                    <a:pt x="792" y="514"/>
                    <a:pt x="801" y="505"/>
                  </a:cubicBezTo>
                  <a:cubicBezTo>
                    <a:pt x="811" y="467"/>
                    <a:pt x="801" y="409"/>
                    <a:pt x="801" y="371"/>
                  </a:cubicBezTo>
                  <a:cubicBezTo>
                    <a:pt x="811" y="343"/>
                    <a:pt x="811" y="295"/>
                    <a:pt x="839" y="286"/>
                  </a:cubicBezTo>
                  <a:cubicBezTo>
                    <a:pt x="859" y="276"/>
                    <a:pt x="887" y="295"/>
                    <a:pt x="906" y="276"/>
                  </a:cubicBezTo>
                  <a:cubicBezTo>
                    <a:pt x="935" y="247"/>
                    <a:pt x="963" y="200"/>
                    <a:pt x="992" y="190"/>
                  </a:cubicBezTo>
                  <a:cubicBezTo>
                    <a:pt x="1040" y="171"/>
                    <a:pt x="1059" y="200"/>
                    <a:pt x="1106" y="152"/>
                  </a:cubicBezTo>
                  <a:cubicBezTo>
                    <a:pt x="1145" y="114"/>
                    <a:pt x="1183" y="76"/>
                    <a:pt x="1240" y="47"/>
                  </a:cubicBezTo>
                  <a:cubicBezTo>
                    <a:pt x="1316" y="0"/>
                    <a:pt x="1393" y="142"/>
                    <a:pt x="1431" y="181"/>
                  </a:cubicBezTo>
                  <a:cubicBezTo>
                    <a:pt x="1487" y="238"/>
                    <a:pt x="1496" y="286"/>
                    <a:pt x="1544" y="343"/>
                  </a:cubicBezTo>
                  <a:cubicBezTo>
                    <a:pt x="1630" y="457"/>
                    <a:pt x="1668" y="162"/>
                    <a:pt x="1716" y="314"/>
                  </a:cubicBezTo>
                  <a:cubicBezTo>
                    <a:pt x="1735" y="381"/>
                    <a:pt x="1744" y="400"/>
                    <a:pt x="1783" y="448"/>
                  </a:cubicBezTo>
                  <a:cubicBezTo>
                    <a:pt x="1802" y="486"/>
                    <a:pt x="1744" y="553"/>
                    <a:pt x="1763" y="591"/>
                  </a:cubicBezTo>
                  <a:cubicBezTo>
                    <a:pt x="1802" y="619"/>
                    <a:pt x="1802" y="629"/>
                    <a:pt x="1811" y="667"/>
                  </a:cubicBezTo>
                  <a:cubicBezTo>
                    <a:pt x="1821" y="705"/>
                    <a:pt x="1811" y="753"/>
                    <a:pt x="1849" y="772"/>
                  </a:cubicBezTo>
                  <a:cubicBezTo>
                    <a:pt x="1878" y="781"/>
                    <a:pt x="1945" y="743"/>
                    <a:pt x="1964" y="763"/>
                  </a:cubicBezTo>
                  <a:lnTo>
                    <a:pt x="1964" y="763"/>
                  </a:lnTo>
                  <a:cubicBezTo>
                    <a:pt x="1945" y="839"/>
                    <a:pt x="1945" y="839"/>
                    <a:pt x="1945" y="839"/>
                  </a:cubicBezTo>
                  <a:cubicBezTo>
                    <a:pt x="1868" y="953"/>
                    <a:pt x="1868" y="953"/>
                    <a:pt x="1868" y="953"/>
                  </a:cubicBezTo>
                  <a:lnTo>
                    <a:pt x="1868" y="953"/>
                  </a:lnTo>
                  <a:cubicBezTo>
                    <a:pt x="1792" y="943"/>
                    <a:pt x="1792" y="943"/>
                    <a:pt x="1792" y="943"/>
                  </a:cubicBezTo>
                  <a:cubicBezTo>
                    <a:pt x="1744" y="915"/>
                    <a:pt x="1716" y="877"/>
                    <a:pt x="1649" y="886"/>
                  </a:cubicBezTo>
                  <a:cubicBezTo>
                    <a:pt x="1601" y="896"/>
                    <a:pt x="1573" y="925"/>
                    <a:pt x="1516" y="915"/>
                  </a:cubicBezTo>
                  <a:cubicBezTo>
                    <a:pt x="1477" y="905"/>
                    <a:pt x="1496" y="972"/>
                    <a:pt x="1496" y="991"/>
                  </a:cubicBezTo>
                  <a:cubicBezTo>
                    <a:pt x="1496" y="1010"/>
                    <a:pt x="1477" y="1020"/>
                    <a:pt x="1468" y="1039"/>
                  </a:cubicBezTo>
                  <a:cubicBezTo>
                    <a:pt x="1459" y="1077"/>
                    <a:pt x="1506" y="1134"/>
                    <a:pt x="1450" y="1153"/>
                  </a:cubicBezTo>
                  <a:cubicBezTo>
                    <a:pt x="1345" y="1192"/>
                    <a:pt x="1421" y="1249"/>
                    <a:pt x="1373" y="1315"/>
                  </a:cubicBezTo>
                  <a:cubicBezTo>
                    <a:pt x="1335" y="1392"/>
                    <a:pt x="1268" y="1449"/>
                    <a:pt x="1240" y="1535"/>
                  </a:cubicBezTo>
                  <a:cubicBezTo>
                    <a:pt x="1230" y="1592"/>
                    <a:pt x="1230" y="1659"/>
                    <a:pt x="1211" y="1716"/>
                  </a:cubicBezTo>
                  <a:cubicBezTo>
                    <a:pt x="1183" y="1821"/>
                    <a:pt x="1164" y="1993"/>
                    <a:pt x="1173" y="2117"/>
                  </a:cubicBezTo>
                  <a:cubicBezTo>
                    <a:pt x="1202" y="2155"/>
                    <a:pt x="1268" y="2183"/>
                    <a:pt x="1259" y="2240"/>
                  </a:cubicBezTo>
                  <a:cubicBezTo>
                    <a:pt x="1250" y="2279"/>
                    <a:pt x="1211" y="2327"/>
                    <a:pt x="1192" y="2365"/>
                  </a:cubicBezTo>
                  <a:cubicBezTo>
                    <a:pt x="1173" y="2403"/>
                    <a:pt x="1145" y="2536"/>
                    <a:pt x="1211" y="2555"/>
                  </a:cubicBezTo>
                  <a:cubicBezTo>
                    <a:pt x="1250" y="2565"/>
                    <a:pt x="1307" y="2574"/>
                    <a:pt x="1288" y="2632"/>
                  </a:cubicBezTo>
                  <a:cubicBezTo>
                    <a:pt x="1250" y="2670"/>
                    <a:pt x="1250" y="2670"/>
                    <a:pt x="1250" y="2670"/>
                  </a:cubicBezTo>
                  <a:lnTo>
                    <a:pt x="1250" y="2670"/>
                  </a:lnTo>
                  <a:cubicBezTo>
                    <a:pt x="1192" y="2746"/>
                    <a:pt x="1192" y="2746"/>
                    <a:pt x="1192" y="2746"/>
                  </a:cubicBezTo>
                  <a:cubicBezTo>
                    <a:pt x="1173" y="2794"/>
                    <a:pt x="1173" y="2851"/>
                    <a:pt x="1154" y="2899"/>
                  </a:cubicBezTo>
                  <a:cubicBezTo>
                    <a:pt x="1125" y="2946"/>
                    <a:pt x="1106" y="2956"/>
                    <a:pt x="1116" y="3013"/>
                  </a:cubicBezTo>
                  <a:cubicBezTo>
                    <a:pt x="1135" y="3147"/>
                    <a:pt x="1135" y="3156"/>
                    <a:pt x="1030" y="3242"/>
                  </a:cubicBezTo>
                  <a:cubicBezTo>
                    <a:pt x="944" y="3309"/>
                    <a:pt x="935" y="3280"/>
                    <a:pt x="839" y="3270"/>
                  </a:cubicBezTo>
                  <a:cubicBezTo>
                    <a:pt x="782" y="3261"/>
                    <a:pt x="611" y="3347"/>
                    <a:pt x="582" y="3270"/>
                  </a:cubicBezTo>
                  <a:cubicBezTo>
                    <a:pt x="572" y="3232"/>
                    <a:pt x="572" y="3194"/>
                    <a:pt x="553" y="3147"/>
                  </a:cubicBezTo>
                  <a:cubicBezTo>
                    <a:pt x="534" y="3128"/>
                    <a:pt x="506" y="3128"/>
                    <a:pt x="496" y="3118"/>
                  </a:cubicBezTo>
                  <a:cubicBezTo>
                    <a:pt x="477" y="3099"/>
                    <a:pt x="477" y="3061"/>
                    <a:pt x="467" y="3032"/>
                  </a:cubicBezTo>
                  <a:cubicBezTo>
                    <a:pt x="448" y="2946"/>
                    <a:pt x="391" y="2994"/>
                    <a:pt x="363" y="2927"/>
                  </a:cubicBezTo>
                  <a:cubicBezTo>
                    <a:pt x="353" y="2899"/>
                    <a:pt x="334" y="2870"/>
                    <a:pt x="296" y="2870"/>
                  </a:cubicBezTo>
                  <a:lnTo>
                    <a:pt x="296" y="2870"/>
                  </a:lnTo>
                  <a:cubicBezTo>
                    <a:pt x="296" y="2861"/>
                    <a:pt x="305" y="2851"/>
                    <a:pt x="296" y="2841"/>
                  </a:cubicBezTo>
                  <a:cubicBezTo>
                    <a:pt x="296" y="2832"/>
                    <a:pt x="296" y="2822"/>
                    <a:pt x="296" y="2813"/>
                  </a:cubicBezTo>
                  <a:cubicBezTo>
                    <a:pt x="296" y="2803"/>
                    <a:pt x="305" y="2784"/>
                    <a:pt x="315" y="2765"/>
                  </a:cubicBezTo>
                  <a:cubicBezTo>
                    <a:pt x="315" y="2746"/>
                    <a:pt x="305" y="2727"/>
                    <a:pt x="296" y="2708"/>
                  </a:cubicBezTo>
                  <a:cubicBezTo>
                    <a:pt x="315" y="2651"/>
                    <a:pt x="334" y="2565"/>
                    <a:pt x="296" y="2507"/>
                  </a:cubicBezTo>
                  <a:cubicBezTo>
                    <a:pt x="267" y="2469"/>
                    <a:pt x="267" y="2403"/>
                    <a:pt x="277" y="2355"/>
                  </a:cubicBezTo>
                  <a:cubicBezTo>
                    <a:pt x="277" y="2327"/>
                    <a:pt x="258" y="2307"/>
                    <a:pt x="239" y="2298"/>
                  </a:cubicBezTo>
                  <a:cubicBezTo>
                    <a:pt x="229" y="2231"/>
                    <a:pt x="229" y="2231"/>
                    <a:pt x="229" y="2231"/>
                  </a:cubicBezTo>
                  <a:lnTo>
                    <a:pt x="229" y="2231"/>
                  </a:lnTo>
                  <a:cubicBezTo>
                    <a:pt x="286" y="2231"/>
                    <a:pt x="267" y="2193"/>
                    <a:pt x="248" y="2155"/>
                  </a:cubicBezTo>
                  <a:cubicBezTo>
                    <a:pt x="229" y="2117"/>
                    <a:pt x="124" y="2059"/>
                    <a:pt x="86" y="2059"/>
                  </a:cubicBezTo>
                  <a:cubicBezTo>
                    <a:pt x="58" y="2059"/>
                    <a:pt x="10" y="2040"/>
                    <a:pt x="0" y="2012"/>
                  </a:cubicBezTo>
                  <a:cubicBezTo>
                    <a:pt x="0" y="1993"/>
                    <a:pt x="10" y="1983"/>
                    <a:pt x="10" y="1964"/>
                  </a:cubicBezTo>
                  <a:cubicBezTo>
                    <a:pt x="19" y="1945"/>
                    <a:pt x="19" y="1926"/>
                    <a:pt x="19" y="1897"/>
                  </a:cubicBezTo>
                  <a:cubicBezTo>
                    <a:pt x="10" y="1859"/>
                    <a:pt x="10" y="1821"/>
                    <a:pt x="38" y="1783"/>
                  </a:cubicBezTo>
                  <a:cubicBezTo>
                    <a:pt x="77" y="1745"/>
                    <a:pt x="105" y="1697"/>
                    <a:pt x="67" y="1649"/>
                  </a:cubicBezTo>
                  <a:cubicBezTo>
                    <a:pt x="48" y="1630"/>
                    <a:pt x="29" y="1621"/>
                    <a:pt x="19" y="1602"/>
                  </a:cubicBezTo>
                  <a:cubicBezTo>
                    <a:pt x="10" y="1573"/>
                    <a:pt x="0" y="1544"/>
                    <a:pt x="0" y="151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Freeform 34"/>
            <p:cNvSpPr>
              <a:spLocks noChangeArrowheads="1"/>
            </p:cNvSpPr>
            <p:nvPr/>
          </p:nvSpPr>
          <p:spPr bwMode="auto">
            <a:xfrm>
              <a:off x="14427746" y="4991462"/>
              <a:ext cx="1462485" cy="1681530"/>
            </a:xfrm>
            <a:custGeom>
              <a:avLst/>
              <a:gdLst>
                <a:gd name="T0" fmla="*/ 1926 w 2947"/>
                <a:gd name="T1" fmla="*/ 1183 h 3386"/>
                <a:gd name="T2" fmla="*/ 1974 w 2947"/>
                <a:gd name="T3" fmla="*/ 1421 h 3386"/>
                <a:gd name="T4" fmla="*/ 2126 w 2947"/>
                <a:gd name="T5" fmla="*/ 1554 h 3386"/>
                <a:gd name="T6" fmla="*/ 2422 w 2947"/>
                <a:gd name="T7" fmla="*/ 1573 h 3386"/>
                <a:gd name="T8" fmla="*/ 2632 w 2947"/>
                <a:gd name="T9" fmla="*/ 1640 h 3386"/>
                <a:gd name="T10" fmla="*/ 2784 w 2947"/>
                <a:gd name="T11" fmla="*/ 1888 h 3386"/>
                <a:gd name="T12" fmla="*/ 2813 w 2947"/>
                <a:gd name="T13" fmla="*/ 2508 h 3386"/>
                <a:gd name="T14" fmla="*/ 2746 w 2947"/>
                <a:gd name="T15" fmla="*/ 2670 h 3386"/>
                <a:gd name="T16" fmla="*/ 2832 w 2947"/>
                <a:gd name="T17" fmla="*/ 2785 h 3386"/>
                <a:gd name="T18" fmla="*/ 2870 w 2947"/>
                <a:gd name="T19" fmla="*/ 2823 h 3386"/>
                <a:gd name="T20" fmla="*/ 2870 w 2947"/>
                <a:gd name="T21" fmla="*/ 2928 h 3386"/>
                <a:gd name="T22" fmla="*/ 2908 w 2947"/>
                <a:gd name="T23" fmla="*/ 2966 h 3386"/>
                <a:gd name="T24" fmla="*/ 2946 w 2947"/>
                <a:gd name="T25" fmla="*/ 3023 h 3386"/>
                <a:gd name="T26" fmla="*/ 2908 w 2947"/>
                <a:gd name="T27" fmla="*/ 3052 h 3386"/>
                <a:gd name="T28" fmla="*/ 2889 w 2947"/>
                <a:gd name="T29" fmla="*/ 3109 h 3386"/>
                <a:gd name="T30" fmla="*/ 2794 w 2947"/>
                <a:gd name="T31" fmla="*/ 3214 h 3386"/>
                <a:gd name="T32" fmla="*/ 2565 w 2947"/>
                <a:gd name="T33" fmla="*/ 3204 h 3386"/>
                <a:gd name="T34" fmla="*/ 2222 w 2947"/>
                <a:gd name="T35" fmla="*/ 3300 h 3386"/>
                <a:gd name="T36" fmla="*/ 1945 w 2947"/>
                <a:gd name="T37" fmla="*/ 3328 h 3386"/>
                <a:gd name="T38" fmla="*/ 1716 w 2947"/>
                <a:gd name="T39" fmla="*/ 3385 h 3386"/>
                <a:gd name="T40" fmla="*/ 1716 w 2947"/>
                <a:gd name="T41" fmla="*/ 3366 h 3386"/>
                <a:gd name="T42" fmla="*/ 1640 w 2947"/>
                <a:gd name="T43" fmla="*/ 3233 h 3386"/>
                <a:gd name="T44" fmla="*/ 1573 w 2947"/>
                <a:gd name="T45" fmla="*/ 3090 h 3386"/>
                <a:gd name="T46" fmla="*/ 1430 w 2947"/>
                <a:gd name="T47" fmla="*/ 2889 h 3386"/>
                <a:gd name="T48" fmla="*/ 1239 w 2947"/>
                <a:gd name="T49" fmla="*/ 2708 h 3386"/>
                <a:gd name="T50" fmla="*/ 839 w 2947"/>
                <a:gd name="T51" fmla="*/ 2393 h 3386"/>
                <a:gd name="T52" fmla="*/ 696 w 2947"/>
                <a:gd name="T53" fmla="*/ 2231 h 3386"/>
                <a:gd name="T54" fmla="*/ 505 w 2947"/>
                <a:gd name="T55" fmla="*/ 1888 h 3386"/>
                <a:gd name="T56" fmla="*/ 276 w 2947"/>
                <a:gd name="T57" fmla="*/ 1631 h 3386"/>
                <a:gd name="T58" fmla="*/ 143 w 2947"/>
                <a:gd name="T59" fmla="*/ 1325 h 3386"/>
                <a:gd name="T60" fmla="*/ 66 w 2947"/>
                <a:gd name="T61" fmla="*/ 915 h 3386"/>
                <a:gd name="T62" fmla="*/ 181 w 2947"/>
                <a:gd name="T63" fmla="*/ 753 h 3386"/>
                <a:gd name="T64" fmla="*/ 372 w 2947"/>
                <a:gd name="T65" fmla="*/ 667 h 3386"/>
                <a:gd name="T66" fmla="*/ 620 w 2947"/>
                <a:gd name="T67" fmla="*/ 496 h 3386"/>
                <a:gd name="T68" fmla="*/ 715 w 2947"/>
                <a:gd name="T69" fmla="*/ 315 h 3386"/>
                <a:gd name="T70" fmla="*/ 677 w 2947"/>
                <a:gd name="T71" fmla="*/ 0 h 3386"/>
                <a:gd name="T72" fmla="*/ 801 w 2947"/>
                <a:gd name="T73" fmla="*/ 57 h 3386"/>
                <a:gd name="T74" fmla="*/ 944 w 2947"/>
                <a:gd name="T75" fmla="*/ 248 h 3386"/>
                <a:gd name="T76" fmla="*/ 1077 w 2947"/>
                <a:gd name="T77" fmla="*/ 467 h 3386"/>
                <a:gd name="T78" fmla="*/ 1335 w 2947"/>
                <a:gd name="T79" fmla="*/ 725 h 3386"/>
                <a:gd name="T80" fmla="*/ 1430 w 2947"/>
                <a:gd name="T81" fmla="*/ 868 h 3386"/>
                <a:gd name="T82" fmla="*/ 1468 w 2947"/>
                <a:gd name="T83" fmla="*/ 1039 h 3386"/>
                <a:gd name="T84" fmla="*/ 1678 w 2947"/>
                <a:gd name="T85" fmla="*/ 1125 h 3386"/>
                <a:gd name="T86" fmla="*/ 1850 w 2947"/>
                <a:gd name="T87" fmla="*/ 1163 h 3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7" h="3386">
                  <a:moveTo>
                    <a:pt x="1926" y="1183"/>
                  </a:moveTo>
                  <a:lnTo>
                    <a:pt x="1926" y="1183"/>
                  </a:lnTo>
                  <a:cubicBezTo>
                    <a:pt x="1974" y="1297"/>
                    <a:pt x="1974" y="1297"/>
                    <a:pt x="1974" y="1297"/>
                  </a:cubicBezTo>
                  <a:cubicBezTo>
                    <a:pt x="1974" y="1345"/>
                    <a:pt x="1917" y="1383"/>
                    <a:pt x="1974" y="1421"/>
                  </a:cubicBezTo>
                  <a:cubicBezTo>
                    <a:pt x="2002" y="1450"/>
                    <a:pt x="1983" y="1507"/>
                    <a:pt x="2012" y="1545"/>
                  </a:cubicBezTo>
                  <a:cubicBezTo>
                    <a:pt x="2040" y="1583"/>
                    <a:pt x="2088" y="1564"/>
                    <a:pt x="2126" y="1554"/>
                  </a:cubicBezTo>
                  <a:cubicBezTo>
                    <a:pt x="2193" y="1545"/>
                    <a:pt x="2222" y="1659"/>
                    <a:pt x="2298" y="1669"/>
                  </a:cubicBezTo>
                  <a:cubicBezTo>
                    <a:pt x="2393" y="1678"/>
                    <a:pt x="2384" y="1631"/>
                    <a:pt x="2422" y="1573"/>
                  </a:cubicBezTo>
                  <a:cubicBezTo>
                    <a:pt x="2451" y="1526"/>
                    <a:pt x="2479" y="1526"/>
                    <a:pt x="2527" y="1526"/>
                  </a:cubicBezTo>
                  <a:cubicBezTo>
                    <a:pt x="2613" y="1507"/>
                    <a:pt x="2575" y="1592"/>
                    <a:pt x="2632" y="1640"/>
                  </a:cubicBezTo>
                  <a:cubicBezTo>
                    <a:pt x="2689" y="1697"/>
                    <a:pt x="2746" y="1678"/>
                    <a:pt x="2794" y="1754"/>
                  </a:cubicBezTo>
                  <a:cubicBezTo>
                    <a:pt x="2832" y="1821"/>
                    <a:pt x="2784" y="1821"/>
                    <a:pt x="2784" y="1888"/>
                  </a:cubicBezTo>
                  <a:cubicBezTo>
                    <a:pt x="2784" y="1926"/>
                    <a:pt x="2813" y="1964"/>
                    <a:pt x="2822" y="2003"/>
                  </a:cubicBezTo>
                  <a:cubicBezTo>
                    <a:pt x="2851" y="2155"/>
                    <a:pt x="2813" y="2355"/>
                    <a:pt x="2813" y="2508"/>
                  </a:cubicBezTo>
                  <a:cubicBezTo>
                    <a:pt x="2803" y="2527"/>
                    <a:pt x="2794" y="2546"/>
                    <a:pt x="2784" y="2556"/>
                  </a:cubicBezTo>
                  <a:cubicBezTo>
                    <a:pt x="2756" y="2584"/>
                    <a:pt x="2737" y="2622"/>
                    <a:pt x="2746" y="2670"/>
                  </a:cubicBezTo>
                  <a:cubicBezTo>
                    <a:pt x="2746" y="2689"/>
                    <a:pt x="2756" y="2718"/>
                    <a:pt x="2775" y="2727"/>
                  </a:cubicBezTo>
                  <a:cubicBezTo>
                    <a:pt x="2794" y="2747"/>
                    <a:pt x="2813" y="2775"/>
                    <a:pt x="2832" y="2785"/>
                  </a:cubicBezTo>
                  <a:cubicBezTo>
                    <a:pt x="2870" y="2823"/>
                    <a:pt x="2870" y="2823"/>
                    <a:pt x="2870" y="2823"/>
                  </a:cubicBezTo>
                  <a:lnTo>
                    <a:pt x="2870" y="2823"/>
                  </a:lnTo>
                  <a:cubicBezTo>
                    <a:pt x="2870" y="2832"/>
                    <a:pt x="2880" y="2832"/>
                    <a:pt x="2889" y="2842"/>
                  </a:cubicBezTo>
                  <a:cubicBezTo>
                    <a:pt x="2899" y="2851"/>
                    <a:pt x="2851" y="2899"/>
                    <a:pt x="2870" y="2928"/>
                  </a:cubicBezTo>
                  <a:cubicBezTo>
                    <a:pt x="2880" y="2928"/>
                    <a:pt x="2889" y="2937"/>
                    <a:pt x="2889" y="2947"/>
                  </a:cubicBezTo>
                  <a:cubicBezTo>
                    <a:pt x="2899" y="2956"/>
                    <a:pt x="2899" y="2966"/>
                    <a:pt x="2908" y="2966"/>
                  </a:cubicBezTo>
                  <a:cubicBezTo>
                    <a:pt x="2927" y="2975"/>
                    <a:pt x="2927" y="2975"/>
                    <a:pt x="2937" y="2994"/>
                  </a:cubicBezTo>
                  <a:cubicBezTo>
                    <a:pt x="2946" y="3023"/>
                    <a:pt x="2946" y="3023"/>
                    <a:pt x="2946" y="3023"/>
                  </a:cubicBezTo>
                  <a:lnTo>
                    <a:pt x="2946" y="3023"/>
                  </a:lnTo>
                  <a:cubicBezTo>
                    <a:pt x="2908" y="3052"/>
                    <a:pt x="2908" y="3052"/>
                    <a:pt x="2908" y="3052"/>
                  </a:cubicBezTo>
                  <a:cubicBezTo>
                    <a:pt x="2899" y="3061"/>
                    <a:pt x="2899" y="3071"/>
                    <a:pt x="2899" y="3080"/>
                  </a:cubicBezTo>
                  <a:cubicBezTo>
                    <a:pt x="2889" y="3090"/>
                    <a:pt x="2889" y="3099"/>
                    <a:pt x="2889" y="3109"/>
                  </a:cubicBezTo>
                  <a:cubicBezTo>
                    <a:pt x="2899" y="3128"/>
                    <a:pt x="2889" y="3147"/>
                    <a:pt x="2880" y="3166"/>
                  </a:cubicBezTo>
                  <a:cubicBezTo>
                    <a:pt x="2794" y="3214"/>
                    <a:pt x="2794" y="3214"/>
                    <a:pt x="2794" y="3214"/>
                  </a:cubicBezTo>
                  <a:cubicBezTo>
                    <a:pt x="2746" y="3233"/>
                    <a:pt x="2698" y="3242"/>
                    <a:pt x="2651" y="3223"/>
                  </a:cubicBezTo>
                  <a:cubicBezTo>
                    <a:pt x="2622" y="3204"/>
                    <a:pt x="2593" y="3185"/>
                    <a:pt x="2565" y="3204"/>
                  </a:cubicBezTo>
                  <a:cubicBezTo>
                    <a:pt x="2489" y="3252"/>
                    <a:pt x="2460" y="3376"/>
                    <a:pt x="2336" y="3328"/>
                  </a:cubicBezTo>
                  <a:cubicBezTo>
                    <a:pt x="2307" y="3318"/>
                    <a:pt x="2250" y="3281"/>
                    <a:pt x="2222" y="3300"/>
                  </a:cubicBezTo>
                  <a:cubicBezTo>
                    <a:pt x="2164" y="3328"/>
                    <a:pt x="2069" y="3366"/>
                    <a:pt x="2012" y="3338"/>
                  </a:cubicBezTo>
                  <a:cubicBezTo>
                    <a:pt x="1983" y="3328"/>
                    <a:pt x="1964" y="3300"/>
                    <a:pt x="1945" y="3328"/>
                  </a:cubicBezTo>
                  <a:cubicBezTo>
                    <a:pt x="1907" y="3376"/>
                    <a:pt x="1888" y="3376"/>
                    <a:pt x="1840" y="3366"/>
                  </a:cubicBezTo>
                  <a:cubicBezTo>
                    <a:pt x="1716" y="3385"/>
                    <a:pt x="1716" y="3385"/>
                    <a:pt x="1716" y="3385"/>
                  </a:cubicBezTo>
                  <a:lnTo>
                    <a:pt x="1716" y="3385"/>
                  </a:lnTo>
                  <a:cubicBezTo>
                    <a:pt x="1716" y="3376"/>
                    <a:pt x="1716" y="3366"/>
                    <a:pt x="1716" y="3366"/>
                  </a:cubicBezTo>
                  <a:cubicBezTo>
                    <a:pt x="1707" y="3338"/>
                    <a:pt x="1678" y="3338"/>
                    <a:pt x="1659" y="3318"/>
                  </a:cubicBezTo>
                  <a:cubicBezTo>
                    <a:pt x="1630" y="3290"/>
                    <a:pt x="1650" y="3261"/>
                    <a:pt x="1640" y="3233"/>
                  </a:cubicBezTo>
                  <a:cubicBezTo>
                    <a:pt x="1630" y="3214"/>
                    <a:pt x="1611" y="3204"/>
                    <a:pt x="1611" y="3195"/>
                  </a:cubicBezTo>
                  <a:cubicBezTo>
                    <a:pt x="1592" y="3147"/>
                    <a:pt x="1630" y="3109"/>
                    <a:pt x="1573" y="3090"/>
                  </a:cubicBezTo>
                  <a:cubicBezTo>
                    <a:pt x="1535" y="3071"/>
                    <a:pt x="1535" y="3042"/>
                    <a:pt x="1506" y="3023"/>
                  </a:cubicBezTo>
                  <a:cubicBezTo>
                    <a:pt x="1411" y="2985"/>
                    <a:pt x="1487" y="2928"/>
                    <a:pt x="1430" y="2889"/>
                  </a:cubicBezTo>
                  <a:cubicBezTo>
                    <a:pt x="1383" y="2851"/>
                    <a:pt x="1383" y="2756"/>
                    <a:pt x="1363" y="2756"/>
                  </a:cubicBezTo>
                  <a:cubicBezTo>
                    <a:pt x="1325" y="2737"/>
                    <a:pt x="1268" y="2737"/>
                    <a:pt x="1239" y="2708"/>
                  </a:cubicBezTo>
                  <a:cubicBezTo>
                    <a:pt x="1182" y="2660"/>
                    <a:pt x="1144" y="2613"/>
                    <a:pt x="1077" y="2575"/>
                  </a:cubicBezTo>
                  <a:cubicBezTo>
                    <a:pt x="1011" y="2527"/>
                    <a:pt x="915" y="2422"/>
                    <a:pt x="839" y="2393"/>
                  </a:cubicBezTo>
                  <a:cubicBezTo>
                    <a:pt x="762" y="2375"/>
                    <a:pt x="772" y="2355"/>
                    <a:pt x="744" y="2289"/>
                  </a:cubicBezTo>
                  <a:cubicBezTo>
                    <a:pt x="734" y="2260"/>
                    <a:pt x="705" y="2260"/>
                    <a:pt x="696" y="2231"/>
                  </a:cubicBezTo>
                  <a:cubicBezTo>
                    <a:pt x="629" y="2174"/>
                    <a:pt x="658" y="1974"/>
                    <a:pt x="543" y="1974"/>
                  </a:cubicBezTo>
                  <a:cubicBezTo>
                    <a:pt x="505" y="1974"/>
                    <a:pt x="515" y="1907"/>
                    <a:pt x="505" y="1888"/>
                  </a:cubicBezTo>
                  <a:cubicBezTo>
                    <a:pt x="486" y="1850"/>
                    <a:pt x="438" y="1821"/>
                    <a:pt x="410" y="1793"/>
                  </a:cubicBezTo>
                  <a:cubicBezTo>
                    <a:pt x="276" y="1631"/>
                    <a:pt x="276" y="1631"/>
                    <a:pt x="276" y="1631"/>
                  </a:cubicBezTo>
                  <a:cubicBezTo>
                    <a:pt x="190" y="1545"/>
                    <a:pt x="171" y="1497"/>
                    <a:pt x="162" y="1383"/>
                  </a:cubicBezTo>
                  <a:cubicBezTo>
                    <a:pt x="143" y="1325"/>
                    <a:pt x="143" y="1325"/>
                    <a:pt x="143" y="1325"/>
                  </a:cubicBezTo>
                  <a:cubicBezTo>
                    <a:pt x="181" y="1249"/>
                    <a:pt x="76" y="1211"/>
                    <a:pt x="114" y="1144"/>
                  </a:cubicBezTo>
                  <a:cubicBezTo>
                    <a:pt x="162" y="1049"/>
                    <a:pt x="0" y="1020"/>
                    <a:pt x="66" y="915"/>
                  </a:cubicBezTo>
                  <a:cubicBezTo>
                    <a:pt x="95" y="877"/>
                    <a:pt x="86" y="772"/>
                    <a:pt x="95" y="763"/>
                  </a:cubicBezTo>
                  <a:cubicBezTo>
                    <a:pt x="133" y="734"/>
                    <a:pt x="152" y="763"/>
                    <a:pt x="181" y="753"/>
                  </a:cubicBezTo>
                  <a:cubicBezTo>
                    <a:pt x="209" y="744"/>
                    <a:pt x="248" y="677"/>
                    <a:pt x="257" y="658"/>
                  </a:cubicBezTo>
                  <a:cubicBezTo>
                    <a:pt x="276" y="610"/>
                    <a:pt x="343" y="648"/>
                    <a:pt x="372" y="667"/>
                  </a:cubicBezTo>
                  <a:cubicBezTo>
                    <a:pt x="438" y="696"/>
                    <a:pt x="457" y="629"/>
                    <a:pt x="495" y="591"/>
                  </a:cubicBezTo>
                  <a:cubicBezTo>
                    <a:pt x="524" y="553"/>
                    <a:pt x="572" y="496"/>
                    <a:pt x="620" y="496"/>
                  </a:cubicBezTo>
                  <a:cubicBezTo>
                    <a:pt x="658" y="486"/>
                    <a:pt x="686" y="544"/>
                    <a:pt x="724" y="524"/>
                  </a:cubicBezTo>
                  <a:cubicBezTo>
                    <a:pt x="762" y="505"/>
                    <a:pt x="724" y="353"/>
                    <a:pt x="715" y="315"/>
                  </a:cubicBezTo>
                  <a:cubicBezTo>
                    <a:pt x="715" y="257"/>
                    <a:pt x="686" y="191"/>
                    <a:pt x="686" y="133"/>
                  </a:cubicBezTo>
                  <a:cubicBezTo>
                    <a:pt x="686" y="86"/>
                    <a:pt x="677" y="48"/>
                    <a:pt x="677" y="0"/>
                  </a:cubicBezTo>
                  <a:lnTo>
                    <a:pt x="677" y="0"/>
                  </a:lnTo>
                  <a:cubicBezTo>
                    <a:pt x="801" y="57"/>
                    <a:pt x="801" y="57"/>
                    <a:pt x="801" y="57"/>
                  </a:cubicBezTo>
                  <a:cubicBezTo>
                    <a:pt x="820" y="86"/>
                    <a:pt x="887" y="124"/>
                    <a:pt x="915" y="153"/>
                  </a:cubicBezTo>
                  <a:cubicBezTo>
                    <a:pt x="934" y="181"/>
                    <a:pt x="934" y="219"/>
                    <a:pt x="944" y="248"/>
                  </a:cubicBezTo>
                  <a:cubicBezTo>
                    <a:pt x="963" y="276"/>
                    <a:pt x="982" y="286"/>
                    <a:pt x="991" y="315"/>
                  </a:cubicBezTo>
                  <a:cubicBezTo>
                    <a:pt x="1029" y="362"/>
                    <a:pt x="1049" y="420"/>
                    <a:pt x="1077" y="467"/>
                  </a:cubicBezTo>
                  <a:cubicBezTo>
                    <a:pt x="1125" y="544"/>
                    <a:pt x="1220" y="562"/>
                    <a:pt x="1258" y="658"/>
                  </a:cubicBezTo>
                  <a:cubicBezTo>
                    <a:pt x="1278" y="696"/>
                    <a:pt x="1287" y="706"/>
                    <a:pt x="1335" y="725"/>
                  </a:cubicBezTo>
                  <a:cubicBezTo>
                    <a:pt x="1354" y="744"/>
                    <a:pt x="1373" y="801"/>
                    <a:pt x="1383" y="820"/>
                  </a:cubicBezTo>
                  <a:cubicBezTo>
                    <a:pt x="1430" y="868"/>
                    <a:pt x="1430" y="868"/>
                    <a:pt x="1430" y="868"/>
                  </a:cubicBezTo>
                  <a:lnTo>
                    <a:pt x="1430" y="868"/>
                  </a:lnTo>
                  <a:cubicBezTo>
                    <a:pt x="1459" y="915"/>
                    <a:pt x="1449" y="982"/>
                    <a:pt x="1468" y="1039"/>
                  </a:cubicBezTo>
                  <a:cubicBezTo>
                    <a:pt x="1487" y="1087"/>
                    <a:pt x="1535" y="1106"/>
                    <a:pt x="1573" y="1106"/>
                  </a:cubicBezTo>
                  <a:cubicBezTo>
                    <a:pt x="1621" y="1106"/>
                    <a:pt x="1640" y="1116"/>
                    <a:pt x="1678" y="1125"/>
                  </a:cubicBezTo>
                  <a:cubicBezTo>
                    <a:pt x="1707" y="1135"/>
                    <a:pt x="1735" y="1125"/>
                    <a:pt x="1754" y="1125"/>
                  </a:cubicBezTo>
                  <a:cubicBezTo>
                    <a:pt x="1783" y="1125"/>
                    <a:pt x="1821" y="1154"/>
                    <a:pt x="1850" y="1163"/>
                  </a:cubicBezTo>
                  <a:cubicBezTo>
                    <a:pt x="1869" y="1173"/>
                    <a:pt x="1907" y="1173"/>
                    <a:pt x="1926" y="118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Freeform 35"/>
            <p:cNvSpPr>
              <a:spLocks noChangeArrowheads="1"/>
            </p:cNvSpPr>
            <p:nvPr/>
          </p:nvSpPr>
          <p:spPr bwMode="auto">
            <a:xfrm>
              <a:off x="15204965" y="4536048"/>
              <a:ext cx="1486569" cy="985271"/>
            </a:xfrm>
            <a:custGeom>
              <a:avLst/>
              <a:gdLst>
                <a:gd name="T0" fmla="*/ 19 w 2995"/>
                <a:gd name="T1" fmla="*/ 496 h 1985"/>
                <a:gd name="T2" fmla="*/ 448 w 2995"/>
                <a:gd name="T3" fmla="*/ 477 h 1985"/>
                <a:gd name="T4" fmla="*/ 762 w 2995"/>
                <a:gd name="T5" fmla="*/ 458 h 1985"/>
                <a:gd name="T6" fmla="*/ 1106 w 2995"/>
                <a:gd name="T7" fmla="*/ 468 h 1985"/>
                <a:gd name="T8" fmla="*/ 1325 w 2995"/>
                <a:gd name="T9" fmla="*/ 296 h 1985"/>
                <a:gd name="T10" fmla="*/ 1573 w 2995"/>
                <a:gd name="T11" fmla="*/ 86 h 1985"/>
                <a:gd name="T12" fmla="*/ 1650 w 2995"/>
                <a:gd name="T13" fmla="*/ 0 h 1985"/>
                <a:gd name="T14" fmla="*/ 1783 w 2995"/>
                <a:gd name="T15" fmla="*/ 229 h 1985"/>
                <a:gd name="T16" fmla="*/ 2002 w 2995"/>
                <a:gd name="T17" fmla="*/ 448 h 1985"/>
                <a:gd name="T18" fmla="*/ 2164 w 2995"/>
                <a:gd name="T19" fmla="*/ 430 h 1985"/>
                <a:gd name="T20" fmla="*/ 2517 w 2995"/>
                <a:gd name="T21" fmla="*/ 430 h 1985"/>
                <a:gd name="T22" fmla="*/ 2841 w 2995"/>
                <a:gd name="T23" fmla="*/ 372 h 1985"/>
                <a:gd name="T24" fmla="*/ 2889 w 2995"/>
                <a:gd name="T25" fmla="*/ 439 h 1985"/>
                <a:gd name="T26" fmla="*/ 2937 w 2995"/>
                <a:gd name="T27" fmla="*/ 563 h 1985"/>
                <a:gd name="T28" fmla="*/ 2956 w 2995"/>
                <a:gd name="T29" fmla="*/ 916 h 1985"/>
                <a:gd name="T30" fmla="*/ 2956 w 2995"/>
                <a:gd name="T31" fmla="*/ 1021 h 1985"/>
                <a:gd name="T32" fmla="*/ 2956 w 2995"/>
                <a:gd name="T33" fmla="*/ 1078 h 1985"/>
                <a:gd name="T34" fmla="*/ 2870 w 2995"/>
                <a:gd name="T35" fmla="*/ 1135 h 1985"/>
                <a:gd name="T36" fmla="*/ 2737 w 2995"/>
                <a:gd name="T37" fmla="*/ 1316 h 1985"/>
                <a:gd name="T38" fmla="*/ 2574 w 2995"/>
                <a:gd name="T39" fmla="*/ 1660 h 1985"/>
                <a:gd name="T40" fmla="*/ 2431 w 2995"/>
                <a:gd name="T41" fmla="*/ 1860 h 1985"/>
                <a:gd name="T42" fmla="*/ 2307 w 2995"/>
                <a:gd name="T43" fmla="*/ 1984 h 1985"/>
                <a:gd name="T44" fmla="*/ 2145 w 2995"/>
                <a:gd name="T45" fmla="*/ 1889 h 1985"/>
                <a:gd name="T46" fmla="*/ 2136 w 2995"/>
                <a:gd name="T47" fmla="*/ 1831 h 1985"/>
                <a:gd name="T48" fmla="*/ 2069 w 2995"/>
                <a:gd name="T49" fmla="*/ 1707 h 1985"/>
                <a:gd name="T50" fmla="*/ 1974 w 2995"/>
                <a:gd name="T51" fmla="*/ 1450 h 1985"/>
                <a:gd name="T52" fmla="*/ 1745 w 2995"/>
                <a:gd name="T53" fmla="*/ 1355 h 1985"/>
                <a:gd name="T54" fmla="*/ 1650 w 2995"/>
                <a:gd name="T55" fmla="*/ 1278 h 1985"/>
                <a:gd name="T56" fmla="*/ 1506 w 2995"/>
                <a:gd name="T57" fmla="*/ 1202 h 1985"/>
                <a:gd name="T58" fmla="*/ 1468 w 2995"/>
                <a:gd name="T59" fmla="*/ 983 h 1985"/>
                <a:gd name="T60" fmla="*/ 1373 w 2995"/>
                <a:gd name="T61" fmla="*/ 906 h 1985"/>
                <a:gd name="T62" fmla="*/ 1211 w 2995"/>
                <a:gd name="T63" fmla="*/ 916 h 1985"/>
                <a:gd name="T64" fmla="*/ 1029 w 2995"/>
                <a:gd name="T65" fmla="*/ 916 h 1985"/>
                <a:gd name="T66" fmla="*/ 715 w 2995"/>
                <a:gd name="T67" fmla="*/ 1078 h 1985"/>
                <a:gd name="T68" fmla="*/ 314 w 2995"/>
                <a:gd name="T69" fmla="*/ 820 h 1985"/>
                <a:gd name="T70" fmla="*/ 104 w 2995"/>
                <a:gd name="T71" fmla="*/ 687 h 1985"/>
                <a:gd name="T72" fmla="*/ 66 w 2995"/>
                <a:gd name="T73" fmla="*/ 639 h 1985"/>
                <a:gd name="T74" fmla="*/ 19 w 2995"/>
                <a:gd name="T75" fmla="*/ 496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5" h="1985">
                  <a:moveTo>
                    <a:pt x="19" y="496"/>
                  </a:moveTo>
                  <a:lnTo>
                    <a:pt x="19" y="496"/>
                  </a:lnTo>
                  <a:cubicBezTo>
                    <a:pt x="143" y="535"/>
                    <a:pt x="219" y="325"/>
                    <a:pt x="324" y="487"/>
                  </a:cubicBezTo>
                  <a:cubicBezTo>
                    <a:pt x="362" y="525"/>
                    <a:pt x="410" y="496"/>
                    <a:pt x="448" y="477"/>
                  </a:cubicBezTo>
                  <a:cubicBezTo>
                    <a:pt x="524" y="439"/>
                    <a:pt x="572" y="496"/>
                    <a:pt x="648" y="496"/>
                  </a:cubicBezTo>
                  <a:cubicBezTo>
                    <a:pt x="705" y="496"/>
                    <a:pt x="686" y="410"/>
                    <a:pt x="762" y="458"/>
                  </a:cubicBezTo>
                  <a:cubicBezTo>
                    <a:pt x="810" y="487"/>
                    <a:pt x="944" y="525"/>
                    <a:pt x="991" y="525"/>
                  </a:cubicBezTo>
                  <a:cubicBezTo>
                    <a:pt x="1039" y="525"/>
                    <a:pt x="1068" y="487"/>
                    <a:pt x="1106" y="468"/>
                  </a:cubicBezTo>
                  <a:cubicBezTo>
                    <a:pt x="1154" y="448"/>
                    <a:pt x="1211" y="468"/>
                    <a:pt x="1249" y="439"/>
                  </a:cubicBezTo>
                  <a:cubicBezTo>
                    <a:pt x="1287" y="401"/>
                    <a:pt x="1296" y="344"/>
                    <a:pt x="1325" y="296"/>
                  </a:cubicBezTo>
                  <a:cubicBezTo>
                    <a:pt x="1363" y="220"/>
                    <a:pt x="1449" y="239"/>
                    <a:pt x="1506" y="172"/>
                  </a:cubicBezTo>
                  <a:cubicBezTo>
                    <a:pt x="1525" y="143"/>
                    <a:pt x="1545" y="115"/>
                    <a:pt x="1573" y="86"/>
                  </a:cubicBezTo>
                  <a:cubicBezTo>
                    <a:pt x="1602" y="58"/>
                    <a:pt x="1640" y="19"/>
                    <a:pt x="1650" y="0"/>
                  </a:cubicBezTo>
                  <a:lnTo>
                    <a:pt x="1650" y="0"/>
                  </a:lnTo>
                  <a:cubicBezTo>
                    <a:pt x="1707" y="58"/>
                    <a:pt x="1697" y="39"/>
                    <a:pt x="1716" y="115"/>
                  </a:cubicBezTo>
                  <a:cubicBezTo>
                    <a:pt x="1726" y="153"/>
                    <a:pt x="1764" y="191"/>
                    <a:pt x="1783" y="229"/>
                  </a:cubicBezTo>
                  <a:cubicBezTo>
                    <a:pt x="1812" y="296"/>
                    <a:pt x="1802" y="353"/>
                    <a:pt x="1859" y="410"/>
                  </a:cubicBezTo>
                  <a:cubicBezTo>
                    <a:pt x="1907" y="448"/>
                    <a:pt x="1926" y="487"/>
                    <a:pt x="2002" y="448"/>
                  </a:cubicBezTo>
                  <a:cubicBezTo>
                    <a:pt x="2031" y="430"/>
                    <a:pt x="2069" y="382"/>
                    <a:pt x="2097" y="391"/>
                  </a:cubicBezTo>
                  <a:cubicBezTo>
                    <a:pt x="2126" y="391"/>
                    <a:pt x="2136" y="420"/>
                    <a:pt x="2164" y="430"/>
                  </a:cubicBezTo>
                  <a:cubicBezTo>
                    <a:pt x="2212" y="448"/>
                    <a:pt x="2288" y="420"/>
                    <a:pt x="2336" y="420"/>
                  </a:cubicBezTo>
                  <a:cubicBezTo>
                    <a:pt x="2393" y="420"/>
                    <a:pt x="2460" y="458"/>
                    <a:pt x="2517" y="430"/>
                  </a:cubicBezTo>
                  <a:cubicBezTo>
                    <a:pt x="2593" y="382"/>
                    <a:pt x="2613" y="277"/>
                    <a:pt x="2727" y="315"/>
                  </a:cubicBezTo>
                  <a:cubicBezTo>
                    <a:pt x="2765" y="325"/>
                    <a:pt x="2813" y="344"/>
                    <a:pt x="2841" y="372"/>
                  </a:cubicBezTo>
                  <a:cubicBezTo>
                    <a:pt x="2851" y="401"/>
                    <a:pt x="2841" y="439"/>
                    <a:pt x="2889" y="439"/>
                  </a:cubicBezTo>
                  <a:lnTo>
                    <a:pt x="2889" y="439"/>
                  </a:lnTo>
                  <a:cubicBezTo>
                    <a:pt x="2899" y="506"/>
                    <a:pt x="2899" y="506"/>
                    <a:pt x="2899" y="506"/>
                  </a:cubicBezTo>
                  <a:cubicBezTo>
                    <a:pt x="2918" y="515"/>
                    <a:pt x="2937" y="535"/>
                    <a:pt x="2937" y="563"/>
                  </a:cubicBezTo>
                  <a:cubicBezTo>
                    <a:pt x="2927" y="611"/>
                    <a:pt x="2927" y="677"/>
                    <a:pt x="2956" y="715"/>
                  </a:cubicBezTo>
                  <a:cubicBezTo>
                    <a:pt x="2994" y="773"/>
                    <a:pt x="2975" y="859"/>
                    <a:pt x="2956" y="916"/>
                  </a:cubicBezTo>
                  <a:cubicBezTo>
                    <a:pt x="2965" y="935"/>
                    <a:pt x="2975" y="954"/>
                    <a:pt x="2975" y="973"/>
                  </a:cubicBezTo>
                  <a:cubicBezTo>
                    <a:pt x="2965" y="992"/>
                    <a:pt x="2956" y="1011"/>
                    <a:pt x="2956" y="1021"/>
                  </a:cubicBezTo>
                  <a:cubicBezTo>
                    <a:pt x="2956" y="1030"/>
                    <a:pt x="2956" y="1040"/>
                    <a:pt x="2956" y="1049"/>
                  </a:cubicBezTo>
                  <a:cubicBezTo>
                    <a:pt x="2965" y="1059"/>
                    <a:pt x="2956" y="1069"/>
                    <a:pt x="2956" y="1078"/>
                  </a:cubicBezTo>
                  <a:lnTo>
                    <a:pt x="2956" y="1078"/>
                  </a:lnTo>
                  <a:cubicBezTo>
                    <a:pt x="2870" y="1135"/>
                    <a:pt x="2870" y="1135"/>
                    <a:pt x="2870" y="1135"/>
                  </a:cubicBezTo>
                  <a:cubicBezTo>
                    <a:pt x="2832" y="1173"/>
                    <a:pt x="2880" y="1211"/>
                    <a:pt x="2860" y="1259"/>
                  </a:cubicBezTo>
                  <a:cubicBezTo>
                    <a:pt x="2832" y="1316"/>
                    <a:pt x="2784" y="1297"/>
                    <a:pt x="2737" y="1316"/>
                  </a:cubicBezTo>
                  <a:cubicBezTo>
                    <a:pt x="2613" y="1355"/>
                    <a:pt x="2670" y="1440"/>
                    <a:pt x="2613" y="1526"/>
                  </a:cubicBezTo>
                  <a:cubicBezTo>
                    <a:pt x="2574" y="1583"/>
                    <a:pt x="2622" y="1612"/>
                    <a:pt x="2574" y="1660"/>
                  </a:cubicBezTo>
                  <a:cubicBezTo>
                    <a:pt x="2555" y="1688"/>
                    <a:pt x="2508" y="1698"/>
                    <a:pt x="2498" y="1727"/>
                  </a:cubicBezTo>
                  <a:cubicBezTo>
                    <a:pt x="2469" y="1774"/>
                    <a:pt x="2460" y="1812"/>
                    <a:pt x="2431" y="1860"/>
                  </a:cubicBezTo>
                  <a:cubicBezTo>
                    <a:pt x="2403" y="1889"/>
                    <a:pt x="2355" y="1898"/>
                    <a:pt x="2326" y="1917"/>
                  </a:cubicBezTo>
                  <a:cubicBezTo>
                    <a:pt x="2317" y="1936"/>
                    <a:pt x="2326" y="1965"/>
                    <a:pt x="2307" y="1984"/>
                  </a:cubicBezTo>
                  <a:lnTo>
                    <a:pt x="2307" y="1984"/>
                  </a:lnTo>
                  <a:cubicBezTo>
                    <a:pt x="2145" y="1889"/>
                    <a:pt x="2145" y="1889"/>
                    <a:pt x="2145" y="1889"/>
                  </a:cubicBezTo>
                  <a:lnTo>
                    <a:pt x="2145" y="1889"/>
                  </a:lnTo>
                  <a:cubicBezTo>
                    <a:pt x="2136" y="1831"/>
                    <a:pt x="2136" y="1831"/>
                    <a:pt x="2136" y="1831"/>
                  </a:cubicBezTo>
                  <a:cubicBezTo>
                    <a:pt x="2136" y="1803"/>
                    <a:pt x="2117" y="1793"/>
                    <a:pt x="2097" y="1774"/>
                  </a:cubicBezTo>
                  <a:cubicBezTo>
                    <a:pt x="2069" y="1755"/>
                    <a:pt x="2069" y="1745"/>
                    <a:pt x="2069" y="1707"/>
                  </a:cubicBezTo>
                  <a:cubicBezTo>
                    <a:pt x="2059" y="1650"/>
                    <a:pt x="2012" y="1612"/>
                    <a:pt x="1993" y="1555"/>
                  </a:cubicBezTo>
                  <a:cubicBezTo>
                    <a:pt x="1983" y="1536"/>
                    <a:pt x="1983" y="1460"/>
                    <a:pt x="1974" y="1450"/>
                  </a:cubicBezTo>
                  <a:cubicBezTo>
                    <a:pt x="1917" y="1412"/>
                    <a:pt x="1869" y="1460"/>
                    <a:pt x="1821" y="1393"/>
                  </a:cubicBezTo>
                  <a:cubicBezTo>
                    <a:pt x="1792" y="1364"/>
                    <a:pt x="1773" y="1364"/>
                    <a:pt x="1745" y="1355"/>
                  </a:cubicBezTo>
                  <a:lnTo>
                    <a:pt x="1745" y="1355"/>
                  </a:lnTo>
                  <a:cubicBezTo>
                    <a:pt x="1697" y="1355"/>
                    <a:pt x="1650" y="1336"/>
                    <a:pt x="1650" y="1278"/>
                  </a:cubicBezTo>
                  <a:cubicBezTo>
                    <a:pt x="1650" y="1250"/>
                    <a:pt x="1659" y="1173"/>
                    <a:pt x="1592" y="1202"/>
                  </a:cubicBezTo>
                  <a:cubicBezTo>
                    <a:pt x="1554" y="1211"/>
                    <a:pt x="1535" y="1269"/>
                    <a:pt x="1506" y="1202"/>
                  </a:cubicBezTo>
                  <a:cubicBezTo>
                    <a:pt x="1497" y="1173"/>
                    <a:pt x="1487" y="1164"/>
                    <a:pt x="1478" y="1135"/>
                  </a:cubicBezTo>
                  <a:cubicBezTo>
                    <a:pt x="1459" y="1078"/>
                    <a:pt x="1468" y="1040"/>
                    <a:pt x="1468" y="983"/>
                  </a:cubicBezTo>
                  <a:cubicBezTo>
                    <a:pt x="1468" y="964"/>
                    <a:pt x="1487" y="887"/>
                    <a:pt x="1449" y="887"/>
                  </a:cubicBezTo>
                  <a:cubicBezTo>
                    <a:pt x="1430" y="897"/>
                    <a:pt x="1392" y="897"/>
                    <a:pt x="1373" y="906"/>
                  </a:cubicBezTo>
                  <a:cubicBezTo>
                    <a:pt x="1344" y="935"/>
                    <a:pt x="1344" y="964"/>
                    <a:pt x="1325" y="992"/>
                  </a:cubicBezTo>
                  <a:cubicBezTo>
                    <a:pt x="1306" y="1011"/>
                    <a:pt x="1220" y="925"/>
                    <a:pt x="1211" y="916"/>
                  </a:cubicBezTo>
                  <a:cubicBezTo>
                    <a:pt x="1192" y="906"/>
                    <a:pt x="1154" y="878"/>
                    <a:pt x="1144" y="878"/>
                  </a:cubicBezTo>
                  <a:cubicBezTo>
                    <a:pt x="1096" y="868"/>
                    <a:pt x="1068" y="906"/>
                    <a:pt x="1029" y="916"/>
                  </a:cubicBezTo>
                  <a:cubicBezTo>
                    <a:pt x="963" y="954"/>
                    <a:pt x="906" y="983"/>
                    <a:pt x="848" y="1030"/>
                  </a:cubicBezTo>
                  <a:cubicBezTo>
                    <a:pt x="810" y="1059"/>
                    <a:pt x="762" y="1097"/>
                    <a:pt x="715" y="1078"/>
                  </a:cubicBezTo>
                  <a:cubicBezTo>
                    <a:pt x="629" y="1049"/>
                    <a:pt x="562" y="973"/>
                    <a:pt x="495" y="925"/>
                  </a:cubicBezTo>
                  <a:cubicBezTo>
                    <a:pt x="438" y="878"/>
                    <a:pt x="362" y="859"/>
                    <a:pt x="314" y="820"/>
                  </a:cubicBezTo>
                  <a:cubicBezTo>
                    <a:pt x="248" y="754"/>
                    <a:pt x="200" y="697"/>
                    <a:pt x="104" y="687"/>
                  </a:cubicBezTo>
                  <a:lnTo>
                    <a:pt x="104" y="687"/>
                  </a:lnTo>
                  <a:cubicBezTo>
                    <a:pt x="95" y="677"/>
                    <a:pt x="95" y="668"/>
                    <a:pt x="86" y="658"/>
                  </a:cubicBezTo>
                  <a:cubicBezTo>
                    <a:pt x="86" y="649"/>
                    <a:pt x="76" y="649"/>
                    <a:pt x="66" y="639"/>
                  </a:cubicBezTo>
                  <a:cubicBezTo>
                    <a:pt x="57" y="620"/>
                    <a:pt x="38" y="611"/>
                    <a:pt x="28" y="601"/>
                  </a:cubicBezTo>
                  <a:cubicBezTo>
                    <a:pt x="19" y="573"/>
                    <a:pt x="0" y="525"/>
                    <a:pt x="19" y="49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Freeform 36"/>
            <p:cNvSpPr>
              <a:spLocks noChangeArrowheads="1"/>
            </p:cNvSpPr>
            <p:nvPr/>
          </p:nvSpPr>
          <p:spPr bwMode="auto">
            <a:xfrm>
              <a:off x="15715084" y="5210411"/>
              <a:ext cx="553905" cy="444466"/>
            </a:xfrm>
            <a:custGeom>
              <a:avLst/>
              <a:gdLst>
                <a:gd name="T0" fmla="*/ 716 w 1117"/>
                <a:gd name="T1" fmla="*/ 0 h 897"/>
                <a:gd name="T2" fmla="*/ 716 w 1117"/>
                <a:gd name="T3" fmla="*/ 0 h 897"/>
                <a:gd name="T4" fmla="*/ 792 w 1117"/>
                <a:gd name="T5" fmla="*/ 38 h 897"/>
                <a:gd name="T6" fmla="*/ 945 w 1117"/>
                <a:gd name="T7" fmla="*/ 95 h 897"/>
                <a:gd name="T8" fmla="*/ 964 w 1117"/>
                <a:gd name="T9" fmla="*/ 200 h 897"/>
                <a:gd name="T10" fmla="*/ 1040 w 1117"/>
                <a:gd name="T11" fmla="*/ 352 h 897"/>
                <a:gd name="T12" fmla="*/ 1068 w 1117"/>
                <a:gd name="T13" fmla="*/ 419 h 897"/>
                <a:gd name="T14" fmla="*/ 1107 w 1117"/>
                <a:gd name="T15" fmla="*/ 476 h 897"/>
                <a:gd name="T16" fmla="*/ 1116 w 1117"/>
                <a:gd name="T17" fmla="*/ 534 h 897"/>
                <a:gd name="T18" fmla="*/ 1116 w 1117"/>
                <a:gd name="T19" fmla="*/ 534 h 897"/>
                <a:gd name="T20" fmla="*/ 1059 w 1117"/>
                <a:gd name="T21" fmla="*/ 572 h 897"/>
                <a:gd name="T22" fmla="*/ 992 w 1117"/>
                <a:gd name="T23" fmla="*/ 639 h 897"/>
                <a:gd name="T24" fmla="*/ 878 w 1117"/>
                <a:gd name="T25" fmla="*/ 820 h 897"/>
                <a:gd name="T26" fmla="*/ 878 w 1117"/>
                <a:gd name="T27" fmla="*/ 820 h 897"/>
                <a:gd name="T28" fmla="*/ 716 w 1117"/>
                <a:gd name="T29" fmla="*/ 858 h 897"/>
                <a:gd name="T30" fmla="*/ 592 w 1117"/>
                <a:gd name="T31" fmla="*/ 839 h 897"/>
                <a:gd name="T32" fmla="*/ 477 w 1117"/>
                <a:gd name="T33" fmla="*/ 896 h 897"/>
                <a:gd name="T34" fmla="*/ 306 w 1117"/>
                <a:gd name="T35" fmla="*/ 848 h 897"/>
                <a:gd name="T36" fmla="*/ 77 w 1117"/>
                <a:gd name="T37" fmla="*/ 762 h 897"/>
                <a:gd name="T38" fmla="*/ 77 w 1117"/>
                <a:gd name="T39" fmla="*/ 762 h 897"/>
                <a:gd name="T40" fmla="*/ 115 w 1117"/>
                <a:gd name="T41" fmla="*/ 667 h 897"/>
                <a:gd name="T42" fmla="*/ 153 w 1117"/>
                <a:gd name="T43" fmla="*/ 591 h 897"/>
                <a:gd name="T44" fmla="*/ 96 w 1117"/>
                <a:gd name="T45" fmla="*/ 381 h 897"/>
                <a:gd name="T46" fmla="*/ 48 w 1117"/>
                <a:gd name="T47" fmla="*/ 314 h 897"/>
                <a:gd name="T48" fmla="*/ 10 w 1117"/>
                <a:gd name="T49" fmla="*/ 219 h 897"/>
                <a:gd name="T50" fmla="*/ 125 w 1117"/>
                <a:gd name="T51" fmla="*/ 171 h 897"/>
                <a:gd name="T52" fmla="*/ 325 w 1117"/>
                <a:gd name="T53" fmla="*/ 200 h 897"/>
                <a:gd name="T54" fmla="*/ 525 w 1117"/>
                <a:gd name="T55" fmla="*/ 200 h 897"/>
                <a:gd name="T56" fmla="*/ 621 w 1117"/>
                <a:gd name="T57" fmla="*/ 238 h 897"/>
                <a:gd name="T58" fmla="*/ 687 w 1117"/>
                <a:gd name="T59" fmla="*/ 162 h 897"/>
                <a:gd name="T60" fmla="*/ 716 w 1117"/>
                <a:gd name="T6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7" h="897">
                  <a:moveTo>
                    <a:pt x="716" y="0"/>
                  </a:moveTo>
                  <a:lnTo>
                    <a:pt x="716" y="0"/>
                  </a:lnTo>
                  <a:cubicBezTo>
                    <a:pt x="744" y="9"/>
                    <a:pt x="763" y="9"/>
                    <a:pt x="792" y="38"/>
                  </a:cubicBezTo>
                  <a:cubicBezTo>
                    <a:pt x="840" y="105"/>
                    <a:pt x="888" y="57"/>
                    <a:pt x="945" y="95"/>
                  </a:cubicBezTo>
                  <a:cubicBezTo>
                    <a:pt x="954" y="105"/>
                    <a:pt x="954" y="181"/>
                    <a:pt x="964" y="200"/>
                  </a:cubicBezTo>
                  <a:cubicBezTo>
                    <a:pt x="983" y="257"/>
                    <a:pt x="1030" y="295"/>
                    <a:pt x="1040" y="352"/>
                  </a:cubicBezTo>
                  <a:cubicBezTo>
                    <a:pt x="1040" y="390"/>
                    <a:pt x="1040" y="400"/>
                    <a:pt x="1068" y="419"/>
                  </a:cubicBezTo>
                  <a:cubicBezTo>
                    <a:pt x="1088" y="438"/>
                    <a:pt x="1107" y="448"/>
                    <a:pt x="1107" y="476"/>
                  </a:cubicBezTo>
                  <a:cubicBezTo>
                    <a:pt x="1116" y="534"/>
                    <a:pt x="1116" y="534"/>
                    <a:pt x="1116" y="534"/>
                  </a:cubicBezTo>
                  <a:lnTo>
                    <a:pt x="1116" y="534"/>
                  </a:lnTo>
                  <a:cubicBezTo>
                    <a:pt x="1097" y="553"/>
                    <a:pt x="1078" y="562"/>
                    <a:pt x="1059" y="572"/>
                  </a:cubicBezTo>
                  <a:cubicBezTo>
                    <a:pt x="1030" y="591"/>
                    <a:pt x="1011" y="619"/>
                    <a:pt x="992" y="639"/>
                  </a:cubicBezTo>
                  <a:cubicBezTo>
                    <a:pt x="926" y="686"/>
                    <a:pt x="916" y="762"/>
                    <a:pt x="878" y="820"/>
                  </a:cubicBezTo>
                  <a:lnTo>
                    <a:pt x="878" y="820"/>
                  </a:lnTo>
                  <a:cubicBezTo>
                    <a:pt x="830" y="839"/>
                    <a:pt x="763" y="877"/>
                    <a:pt x="716" y="858"/>
                  </a:cubicBezTo>
                  <a:cubicBezTo>
                    <a:pt x="678" y="829"/>
                    <a:pt x="630" y="791"/>
                    <a:pt x="592" y="839"/>
                  </a:cubicBezTo>
                  <a:cubicBezTo>
                    <a:pt x="563" y="877"/>
                    <a:pt x="534" y="896"/>
                    <a:pt x="477" y="896"/>
                  </a:cubicBezTo>
                  <a:cubicBezTo>
                    <a:pt x="420" y="896"/>
                    <a:pt x="363" y="867"/>
                    <a:pt x="306" y="848"/>
                  </a:cubicBezTo>
                  <a:cubicBezTo>
                    <a:pt x="239" y="820"/>
                    <a:pt x="153" y="801"/>
                    <a:pt x="77" y="762"/>
                  </a:cubicBezTo>
                  <a:lnTo>
                    <a:pt x="77" y="762"/>
                  </a:lnTo>
                  <a:cubicBezTo>
                    <a:pt x="86" y="724"/>
                    <a:pt x="96" y="696"/>
                    <a:pt x="115" y="667"/>
                  </a:cubicBezTo>
                  <a:cubicBezTo>
                    <a:pt x="125" y="639"/>
                    <a:pt x="153" y="610"/>
                    <a:pt x="153" y="591"/>
                  </a:cubicBezTo>
                  <a:cubicBezTo>
                    <a:pt x="153" y="534"/>
                    <a:pt x="153" y="410"/>
                    <a:pt x="96" y="381"/>
                  </a:cubicBezTo>
                  <a:cubicBezTo>
                    <a:pt x="67" y="362"/>
                    <a:pt x="58" y="343"/>
                    <a:pt x="48" y="314"/>
                  </a:cubicBezTo>
                  <a:cubicBezTo>
                    <a:pt x="39" y="286"/>
                    <a:pt x="0" y="238"/>
                    <a:pt x="10" y="219"/>
                  </a:cubicBezTo>
                  <a:cubicBezTo>
                    <a:pt x="20" y="171"/>
                    <a:pt x="96" y="190"/>
                    <a:pt x="125" y="171"/>
                  </a:cubicBezTo>
                  <a:cubicBezTo>
                    <a:pt x="182" y="162"/>
                    <a:pt x="267" y="181"/>
                    <a:pt x="325" y="200"/>
                  </a:cubicBezTo>
                  <a:cubicBezTo>
                    <a:pt x="392" y="219"/>
                    <a:pt x="458" y="200"/>
                    <a:pt x="525" y="200"/>
                  </a:cubicBezTo>
                  <a:cubicBezTo>
                    <a:pt x="573" y="200"/>
                    <a:pt x="592" y="219"/>
                    <a:pt x="621" y="238"/>
                  </a:cubicBezTo>
                  <a:cubicBezTo>
                    <a:pt x="668" y="267"/>
                    <a:pt x="668" y="181"/>
                    <a:pt x="687" y="162"/>
                  </a:cubicBezTo>
                  <a:cubicBezTo>
                    <a:pt x="725" y="95"/>
                    <a:pt x="706" y="57"/>
                    <a:pt x="716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Freeform 37"/>
            <p:cNvSpPr>
              <a:spLocks noChangeArrowheads="1"/>
            </p:cNvSpPr>
            <p:nvPr/>
          </p:nvSpPr>
          <p:spPr bwMode="auto">
            <a:xfrm>
              <a:off x="15844255" y="6289830"/>
              <a:ext cx="426924" cy="464172"/>
            </a:xfrm>
            <a:custGeom>
              <a:avLst/>
              <a:gdLst>
                <a:gd name="T0" fmla="*/ 19 w 859"/>
                <a:gd name="T1" fmla="*/ 210 h 936"/>
                <a:gd name="T2" fmla="*/ 19 w 859"/>
                <a:gd name="T3" fmla="*/ 210 h 936"/>
                <a:gd name="T4" fmla="*/ 38 w 859"/>
                <a:gd name="T5" fmla="*/ 229 h 936"/>
                <a:gd name="T6" fmla="*/ 19 w 859"/>
                <a:gd name="T7" fmla="*/ 315 h 936"/>
                <a:gd name="T8" fmla="*/ 38 w 859"/>
                <a:gd name="T9" fmla="*/ 334 h 936"/>
                <a:gd name="T10" fmla="*/ 57 w 859"/>
                <a:gd name="T11" fmla="*/ 353 h 936"/>
                <a:gd name="T12" fmla="*/ 86 w 859"/>
                <a:gd name="T13" fmla="*/ 381 h 936"/>
                <a:gd name="T14" fmla="*/ 95 w 859"/>
                <a:gd name="T15" fmla="*/ 410 h 936"/>
                <a:gd name="T16" fmla="*/ 95 w 859"/>
                <a:gd name="T17" fmla="*/ 410 h 936"/>
                <a:gd name="T18" fmla="*/ 162 w 859"/>
                <a:gd name="T19" fmla="*/ 439 h 936"/>
                <a:gd name="T20" fmla="*/ 124 w 859"/>
                <a:gd name="T21" fmla="*/ 496 h 936"/>
                <a:gd name="T22" fmla="*/ 143 w 859"/>
                <a:gd name="T23" fmla="*/ 534 h 936"/>
                <a:gd name="T24" fmla="*/ 143 w 859"/>
                <a:gd name="T25" fmla="*/ 591 h 936"/>
                <a:gd name="T26" fmla="*/ 181 w 859"/>
                <a:gd name="T27" fmla="*/ 705 h 936"/>
                <a:gd name="T28" fmla="*/ 343 w 859"/>
                <a:gd name="T29" fmla="*/ 744 h 936"/>
                <a:gd name="T30" fmla="*/ 343 w 859"/>
                <a:gd name="T31" fmla="*/ 801 h 936"/>
                <a:gd name="T32" fmla="*/ 353 w 859"/>
                <a:gd name="T33" fmla="*/ 839 h 936"/>
                <a:gd name="T34" fmla="*/ 400 w 859"/>
                <a:gd name="T35" fmla="*/ 877 h 936"/>
                <a:gd name="T36" fmla="*/ 400 w 859"/>
                <a:gd name="T37" fmla="*/ 896 h 936"/>
                <a:gd name="T38" fmla="*/ 400 w 859"/>
                <a:gd name="T39" fmla="*/ 915 h 936"/>
                <a:gd name="T40" fmla="*/ 400 w 859"/>
                <a:gd name="T41" fmla="*/ 915 h 936"/>
                <a:gd name="T42" fmla="*/ 458 w 859"/>
                <a:gd name="T43" fmla="*/ 906 h 936"/>
                <a:gd name="T44" fmla="*/ 505 w 859"/>
                <a:gd name="T45" fmla="*/ 858 h 936"/>
                <a:gd name="T46" fmla="*/ 543 w 859"/>
                <a:gd name="T47" fmla="*/ 868 h 936"/>
                <a:gd name="T48" fmla="*/ 601 w 859"/>
                <a:gd name="T49" fmla="*/ 858 h 936"/>
                <a:gd name="T50" fmla="*/ 648 w 859"/>
                <a:gd name="T51" fmla="*/ 849 h 936"/>
                <a:gd name="T52" fmla="*/ 668 w 859"/>
                <a:gd name="T53" fmla="*/ 868 h 936"/>
                <a:gd name="T54" fmla="*/ 753 w 859"/>
                <a:gd name="T55" fmla="*/ 858 h 936"/>
                <a:gd name="T56" fmla="*/ 801 w 859"/>
                <a:gd name="T57" fmla="*/ 791 h 936"/>
                <a:gd name="T58" fmla="*/ 858 w 859"/>
                <a:gd name="T59" fmla="*/ 791 h 936"/>
                <a:gd name="T60" fmla="*/ 858 w 859"/>
                <a:gd name="T61" fmla="*/ 791 h 936"/>
                <a:gd name="T62" fmla="*/ 858 w 859"/>
                <a:gd name="T63" fmla="*/ 744 h 936"/>
                <a:gd name="T64" fmla="*/ 849 w 859"/>
                <a:gd name="T65" fmla="*/ 705 h 936"/>
                <a:gd name="T66" fmla="*/ 849 w 859"/>
                <a:gd name="T67" fmla="*/ 668 h 936"/>
                <a:gd name="T68" fmla="*/ 849 w 859"/>
                <a:gd name="T69" fmla="*/ 648 h 936"/>
                <a:gd name="T70" fmla="*/ 849 w 859"/>
                <a:gd name="T71" fmla="*/ 648 h 936"/>
                <a:gd name="T72" fmla="*/ 830 w 859"/>
                <a:gd name="T73" fmla="*/ 610 h 936"/>
                <a:gd name="T74" fmla="*/ 763 w 859"/>
                <a:gd name="T75" fmla="*/ 410 h 936"/>
                <a:gd name="T76" fmla="*/ 801 w 859"/>
                <a:gd name="T77" fmla="*/ 372 h 936"/>
                <a:gd name="T78" fmla="*/ 772 w 859"/>
                <a:gd name="T79" fmla="*/ 343 h 936"/>
                <a:gd name="T80" fmla="*/ 744 w 859"/>
                <a:gd name="T81" fmla="*/ 305 h 936"/>
                <a:gd name="T82" fmla="*/ 744 w 859"/>
                <a:gd name="T83" fmla="*/ 229 h 936"/>
                <a:gd name="T84" fmla="*/ 753 w 859"/>
                <a:gd name="T85" fmla="*/ 181 h 936"/>
                <a:gd name="T86" fmla="*/ 763 w 859"/>
                <a:gd name="T87" fmla="*/ 86 h 936"/>
                <a:gd name="T88" fmla="*/ 763 w 859"/>
                <a:gd name="T89" fmla="*/ 86 h 936"/>
                <a:gd name="T90" fmla="*/ 772 w 859"/>
                <a:gd name="T91" fmla="*/ 9 h 936"/>
                <a:gd name="T92" fmla="*/ 658 w 859"/>
                <a:gd name="T93" fmla="*/ 0 h 936"/>
                <a:gd name="T94" fmla="*/ 658 w 859"/>
                <a:gd name="T95" fmla="*/ 0 h 936"/>
                <a:gd name="T96" fmla="*/ 601 w 859"/>
                <a:gd name="T97" fmla="*/ 29 h 936"/>
                <a:gd name="T98" fmla="*/ 276 w 859"/>
                <a:gd name="T99" fmla="*/ 67 h 936"/>
                <a:gd name="T100" fmla="*/ 191 w 859"/>
                <a:gd name="T101" fmla="*/ 95 h 936"/>
                <a:gd name="T102" fmla="*/ 143 w 859"/>
                <a:gd name="T103" fmla="*/ 105 h 936"/>
                <a:gd name="T104" fmla="*/ 19 w 859"/>
                <a:gd name="T105" fmla="*/ 21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9" h="936">
                  <a:moveTo>
                    <a:pt x="19" y="210"/>
                  </a:moveTo>
                  <a:lnTo>
                    <a:pt x="19" y="210"/>
                  </a:lnTo>
                  <a:cubicBezTo>
                    <a:pt x="19" y="219"/>
                    <a:pt x="29" y="219"/>
                    <a:pt x="38" y="229"/>
                  </a:cubicBezTo>
                  <a:cubicBezTo>
                    <a:pt x="48" y="238"/>
                    <a:pt x="0" y="286"/>
                    <a:pt x="19" y="315"/>
                  </a:cubicBezTo>
                  <a:cubicBezTo>
                    <a:pt x="29" y="315"/>
                    <a:pt x="38" y="324"/>
                    <a:pt x="38" y="334"/>
                  </a:cubicBezTo>
                  <a:cubicBezTo>
                    <a:pt x="48" y="343"/>
                    <a:pt x="48" y="353"/>
                    <a:pt x="57" y="353"/>
                  </a:cubicBezTo>
                  <a:cubicBezTo>
                    <a:pt x="76" y="362"/>
                    <a:pt x="76" y="362"/>
                    <a:pt x="86" y="381"/>
                  </a:cubicBezTo>
                  <a:cubicBezTo>
                    <a:pt x="95" y="410"/>
                    <a:pt x="95" y="410"/>
                    <a:pt x="95" y="410"/>
                  </a:cubicBezTo>
                  <a:lnTo>
                    <a:pt x="95" y="410"/>
                  </a:lnTo>
                  <a:cubicBezTo>
                    <a:pt x="105" y="410"/>
                    <a:pt x="153" y="419"/>
                    <a:pt x="162" y="439"/>
                  </a:cubicBezTo>
                  <a:cubicBezTo>
                    <a:pt x="162" y="467"/>
                    <a:pt x="124" y="467"/>
                    <a:pt x="124" y="496"/>
                  </a:cubicBezTo>
                  <a:cubicBezTo>
                    <a:pt x="124" y="505"/>
                    <a:pt x="143" y="515"/>
                    <a:pt x="143" y="534"/>
                  </a:cubicBezTo>
                  <a:cubicBezTo>
                    <a:pt x="143" y="563"/>
                    <a:pt x="124" y="572"/>
                    <a:pt x="143" y="591"/>
                  </a:cubicBezTo>
                  <a:cubicBezTo>
                    <a:pt x="248" y="610"/>
                    <a:pt x="181" y="639"/>
                    <a:pt x="181" y="705"/>
                  </a:cubicBezTo>
                  <a:cubicBezTo>
                    <a:pt x="181" y="801"/>
                    <a:pt x="276" y="744"/>
                    <a:pt x="343" y="744"/>
                  </a:cubicBezTo>
                  <a:cubicBezTo>
                    <a:pt x="343" y="763"/>
                    <a:pt x="343" y="782"/>
                    <a:pt x="343" y="801"/>
                  </a:cubicBezTo>
                  <a:cubicBezTo>
                    <a:pt x="343" y="810"/>
                    <a:pt x="343" y="830"/>
                    <a:pt x="353" y="839"/>
                  </a:cubicBezTo>
                  <a:cubicBezTo>
                    <a:pt x="372" y="849"/>
                    <a:pt x="400" y="849"/>
                    <a:pt x="400" y="877"/>
                  </a:cubicBezTo>
                  <a:cubicBezTo>
                    <a:pt x="400" y="877"/>
                    <a:pt x="400" y="887"/>
                    <a:pt x="400" y="896"/>
                  </a:cubicBezTo>
                  <a:cubicBezTo>
                    <a:pt x="400" y="906"/>
                    <a:pt x="400" y="915"/>
                    <a:pt x="400" y="915"/>
                  </a:cubicBezTo>
                  <a:lnTo>
                    <a:pt x="400" y="915"/>
                  </a:lnTo>
                  <a:cubicBezTo>
                    <a:pt x="429" y="906"/>
                    <a:pt x="420" y="896"/>
                    <a:pt x="458" y="906"/>
                  </a:cubicBezTo>
                  <a:cubicBezTo>
                    <a:pt x="505" y="935"/>
                    <a:pt x="477" y="858"/>
                    <a:pt x="505" y="858"/>
                  </a:cubicBezTo>
                  <a:cubicBezTo>
                    <a:pt x="525" y="858"/>
                    <a:pt x="534" y="858"/>
                    <a:pt x="543" y="868"/>
                  </a:cubicBezTo>
                  <a:cubicBezTo>
                    <a:pt x="572" y="868"/>
                    <a:pt x="582" y="839"/>
                    <a:pt x="601" y="858"/>
                  </a:cubicBezTo>
                  <a:cubicBezTo>
                    <a:pt x="630" y="877"/>
                    <a:pt x="620" y="858"/>
                    <a:pt x="648" y="849"/>
                  </a:cubicBezTo>
                  <a:cubicBezTo>
                    <a:pt x="658" y="849"/>
                    <a:pt x="658" y="858"/>
                    <a:pt x="668" y="868"/>
                  </a:cubicBezTo>
                  <a:cubicBezTo>
                    <a:pt x="696" y="877"/>
                    <a:pt x="734" y="877"/>
                    <a:pt x="753" y="858"/>
                  </a:cubicBezTo>
                  <a:cubicBezTo>
                    <a:pt x="772" y="849"/>
                    <a:pt x="772" y="810"/>
                    <a:pt x="801" y="791"/>
                  </a:cubicBezTo>
                  <a:cubicBezTo>
                    <a:pt x="858" y="791"/>
                    <a:pt x="858" y="791"/>
                    <a:pt x="858" y="791"/>
                  </a:cubicBezTo>
                  <a:lnTo>
                    <a:pt x="858" y="791"/>
                  </a:lnTo>
                  <a:cubicBezTo>
                    <a:pt x="858" y="772"/>
                    <a:pt x="858" y="763"/>
                    <a:pt x="858" y="744"/>
                  </a:cubicBezTo>
                  <a:cubicBezTo>
                    <a:pt x="858" y="734"/>
                    <a:pt x="849" y="715"/>
                    <a:pt x="849" y="705"/>
                  </a:cubicBezTo>
                  <a:cubicBezTo>
                    <a:pt x="849" y="696"/>
                    <a:pt x="858" y="677"/>
                    <a:pt x="849" y="668"/>
                  </a:cubicBezTo>
                  <a:cubicBezTo>
                    <a:pt x="849" y="668"/>
                    <a:pt x="849" y="658"/>
                    <a:pt x="849" y="648"/>
                  </a:cubicBezTo>
                  <a:lnTo>
                    <a:pt x="849" y="648"/>
                  </a:lnTo>
                  <a:cubicBezTo>
                    <a:pt x="830" y="610"/>
                    <a:pt x="830" y="610"/>
                    <a:pt x="830" y="610"/>
                  </a:cubicBezTo>
                  <a:cubicBezTo>
                    <a:pt x="810" y="572"/>
                    <a:pt x="715" y="439"/>
                    <a:pt x="763" y="410"/>
                  </a:cubicBezTo>
                  <a:cubicBezTo>
                    <a:pt x="772" y="401"/>
                    <a:pt x="792" y="372"/>
                    <a:pt x="801" y="372"/>
                  </a:cubicBezTo>
                  <a:cubicBezTo>
                    <a:pt x="801" y="362"/>
                    <a:pt x="772" y="353"/>
                    <a:pt x="772" y="343"/>
                  </a:cubicBezTo>
                  <a:cubicBezTo>
                    <a:pt x="763" y="334"/>
                    <a:pt x="753" y="324"/>
                    <a:pt x="744" y="305"/>
                  </a:cubicBezTo>
                  <a:cubicBezTo>
                    <a:pt x="734" y="286"/>
                    <a:pt x="763" y="257"/>
                    <a:pt x="744" y="229"/>
                  </a:cubicBezTo>
                  <a:cubicBezTo>
                    <a:pt x="734" y="210"/>
                    <a:pt x="744" y="200"/>
                    <a:pt x="753" y="181"/>
                  </a:cubicBezTo>
                  <a:cubicBezTo>
                    <a:pt x="763" y="86"/>
                    <a:pt x="763" y="86"/>
                    <a:pt x="763" y="86"/>
                  </a:cubicBezTo>
                  <a:lnTo>
                    <a:pt x="763" y="86"/>
                  </a:lnTo>
                  <a:cubicBezTo>
                    <a:pt x="772" y="9"/>
                    <a:pt x="772" y="9"/>
                    <a:pt x="772" y="9"/>
                  </a:cubicBezTo>
                  <a:cubicBezTo>
                    <a:pt x="658" y="0"/>
                    <a:pt x="658" y="0"/>
                    <a:pt x="658" y="0"/>
                  </a:cubicBezTo>
                  <a:lnTo>
                    <a:pt x="658" y="0"/>
                  </a:lnTo>
                  <a:cubicBezTo>
                    <a:pt x="601" y="29"/>
                    <a:pt x="601" y="29"/>
                    <a:pt x="601" y="29"/>
                  </a:cubicBezTo>
                  <a:cubicBezTo>
                    <a:pt x="496" y="95"/>
                    <a:pt x="391" y="19"/>
                    <a:pt x="276" y="67"/>
                  </a:cubicBezTo>
                  <a:cubicBezTo>
                    <a:pt x="248" y="86"/>
                    <a:pt x="229" y="67"/>
                    <a:pt x="191" y="95"/>
                  </a:cubicBezTo>
                  <a:cubicBezTo>
                    <a:pt x="172" y="105"/>
                    <a:pt x="153" y="95"/>
                    <a:pt x="143" y="105"/>
                  </a:cubicBezTo>
                  <a:cubicBezTo>
                    <a:pt x="95" y="124"/>
                    <a:pt x="76" y="200"/>
                    <a:pt x="19" y="21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Freeform 38"/>
            <p:cNvSpPr>
              <a:spLocks noChangeArrowheads="1"/>
            </p:cNvSpPr>
            <p:nvPr/>
          </p:nvSpPr>
          <p:spPr bwMode="auto">
            <a:xfrm>
              <a:off x="15275024" y="6493454"/>
              <a:ext cx="766273" cy="715963"/>
            </a:xfrm>
            <a:custGeom>
              <a:avLst/>
              <a:gdLst>
                <a:gd name="T0" fmla="*/ 1239 w 1545"/>
                <a:gd name="T1" fmla="*/ 0 h 1440"/>
                <a:gd name="T2" fmla="*/ 1239 w 1545"/>
                <a:gd name="T3" fmla="*/ 0 h 1440"/>
                <a:gd name="T4" fmla="*/ 1306 w 1545"/>
                <a:gd name="T5" fmla="*/ 29 h 1440"/>
                <a:gd name="T6" fmla="*/ 1268 w 1545"/>
                <a:gd name="T7" fmla="*/ 86 h 1440"/>
                <a:gd name="T8" fmla="*/ 1287 w 1545"/>
                <a:gd name="T9" fmla="*/ 124 h 1440"/>
                <a:gd name="T10" fmla="*/ 1287 w 1545"/>
                <a:gd name="T11" fmla="*/ 181 h 1440"/>
                <a:gd name="T12" fmla="*/ 1325 w 1545"/>
                <a:gd name="T13" fmla="*/ 295 h 1440"/>
                <a:gd name="T14" fmla="*/ 1487 w 1545"/>
                <a:gd name="T15" fmla="*/ 334 h 1440"/>
                <a:gd name="T16" fmla="*/ 1487 w 1545"/>
                <a:gd name="T17" fmla="*/ 391 h 1440"/>
                <a:gd name="T18" fmla="*/ 1497 w 1545"/>
                <a:gd name="T19" fmla="*/ 429 h 1440"/>
                <a:gd name="T20" fmla="*/ 1544 w 1545"/>
                <a:gd name="T21" fmla="*/ 467 h 1440"/>
                <a:gd name="T22" fmla="*/ 1544 w 1545"/>
                <a:gd name="T23" fmla="*/ 486 h 1440"/>
                <a:gd name="T24" fmla="*/ 1544 w 1545"/>
                <a:gd name="T25" fmla="*/ 505 h 1440"/>
                <a:gd name="T26" fmla="*/ 1544 w 1545"/>
                <a:gd name="T27" fmla="*/ 505 h 1440"/>
                <a:gd name="T28" fmla="*/ 1544 w 1545"/>
                <a:gd name="T29" fmla="*/ 544 h 1440"/>
                <a:gd name="T30" fmla="*/ 1507 w 1545"/>
                <a:gd name="T31" fmla="*/ 572 h 1440"/>
                <a:gd name="T32" fmla="*/ 1507 w 1545"/>
                <a:gd name="T33" fmla="*/ 620 h 1440"/>
                <a:gd name="T34" fmla="*/ 1497 w 1545"/>
                <a:gd name="T35" fmla="*/ 696 h 1440"/>
                <a:gd name="T36" fmla="*/ 1497 w 1545"/>
                <a:gd name="T37" fmla="*/ 754 h 1440"/>
                <a:gd name="T38" fmla="*/ 1497 w 1545"/>
                <a:gd name="T39" fmla="*/ 754 h 1440"/>
                <a:gd name="T40" fmla="*/ 1430 w 1545"/>
                <a:gd name="T41" fmla="*/ 763 h 1440"/>
                <a:gd name="T42" fmla="*/ 1373 w 1545"/>
                <a:gd name="T43" fmla="*/ 772 h 1440"/>
                <a:gd name="T44" fmla="*/ 1335 w 1545"/>
                <a:gd name="T45" fmla="*/ 744 h 1440"/>
                <a:gd name="T46" fmla="*/ 1239 w 1545"/>
                <a:gd name="T47" fmla="*/ 906 h 1440"/>
                <a:gd name="T48" fmla="*/ 1201 w 1545"/>
                <a:gd name="T49" fmla="*/ 1059 h 1440"/>
                <a:gd name="T50" fmla="*/ 1201 w 1545"/>
                <a:gd name="T51" fmla="*/ 1059 h 1440"/>
                <a:gd name="T52" fmla="*/ 1135 w 1545"/>
                <a:gd name="T53" fmla="*/ 1049 h 1440"/>
                <a:gd name="T54" fmla="*/ 1115 w 1545"/>
                <a:gd name="T55" fmla="*/ 1049 h 1440"/>
                <a:gd name="T56" fmla="*/ 1087 w 1545"/>
                <a:gd name="T57" fmla="*/ 1059 h 1440"/>
                <a:gd name="T58" fmla="*/ 1049 w 1545"/>
                <a:gd name="T59" fmla="*/ 1039 h 1440"/>
                <a:gd name="T60" fmla="*/ 1001 w 1545"/>
                <a:gd name="T61" fmla="*/ 1068 h 1440"/>
                <a:gd name="T62" fmla="*/ 829 w 1545"/>
                <a:gd name="T63" fmla="*/ 1230 h 1440"/>
                <a:gd name="T64" fmla="*/ 629 w 1545"/>
                <a:gd name="T65" fmla="*/ 1306 h 1440"/>
                <a:gd name="T66" fmla="*/ 467 w 1545"/>
                <a:gd name="T67" fmla="*/ 1306 h 1440"/>
                <a:gd name="T68" fmla="*/ 305 w 1545"/>
                <a:gd name="T69" fmla="*/ 1230 h 1440"/>
                <a:gd name="T70" fmla="*/ 152 w 1545"/>
                <a:gd name="T71" fmla="*/ 1345 h 1440"/>
                <a:gd name="T72" fmla="*/ 76 w 1545"/>
                <a:gd name="T73" fmla="*/ 1259 h 1440"/>
                <a:gd name="T74" fmla="*/ 76 w 1545"/>
                <a:gd name="T75" fmla="*/ 1259 h 1440"/>
                <a:gd name="T76" fmla="*/ 57 w 1545"/>
                <a:gd name="T77" fmla="*/ 1097 h 1440"/>
                <a:gd name="T78" fmla="*/ 76 w 1545"/>
                <a:gd name="T79" fmla="*/ 1011 h 1440"/>
                <a:gd name="T80" fmla="*/ 66 w 1545"/>
                <a:gd name="T81" fmla="*/ 725 h 1440"/>
                <a:gd name="T82" fmla="*/ 38 w 1545"/>
                <a:gd name="T83" fmla="*/ 629 h 1440"/>
                <a:gd name="T84" fmla="*/ 9 w 1545"/>
                <a:gd name="T85" fmla="*/ 467 h 1440"/>
                <a:gd name="T86" fmla="*/ 9 w 1545"/>
                <a:gd name="T87" fmla="*/ 362 h 1440"/>
                <a:gd name="T88" fmla="*/ 9 w 1545"/>
                <a:gd name="T89" fmla="*/ 362 h 1440"/>
                <a:gd name="T90" fmla="*/ 133 w 1545"/>
                <a:gd name="T91" fmla="*/ 343 h 1440"/>
                <a:gd name="T92" fmla="*/ 238 w 1545"/>
                <a:gd name="T93" fmla="*/ 305 h 1440"/>
                <a:gd name="T94" fmla="*/ 305 w 1545"/>
                <a:gd name="T95" fmla="*/ 315 h 1440"/>
                <a:gd name="T96" fmla="*/ 515 w 1545"/>
                <a:gd name="T97" fmla="*/ 277 h 1440"/>
                <a:gd name="T98" fmla="*/ 629 w 1545"/>
                <a:gd name="T99" fmla="*/ 305 h 1440"/>
                <a:gd name="T100" fmla="*/ 858 w 1545"/>
                <a:gd name="T101" fmla="*/ 181 h 1440"/>
                <a:gd name="T102" fmla="*/ 944 w 1545"/>
                <a:gd name="T103" fmla="*/ 200 h 1440"/>
                <a:gd name="T104" fmla="*/ 1087 w 1545"/>
                <a:gd name="T105" fmla="*/ 191 h 1440"/>
                <a:gd name="T106" fmla="*/ 1173 w 1545"/>
                <a:gd name="T107" fmla="*/ 143 h 1440"/>
                <a:gd name="T108" fmla="*/ 1182 w 1545"/>
                <a:gd name="T109" fmla="*/ 86 h 1440"/>
                <a:gd name="T110" fmla="*/ 1192 w 1545"/>
                <a:gd name="T111" fmla="*/ 57 h 1440"/>
                <a:gd name="T112" fmla="*/ 1201 w 1545"/>
                <a:gd name="T113" fmla="*/ 29 h 1440"/>
                <a:gd name="T114" fmla="*/ 1239 w 1545"/>
                <a:gd name="T11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5" h="1440">
                  <a:moveTo>
                    <a:pt x="1239" y="0"/>
                  </a:moveTo>
                  <a:lnTo>
                    <a:pt x="1239" y="0"/>
                  </a:lnTo>
                  <a:cubicBezTo>
                    <a:pt x="1249" y="0"/>
                    <a:pt x="1297" y="9"/>
                    <a:pt x="1306" y="29"/>
                  </a:cubicBezTo>
                  <a:cubicBezTo>
                    <a:pt x="1306" y="57"/>
                    <a:pt x="1268" y="57"/>
                    <a:pt x="1268" y="86"/>
                  </a:cubicBezTo>
                  <a:cubicBezTo>
                    <a:pt x="1268" y="95"/>
                    <a:pt x="1287" y="105"/>
                    <a:pt x="1287" y="124"/>
                  </a:cubicBezTo>
                  <a:cubicBezTo>
                    <a:pt x="1287" y="153"/>
                    <a:pt x="1268" y="162"/>
                    <a:pt x="1287" y="181"/>
                  </a:cubicBezTo>
                  <a:cubicBezTo>
                    <a:pt x="1392" y="200"/>
                    <a:pt x="1325" y="229"/>
                    <a:pt x="1325" y="295"/>
                  </a:cubicBezTo>
                  <a:cubicBezTo>
                    <a:pt x="1325" y="391"/>
                    <a:pt x="1420" y="334"/>
                    <a:pt x="1487" y="334"/>
                  </a:cubicBezTo>
                  <a:cubicBezTo>
                    <a:pt x="1487" y="353"/>
                    <a:pt x="1487" y="372"/>
                    <a:pt x="1487" y="391"/>
                  </a:cubicBezTo>
                  <a:cubicBezTo>
                    <a:pt x="1487" y="400"/>
                    <a:pt x="1487" y="420"/>
                    <a:pt x="1497" y="429"/>
                  </a:cubicBezTo>
                  <a:cubicBezTo>
                    <a:pt x="1516" y="439"/>
                    <a:pt x="1544" y="439"/>
                    <a:pt x="1544" y="467"/>
                  </a:cubicBezTo>
                  <a:cubicBezTo>
                    <a:pt x="1544" y="467"/>
                    <a:pt x="1544" y="477"/>
                    <a:pt x="1544" y="486"/>
                  </a:cubicBezTo>
                  <a:cubicBezTo>
                    <a:pt x="1544" y="496"/>
                    <a:pt x="1544" y="505"/>
                    <a:pt x="1544" y="505"/>
                  </a:cubicBezTo>
                  <a:lnTo>
                    <a:pt x="1544" y="505"/>
                  </a:lnTo>
                  <a:cubicBezTo>
                    <a:pt x="1544" y="544"/>
                    <a:pt x="1544" y="544"/>
                    <a:pt x="1544" y="544"/>
                  </a:cubicBezTo>
                  <a:cubicBezTo>
                    <a:pt x="1535" y="572"/>
                    <a:pt x="1525" y="553"/>
                    <a:pt x="1507" y="572"/>
                  </a:cubicBezTo>
                  <a:cubicBezTo>
                    <a:pt x="1507" y="591"/>
                    <a:pt x="1507" y="601"/>
                    <a:pt x="1507" y="620"/>
                  </a:cubicBezTo>
                  <a:cubicBezTo>
                    <a:pt x="1497" y="639"/>
                    <a:pt x="1507" y="667"/>
                    <a:pt x="1497" y="696"/>
                  </a:cubicBezTo>
                  <a:cubicBezTo>
                    <a:pt x="1497" y="715"/>
                    <a:pt x="1487" y="734"/>
                    <a:pt x="1497" y="754"/>
                  </a:cubicBezTo>
                  <a:lnTo>
                    <a:pt x="1497" y="754"/>
                  </a:lnTo>
                  <a:cubicBezTo>
                    <a:pt x="1459" y="763"/>
                    <a:pt x="1459" y="744"/>
                    <a:pt x="1430" y="763"/>
                  </a:cubicBezTo>
                  <a:cubicBezTo>
                    <a:pt x="1420" y="772"/>
                    <a:pt x="1382" y="782"/>
                    <a:pt x="1373" y="772"/>
                  </a:cubicBezTo>
                  <a:cubicBezTo>
                    <a:pt x="1354" y="772"/>
                    <a:pt x="1354" y="754"/>
                    <a:pt x="1335" y="744"/>
                  </a:cubicBezTo>
                  <a:cubicBezTo>
                    <a:pt x="1258" y="725"/>
                    <a:pt x="1239" y="858"/>
                    <a:pt x="1239" y="906"/>
                  </a:cubicBezTo>
                  <a:cubicBezTo>
                    <a:pt x="1230" y="963"/>
                    <a:pt x="1211" y="1011"/>
                    <a:pt x="1201" y="1059"/>
                  </a:cubicBezTo>
                  <a:lnTo>
                    <a:pt x="1201" y="1059"/>
                  </a:lnTo>
                  <a:cubicBezTo>
                    <a:pt x="1135" y="1049"/>
                    <a:pt x="1135" y="1049"/>
                    <a:pt x="1135" y="1049"/>
                  </a:cubicBezTo>
                  <a:cubicBezTo>
                    <a:pt x="1125" y="1049"/>
                    <a:pt x="1125" y="1049"/>
                    <a:pt x="1115" y="1049"/>
                  </a:cubicBezTo>
                  <a:cubicBezTo>
                    <a:pt x="1106" y="1049"/>
                    <a:pt x="1106" y="1059"/>
                    <a:pt x="1087" y="1059"/>
                  </a:cubicBezTo>
                  <a:cubicBezTo>
                    <a:pt x="1077" y="1059"/>
                    <a:pt x="1068" y="1049"/>
                    <a:pt x="1049" y="1039"/>
                  </a:cubicBezTo>
                  <a:cubicBezTo>
                    <a:pt x="1039" y="1039"/>
                    <a:pt x="1020" y="1059"/>
                    <a:pt x="1001" y="1068"/>
                  </a:cubicBezTo>
                  <a:cubicBezTo>
                    <a:pt x="934" y="1106"/>
                    <a:pt x="829" y="1135"/>
                    <a:pt x="829" y="1230"/>
                  </a:cubicBezTo>
                  <a:cubicBezTo>
                    <a:pt x="829" y="1326"/>
                    <a:pt x="686" y="1278"/>
                    <a:pt x="629" y="1306"/>
                  </a:cubicBezTo>
                  <a:cubicBezTo>
                    <a:pt x="562" y="1335"/>
                    <a:pt x="543" y="1306"/>
                    <a:pt x="467" y="1306"/>
                  </a:cubicBezTo>
                  <a:cubicBezTo>
                    <a:pt x="410" y="1306"/>
                    <a:pt x="343" y="1192"/>
                    <a:pt x="305" y="1230"/>
                  </a:cubicBezTo>
                  <a:cubicBezTo>
                    <a:pt x="257" y="1297"/>
                    <a:pt x="238" y="1439"/>
                    <a:pt x="152" y="1345"/>
                  </a:cubicBezTo>
                  <a:cubicBezTo>
                    <a:pt x="76" y="1259"/>
                    <a:pt x="76" y="1259"/>
                    <a:pt x="76" y="1259"/>
                  </a:cubicBezTo>
                  <a:lnTo>
                    <a:pt x="76" y="1259"/>
                  </a:lnTo>
                  <a:cubicBezTo>
                    <a:pt x="76" y="1221"/>
                    <a:pt x="47" y="1135"/>
                    <a:pt x="57" y="1097"/>
                  </a:cubicBezTo>
                  <a:cubicBezTo>
                    <a:pt x="76" y="1068"/>
                    <a:pt x="85" y="1049"/>
                    <a:pt x="76" y="1011"/>
                  </a:cubicBezTo>
                  <a:cubicBezTo>
                    <a:pt x="66" y="725"/>
                    <a:pt x="66" y="725"/>
                    <a:pt x="66" y="725"/>
                  </a:cubicBezTo>
                  <a:cubicBezTo>
                    <a:pt x="66" y="687"/>
                    <a:pt x="47" y="667"/>
                    <a:pt x="38" y="629"/>
                  </a:cubicBezTo>
                  <a:cubicBezTo>
                    <a:pt x="19" y="563"/>
                    <a:pt x="0" y="534"/>
                    <a:pt x="9" y="467"/>
                  </a:cubicBezTo>
                  <a:cubicBezTo>
                    <a:pt x="9" y="429"/>
                    <a:pt x="19" y="391"/>
                    <a:pt x="9" y="362"/>
                  </a:cubicBezTo>
                  <a:lnTo>
                    <a:pt x="9" y="362"/>
                  </a:lnTo>
                  <a:cubicBezTo>
                    <a:pt x="133" y="343"/>
                    <a:pt x="133" y="343"/>
                    <a:pt x="133" y="343"/>
                  </a:cubicBezTo>
                  <a:cubicBezTo>
                    <a:pt x="181" y="353"/>
                    <a:pt x="200" y="353"/>
                    <a:pt x="238" y="305"/>
                  </a:cubicBezTo>
                  <a:cubicBezTo>
                    <a:pt x="257" y="277"/>
                    <a:pt x="276" y="305"/>
                    <a:pt x="305" y="315"/>
                  </a:cubicBezTo>
                  <a:cubicBezTo>
                    <a:pt x="362" y="343"/>
                    <a:pt x="457" y="305"/>
                    <a:pt x="515" y="277"/>
                  </a:cubicBezTo>
                  <a:cubicBezTo>
                    <a:pt x="543" y="258"/>
                    <a:pt x="600" y="295"/>
                    <a:pt x="629" y="305"/>
                  </a:cubicBezTo>
                  <a:cubicBezTo>
                    <a:pt x="753" y="353"/>
                    <a:pt x="782" y="229"/>
                    <a:pt x="858" y="181"/>
                  </a:cubicBezTo>
                  <a:cubicBezTo>
                    <a:pt x="886" y="162"/>
                    <a:pt x="915" y="181"/>
                    <a:pt x="944" y="200"/>
                  </a:cubicBezTo>
                  <a:cubicBezTo>
                    <a:pt x="991" y="219"/>
                    <a:pt x="1039" y="210"/>
                    <a:pt x="1087" y="191"/>
                  </a:cubicBezTo>
                  <a:cubicBezTo>
                    <a:pt x="1173" y="143"/>
                    <a:pt x="1173" y="143"/>
                    <a:pt x="1173" y="143"/>
                  </a:cubicBezTo>
                  <a:cubicBezTo>
                    <a:pt x="1182" y="124"/>
                    <a:pt x="1192" y="105"/>
                    <a:pt x="1182" y="86"/>
                  </a:cubicBezTo>
                  <a:cubicBezTo>
                    <a:pt x="1182" y="76"/>
                    <a:pt x="1182" y="67"/>
                    <a:pt x="1192" y="57"/>
                  </a:cubicBezTo>
                  <a:cubicBezTo>
                    <a:pt x="1192" y="48"/>
                    <a:pt x="1192" y="38"/>
                    <a:pt x="1201" y="29"/>
                  </a:cubicBezTo>
                  <a:cubicBezTo>
                    <a:pt x="1239" y="0"/>
                    <a:pt x="1239" y="0"/>
                    <a:pt x="1239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Freeform 39"/>
            <p:cNvSpPr>
              <a:spLocks noChangeArrowheads="1"/>
            </p:cNvSpPr>
            <p:nvPr/>
          </p:nvSpPr>
          <p:spPr bwMode="auto">
            <a:xfrm>
              <a:off x="16012834" y="6681750"/>
              <a:ext cx="332781" cy="271497"/>
            </a:xfrm>
            <a:custGeom>
              <a:avLst/>
              <a:gdLst>
                <a:gd name="T0" fmla="*/ 57 w 669"/>
                <a:gd name="T1" fmla="*/ 124 h 545"/>
                <a:gd name="T2" fmla="*/ 57 w 669"/>
                <a:gd name="T3" fmla="*/ 124 h 545"/>
                <a:gd name="T4" fmla="*/ 115 w 669"/>
                <a:gd name="T5" fmla="*/ 115 h 545"/>
                <a:gd name="T6" fmla="*/ 162 w 669"/>
                <a:gd name="T7" fmla="*/ 67 h 545"/>
                <a:gd name="T8" fmla="*/ 200 w 669"/>
                <a:gd name="T9" fmla="*/ 77 h 545"/>
                <a:gd name="T10" fmla="*/ 258 w 669"/>
                <a:gd name="T11" fmla="*/ 67 h 545"/>
                <a:gd name="T12" fmla="*/ 305 w 669"/>
                <a:gd name="T13" fmla="*/ 58 h 545"/>
                <a:gd name="T14" fmla="*/ 325 w 669"/>
                <a:gd name="T15" fmla="*/ 77 h 545"/>
                <a:gd name="T16" fmla="*/ 410 w 669"/>
                <a:gd name="T17" fmla="*/ 67 h 545"/>
                <a:gd name="T18" fmla="*/ 458 w 669"/>
                <a:gd name="T19" fmla="*/ 0 h 545"/>
                <a:gd name="T20" fmla="*/ 515 w 669"/>
                <a:gd name="T21" fmla="*/ 0 h 545"/>
                <a:gd name="T22" fmla="*/ 515 w 669"/>
                <a:gd name="T23" fmla="*/ 0 h 545"/>
                <a:gd name="T24" fmla="*/ 515 w 669"/>
                <a:gd name="T25" fmla="*/ 86 h 545"/>
                <a:gd name="T26" fmla="*/ 534 w 669"/>
                <a:gd name="T27" fmla="*/ 124 h 545"/>
                <a:gd name="T28" fmla="*/ 572 w 669"/>
                <a:gd name="T29" fmla="*/ 182 h 545"/>
                <a:gd name="T30" fmla="*/ 601 w 669"/>
                <a:gd name="T31" fmla="*/ 239 h 545"/>
                <a:gd name="T32" fmla="*/ 611 w 669"/>
                <a:gd name="T33" fmla="*/ 277 h 545"/>
                <a:gd name="T34" fmla="*/ 639 w 669"/>
                <a:gd name="T35" fmla="*/ 315 h 545"/>
                <a:gd name="T36" fmla="*/ 639 w 669"/>
                <a:gd name="T37" fmla="*/ 411 h 545"/>
                <a:gd name="T38" fmla="*/ 639 w 669"/>
                <a:gd name="T39" fmla="*/ 411 h 545"/>
                <a:gd name="T40" fmla="*/ 420 w 669"/>
                <a:gd name="T41" fmla="*/ 391 h 545"/>
                <a:gd name="T42" fmla="*/ 325 w 669"/>
                <a:gd name="T43" fmla="*/ 439 h 545"/>
                <a:gd name="T44" fmla="*/ 96 w 669"/>
                <a:gd name="T45" fmla="*/ 544 h 545"/>
                <a:gd name="T46" fmla="*/ 96 w 669"/>
                <a:gd name="T47" fmla="*/ 544 h 545"/>
                <a:gd name="T48" fmla="*/ 77 w 669"/>
                <a:gd name="T49" fmla="*/ 458 h 545"/>
                <a:gd name="T50" fmla="*/ 38 w 669"/>
                <a:gd name="T51" fmla="*/ 401 h 545"/>
                <a:gd name="T52" fmla="*/ 10 w 669"/>
                <a:gd name="T53" fmla="*/ 373 h 545"/>
                <a:gd name="T54" fmla="*/ 10 w 669"/>
                <a:gd name="T55" fmla="*/ 373 h 545"/>
                <a:gd name="T56" fmla="*/ 10 w 669"/>
                <a:gd name="T57" fmla="*/ 315 h 545"/>
                <a:gd name="T58" fmla="*/ 20 w 669"/>
                <a:gd name="T59" fmla="*/ 239 h 545"/>
                <a:gd name="T60" fmla="*/ 20 w 669"/>
                <a:gd name="T61" fmla="*/ 191 h 545"/>
                <a:gd name="T62" fmla="*/ 57 w 669"/>
                <a:gd name="T63" fmla="*/ 163 h 545"/>
                <a:gd name="T64" fmla="*/ 57 w 669"/>
                <a:gd name="T65" fmla="*/ 1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9" h="545">
                  <a:moveTo>
                    <a:pt x="57" y="124"/>
                  </a:moveTo>
                  <a:lnTo>
                    <a:pt x="57" y="124"/>
                  </a:lnTo>
                  <a:cubicBezTo>
                    <a:pt x="86" y="115"/>
                    <a:pt x="77" y="105"/>
                    <a:pt x="115" y="115"/>
                  </a:cubicBezTo>
                  <a:cubicBezTo>
                    <a:pt x="162" y="144"/>
                    <a:pt x="134" y="67"/>
                    <a:pt x="162" y="67"/>
                  </a:cubicBezTo>
                  <a:cubicBezTo>
                    <a:pt x="182" y="67"/>
                    <a:pt x="191" y="67"/>
                    <a:pt x="200" y="77"/>
                  </a:cubicBezTo>
                  <a:cubicBezTo>
                    <a:pt x="229" y="77"/>
                    <a:pt x="239" y="48"/>
                    <a:pt x="258" y="67"/>
                  </a:cubicBezTo>
                  <a:cubicBezTo>
                    <a:pt x="287" y="86"/>
                    <a:pt x="277" y="67"/>
                    <a:pt x="305" y="58"/>
                  </a:cubicBezTo>
                  <a:cubicBezTo>
                    <a:pt x="315" y="58"/>
                    <a:pt x="315" y="67"/>
                    <a:pt x="325" y="77"/>
                  </a:cubicBezTo>
                  <a:cubicBezTo>
                    <a:pt x="353" y="86"/>
                    <a:pt x="391" y="86"/>
                    <a:pt x="410" y="67"/>
                  </a:cubicBezTo>
                  <a:cubicBezTo>
                    <a:pt x="429" y="58"/>
                    <a:pt x="429" y="19"/>
                    <a:pt x="458" y="0"/>
                  </a:cubicBezTo>
                  <a:cubicBezTo>
                    <a:pt x="515" y="0"/>
                    <a:pt x="515" y="0"/>
                    <a:pt x="515" y="0"/>
                  </a:cubicBezTo>
                  <a:lnTo>
                    <a:pt x="515" y="0"/>
                  </a:lnTo>
                  <a:cubicBezTo>
                    <a:pt x="515" y="86"/>
                    <a:pt x="515" y="86"/>
                    <a:pt x="515" y="86"/>
                  </a:cubicBezTo>
                  <a:cubicBezTo>
                    <a:pt x="525" y="96"/>
                    <a:pt x="525" y="105"/>
                    <a:pt x="534" y="124"/>
                  </a:cubicBezTo>
                  <a:cubicBezTo>
                    <a:pt x="544" y="144"/>
                    <a:pt x="572" y="144"/>
                    <a:pt x="572" y="182"/>
                  </a:cubicBezTo>
                  <a:cubicBezTo>
                    <a:pt x="582" y="201"/>
                    <a:pt x="592" y="220"/>
                    <a:pt x="601" y="239"/>
                  </a:cubicBezTo>
                  <a:cubicBezTo>
                    <a:pt x="601" y="248"/>
                    <a:pt x="601" y="268"/>
                    <a:pt x="611" y="277"/>
                  </a:cubicBezTo>
                  <a:cubicBezTo>
                    <a:pt x="620" y="296"/>
                    <a:pt x="668" y="286"/>
                    <a:pt x="639" y="315"/>
                  </a:cubicBezTo>
                  <a:cubicBezTo>
                    <a:pt x="630" y="334"/>
                    <a:pt x="630" y="391"/>
                    <a:pt x="639" y="411"/>
                  </a:cubicBezTo>
                  <a:lnTo>
                    <a:pt x="639" y="411"/>
                  </a:lnTo>
                  <a:cubicBezTo>
                    <a:pt x="554" y="401"/>
                    <a:pt x="477" y="391"/>
                    <a:pt x="420" y="391"/>
                  </a:cubicBezTo>
                  <a:cubicBezTo>
                    <a:pt x="401" y="391"/>
                    <a:pt x="353" y="430"/>
                    <a:pt x="325" y="439"/>
                  </a:cubicBezTo>
                  <a:cubicBezTo>
                    <a:pt x="258" y="468"/>
                    <a:pt x="172" y="515"/>
                    <a:pt x="96" y="544"/>
                  </a:cubicBezTo>
                  <a:lnTo>
                    <a:pt x="96" y="544"/>
                  </a:lnTo>
                  <a:cubicBezTo>
                    <a:pt x="96" y="515"/>
                    <a:pt x="86" y="477"/>
                    <a:pt x="77" y="458"/>
                  </a:cubicBezTo>
                  <a:cubicBezTo>
                    <a:pt x="67" y="439"/>
                    <a:pt x="48" y="420"/>
                    <a:pt x="38" y="401"/>
                  </a:cubicBezTo>
                  <a:cubicBezTo>
                    <a:pt x="29" y="391"/>
                    <a:pt x="20" y="382"/>
                    <a:pt x="10" y="373"/>
                  </a:cubicBezTo>
                  <a:lnTo>
                    <a:pt x="10" y="373"/>
                  </a:lnTo>
                  <a:cubicBezTo>
                    <a:pt x="0" y="353"/>
                    <a:pt x="10" y="334"/>
                    <a:pt x="10" y="315"/>
                  </a:cubicBezTo>
                  <a:cubicBezTo>
                    <a:pt x="20" y="286"/>
                    <a:pt x="10" y="258"/>
                    <a:pt x="20" y="239"/>
                  </a:cubicBezTo>
                  <a:cubicBezTo>
                    <a:pt x="20" y="220"/>
                    <a:pt x="20" y="210"/>
                    <a:pt x="20" y="191"/>
                  </a:cubicBezTo>
                  <a:cubicBezTo>
                    <a:pt x="38" y="172"/>
                    <a:pt x="48" y="191"/>
                    <a:pt x="57" y="163"/>
                  </a:cubicBezTo>
                  <a:cubicBezTo>
                    <a:pt x="57" y="124"/>
                    <a:pt x="57" y="124"/>
                    <a:pt x="57" y="12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Freeform 40"/>
            <p:cNvSpPr>
              <a:spLocks noChangeArrowheads="1"/>
            </p:cNvSpPr>
            <p:nvPr/>
          </p:nvSpPr>
          <p:spPr bwMode="auto">
            <a:xfrm>
              <a:off x="15857391" y="6852532"/>
              <a:ext cx="203610" cy="240844"/>
            </a:xfrm>
            <a:custGeom>
              <a:avLst/>
              <a:gdLst>
                <a:gd name="T0" fmla="*/ 324 w 411"/>
                <a:gd name="T1" fmla="*/ 29 h 487"/>
                <a:gd name="T2" fmla="*/ 324 w 411"/>
                <a:gd name="T3" fmla="*/ 29 h 487"/>
                <a:gd name="T4" fmla="*/ 352 w 411"/>
                <a:gd name="T5" fmla="*/ 57 h 487"/>
                <a:gd name="T6" fmla="*/ 391 w 411"/>
                <a:gd name="T7" fmla="*/ 114 h 487"/>
                <a:gd name="T8" fmla="*/ 410 w 411"/>
                <a:gd name="T9" fmla="*/ 200 h 487"/>
                <a:gd name="T10" fmla="*/ 410 w 411"/>
                <a:gd name="T11" fmla="*/ 200 h 487"/>
                <a:gd name="T12" fmla="*/ 371 w 411"/>
                <a:gd name="T13" fmla="*/ 200 h 487"/>
                <a:gd name="T14" fmla="*/ 219 w 411"/>
                <a:gd name="T15" fmla="*/ 438 h 487"/>
                <a:gd name="T16" fmla="*/ 219 w 411"/>
                <a:gd name="T17" fmla="*/ 438 h 487"/>
                <a:gd name="T18" fmla="*/ 133 w 411"/>
                <a:gd name="T19" fmla="*/ 410 h 487"/>
                <a:gd name="T20" fmla="*/ 85 w 411"/>
                <a:gd name="T21" fmla="*/ 429 h 487"/>
                <a:gd name="T22" fmla="*/ 76 w 411"/>
                <a:gd name="T23" fmla="*/ 476 h 487"/>
                <a:gd name="T24" fmla="*/ 9 w 411"/>
                <a:gd name="T25" fmla="*/ 476 h 487"/>
                <a:gd name="T26" fmla="*/ 0 w 411"/>
                <a:gd name="T27" fmla="*/ 429 h 487"/>
                <a:gd name="T28" fmla="*/ 9 w 411"/>
                <a:gd name="T29" fmla="*/ 372 h 487"/>
                <a:gd name="T30" fmla="*/ 28 w 411"/>
                <a:gd name="T31" fmla="*/ 334 h 487"/>
                <a:gd name="T32" fmla="*/ 28 w 411"/>
                <a:gd name="T33" fmla="*/ 334 h 487"/>
                <a:gd name="T34" fmla="*/ 66 w 411"/>
                <a:gd name="T35" fmla="*/ 181 h 487"/>
                <a:gd name="T36" fmla="*/ 162 w 411"/>
                <a:gd name="T37" fmla="*/ 19 h 487"/>
                <a:gd name="T38" fmla="*/ 200 w 411"/>
                <a:gd name="T39" fmla="*/ 47 h 487"/>
                <a:gd name="T40" fmla="*/ 257 w 411"/>
                <a:gd name="T41" fmla="*/ 38 h 487"/>
                <a:gd name="T42" fmla="*/ 324 w 411"/>
                <a:gd name="T43" fmla="*/ 2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1" h="487">
                  <a:moveTo>
                    <a:pt x="324" y="29"/>
                  </a:moveTo>
                  <a:lnTo>
                    <a:pt x="324" y="29"/>
                  </a:lnTo>
                  <a:cubicBezTo>
                    <a:pt x="334" y="38"/>
                    <a:pt x="343" y="47"/>
                    <a:pt x="352" y="57"/>
                  </a:cubicBezTo>
                  <a:cubicBezTo>
                    <a:pt x="362" y="76"/>
                    <a:pt x="381" y="95"/>
                    <a:pt x="391" y="114"/>
                  </a:cubicBezTo>
                  <a:cubicBezTo>
                    <a:pt x="400" y="133"/>
                    <a:pt x="410" y="171"/>
                    <a:pt x="410" y="200"/>
                  </a:cubicBezTo>
                  <a:lnTo>
                    <a:pt x="410" y="200"/>
                  </a:lnTo>
                  <a:cubicBezTo>
                    <a:pt x="400" y="200"/>
                    <a:pt x="391" y="200"/>
                    <a:pt x="371" y="200"/>
                  </a:cubicBezTo>
                  <a:cubicBezTo>
                    <a:pt x="219" y="438"/>
                    <a:pt x="219" y="438"/>
                    <a:pt x="219" y="438"/>
                  </a:cubicBezTo>
                  <a:lnTo>
                    <a:pt x="219" y="438"/>
                  </a:lnTo>
                  <a:cubicBezTo>
                    <a:pt x="209" y="419"/>
                    <a:pt x="152" y="410"/>
                    <a:pt x="133" y="410"/>
                  </a:cubicBezTo>
                  <a:cubicBezTo>
                    <a:pt x="114" y="419"/>
                    <a:pt x="105" y="400"/>
                    <a:pt x="85" y="429"/>
                  </a:cubicBezTo>
                  <a:cubicBezTo>
                    <a:pt x="76" y="438"/>
                    <a:pt x="85" y="458"/>
                    <a:pt x="76" y="476"/>
                  </a:cubicBezTo>
                  <a:cubicBezTo>
                    <a:pt x="66" y="486"/>
                    <a:pt x="28" y="486"/>
                    <a:pt x="9" y="476"/>
                  </a:cubicBezTo>
                  <a:cubicBezTo>
                    <a:pt x="9" y="467"/>
                    <a:pt x="0" y="448"/>
                    <a:pt x="0" y="429"/>
                  </a:cubicBezTo>
                  <a:cubicBezTo>
                    <a:pt x="0" y="410"/>
                    <a:pt x="9" y="391"/>
                    <a:pt x="9" y="372"/>
                  </a:cubicBezTo>
                  <a:cubicBezTo>
                    <a:pt x="9" y="362"/>
                    <a:pt x="19" y="343"/>
                    <a:pt x="28" y="334"/>
                  </a:cubicBezTo>
                  <a:lnTo>
                    <a:pt x="28" y="334"/>
                  </a:lnTo>
                  <a:cubicBezTo>
                    <a:pt x="38" y="286"/>
                    <a:pt x="57" y="238"/>
                    <a:pt x="66" y="181"/>
                  </a:cubicBezTo>
                  <a:cubicBezTo>
                    <a:pt x="66" y="133"/>
                    <a:pt x="85" y="0"/>
                    <a:pt x="162" y="19"/>
                  </a:cubicBezTo>
                  <a:cubicBezTo>
                    <a:pt x="181" y="29"/>
                    <a:pt x="181" y="47"/>
                    <a:pt x="200" y="47"/>
                  </a:cubicBezTo>
                  <a:cubicBezTo>
                    <a:pt x="209" y="57"/>
                    <a:pt x="247" y="47"/>
                    <a:pt x="257" y="38"/>
                  </a:cubicBezTo>
                  <a:cubicBezTo>
                    <a:pt x="286" y="19"/>
                    <a:pt x="286" y="38"/>
                    <a:pt x="324" y="2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Freeform 41"/>
            <p:cNvSpPr>
              <a:spLocks noChangeArrowheads="1"/>
            </p:cNvSpPr>
            <p:nvPr/>
          </p:nvSpPr>
          <p:spPr bwMode="auto">
            <a:xfrm>
              <a:off x="15380113" y="5503803"/>
              <a:ext cx="862603" cy="891123"/>
            </a:xfrm>
            <a:custGeom>
              <a:avLst/>
              <a:gdLst>
                <a:gd name="T0" fmla="*/ 9 w 1736"/>
                <a:gd name="T1" fmla="*/ 153 h 1794"/>
                <a:gd name="T2" fmla="*/ 9 w 1736"/>
                <a:gd name="T3" fmla="*/ 153 h 1794"/>
                <a:gd name="T4" fmla="*/ 66 w 1736"/>
                <a:gd name="T5" fmla="*/ 19 h 1794"/>
                <a:gd name="T6" fmla="*/ 142 w 1736"/>
                <a:gd name="T7" fmla="*/ 48 h 1794"/>
                <a:gd name="T8" fmla="*/ 219 w 1736"/>
                <a:gd name="T9" fmla="*/ 57 h 1794"/>
                <a:gd name="T10" fmla="*/ 257 w 1736"/>
                <a:gd name="T11" fmla="*/ 143 h 1794"/>
                <a:gd name="T12" fmla="*/ 314 w 1736"/>
                <a:gd name="T13" fmla="*/ 171 h 1794"/>
                <a:gd name="T14" fmla="*/ 400 w 1736"/>
                <a:gd name="T15" fmla="*/ 171 h 1794"/>
                <a:gd name="T16" fmla="*/ 495 w 1736"/>
                <a:gd name="T17" fmla="*/ 210 h 1794"/>
                <a:gd name="T18" fmla="*/ 581 w 1736"/>
                <a:gd name="T19" fmla="*/ 181 h 1794"/>
                <a:gd name="T20" fmla="*/ 696 w 1736"/>
                <a:gd name="T21" fmla="*/ 162 h 1794"/>
                <a:gd name="T22" fmla="*/ 753 w 1736"/>
                <a:gd name="T23" fmla="*/ 171 h 1794"/>
                <a:gd name="T24" fmla="*/ 753 w 1736"/>
                <a:gd name="T25" fmla="*/ 171 h 1794"/>
                <a:gd name="T26" fmla="*/ 982 w 1736"/>
                <a:gd name="T27" fmla="*/ 257 h 1794"/>
                <a:gd name="T28" fmla="*/ 1153 w 1736"/>
                <a:gd name="T29" fmla="*/ 305 h 1794"/>
                <a:gd name="T30" fmla="*/ 1268 w 1736"/>
                <a:gd name="T31" fmla="*/ 248 h 1794"/>
                <a:gd name="T32" fmla="*/ 1392 w 1736"/>
                <a:gd name="T33" fmla="*/ 267 h 1794"/>
                <a:gd name="T34" fmla="*/ 1554 w 1736"/>
                <a:gd name="T35" fmla="*/ 229 h 1794"/>
                <a:gd name="T36" fmla="*/ 1554 w 1736"/>
                <a:gd name="T37" fmla="*/ 229 h 1794"/>
                <a:gd name="T38" fmla="*/ 1564 w 1736"/>
                <a:gd name="T39" fmla="*/ 295 h 1794"/>
                <a:gd name="T40" fmla="*/ 1582 w 1736"/>
                <a:gd name="T41" fmla="*/ 381 h 1794"/>
                <a:gd name="T42" fmla="*/ 1582 w 1736"/>
                <a:gd name="T43" fmla="*/ 496 h 1794"/>
                <a:gd name="T44" fmla="*/ 1582 w 1736"/>
                <a:gd name="T45" fmla="*/ 496 h 1794"/>
                <a:gd name="T46" fmla="*/ 1573 w 1736"/>
                <a:gd name="T47" fmla="*/ 620 h 1794"/>
                <a:gd name="T48" fmla="*/ 1592 w 1736"/>
                <a:gd name="T49" fmla="*/ 724 h 1794"/>
                <a:gd name="T50" fmla="*/ 1611 w 1736"/>
                <a:gd name="T51" fmla="*/ 1030 h 1794"/>
                <a:gd name="T52" fmla="*/ 1678 w 1736"/>
                <a:gd name="T53" fmla="*/ 1125 h 1794"/>
                <a:gd name="T54" fmla="*/ 1678 w 1736"/>
                <a:gd name="T55" fmla="*/ 1125 h 1794"/>
                <a:gd name="T56" fmla="*/ 1716 w 1736"/>
                <a:gd name="T57" fmla="*/ 1278 h 1794"/>
                <a:gd name="T58" fmla="*/ 1659 w 1736"/>
                <a:gd name="T59" fmla="*/ 1354 h 1794"/>
                <a:gd name="T60" fmla="*/ 1592 w 1736"/>
                <a:gd name="T61" fmla="*/ 1583 h 1794"/>
                <a:gd name="T62" fmla="*/ 1592 w 1736"/>
                <a:gd name="T63" fmla="*/ 1583 h 1794"/>
                <a:gd name="T64" fmla="*/ 1535 w 1736"/>
                <a:gd name="T65" fmla="*/ 1612 h 1794"/>
                <a:gd name="T66" fmla="*/ 1210 w 1736"/>
                <a:gd name="T67" fmla="*/ 1650 h 1794"/>
                <a:gd name="T68" fmla="*/ 1125 w 1736"/>
                <a:gd name="T69" fmla="*/ 1678 h 1794"/>
                <a:gd name="T70" fmla="*/ 1077 w 1736"/>
                <a:gd name="T71" fmla="*/ 1688 h 1794"/>
                <a:gd name="T72" fmla="*/ 953 w 1736"/>
                <a:gd name="T73" fmla="*/ 1793 h 1794"/>
                <a:gd name="T74" fmla="*/ 953 w 1736"/>
                <a:gd name="T75" fmla="*/ 1793 h 1794"/>
                <a:gd name="T76" fmla="*/ 915 w 1736"/>
                <a:gd name="T77" fmla="*/ 1755 h 1794"/>
                <a:gd name="T78" fmla="*/ 858 w 1736"/>
                <a:gd name="T79" fmla="*/ 1697 h 1794"/>
                <a:gd name="T80" fmla="*/ 829 w 1736"/>
                <a:gd name="T81" fmla="*/ 1640 h 1794"/>
                <a:gd name="T82" fmla="*/ 867 w 1736"/>
                <a:gd name="T83" fmla="*/ 1526 h 1794"/>
                <a:gd name="T84" fmla="*/ 896 w 1736"/>
                <a:gd name="T85" fmla="*/ 1478 h 1794"/>
                <a:gd name="T86" fmla="*/ 905 w 1736"/>
                <a:gd name="T87" fmla="*/ 973 h 1794"/>
                <a:gd name="T88" fmla="*/ 867 w 1736"/>
                <a:gd name="T89" fmla="*/ 858 h 1794"/>
                <a:gd name="T90" fmla="*/ 877 w 1736"/>
                <a:gd name="T91" fmla="*/ 724 h 1794"/>
                <a:gd name="T92" fmla="*/ 715 w 1736"/>
                <a:gd name="T93" fmla="*/ 610 h 1794"/>
                <a:gd name="T94" fmla="*/ 610 w 1736"/>
                <a:gd name="T95" fmla="*/ 496 h 1794"/>
                <a:gd name="T96" fmla="*/ 505 w 1736"/>
                <a:gd name="T97" fmla="*/ 543 h 1794"/>
                <a:gd name="T98" fmla="*/ 381 w 1736"/>
                <a:gd name="T99" fmla="*/ 639 h 1794"/>
                <a:gd name="T100" fmla="*/ 209 w 1736"/>
                <a:gd name="T101" fmla="*/ 524 h 1794"/>
                <a:gd name="T102" fmla="*/ 95 w 1736"/>
                <a:gd name="T103" fmla="*/ 515 h 1794"/>
                <a:gd name="T104" fmla="*/ 57 w 1736"/>
                <a:gd name="T105" fmla="*/ 391 h 1794"/>
                <a:gd name="T106" fmla="*/ 57 w 1736"/>
                <a:gd name="T107" fmla="*/ 267 h 1794"/>
                <a:gd name="T108" fmla="*/ 9 w 1736"/>
                <a:gd name="T109" fmla="*/ 153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36" h="1794">
                  <a:moveTo>
                    <a:pt x="9" y="153"/>
                  </a:moveTo>
                  <a:lnTo>
                    <a:pt x="9" y="153"/>
                  </a:lnTo>
                  <a:cubicBezTo>
                    <a:pt x="38" y="124"/>
                    <a:pt x="38" y="38"/>
                    <a:pt x="66" y="19"/>
                  </a:cubicBezTo>
                  <a:cubicBezTo>
                    <a:pt x="104" y="0"/>
                    <a:pt x="123" y="28"/>
                    <a:pt x="142" y="48"/>
                  </a:cubicBezTo>
                  <a:cubicBezTo>
                    <a:pt x="162" y="66"/>
                    <a:pt x="190" y="48"/>
                    <a:pt x="219" y="57"/>
                  </a:cubicBezTo>
                  <a:cubicBezTo>
                    <a:pt x="257" y="66"/>
                    <a:pt x="238" y="114"/>
                    <a:pt x="257" y="143"/>
                  </a:cubicBezTo>
                  <a:cubicBezTo>
                    <a:pt x="267" y="162"/>
                    <a:pt x="295" y="171"/>
                    <a:pt x="314" y="171"/>
                  </a:cubicBezTo>
                  <a:cubicBezTo>
                    <a:pt x="333" y="171"/>
                    <a:pt x="371" y="162"/>
                    <a:pt x="400" y="171"/>
                  </a:cubicBezTo>
                  <a:cubicBezTo>
                    <a:pt x="438" y="171"/>
                    <a:pt x="467" y="191"/>
                    <a:pt x="495" y="210"/>
                  </a:cubicBezTo>
                  <a:cubicBezTo>
                    <a:pt x="553" y="248"/>
                    <a:pt x="543" y="210"/>
                    <a:pt x="581" y="181"/>
                  </a:cubicBezTo>
                  <a:cubicBezTo>
                    <a:pt x="619" y="143"/>
                    <a:pt x="658" y="162"/>
                    <a:pt x="696" y="162"/>
                  </a:cubicBezTo>
                  <a:cubicBezTo>
                    <a:pt x="753" y="171"/>
                    <a:pt x="753" y="171"/>
                    <a:pt x="753" y="171"/>
                  </a:cubicBezTo>
                  <a:lnTo>
                    <a:pt x="753" y="171"/>
                  </a:lnTo>
                  <a:cubicBezTo>
                    <a:pt x="829" y="210"/>
                    <a:pt x="915" y="229"/>
                    <a:pt x="982" y="257"/>
                  </a:cubicBezTo>
                  <a:cubicBezTo>
                    <a:pt x="1039" y="276"/>
                    <a:pt x="1096" y="305"/>
                    <a:pt x="1153" y="305"/>
                  </a:cubicBezTo>
                  <a:cubicBezTo>
                    <a:pt x="1210" y="305"/>
                    <a:pt x="1239" y="286"/>
                    <a:pt x="1268" y="248"/>
                  </a:cubicBezTo>
                  <a:cubicBezTo>
                    <a:pt x="1306" y="200"/>
                    <a:pt x="1354" y="238"/>
                    <a:pt x="1392" y="267"/>
                  </a:cubicBezTo>
                  <a:cubicBezTo>
                    <a:pt x="1439" y="286"/>
                    <a:pt x="1506" y="248"/>
                    <a:pt x="1554" y="229"/>
                  </a:cubicBezTo>
                  <a:lnTo>
                    <a:pt x="1554" y="229"/>
                  </a:lnTo>
                  <a:cubicBezTo>
                    <a:pt x="1554" y="248"/>
                    <a:pt x="1535" y="295"/>
                    <a:pt x="1564" y="295"/>
                  </a:cubicBezTo>
                  <a:cubicBezTo>
                    <a:pt x="1621" y="295"/>
                    <a:pt x="1602" y="343"/>
                    <a:pt x="1582" y="381"/>
                  </a:cubicBezTo>
                  <a:cubicBezTo>
                    <a:pt x="1573" y="420"/>
                    <a:pt x="1554" y="467"/>
                    <a:pt x="1582" y="496"/>
                  </a:cubicBezTo>
                  <a:lnTo>
                    <a:pt x="1582" y="496"/>
                  </a:lnTo>
                  <a:cubicBezTo>
                    <a:pt x="1592" y="543"/>
                    <a:pt x="1554" y="572"/>
                    <a:pt x="1573" y="620"/>
                  </a:cubicBezTo>
                  <a:cubicBezTo>
                    <a:pt x="1573" y="639"/>
                    <a:pt x="1611" y="706"/>
                    <a:pt x="1592" y="724"/>
                  </a:cubicBezTo>
                  <a:cubicBezTo>
                    <a:pt x="1535" y="791"/>
                    <a:pt x="1554" y="963"/>
                    <a:pt x="1611" y="1030"/>
                  </a:cubicBezTo>
                  <a:cubicBezTo>
                    <a:pt x="1678" y="1125"/>
                    <a:pt x="1678" y="1125"/>
                    <a:pt x="1678" y="1125"/>
                  </a:cubicBezTo>
                  <a:lnTo>
                    <a:pt x="1678" y="1125"/>
                  </a:lnTo>
                  <a:cubicBezTo>
                    <a:pt x="1697" y="1182"/>
                    <a:pt x="1735" y="1211"/>
                    <a:pt x="1716" y="1278"/>
                  </a:cubicBezTo>
                  <a:cubicBezTo>
                    <a:pt x="1716" y="1306"/>
                    <a:pt x="1678" y="1325"/>
                    <a:pt x="1659" y="1354"/>
                  </a:cubicBezTo>
                  <a:cubicBezTo>
                    <a:pt x="1611" y="1421"/>
                    <a:pt x="1611" y="1507"/>
                    <a:pt x="1592" y="1583"/>
                  </a:cubicBezTo>
                  <a:lnTo>
                    <a:pt x="1592" y="1583"/>
                  </a:lnTo>
                  <a:cubicBezTo>
                    <a:pt x="1535" y="1612"/>
                    <a:pt x="1535" y="1612"/>
                    <a:pt x="1535" y="1612"/>
                  </a:cubicBezTo>
                  <a:cubicBezTo>
                    <a:pt x="1430" y="1678"/>
                    <a:pt x="1325" y="1602"/>
                    <a:pt x="1210" y="1650"/>
                  </a:cubicBezTo>
                  <a:cubicBezTo>
                    <a:pt x="1182" y="1669"/>
                    <a:pt x="1163" y="1650"/>
                    <a:pt x="1125" y="1678"/>
                  </a:cubicBezTo>
                  <a:cubicBezTo>
                    <a:pt x="1106" y="1688"/>
                    <a:pt x="1087" y="1678"/>
                    <a:pt x="1077" y="1688"/>
                  </a:cubicBezTo>
                  <a:cubicBezTo>
                    <a:pt x="1029" y="1707"/>
                    <a:pt x="1010" y="1783"/>
                    <a:pt x="953" y="1793"/>
                  </a:cubicBezTo>
                  <a:lnTo>
                    <a:pt x="953" y="1793"/>
                  </a:lnTo>
                  <a:cubicBezTo>
                    <a:pt x="915" y="1755"/>
                    <a:pt x="915" y="1755"/>
                    <a:pt x="915" y="1755"/>
                  </a:cubicBezTo>
                  <a:cubicBezTo>
                    <a:pt x="896" y="1745"/>
                    <a:pt x="877" y="1717"/>
                    <a:pt x="858" y="1697"/>
                  </a:cubicBezTo>
                  <a:cubicBezTo>
                    <a:pt x="839" y="1688"/>
                    <a:pt x="829" y="1659"/>
                    <a:pt x="829" y="1640"/>
                  </a:cubicBezTo>
                  <a:cubicBezTo>
                    <a:pt x="820" y="1592"/>
                    <a:pt x="839" y="1554"/>
                    <a:pt x="867" y="1526"/>
                  </a:cubicBezTo>
                  <a:cubicBezTo>
                    <a:pt x="877" y="1516"/>
                    <a:pt x="886" y="1497"/>
                    <a:pt x="896" y="1478"/>
                  </a:cubicBezTo>
                  <a:cubicBezTo>
                    <a:pt x="896" y="1325"/>
                    <a:pt x="934" y="1125"/>
                    <a:pt x="905" y="973"/>
                  </a:cubicBezTo>
                  <a:cubicBezTo>
                    <a:pt x="896" y="934"/>
                    <a:pt x="867" y="896"/>
                    <a:pt x="867" y="858"/>
                  </a:cubicBezTo>
                  <a:cubicBezTo>
                    <a:pt x="867" y="791"/>
                    <a:pt x="915" y="791"/>
                    <a:pt x="877" y="724"/>
                  </a:cubicBezTo>
                  <a:cubicBezTo>
                    <a:pt x="829" y="648"/>
                    <a:pt x="772" y="667"/>
                    <a:pt x="715" y="610"/>
                  </a:cubicBezTo>
                  <a:cubicBezTo>
                    <a:pt x="658" y="562"/>
                    <a:pt x="696" y="477"/>
                    <a:pt x="610" y="496"/>
                  </a:cubicBezTo>
                  <a:cubicBezTo>
                    <a:pt x="562" y="496"/>
                    <a:pt x="534" y="496"/>
                    <a:pt x="505" y="543"/>
                  </a:cubicBezTo>
                  <a:cubicBezTo>
                    <a:pt x="467" y="601"/>
                    <a:pt x="476" y="648"/>
                    <a:pt x="381" y="639"/>
                  </a:cubicBezTo>
                  <a:cubicBezTo>
                    <a:pt x="305" y="629"/>
                    <a:pt x="276" y="515"/>
                    <a:pt x="209" y="524"/>
                  </a:cubicBezTo>
                  <a:cubicBezTo>
                    <a:pt x="171" y="534"/>
                    <a:pt x="123" y="553"/>
                    <a:pt x="95" y="515"/>
                  </a:cubicBezTo>
                  <a:cubicBezTo>
                    <a:pt x="66" y="477"/>
                    <a:pt x="85" y="420"/>
                    <a:pt x="57" y="391"/>
                  </a:cubicBezTo>
                  <a:cubicBezTo>
                    <a:pt x="0" y="353"/>
                    <a:pt x="57" y="315"/>
                    <a:pt x="57" y="267"/>
                  </a:cubicBezTo>
                  <a:cubicBezTo>
                    <a:pt x="9" y="153"/>
                    <a:pt x="9" y="153"/>
                    <a:pt x="9" y="15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Freeform 42"/>
            <p:cNvSpPr>
              <a:spLocks noChangeArrowheads="1"/>
            </p:cNvSpPr>
            <p:nvPr/>
          </p:nvSpPr>
          <p:spPr bwMode="auto">
            <a:xfrm>
              <a:off x="15137095" y="4877610"/>
              <a:ext cx="937042" cy="748806"/>
            </a:xfrm>
            <a:custGeom>
              <a:avLst/>
              <a:gdLst>
                <a:gd name="T0" fmla="*/ 238 w 1889"/>
                <a:gd name="T1" fmla="*/ 0 h 1508"/>
                <a:gd name="T2" fmla="*/ 238 w 1889"/>
                <a:gd name="T3" fmla="*/ 0 h 1508"/>
                <a:gd name="T4" fmla="*/ 448 w 1889"/>
                <a:gd name="T5" fmla="*/ 133 h 1508"/>
                <a:gd name="T6" fmla="*/ 629 w 1889"/>
                <a:gd name="T7" fmla="*/ 238 h 1508"/>
                <a:gd name="T8" fmla="*/ 849 w 1889"/>
                <a:gd name="T9" fmla="*/ 391 h 1508"/>
                <a:gd name="T10" fmla="*/ 982 w 1889"/>
                <a:gd name="T11" fmla="*/ 343 h 1508"/>
                <a:gd name="T12" fmla="*/ 1163 w 1889"/>
                <a:gd name="T13" fmla="*/ 229 h 1508"/>
                <a:gd name="T14" fmla="*/ 1278 w 1889"/>
                <a:gd name="T15" fmla="*/ 191 h 1508"/>
                <a:gd name="T16" fmla="*/ 1345 w 1889"/>
                <a:gd name="T17" fmla="*/ 229 h 1508"/>
                <a:gd name="T18" fmla="*/ 1459 w 1889"/>
                <a:gd name="T19" fmla="*/ 305 h 1508"/>
                <a:gd name="T20" fmla="*/ 1507 w 1889"/>
                <a:gd name="T21" fmla="*/ 219 h 1508"/>
                <a:gd name="T22" fmla="*/ 1583 w 1889"/>
                <a:gd name="T23" fmla="*/ 200 h 1508"/>
                <a:gd name="T24" fmla="*/ 1602 w 1889"/>
                <a:gd name="T25" fmla="*/ 296 h 1508"/>
                <a:gd name="T26" fmla="*/ 1612 w 1889"/>
                <a:gd name="T27" fmla="*/ 448 h 1508"/>
                <a:gd name="T28" fmla="*/ 1640 w 1889"/>
                <a:gd name="T29" fmla="*/ 515 h 1508"/>
                <a:gd name="T30" fmla="*/ 1726 w 1889"/>
                <a:gd name="T31" fmla="*/ 515 h 1508"/>
                <a:gd name="T32" fmla="*/ 1784 w 1889"/>
                <a:gd name="T33" fmla="*/ 591 h 1508"/>
                <a:gd name="T34" fmla="*/ 1879 w 1889"/>
                <a:gd name="T35" fmla="*/ 668 h 1508"/>
                <a:gd name="T36" fmla="*/ 1879 w 1889"/>
                <a:gd name="T37" fmla="*/ 668 h 1508"/>
                <a:gd name="T38" fmla="*/ 1850 w 1889"/>
                <a:gd name="T39" fmla="*/ 830 h 1508"/>
                <a:gd name="T40" fmla="*/ 1784 w 1889"/>
                <a:gd name="T41" fmla="*/ 906 h 1508"/>
                <a:gd name="T42" fmla="*/ 1688 w 1889"/>
                <a:gd name="T43" fmla="*/ 868 h 1508"/>
                <a:gd name="T44" fmla="*/ 1488 w 1889"/>
                <a:gd name="T45" fmla="*/ 868 h 1508"/>
                <a:gd name="T46" fmla="*/ 1288 w 1889"/>
                <a:gd name="T47" fmla="*/ 839 h 1508"/>
                <a:gd name="T48" fmla="*/ 1173 w 1889"/>
                <a:gd name="T49" fmla="*/ 887 h 1508"/>
                <a:gd name="T50" fmla="*/ 1211 w 1889"/>
                <a:gd name="T51" fmla="*/ 982 h 1508"/>
                <a:gd name="T52" fmla="*/ 1259 w 1889"/>
                <a:gd name="T53" fmla="*/ 1049 h 1508"/>
                <a:gd name="T54" fmla="*/ 1316 w 1889"/>
                <a:gd name="T55" fmla="*/ 1259 h 1508"/>
                <a:gd name="T56" fmla="*/ 1278 w 1889"/>
                <a:gd name="T57" fmla="*/ 1335 h 1508"/>
                <a:gd name="T58" fmla="*/ 1240 w 1889"/>
                <a:gd name="T59" fmla="*/ 1430 h 1508"/>
                <a:gd name="T60" fmla="*/ 1240 w 1889"/>
                <a:gd name="T61" fmla="*/ 1430 h 1508"/>
                <a:gd name="T62" fmla="*/ 1183 w 1889"/>
                <a:gd name="T63" fmla="*/ 1421 h 1508"/>
                <a:gd name="T64" fmla="*/ 1068 w 1889"/>
                <a:gd name="T65" fmla="*/ 1440 h 1508"/>
                <a:gd name="T66" fmla="*/ 982 w 1889"/>
                <a:gd name="T67" fmla="*/ 1469 h 1508"/>
                <a:gd name="T68" fmla="*/ 887 w 1889"/>
                <a:gd name="T69" fmla="*/ 1430 h 1508"/>
                <a:gd name="T70" fmla="*/ 801 w 1889"/>
                <a:gd name="T71" fmla="*/ 1430 h 1508"/>
                <a:gd name="T72" fmla="*/ 744 w 1889"/>
                <a:gd name="T73" fmla="*/ 1402 h 1508"/>
                <a:gd name="T74" fmla="*/ 706 w 1889"/>
                <a:gd name="T75" fmla="*/ 1316 h 1508"/>
                <a:gd name="T76" fmla="*/ 629 w 1889"/>
                <a:gd name="T77" fmla="*/ 1307 h 1508"/>
                <a:gd name="T78" fmla="*/ 553 w 1889"/>
                <a:gd name="T79" fmla="*/ 1278 h 1508"/>
                <a:gd name="T80" fmla="*/ 496 w 1889"/>
                <a:gd name="T81" fmla="*/ 1412 h 1508"/>
                <a:gd name="T82" fmla="*/ 496 w 1889"/>
                <a:gd name="T83" fmla="*/ 1412 h 1508"/>
                <a:gd name="T84" fmla="*/ 420 w 1889"/>
                <a:gd name="T85" fmla="*/ 1392 h 1508"/>
                <a:gd name="T86" fmla="*/ 324 w 1889"/>
                <a:gd name="T87" fmla="*/ 1354 h 1508"/>
                <a:gd name="T88" fmla="*/ 248 w 1889"/>
                <a:gd name="T89" fmla="*/ 1354 h 1508"/>
                <a:gd name="T90" fmla="*/ 143 w 1889"/>
                <a:gd name="T91" fmla="*/ 1335 h 1508"/>
                <a:gd name="T92" fmla="*/ 38 w 1889"/>
                <a:gd name="T93" fmla="*/ 1268 h 1508"/>
                <a:gd name="T94" fmla="*/ 0 w 1889"/>
                <a:gd name="T95" fmla="*/ 1097 h 1508"/>
                <a:gd name="T96" fmla="*/ 0 w 1889"/>
                <a:gd name="T97" fmla="*/ 1097 h 1508"/>
                <a:gd name="T98" fmla="*/ 76 w 1889"/>
                <a:gd name="T99" fmla="*/ 820 h 1508"/>
                <a:gd name="T100" fmla="*/ 134 w 1889"/>
                <a:gd name="T101" fmla="*/ 524 h 1508"/>
                <a:gd name="T102" fmla="*/ 143 w 1889"/>
                <a:gd name="T103" fmla="*/ 372 h 1508"/>
                <a:gd name="T104" fmla="*/ 229 w 1889"/>
                <a:gd name="T105" fmla="*/ 172 h 1508"/>
                <a:gd name="T106" fmla="*/ 248 w 1889"/>
                <a:gd name="T107" fmla="*/ 86 h 1508"/>
                <a:gd name="T108" fmla="*/ 238 w 1889"/>
                <a:gd name="T109" fmla="*/ 0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9" h="1508">
                  <a:moveTo>
                    <a:pt x="238" y="0"/>
                  </a:moveTo>
                  <a:lnTo>
                    <a:pt x="238" y="0"/>
                  </a:lnTo>
                  <a:cubicBezTo>
                    <a:pt x="334" y="10"/>
                    <a:pt x="382" y="67"/>
                    <a:pt x="448" y="133"/>
                  </a:cubicBezTo>
                  <a:cubicBezTo>
                    <a:pt x="496" y="172"/>
                    <a:pt x="572" y="191"/>
                    <a:pt x="629" y="238"/>
                  </a:cubicBezTo>
                  <a:cubicBezTo>
                    <a:pt x="696" y="286"/>
                    <a:pt x="763" y="362"/>
                    <a:pt x="849" y="391"/>
                  </a:cubicBezTo>
                  <a:cubicBezTo>
                    <a:pt x="896" y="410"/>
                    <a:pt x="944" y="372"/>
                    <a:pt x="982" y="343"/>
                  </a:cubicBezTo>
                  <a:cubicBezTo>
                    <a:pt x="1040" y="296"/>
                    <a:pt x="1097" y="267"/>
                    <a:pt x="1163" y="229"/>
                  </a:cubicBezTo>
                  <a:cubicBezTo>
                    <a:pt x="1202" y="219"/>
                    <a:pt x="1230" y="181"/>
                    <a:pt x="1278" y="191"/>
                  </a:cubicBezTo>
                  <a:cubicBezTo>
                    <a:pt x="1288" y="191"/>
                    <a:pt x="1326" y="219"/>
                    <a:pt x="1345" y="229"/>
                  </a:cubicBezTo>
                  <a:cubicBezTo>
                    <a:pt x="1354" y="238"/>
                    <a:pt x="1440" y="324"/>
                    <a:pt x="1459" y="305"/>
                  </a:cubicBezTo>
                  <a:cubicBezTo>
                    <a:pt x="1478" y="277"/>
                    <a:pt x="1478" y="248"/>
                    <a:pt x="1507" y="219"/>
                  </a:cubicBezTo>
                  <a:cubicBezTo>
                    <a:pt x="1526" y="210"/>
                    <a:pt x="1564" y="210"/>
                    <a:pt x="1583" y="200"/>
                  </a:cubicBezTo>
                  <a:cubicBezTo>
                    <a:pt x="1621" y="200"/>
                    <a:pt x="1602" y="277"/>
                    <a:pt x="1602" y="296"/>
                  </a:cubicBezTo>
                  <a:cubicBezTo>
                    <a:pt x="1602" y="353"/>
                    <a:pt x="1593" y="391"/>
                    <a:pt x="1612" y="448"/>
                  </a:cubicBezTo>
                  <a:cubicBezTo>
                    <a:pt x="1621" y="477"/>
                    <a:pt x="1631" y="486"/>
                    <a:pt x="1640" y="515"/>
                  </a:cubicBezTo>
                  <a:cubicBezTo>
                    <a:pt x="1669" y="582"/>
                    <a:pt x="1688" y="524"/>
                    <a:pt x="1726" y="515"/>
                  </a:cubicBezTo>
                  <a:cubicBezTo>
                    <a:pt x="1793" y="486"/>
                    <a:pt x="1784" y="563"/>
                    <a:pt x="1784" y="591"/>
                  </a:cubicBezTo>
                  <a:cubicBezTo>
                    <a:pt x="1784" y="649"/>
                    <a:pt x="1831" y="668"/>
                    <a:pt x="1879" y="668"/>
                  </a:cubicBezTo>
                  <a:lnTo>
                    <a:pt x="1879" y="668"/>
                  </a:lnTo>
                  <a:cubicBezTo>
                    <a:pt x="1869" y="725"/>
                    <a:pt x="1888" y="763"/>
                    <a:pt x="1850" y="830"/>
                  </a:cubicBezTo>
                  <a:cubicBezTo>
                    <a:pt x="1831" y="849"/>
                    <a:pt x="1831" y="935"/>
                    <a:pt x="1784" y="906"/>
                  </a:cubicBezTo>
                  <a:cubicBezTo>
                    <a:pt x="1755" y="887"/>
                    <a:pt x="1736" y="868"/>
                    <a:pt x="1688" y="868"/>
                  </a:cubicBezTo>
                  <a:cubicBezTo>
                    <a:pt x="1621" y="868"/>
                    <a:pt x="1555" y="887"/>
                    <a:pt x="1488" y="868"/>
                  </a:cubicBezTo>
                  <a:cubicBezTo>
                    <a:pt x="1430" y="849"/>
                    <a:pt x="1345" y="830"/>
                    <a:pt x="1288" y="839"/>
                  </a:cubicBezTo>
                  <a:cubicBezTo>
                    <a:pt x="1259" y="858"/>
                    <a:pt x="1183" y="839"/>
                    <a:pt x="1173" y="887"/>
                  </a:cubicBezTo>
                  <a:cubicBezTo>
                    <a:pt x="1163" y="906"/>
                    <a:pt x="1202" y="954"/>
                    <a:pt x="1211" y="982"/>
                  </a:cubicBezTo>
                  <a:cubicBezTo>
                    <a:pt x="1221" y="1011"/>
                    <a:pt x="1230" y="1030"/>
                    <a:pt x="1259" y="1049"/>
                  </a:cubicBezTo>
                  <a:cubicBezTo>
                    <a:pt x="1316" y="1078"/>
                    <a:pt x="1316" y="1202"/>
                    <a:pt x="1316" y="1259"/>
                  </a:cubicBezTo>
                  <a:cubicBezTo>
                    <a:pt x="1316" y="1278"/>
                    <a:pt x="1288" y="1307"/>
                    <a:pt x="1278" y="1335"/>
                  </a:cubicBezTo>
                  <a:cubicBezTo>
                    <a:pt x="1259" y="1364"/>
                    <a:pt x="1249" y="1392"/>
                    <a:pt x="1240" y="1430"/>
                  </a:cubicBezTo>
                  <a:lnTo>
                    <a:pt x="1240" y="1430"/>
                  </a:lnTo>
                  <a:cubicBezTo>
                    <a:pt x="1183" y="1421"/>
                    <a:pt x="1183" y="1421"/>
                    <a:pt x="1183" y="1421"/>
                  </a:cubicBezTo>
                  <a:cubicBezTo>
                    <a:pt x="1145" y="1421"/>
                    <a:pt x="1106" y="1402"/>
                    <a:pt x="1068" y="1440"/>
                  </a:cubicBezTo>
                  <a:cubicBezTo>
                    <a:pt x="1030" y="1469"/>
                    <a:pt x="1040" y="1507"/>
                    <a:pt x="982" y="1469"/>
                  </a:cubicBezTo>
                  <a:cubicBezTo>
                    <a:pt x="954" y="1450"/>
                    <a:pt x="925" y="1430"/>
                    <a:pt x="887" y="1430"/>
                  </a:cubicBezTo>
                  <a:cubicBezTo>
                    <a:pt x="858" y="1421"/>
                    <a:pt x="820" y="1430"/>
                    <a:pt x="801" y="1430"/>
                  </a:cubicBezTo>
                  <a:cubicBezTo>
                    <a:pt x="782" y="1430"/>
                    <a:pt x="754" y="1421"/>
                    <a:pt x="744" y="1402"/>
                  </a:cubicBezTo>
                  <a:cubicBezTo>
                    <a:pt x="725" y="1373"/>
                    <a:pt x="744" y="1325"/>
                    <a:pt x="706" y="1316"/>
                  </a:cubicBezTo>
                  <a:cubicBezTo>
                    <a:pt x="677" y="1307"/>
                    <a:pt x="649" y="1325"/>
                    <a:pt x="629" y="1307"/>
                  </a:cubicBezTo>
                  <a:cubicBezTo>
                    <a:pt x="610" y="1287"/>
                    <a:pt x="591" y="1259"/>
                    <a:pt x="553" y="1278"/>
                  </a:cubicBezTo>
                  <a:cubicBezTo>
                    <a:pt x="525" y="1297"/>
                    <a:pt x="525" y="1383"/>
                    <a:pt x="496" y="1412"/>
                  </a:cubicBezTo>
                  <a:lnTo>
                    <a:pt x="496" y="1412"/>
                  </a:lnTo>
                  <a:cubicBezTo>
                    <a:pt x="477" y="1402"/>
                    <a:pt x="439" y="1402"/>
                    <a:pt x="420" y="1392"/>
                  </a:cubicBezTo>
                  <a:cubicBezTo>
                    <a:pt x="391" y="1383"/>
                    <a:pt x="353" y="1354"/>
                    <a:pt x="324" y="1354"/>
                  </a:cubicBezTo>
                  <a:cubicBezTo>
                    <a:pt x="305" y="1354"/>
                    <a:pt x="277" y="1364"/>
                    <a:pt x="248" y="1354"/>
                  </a:cubicBezTo>
                  <a:cubicBezTo>
                    <a:pt x="210" y="1345"/>
                    <a:pt x="191" y="1335"/>
                    <a:pt x="143" y="1335"/>
                  </a:cubicBezTo>
                  <a:cubicBezTo>
                    <a:pt x="105" y="1335"/>
                    <a:pt x="57" y="1316"/>
                    <a:pt x="38" y="1268"/>
                  </a:cubicBezTo>
                  <a:cubicBezTo>
                    <a:pt x="19" y="1211"/>
                    <a:pt x="29" y="1144"/>
                    <a:pt x="0" y="1097"/>
                  </a:cubicBezTo>
                  <a:lnTo>
                    <a:pt x="0" y="1097"/>
                  </a:lnTo>
                  <a:cubicBezTo>
                    <a:pt x="38" y="1001"/>
                    <a:pt x="57" y="925"/>
                    <a:pt x="76" y="820"/>
                  </a:cubicBezTo>
                  <a:cubicBezTo>
                    <a:pt x="95" y="725"/>
                    <a:pt x="134" y="629"/>
                    <a:pt x="134" y="524"/>
                  </a:cubicBezTo>
                  <a:cubicBezTo>
                    <a:pt x="134" y="467"/>
                    <a:pt x="95" y="420"/>
                    <a:pt x="143" y="372"/>
                  </a:cubicBezTo>
                  <a:cubicBezTo>
                    <a:pt x="229" y="305"/>
                    <a:pt x="191" y="267"/>
                    <a:pt x="229" y="172"/>
                  </a:cubicBezTo>
                  <a:cubicBezTo>
                    <a:pt x="238" y="143"/>
                    <a:pt x="248" y="115"/>
                    <a:pt x="248" y="86"/>
                  </a:cubicBezTo>
                  <a:cubicBezTo>
                    <a:pt x="238" y="57"/>
                    <a:pt x="238" y="28"/>
                    <a:pt x="238" y="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Freeform 43"/>
            <p:cNvSpPr>
              <a:spLocks noChangeArrowheads="1"/>
            </p:cNvSpPr>
            <p:nvPr/>
          </p:nvSpPr>
          <p:spPr bwMode="auto">
            <a:xfrm>
              <a:off x="15408576" y="3084414"/>
              <a:ext cx="667750" cy="1026872"/>
            </a:xfrm>
            <a:custGeom>
              <a:avLst/>
              <a:gdLst>
                <a:gd name="T0" fmla="*/ 1030 w 1345"/>
                <a:gd name="T1" fmla="*/ 104 h 2070"/>
                <a:gd name="T2" fmla="*/ 1030 w 1345"/>
                <a:gd name="T3" fmla="*/ 104 h 2070"/>
                <a:gd name="T4" fmla="*/ 1058 w 1345"/>
                <a:gd name="T5" fmla="*/ 190 h 2070"/>
                <a:gd name="T6" fmla="*/ 1125 w 1345"/>
                <a:gd name="T7" fmla="*/ 324 h 2070"/>
                <a:gd name="T8" fmla="*/ 1077 w 1345"/>
                <a:gd name="T9" fmla="*/ 400 h 2070"/>
                <a:gd name="T10" fmla="*/ 1049 w 1345"/>
                <a:gd name="T11" fmla="*/ 534 h 2070"/>
                <a:gd name="T12" fmla="*/ 1182 w 1345"/>
                <a:gd name="T13" fmla="*/ 658 h 2070"/>
                <a:gd name="T14" fmla="*/ 1192 w 1345"/>
                <a:gd name="T15" fmla="*/ 705 h 2070"/>
                <a:gd name="T16" fmla="*/ 1173 w 1345"/>
                <a:gd name="T17" fmla="*/ 724 h 2070"/>
                <a:gd name="T18" fmla="*/ 1173 w 1345"/>
                <a:gd name="T19" fmla="*/ 839 h 2070"/>
                <a:gd name="T20" fmla="*/ 1182 w 1345"/>
                <a:gd name="T21" fmla="*/ 886 h 2070"/>
                <a:gd name="T22" fmla="*/ 1182 w 1345"/>
                <a:gd name="T23" fmla="*/ 886 h 2070"/>
                <a:gd name="T24" fmla="*/ 1135 w 1345"/>
                <a:gd name="T25" fmla="*/ 1010 h 2070"/>
                <a:gd name="T26" fmla="*/ 1135 w 1345"/>
                <a:gd name="T27" fmla="*/ 1106 h 2070"/>
                <a:gd name="T28" fmla="*/ 1211 w 1345"/>
                <a:gd name="T29" fmla="*/ 1135 h 2070"/>
                <a:gd name="T30" fmla="*/ 1211 w 1345"/>
                <a:gd name="T31" fmla="*/ 1173 h 2070"/>
                <a:gd name="T32" fmla="*/ 1163 w 1345"/>
                <a:gd name="T33" fmla="*/ 1173 h 2070"/>
                <a:gd name="T34" fmla="*/ 1087 w 1345"/>
                <a:gd name="T35" fmla="*/ 1173 h 2070"/>
                <a:gd name="T36" fmla="*/ 1240 w 1345"/>
                <a:gd name="T37" fmla="*/ 1421 h 2070"/>
                <a:gd name="T38" fmla="*/ 1268 w 1345"/>
                <a:gd name="T39" fmla="*/ 1497 h 2070"/>
                <a:gd name="T40" fmla="*/ 1344 w 1345"/>
                <a:gd name="T41" fmla="*/ 1602 h 2070"/>
                <a:gd name="T42" fmla="*/ 1230 w 1345"/>
                <a:gd name="T43" fmla="*/ 1726 h 2070"/>
                <a:gd name="T44" fmla="*/ 1163 w 1345"/>
                <a:gd name="T45" fmla="*/ 1735 h 2070"/>
                <a:gd name="T46" fmla="*/ 1125 w 1345"/>
                <a:gd name="T47" fmla="*/ 1726 h 2070"/>
                <a:gd name="T48" fmla="*/ 1058 w 1345"/>
                <a:gd name="T49" fmla="*/ 1783 h 2070"/>
                <a:gd name="T50" fmla="*/ 1001 w 1345"/>
                <a:gd name="T51" fmla="*/ 1821 h 2070"/>
                <a:gd name="T52" fmla="*/ 972 w 1345"/>
                <a:gd name="T53" fmla="*/ 1898 h 2070"/>
                <a:gd name="T54" fmla="*/ 944 w 1345"/>
                <a:gd name="T55" fmla="*/ 1964 h 2070"/>
                <a:gd name="T56" fmla="*/ 944 w 1345"/>
                <a:gd name="T57" fmla="*/ 1964 h 2070"/>
                <a:gd name="T58" fmla="*/ 801 w 1345"/>
                <a:gd name="T59" fmla="*/ 2031 h 2070"/>
                <a:gd name="T60" fmla="*/ 696 w 1345"/>
                <a:gd name="T61" fmla="*/ 1974 h 2070"/>
                <a:gd name="T62" fmla="*/ 601 w 1345"/>
                <a:gd name="T63" fmla="*/ 1945 h 2070"/>
                <a:gd name="T64" fmla="*/ 477 w 1345"/>
                <a:gd name="T65" fmla="*/ 1869 h 2070"/>
                <a:gd name="T66" fmla="*/ 419 w 1345"/>
                <a:gd name="T67" fmla="*/ 1735 h 2070"/>
                <a:gd name="T68" fmla="*/ 343 w 1345"/>
                <a:gd name="T69" fmla="*/ 1745 h 2070"/>
                <a:gd name="T70" fmla="*/ 295 w 1345"/>
                <a:gd name="T71" fmla="*/ 1659 h 2070"/>
                <a:gd name="T72" fmla="*/ 295 w 1345"/>
                <a:gd name="T73" fmla="*/ 1659 h 2070"/>
                <a:gd name="T74" fmla="*/ 267 w 1345"/>
                <a:gd name="T75" fmla="*/ 1554 h 2070"/>
                <a:gd name="T76" fmla="*/ 171 w 1345"/>
                <a:gd name="T77" fmla="*/ 1487 h 2070"/>
                <a:gd name="T78" fmla="*/ 76 w 1345"/>
                <a:gd name="T79" fmla="*/ 1306 h 2070"/>
                <a:gd name="T80" fmla="*/ 0 w 1345"/>
                <a:gd name="T81" fmla="*/ 1192 h 2070"/>
                <a:gd name="T82" fmla="*/ 28 w 1345"/>
                <a:gd name="T83" fmla="*/ 1001 h 2070"/>
                <a:gd name="T84" fmla="*/ 28 w 1345"/>
                <a:gd name="T85" fmla="*/ 1001 h 2070"/>
                <a:gd name="T86" fmla="*/ 152 w 1345"/>
                <a:gd name="T87" fmla="*/ 1115 h 2070"/>
                <a:gd name="T88" fmla="*/ 219 w 1345"/>
                <a:gd name="T89" fmla="*/ 1049 h 2070"/>
                <a:gd name="T90" fmla="*/ 190 w 1345"/>
                <a:gd name="T91" fmla="*/ 972 h 2070"/>
                <a:gd name="T92" fmla="*/ 257 w 1345"/>
                <a:gd name="T93" fmla="*/ 820 h 2070"/>
                <a:gd name="T94" fmla="*/ 190 w 1345"/>
                <a:gd name="T95" fmla="*/ 715 h 2070"/>
                <a:gd name="T96" fmla="*/ 171 w 1345"/>
                <a:gd name="T97" fmla="*/ 601 h 2070"/>
                <a:gd name="T98" fmla="*/ 190 w 1345"/>
                <a:gd name="T99" fmla="*/ 524 h 2070"/>
                <a:gd name="T100" fmla="*/ 181 w 1345"/>
                <a:gd name="T101" fmla="*/ 419 h 2070"/>
                <a:gd name="T102" fmla="*/ 238 w 1345"/>
                <a:gd name="T103" fmla="*/ 295 h 2070"/>
                <a:gd name="T104" fmla="*/ 276 w 1345"/>
                <a:gd name="T105" fmla="*/ 162 h 2070"/>
                <a:gd name="T106" fmla="*/ 276 w 1345"/>
                <a:gd name="T107" fmla="*/ 162 h 2070"/>
                <a:gd name="T108" fmla="*/ 477 w 1345"/>
                <a:gd name="T109" fmla="*/ 9 h 2070"/>
                <a:gd name="T110" fmla="*/ 763 w 1345"/>
                <a:gd name="T111" fmla="*/ 143 h 2070"/>
                <a:gd name="T112" fmla="*/ 925 w 1345"/>
                <a:gd name="T113" fmla="*/ 19 h 2070"/>
                <a:gd name="T114" fmla="*/ 1030 w 1345"/>
                <a:gd name="T115" fmla="*/ 104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5" h="2070">
                  <a:moveTo>
                    <a:pt x="1030" y="104"/>
                  </a:moveTo>
                  <a:lnTo>
                    <a:pt x="1030" y="104"/>
                  </a:lnTo>
                  <a:cubicBezTo>
                    <a:pt x="1058" y="190"/>
                    <a:pt x="1058" y="190"/>
                    <a:pt x="1058" y="190"/>
                  </a:cubicBezTo>
                  <a:cubicBezTo>
                    <a:pt x="1087" y="229"/>
                    <a:pt x="1125" y="267"/>
                    <a:pt x="1125" y="324"/>
                  </a:cubicBezTo>
                  <a:cubicBezTo>
                    <a:pt x="1135" y="372"/>
                    <a:pt x="1115" y="372"/>
                    <a:pt x="1077" y="400"/>
                  </a:cubicBezTo>
                  <a:cubicBezTo>
                    <a:pt x="1049" y="419"/>
                    <a:pt x="1049" y="505"/>
                    <a:pt x="1049" y="534"/>
                  </a:cubicBezTo>
                  <a:cubicBezTo>
                    <a:pt x="1049" y="601"/>
                    <a:pt x="1153" y="610"/>
                    <a:pt x="1182" y="658"/>
                  </a:cubicBezTo>
                  <a:cubicBezTo>
                    <a:pt x="1182" y="667"/>
                    <a:pt x="1201" y="696"/>
                    <a:pt x="1192" y="705"/>
                  </a:cubicBezTo>
                  <a:cubicBezTo>
                    <a:pt x="1192" y="715"/>
                    <a:pt x="1182" y="715"/>
                    <a:pt x="1173" y="724"/>
                  </a:cubicBezTo>
                  <a:cubicBezTo>
                    <a:pt x="1153" y="753"/>
                    <a:pt x="1173" y="801"/>
                    <a:pt x="1173" y="839"/>
                  </a:cubicBezTo>
                  <a:cubicBezTo>
                    <a:pt x="1182" y="886"/>
                    <a:pt x="1182" y="886"/>
                    <a:pt x="1182" y="886"/>
                  </a:cubicBezTo>
                  <a:lnTo>
                    <a:pt x="1182" y="886"/>
                  </a:lnTo>
                  <a:cubicBezTo>
                    <a:pt x="1153" y="915"/>
                    <a:pt x="1144" y="972"/>
                    <a:pt x="1135" y="1010"/>
                  </a:cubicBezTo>
                  <a:cubicBezTo>
                    <a:pt x="1125" y="1049"/>
                    <a:pt x="1106" y="1058"/>
                    <a:pt x="1135" y="1106"/>
                  </a:cubicBezTo>
                  <a:cubicBezTo>
                    <a:pt x="1153" y="1125"/>
                    <a:pt x="1192" y="1115"/>
                    <a:pt x="1211" y="1135"/>
                  </a:cubicBezTo>
                  <a:cubicBezTo>
                    <a:pt x="1211" y="1144"/>
                    <a:pt x="1220" y="1163"/>
                    <a:pt x="1211" y="1173"/>
                  </a:cubicBezTo>
                  <a:cubicBezTo>
                    <a:pt x="1201" y="1192"/>
                    <a:pt x="1182" y="1182"/>
                    <a:pt x="1163" y="1173"/>
                  </a:cubicBezTo>
                  <a:cubicBezTo>
                    <a:pt x="1135" y="1163"/>
                    <a:pt x="1106" y="1173"/>
                    <a:pt x="1087" y="1173"/>
                  </a:cubicBezTo>
                  <a:cubicBezTo>
                    <a:pt x="1049" y="1230"/>
                    <a:pt x="1230" y="1363"/>
                    <a:pt x="1240" y="1421"/>
                  </a:cubicBezTo>
                  <a:cubicBezTo>
                    <a:pt x="1240" y="1449"/>
                    <a:pt x="1249" y="1478"/>
                    <a:pt x="1268" y="1497"/>
                  </a:cubicBezTo>
                  <a:cubicBezTo>
                    <a:pt x="1287" y="1535"/>
                    <a:pt x="1344" y="1554"/>
                    <a:pt x="1344" y="1602"/>
                  </a:cubicBezTo>
                  <a:cubicBezTo>
                    <a:pt x="1344" y="1659"/>
                    <a:pt x="1297" y="1726"/>
                    <a:pt x="1230" y="1726"/>
                  </a:cubicBezTo>
                  <a:cubicBezTo>
                    <a:pt x="1211" y="1735"/>
                    <a:pt x="1182" y="1735"/>
                    <a:pt x="1163" y="1735"/>
                  </a:cubicBezTo>
                  <a:cubicBezTo>
                    <a:pt x="1153" y="1735"/>
                    <a:pt x="1144" y="1726"/>
                    <a:pt x="1125" y="1726"/>
                  </a:cubicBezTo>
                  <a:cubicBezTo>
                    <a:pt x="1087" y="1726"/>
                    <a:pt x="1077" y="1745"/>
                    <a:pt x="1058" y="1783"/>
                  </a:cubicBezTo>
                  <a:cubicBezTo>
                    <a:pt x="1039" y="1793"/>
                    <a:pt x="1020" y="1811"/>
                    <a:pt x="1001" y="1821"/>
                  </a:cubicBezTo>
                  <a:cubicBezTo>
                    <a:pt x="972" y="1840"/>
                    <a:pt x="972" y="1859"/>
                    <a:pt x="972" y="1898"/>
                  </a:cubicBezTo>
                  <a:cubicBezTo>
                    <a:pt x="963" y="1926"/>
                    <a:pt x="963" y="1945"/>
                    <a:pt x="944" y="1964"/>
                  </a:cubicBezTo>
                  <a:lnTo>
                    <a:pt x="944" y="1964"/>
                  </a:lnTo>
                  <a:cubicBezTo>
                    <a:pt x="896" y="1964"/>
                    <a:pt x="848" y="2012"/>
                    <a:pt x="801" y="2031"/>
                  </a:cubicBezTo>
                  <a:cubicBezTo>
                    <a:pt x="734" y="2069"/>
                    <a:pt x="744" y="2002"/>
                    <a:pt x="696" y="1974"/>
                  </a:cubicBezTo>
                  <a:cubicBezTo>
                    <a:pt x="667" y="1955"/>
                    <a:pt x="629" y="1964"/>
                    <a:pt x="601" y="1945"/>
                  </a:cubicBezTo>
                  <a:cubicBezTo>
                    <a:pt x="562" y="1907"/>
                    <a:pt x="534" y="1888"/>
                    <a:pt x="477" y="1869"/>
                  </a:cubicBezTo>
                  <a:cubicBezTo>
                    <a:pt x="410" y="1831"/>
                    <a:pt x="457" y="1764"/>
                    <a:pt x="419" y="1735"/>
                  </a:cubicBezTo>
                  <a:cubicBezTo>
                    <a:pt x="391" y="1716"/>
                    <a:pt x="372" y="1745"/>
                    <a:pt x="343" y="1745"/>
                  </a:cubicBezTo>
                  <a:cubicBezTo>
                    <a:pt x="333" y="1745"/>
                    <a:pt x="324" y="1678"/>
                    <a:pt x="295" y="1659"/>
                  </a:cubicBezTo>
                  <a:lnTo>
                    <a:pt x="295" y="1659"/>
                  </a:lnTo>
                  <a:cubicBezTo>
                    <a:pt x="295" y="1611"/>
                    <a:pt x="295" y="1583"/>
                    <a:pt x="267" y="1554"/>
                  </a:cubicBezTo>
                  <a:cubicBezTo>
                    <a:pt x="238" y="1526"/>
                    <a:pt x="200" y="1516"/>
                    <a:pt x="171" y="1487"/>
                  </a:cubicBezTo>
                  <a:cubicBezTo>
                    <a:pt x="114" y="1411"/>
                    <a:pt x="190" y="1325"/>
                    <a:pt x="76" y="1306"/>
                  </a:cubicBezTo>
                  <a:cubicBezTo>
                    <a:pt x="9" y="1297"/>
                    <a:pt x="0" y="1258"/>
                    <a:pt x="0" y="1192"/>
                  </a:cubicBezTo>
                  <a:cubicBezTo>
                    <a:pt x="0" y="1125"/>
                    <a:pt x="9" y="1068"/>
                    <a:pt x="28" y="1001"/>
                  </a:cubicBezTo>
                  <a:lnTo>
                    <a:pt x="28" y="1001"/>
                  </a:lnTo>
                  <a:cubicBezTo>
                    <a:pt x="76" y="1001"/>
                    <a:pt x="105" y="1106"/>
                    <a:pt x="152" y="1115"/>
                  </a:cubicBezTo>
                  <a:cubicBezTo>
                    <a:pt x="210" y="1125"/>
                    <a:pt x="219" y="1106"/>
                    <a:pt x="219" y="1049"/>
                  </a:cubicBezTo>
                  <a:cubicBezTo>
                    <a:pt x="219" y="1039"/>
                    <a:pt x="171" y="972"/>
                    <a:pt x="190" y="972"/>
                  </a:cubicBezTo>
                  <a:cubicBezTo>
                    <a:pt x="238" y="972"/>
                    <a:pt x="286" y="858"/>
                    <a:pt x="257" y="820"/>
                  </a:cubicBezTo>
                  <a:cubicBezTo>
                    <a:pt x="229" y="791"/>
                    <a:pt x="181" y="763"/>
                    <a:pt x="190" y="715"/>
                  </a:cubicBezTo>
                  <a:cubicBezTo>
                    <a:pt x="200" y="677"/>
                    <a:pt x="171" y="639"/>
                    <a:pt x="171" y="601"/>
                  </a:cubicBezTo>
                  <a:cubicBezTo>
                    <a:pt x="162" y="562"/>
                    <a:pt x="190" y="553"/>
                    <a:pt x="190" y="524"/>
                  </a:cubicBezTo>
                  <a:cubicBezTo>
                    <a:pt x="190" y="496"/>
                    <a:pt x="124" y="400"/>
                    <a:pt x="181" y="419"/>
                  </a:cubicBezTo>
                  <a:cubicBezTo>
                    <a:pt x="248" y="429"/>
                    <a:pt x="210" y="333"/>
                    <a:pt x="238" y="295"/>
                  </a:cubicBezTo>
                  <a:cubicBezTo>
                    <a:pt x="276" y="162"/>
                    <a:pt x="276" y="162"/>
                    <a:pt x="276" y="162"/>
                  </a:cubicBezTo>
                  <a:lnTo>
                    <a:pt x="276" y="162"/>
                  </a:lnTo>
                  <a:cubicBezTo>
                    <a:pt x="343" y="133"/>
                    <a:pt x="372" y="19"/>
                    <a:pt x="477" y="9"/>
                  </a:cubicBezTo>
                  <a:cubicBezTo>
                    <a:pt x="591" y="0"/>
                    <a:pt x="677" y="229"/>
                    <a:pt x="763" y="143"/>
                  </a:cubicBezTo>
                  <a:cubicBezTo>
                    <a:pt x="810" y="104"/>
                    <a:pt x="839" y="0"/>
                    <a:pt x="925" y="19"/>
                  </a:cubicBezTo>
                  <a:cubicBezTo>
                    <a:pt x="982" y="28"/>
                    <a:pt x="991" y="76"/>
                    <a:pt x="1030" y="10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Freeform 44"/>
            <p:cNvSpPr>
              <a:spLocks noChangeArrowheads="1"/>
            </p:cNvSpPr>
            <p:nvPr/>
          </p:nvSpPr>
          <p:spPr bwMode="auto">
            <a:xfrm>
              <a:off x="15877095" y="3163236"/>
              <a:ext cx="1046510" cy="1237064"/>
            </a:xfrm>
            <a:custGeom>
              <a:avLst/>
              <a:gdLst>
                <a:gd name="T0" fmla="*/ 0 w 2108"/>
                <a:gd name="T1" fmla="*/ 1802 h 2490"/>
                <a:gd name="T2" fmla="*/ 57 w 2108"/>
                <a:gd name="T3" fmla="*/ 1659 h 2490"/>
                <a:gd name="T4" fmla="*/ 181 w 2108"/>
                <a:gd name="T5" fmla="*/ 1564 h 2490"/>
                <a:gd name="T6" fmla="*/ 286 w 2108"/>
                <a:gd name="T7" fmla="*/ 1564 h 2490"/>
                <a:gd name="T8" fmla="*/ 324 w 2108"/>
                <a:gd name="T9" fmla="*/ 1335 h 2490"/>
                <a:gd name="T10" fmla="*/ 143 w 2108"/>
                <a:gd name="T11" fmla="*/ 1011 h 2490"/>
                <a:gd name="T12" fmla="*/ 267 w 2108"/>
                <a:gd name="T13" fmla="*/ 1011 h 2490"/>
                <a:gd name="T14" fmla="*/ 191 w 2108"/>
                <a:gd name="T15" fmla="*/ 944 h 2490"/>
                <a:gd name="T16" fmla="*/ 238 w 2108"/>
                <a:gd name="T17" fmla="*/ 724 h 2490"/>
                <a:gd name="T18" fmla="*/ 438 w 2108"/>
                <a:gd name="T19" fmla="*/ 1001 h 2490"/>
                <a:gd name="T20" fmla="*/ 753 w 2108"/>
                <a:gd name="T21" fmla="*/ 667 h 2490"/>
                <a:gd name="T22" fmla="*/ 1335 w 2108"/>
                <a:gd name="T23" fmla="*/ 429 h 2490"/>
                <a:gd name="T24" fmla="*/ 1764 w 2108"/>
                <a:gd name="T25" fmla="*/ 76 h 2490"/>
                <a:gd name="T26" fmla="*/ 1907 w 2108"/>
                <a:gd name="T27" fmla="*/ 0 h 2490"/>
                <a:gd name="T28" fmla="*/ 1907 w 2108"/>
                <a:gd name="T29" fmla="*/ 95 h 2490"/>
                <a:gd name="T30" fmla="*/ 1878 w 2108"/>
                <a:gd name="T31" fmla="*/ 286 h 2490"/>
                <a:gd name="T32" fmla="*/ 1831 w 2108"/>
                <a:gd name="T33" fmla="*/ 314 h 2490"/>
                <a:gd name="T34" fmla="*/ 1707 w 2108"/>
                <a:gd name="T35" fmla="*/ 381 h 2490"/>
                <a:gd name="T36" fmla="*/ 1754 w 2108"/>
                <a:gd name="T37" fmla="*/ 486 h 2490"/>
                <a:gd name="T38" fmla="*/ 1907 w 2108"/>
                <a:gd name="T39" fmla="*/ 706 h 2490"/>
                <a:gd name="T40" fmla="*/ 2060 w 2108"/>
                <a:gd name="T41" fmla="*/ 820 h 2490"/>
                <a:gd name="T42" fmla="*/ 2031 w 2108"/>
                <a:gd name="T43" fmla="*/ 1106 h 2490"/>
                <a:gd name="T44" fmla="*/ 2022 w 2108"/>
                <a:gd name="T45" fmla="*/ 1487 h 2490"/>
                <a:gd name="T46" fmla="*/ 1983 w 2108"/>
                <a:gd name="T47" fmla="*/ 1516 h 2490"/>
                <a:gd name="T48" fmla="*/ 1888 w 2108"/>
                <a:gd name="T49" fmla="*/ 1583 h 2490"/>
                <a:gd name="T50" fmla="*/ 1773 w 2108"/>
                <a:gd name="T51" fmla="*/ 1688 h 2490"/>
                <a:gd name="T52" fmla="*/ 1793 w 2108"/>
                <a:gd name="T53" fmla="*/ 1878 h 2490"/>
                <a:gd name="T54" fmla="*/ 1659 w 2108"/>
                <a:gd name="T55" fmla="*/ 2003 h 2490"/>
                <a:gd name="T56" fmla="*/ 1621 w 2108"/>
                <a:gd name="T57" fmla="*/ 2203 h 2490"/>
                <a:gd name="T58" fmla="*/ 1383 w 2108"/>
                <a:gd name="T59" fmla="*/ 2441 h 2490"/>
                <a:gd name="T60" fmla="*/ 1306 w 2108"/>
                <a:gd name="T61" fmla="*/ 2489 h 2490"/>
                <a:gd name="T62" fmla="*/ 1259 w 2108"/>
                <a:gd name="T63" fmla="*/ 2432 h 2490"/>
                <a:gd name="T64" fmla="*/ 1220 w 2108"/>
                <a:gd name="T65" fmla="*/ 2346 h 2490"/>
                <a:gd name="T66" fmla="*/ 1039 w 2108"/>
                <a:gd name="T67" fmla="*/ 2012 h 2490"/>
                <a:gd name="T68" fmla="*/ 601 w 2108"/>
                <a:gd name="T69" fmla="*/ 1974 h 2490"/>
                <a:gd name="T70" fmla="*/ 333 w 2108"/>
                <a:gd name="T71" fmla="*/ 2050 h 2490"/>
                <a:gd name="T72" fmla="*/ 238 w 2108"/>
                <a:gd name="T73" fmla="*/ 2060 h 2490"/>
                <a:gd name="T74" fmla="*/ 38 w 2108"/>
                <a:gd name="T75" fmla="*/ 1898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8" h="2490">
                  <a:moveTo>
                    <a:pt x="0" y="1802"/>
                  </a:moveTo>
                  <a:lnTo>
                    <a:pt x="0" y="1802"/>
                  </a:lnTo>
                  <a:cubicBezTo>
                    <a:pt x="19" y="1783"/>
                    <a:pt x="19" y="1764"/>
                    <a:pt x="28" y="1736"/>
                  </a:cubicBezTo>
                  <a:cubicBezTo>
                    <a:pt x="28" y="1697"/>
                    <a:pt x="28" y="1678"/>
                    <a:pt x="57" y="1659"/>
                  </a:cubicBezTo>
                  <a:cubicBezTo>
                    <a:pt x="76" y="1649"/>
                    <a:pt x="95" y="1631"/>
                    <a:pt x="114" y="1621"/>
                  </a:cubicBezTo>
                  <a:cubicBezTo>
                    <a:pt x="133" y="1583"/>
                    <a:pt x="143" y="1564"/>
                    <a:pt x="181" y="1564"/>
                  </a:cubicBezTo>
                  <a:cubicBezTo>
                    <a:pt x="200" y="1564"/>
                    <a:pt x="209" y="1573"/>
                    <a:pt x="219" y="1573"/>
                  </a:cubicBezTo>
                  <a:cubicBezTo>
                    <a:pt x="238" y="1573"/>
                    <a:pt x="267" y="1573"/>
                    <a:pt x="286" y="1564"/>
                  </a:cubicBezTo>
                  <a:cubicBezTo>
                    <a:pt x="353" y="1564"/>
                    <a:pt x="400" y="1497"/>
                    <a:pt x="400" y="1440"/>
                  </a:cubicBezTo>
                  <a:cubicBezTo>
                    <a:pt x="400" y="1392"/>
                    <a:pt x="343" y="1373"/>
                    <a:pt x="324" y="1335"/>
                  </a:cubicBezTo>
                  <a:cubicBezTo>
                    <a:pt x="305" y="1316"/>
                    <a:pt x="296" y="1287"/>
                    <a:pt x="296" y="1259"/>
                  </a:cubicBezTo>
                  <a:cubicBezTo>
                    <a:pt x="286" y="1201"/>
                    <a:pt x="105" y="1068"/>
                    <a:pt x="143" y="1011"/>
                  </a:cubicBezTo>
                  <a:cubicBezTo>
                    <a:pt x="162" y="1011"/>
                    <a:pt x="191" y="1001"/>
                    <a:pt x="219" y="1011"/>
                  </a:cubicBezTo>
                  <a:cubicBezTo>
                    <a:pt x="238" y="1020"/>
                    <a:pt x="257" y="1030"/>
                    <a:pt x="267" y="1011"/>
                  </a:cubicBezTo>
                  <a:cubicBezTo>
                    <a:pt x="276" y="1001"/>
                    <a:pt x="267" y="982"/>
                    <a:pt x="267" y="973"/>
                  </a:cubicBezTo>
                  <a:cubicBezTo>
                    <a:pt x="248" y="953"/>
                    <a:pt x="209" y="963"/>
                    <a:pt x="191" y="944"/>
                  </a:cubicBezTo>
                  <a:cubicBezTo>
                    <a:pt x="162" y="896"/>
                    <a:pt x="181" y="887"/>
                    <a:pt x="191" y="848"/>
                  </a:cubicBezTo>
                  <a:cubicBezTo>
                    <a:pt x="200" y="810"/>
                    <a:pt x="209" y="753"/>
                    <a:pt x="238" y="724"/>
                  </a:cubicBezTo>
                  <a:lnTo>
                    <a:pt x="238" y="724"/>
                  </a:lnTo>
                  <a:cubicBezTo>
                    <a:pt x="343" y="782"/>
                    <a:pt x="286" y="973"/>
                    <a:pt x="438" y="1001"/>
                  </a:cubicBezTo>
                  <a:cubicBezTo>
                    <a:pt x="496" y="1011"/>
                    <a:pt x="658" y="906"/>
                    <a:pt x="696" y="858"/>
                  </a:cubicBezTo>
                  <a:cubicBezTo>
                    <a:pt x="725" y="801"/>
                    <a:pt x="705" y="696"/>
                    <a:pt x="753" y="667"/>
                  </a:cubicBezTo>
                  <a:cubicBezTo>
                    <a:pt x="830" y="619"/>
                    <a:pt x="953" y="543"/>
                    <a:pt x="1039" y="562"/>
                  </a:cubicBezTo>
                  <a:cubicBezTo>
                    <a:pt x="1201" y="591"/>
                    <a:pt x="1220" y="534"/>
                    <a:pt x="1335" y="429"/>
                  </a:cubicBezTo>
                  <a:cubicBezTo>
                    <a:pt x="1459" y="391"/>
                    <a:pt x="1535" y="257"/>
                    <a:pt x="1621" y="162"/>
                  </a:cubicBezTo>
                  <a:cubicBezTo>
                    <a:pt x="1659" y="114"/>
                    <a:pt x="1707" y="76"/>
                    <a:pt x="1764" y="76"/>
                  </a:cubicBezTo>
                  <a:cubicBezTo>
                    <a:pt x="1821" y="76"/>
                    <a:pt x="1869" y="28"/>
                    <a:pt x="1907" y="0"/>
                  </a:cubicBezTo>
                  <a:lnTo>
                    <a:pt x="1907" y="0"/>
                  </a:lnTo>
                  <a:cubicBezTo>
                    <a:pt x="1917" y="0"/>
                    <a:pt x="1917" y="9"/>
                    <a:pt x="1926" y="19"/>
                  </a:cubicBezTo>
                  <a:cubicBezTo>
                    <a:pt x="1945" y="47"/>
                    <a:pt x="1917" y="76"/>
                    <a:pt x="1907" y="95"/>
                  </a:cubicBezTo>
                  <a:cubicBezTo>
                    <a:pt x="1888" y="143"/>
                    <a:pt x="1907" y="190"/>
                    <a:pt x="1878" y="229"/>
                  </a:cubicBezTo>
                  <a:cubicBezTo>
                    <a:pt x="1859" y="257"/>
                    <a:pt x="1869" y="276"/>
                    <a:pt x="1878" y="286"/>
                  </a:cubicBezTo>
                  <a:lnTo>
                    <a:pt x="1878" y="286"/>
                  </a:lnTo>
                  <a:cubicBezTo>
                    <a:pt x="1831" y="314"/>
                    <a:pt x="1831" y="314"/>
                    <a:pt x="1831" y="314"/>
                  </a:cubicBezTo>
                  <a:cubicBezTo>
                    <a:pt x="1793" y="314"/>
                    <a:pt x="1783" y="295"/>
                    <a:pt x="1764" y="276"/>
                  </a:cubicBezTo>
                  <a:cubicBezTo>
                    <a:pt x="1716" y="229"/>
                    <a:pt x="1735" y="362"/>
                    <a:pt x="1707" y="381"/>
                  </a:cubicBezTo>
                  <a:cubicBezTo>
                    <a:pt x="1678" y="391"/>
                    <a:pt x="1640" y="467"/>
                    <a:pt x="1640" y="496"/>
                  </a:cubicBezTo>
                  <a:cubicBezTo>
                    <a:pt x="1669" y="515"/>
                    <a:pt x="1726" y="467"/>
                    <a:pt x="1754" y="486"/>
                  </a:cubicBezTo>
                  <a:cubicBezTo>
                    <a:pt x="1754" y="524"/>
                    <a:pt x="1764" y="686"/>
                    <a:pt x="1793" y="706"/>
                  </a:cubicBezTo>
                  <a:cubicBezTo>
                    <a:pt x="1812" y="724"/>
                    <a:pt x="1869" y="696"/>
                    <a:pt x="1907" y="706"/>
                  </a:cubicBezTo>
                  <a:cubicBezTo>
                    <a:pt x="1917" y="715"/>
                    <a:pt x="1926" y="753"/>
                    <a:pt x="1936" y="763"/>
                  </a:cubicBezTo>
                  <a:cubicBezTo>
                    <a:pt x="1945" y="810"/>
                    <a:pt x="2022" y="810"/>
                    <a:pt x="2060" y="820"/>
                  </a:cubicBezTo>
                  <a:cubicBezTo>
                    <a:pt x="2107" y="858"/>
                    <a:pt x="2060" y="973"/>
                    <a:pt x="2060" y="1011"/>
                  </a:cubicBezTo>
                  <a:cubicBezTo>
                    <a:pt x="2060" y="1068"/>
                    <a:pt x="2069" y="1058"/>
                    <a:pt x="2031" y="1106"/>
                  </a:cubicBezTo>
                  <a:cubicBezTo>
                    <a:pt x="2002" y="1144"/>
                    <a:pt x="2002" y="1192"/>
                    <a:pt x="2002" y="1230"/>
                  </a:cubicBezTo>
                  <a:cubicBezTo>
                    <a:pt x="2022" y="1487"/>
                    <a:pt x="2022" y="1487"/>
                    <a:pt x="2022" y="1487"/>
                  </a:cubicBezTo>
                  <a:lnTo>
                    <a:pt x="2022" y="1487"/>
                  </a:lnTo>
                  <a:cubicBezTo>
                    <a:pt x="1983" y="1516"/>
                    <a:pt x="1983" y="1516"/>
                    <a:pt x="1983" y="1516"/>
                  </a:cubicBezTo>
                  <a:cubicBezTo>
                    <a:pt x="1964" y="1535"/>
                    <a:pt x="1945" y="1545"/>
                    <a:pt x="1936" y="1564"/>
                  </a:cubicBezTo>
                  <a:cubicBezTo>
                    <a:pt x="1917" y="1573"/>
                    <a:pt x="1907" y="1573"/>
                    <a:pt x="1888" y="1583"/>
                  </a:cubicBezTo>
                  <a:cubicBezTo>
                    <a:pt x="1859" y="1611"/>
                    <a:pt x="1859" y="1640"/>
                    <a:pt x="1840" y="1659"/>
                  </a:cubicBezTo>
                  <a:cubicBezTo>
                    <a:pt x="1821" y="1678"/>
                    <a:pt x="1793" y="1688"/>
                    <a:pt x="1773" y="1688"/>
                  </a:cubicBezTo>
                  <a:cubicBezTo>
                    <a:pt x="1754" y="1697"/>
                    <a:pt x="1764" y="1764"/>
                    <a:pt x="1764" y="1783"/>
                  </a:cubicBezTo>
                  <a:cubicBezTo>
                    <a:pt x="1773" y="1812"/>
                    <a:pt x="1802" y="1850"/>
                    <a:pt x="1793" y="1878"/>
                  </a:cubicBezTo>
                  <a:cubicBezTo>
                    <a:pt x="1773" y="1936"/>
                    <a:pt x="1735" y="1907"/>
                    <a:pt x="1697" y="1926"/>
                  </a:cubicBezTo>
                  <a:cubicBezTo>
                    <a:pt x="1678" y="1945"/>
                    <a:pt x="1669" y="1983"/>
                    <a:pt x="1659" y="2003"/>
                  </a:cubicBezTo>
                  <a:cubicBezTo>
                    <a:pt x="1650" y="2050"/>
                    <a:pt x="1650" y="2088"/>
                    <a:pt x="1659" y="2126"/>
                  </a:cubicBezTo>
                  <a:cubicBezTo>
                    <a:pt x="1669" y="2155"/>
                    <a:pt x="1640" y="2184"/>
                    <a:pt x="1621" y="2203"/>
                  </a:cubicBezTo>
                  <a:cubicBezTo>
                    <a:pt x="1564" y="2270"/>
                    <a:pt x="1554" y="2355"/>
                    <a:pt x="1459" y="2355"/>
                  </a:cubicBezTo>
                  <a:cubicBezTo>
                    <a:pt x="1392" y="2355"/>
                    <a:pt x="1411" y="2403"/>
                    <a:pt x="1383" y="2441"/>
                  </a:cubicBezTo>
                  <a:cubicBezTo>
                    <a:pt x="1354" y="2470"/>
                    <a:pt x="1344" y="2479"/>
                    <a:pt x="1306" y="2489"/>
                  </a:cubicBezTo>
                  <a:lnTo>
                    <a:pt x="1306" y="2489"/>
                  </a:lnTo>
                  <a:cubicBezTo>
                    <a:pt x="1259" y="2460"/>
                    <a:pt x="1259" y="2460"/>
                    <a:pt x="1259" y="2460"/>
                  </a:cubicBezTo>
                  <a:cubicBezTo>
                    <a:pt x="1259" y="2451"/>
                    <a:pt x="1259" y="2441"/>
                    <a:pt x="1259" y="2432"/>
                  </a:cubicBezTo>
                  <a:cubicBezTo>
                    <a:pt x="1259" y="2412"/>
                    <a:pt x="1259" y="2403"/>
                    <a:pt x="1259" y="2393"/>
                  </a:cubicBezTo>
                  <a:cubicBezTo>
                    <a:pt x="1259" y="2365"/>
                    <a:pt x="1239" y="2365"/>
                    <a:pt x="1220" y="2346"/>
                  </a:cubicBezTo>
                  <a:cubicBezTo>
                    <a:pt x="1154" y="2279"/>
                    <a:pt x="1182" y="2165"/>
                    <a:pt x="1201" y="2088"/>
                  </a:cubicBezTo>
                  <a:cubicBezTo>
                    <a:pt x="1211" y="2041"/>
                    <a:pt x="1039" y="2145"/>
                    <a:pt x="1039" y="2012"/>
                  </a:cubicBezTo>
                  <a:cubicBezTo>
                    <a:pt x="1030" y="1945"/>
                    <a:pt x="925" y="1964"/>
                    <a:pt x="877" y="1974"/>
                  </a:cubicBezTo>
                  <a:cubicBezTo>
                    <a:pt x="801" y="1974"/>
                    <a:pt x="667" y="1955"/>
                    <a:pt x="601" y="1974"/>
                  </a:cubicBezTo>
                  <a:cubicBezTo>
                    <a:pt x="543" y="1983"/>
                    <a:pt x="524" y="2050"/>
                    <a:pt x="467" y="2041"/>
                  </a:cubicBezTo>
                  <a:cubicBezTo>
                    <a:pt x="400" y="2021"/>
                    <a:pt x="381" y="1993"/>
                    <a:pt x="333" y="2050"/>
                  </a:cubicBezTo>
                  <a:cubicBezTo>
                    <a:pt x="305" y="2088"/>
                    <a:pt x="276" y="2060"/>
                    <a:pt x="238" y="2060"/>
                  </a:cubicBezTo>
                  <a:lnTo>
                    <a:pt x="238" y="2060"/>
                  </a:lnTo>
                  <a:cubicBezTo>
                    <a:pt x="191" y="2060"/>
                    <a:pt x="152" y="2060"/>
                    <a:pt x="105" y="2031"/>
                  </a:cubicBezTo>
                  <a:cubicBezTo>
                    <a:pt x="76" y="2012"/>
                    <a:pt x="38" y="1936"/>
                    <a:pt x="38" y="1898"/>
                  </a:cubicBezTo>
                  <a:cubicBezTo>
                    <a:pt x="38" y="1859"/>
                    <a:pt x="9" y="1840"/>
                    <a:pt x="0" y="180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Freeform 45"/>
            <p:cNvSpPr>
              <a:spLocks noChangeArrowheads="1"/>
            </p:cNvSpPr>
            <p:nvPr/>
          </p:nvSpPr>
          <p:spPr bwMode="auto">
            <a:xfrm>
              <a:off x="15128337" y="3907663"/>
              <a:ext cx="895444" cy="895503"/>
            </a:xfrm>
            <a:custGeom>
              <a:avLst/>
              <a:gdLst>
                <a:gd name="T0" fmla="*/ 1507 w 1804"/>
                <a:gd name="T1" fmla="*/ 305 h 1804"/>
                <a:gd name="T2" fmla="*/ 1507 w 1804"/>
                <a:gd name="T3" fmla="*/ 305 h 1804"/>
                <a:gd name="T4" fmla="*/ 1545 w 1804"/>
                <a:gd name="T5" fmla="*/ 401 h 1804"/>
                <a:gd name="T6" fmla="*/ 1612 w 1804"/>
                <a:gd name="T7" fmla="*/ 534 h 1804"/>
                <a:gd name="T8" fmla="*/ 1745 w 1804"/>
                <a:gd name="T9" fmla="*/ 563 h 1804"/>
                <a:gd name="T10" fmla="*/ 1745 w 1804"/>
                <a:gd name="T11" fmla="*/ 563 h 1804"/>
                <a:gd name="T12" fmla="*/ 1774 w 1804"/>
                <a:gd name="T13" fmla="*/ 706 h 1804"/>
                <a:gd name="T14" fmla="*/ 1716 w 1804"/>
                <a:gd name="T15" fmla="*/ 925 h 1804"/>
                <a:gd name="T16" fmla="*/ 1774 w 1804"/>
                <a:gd name="T17" fmla="*/ 1202 h 1804"/>
                <a:gd name="T18" fmla="*/ 1803 w 1804"/>
                <a:gd name="T19" fmla="*/ 1268 h 1804"/>
                <a:gd name="T20" fmla="*/ 1803 w 1804"/>
                <a:gd name="T21" fmla="*/ 1268 h 1804"/>
                <a:gd name="T22" fmla="*/ 1726 w 1804"/>
                <a:gd name="T23" fmla="*/ 1354 h 1804"/>
                <a:gd name="T24" fmla="*/ 1659 w 1804"/>
                <a:gd name="T25" fmla="*/ 1440 h 1804"/>
                <a:gd name="T26" fmla="*/ 1478 w 1804"/>
                <a:gd name="T27" fmla="*/ 1564 h 1804"/>
                <a:gd name="T28" fmla="*/ 1402 w 1804"/>
                <a:gd name="T29" fmla="*/ 1707 h 1804"/>
                <a:gd name="T30" fmla="*/ 1259 w 1804"/>
                <a:gd name="T31" fmla="*/ 1736 h 1804"/>
                <a:gd name="T32" fmla="*/ 1144 w 1804"/>
                <a:gd name="T33" fmla="*/ 1793 h 1804"/>
                <a:gd name="T34" fmla="*/ 915 w 1804"/>
                <a:gd name="T35" fmla="*/ 1726 h 1804"/>
                <a:gd name="T36" fmla="*/ 801 w 1804"/>
                <a:gd name="T37" fmla="*/ 1764 h 1804"/>
                <a:gd name="T38" fmla="*/ 601 w 1804"/>
                <a:gd name="T39" fmla="*/ 1745 h 1804"/>
                <a:gd name="T40" fmla="*/ 477 w 1804"/>
                <a:gd name="T41" fmla="*/ 1755 h 1804"/>
                <a:gd name="T42" fmla="*/ 172 w 1804"/>
                <a:gd name="T43" fmla="*/ 1764 h 1804"/>
                <a:gd name="T44" fmla="*/ 172 w 1804"/>
                <a:gd name="T45" fmla="*/ 1764 h 1804"/>
                <a:gd name="T46" fmla="*/ 172 w 1804"/>
                <a:gd name="T47" fmla="*/ 1650 h 1804"/>
                <a:gd name="T48" fmla="*/ 181 w 1804"/>
                <a:gd name="T49" fmla="*/ 1507 h 1804"/>
                <a:gd name="T50" fmla="*/ 76 w 1804"/>
                <a:gd name="T51" fmla="*/ 1230 h 1804"/>
                <a:gd name="T52" fmla="*/ 86 w 1804"/>
                <a:gd name="T53" fmla="*/ 1078 h 1804"/>
                <a:gd name="T54" fmla="*/ 105 w 1804"/>
                <a:gd name="T55" fmla="*/ 963 h 1804"/>
                <a:gd name="T56" fmla="*/ 95 w 1804"/>
                <a:gd name="T57" fmla="*/ 839 h 1804"/>
                <a:gd name="T58" fmla="*/ 57 w 1804"/>
                <a:gd name="T59" fmla="*/ 763 h 1804"/>
                <a:gd name="T60" fmla="*/ 296 w 1804"/>
                <a:gd name="T61" fmla="*/ 706 h 1804"/>
                <a:gd name="T62" fmla="*/ 429 w 1804"/>
                <a:gd name="T63" fmla="*/ 610 h 1804"/>
                <a:gd name="T64" fmla="*/ 458 w 1804"/>
                <a:gd name="T65" fmla="*/ 372 h 1804"/>
                <a:gd name="T66" fmla="*/ 524 w 1804"/>
                <a:gd name="T67" fmla="*/ 277 h 1804"/>
                <a:gd name="T68" fmla="*/ 572 w 1804"/>
                <a:gd name="T69" fmla="*/ 152 h 1804"/>
                <a:gd name="T70" fmla="*/ 706 w 1804"/>
                <a:gd name="T71" fmla="*/ 67 h 1804"/>
                <a:gd name="T72" fmla="*/ 858 w 1804"/>
                <a:gd name="T73" fmla="*/ 0 h 1804"/>
                <a:gd name="T74" fmla="*/ 858 w 1804"/>
                <a:gd name="T75" fmla="*/ 0 h 1804"/>
                <a:gd name="T76" fmla="*/ 906 w 1804"/>
                <a:gd name="T77" fmla="*/ 86 h 1804"/>
                <a:gd name="T78" fmla="*/ 982 w 1804"/>
                <a:gd name="T79" fmla="*/ 76 h 1804"/>
                <a:gd name="T80" fmla="*/ 1040 w 1804"/>
                <a:gd name="T81" fmla="*/ 210 h 1804"/>
                <a:gd name="T82" fmla="*/ 1164 w 1804"/>
                <a:gd name="T83" fmla="*/ 286 h 1804"/>
                <a:gd name="T84" fmla="*/ 1259 w 1804"/>
                <a:gd name="T85" fmla="*/ 315 h 1804"/>
                <a:gd name="T86" fmla="*/ 1364 w 1804"/>
                <a:gd name="T87" fmla="*/ 372 h 1804"/>
                <a:gd name="T88" fmla="*/ 1507 w 1804"/>
                <a:gd name="T89" fmla="*/ 305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4" h="1804">
                  <a:moveTo>
                    <a:pt x="1507" y="305"/>
                  </a:moveTo>
                  <a:lnTo>
                    <a:pt x="1507" y="305"/>
                  </a:lnTo>
                  <a:cubicBezTo>
                    <a:pt x="1516" y="343"/>
                    <a:pt x="1545" y="362"/>
                    <a:pt x="1545" y="401"/>
                  </a:cubicBezTo>
                  <a:cubicBezTo>
                    <a:pt x="1545" y="439"/>
                    <a:pt x="1583" y="515"/>
                    <a:pt x="1612" y="534"/>
                  </a:cubicBezTo>
                  <a:cubicBezTo>
                    <a:pt x="1659" y="563"/>
                    <a:pt x="1698" y="563"/>
                    <a:pt x="1745" y="563"/>
                  </a:cubicBezTo>
                  <a:lnTo>
                    <a:pt x="1745" y="563"/>
                  </a:lnTo>
                  <a:cubicBezTo>
                    <a:pt x="1745" y="601"/>
                    <a:pt x="1803" y="677"/>
                    <a:pt x="1774" y="706"/>
                  </a:cubicBezTo>
                  <a:cubicBezTo>
                    <a:pt x="1716" y="773"/>
                    <a:pt x="1659" y="839"/>
                    <a:pt x="1716" y="925"/>
                  </a:cubicBezTo>
                  <a:cubicBezTo>
                    <a:pt x="1783" y="1020"/>
                    <a:pt x="1745" y="1106"/>
                    <a:pt x="1774" y="1202"/>
                  </a:cubicBezTo>
                  <a:cubicBezTo>
                    <a:pt x="1803" y="1268"/>
                    <a:pt x="1803" y="1268"/>
                    <a:pt x="1803" y="1268"/>
                  </a:cubicBezTo>
                  <a:lnTo>
                    <a:pt x="1803" y="1268"/>
                  </a:lnTo>
                  <a:cubicBezTo>
                    <a:pt x="1793" y="1287"/>
                    <a:pt x="1755" y="1326"/>
                    <a:pt x="1726" y="1354"/>
                  </a:cubicBezTo>
                  <a:cubicBezTo>
                    <a:pt x="1698" y="1383"/>
                    <a:pt x="1678" y="1411"/>
                    <a:pt x="1659" y="1440"/>
                  </a:cubicBezTo>
                  <a:cubicBezTo>
                    <a:pt x="1602" y="1507"/>
                    <a:pt x="1516" y="1488"/>
                    <a:pt x="1478" y="1564"/>
                  </a:cubicBezTo>
                  <a:cubicBezTo>
                    <a:pt x="1449" y="1612"/>
                    <a:pt x="1440" y="1669"/>
                    <a:pt x="1402" y="1707"/>
                  </a:cubicBezTo>
                  <a:cubicBezTo>
                    <a:pt x="1364" y="1736"/>
                    <a:pt x="1307" y="1716"/>
                    <a:pt x="1259" y="1736"/>
                  </a:cubicBezTo>
                  <a:cubicBezTo>
                    <a:pt x="1221" y="1755"/>
                    <a:pt x="1192" y="1793"/>
                    <a:pt x="1144" y="1793"/>
                  </a:cubicBezTo>
                  <a:cubicBezTo>
                    <a:pt x="1097" y="1793"/>
                    <a:pt x="963" y="1755"/>
                    <a:pt x="915" y="1726"/>
                  </a:cubicBezTo>
                  <a:cubicBezTo>
                    <a:pt x="839" y="1678"/>
                    <a:pt x="858" y="1764"/>
                    <a:pt x="801" y="1764"/>
                  </a:cubicBezTo>
                  <a:cubicBezTo>
                    <a:pt x="725" y="1764"/>
                    <a:pt x="677" y="1707"/>
                    <a:pt x="601" y="1745"/>
                  </a:cubicBezTo>
                  <a:cubicBezTo>
                    <a:pt x="563" y="1764"/>
                    <a:pt x="515" y="1793"/>
                    <a:pt x="477" y="1755"/>
                  </a:cubicBezTo>
                  <a:cubicBezTo>
                    <a:pt x="372" y="1593"/>
                    <a:pt x="296" y="1803"/>
                    <a:pt x="172" y="1764"/>
                  </a:cubicBezTo>
                  <a:lnTo>
                    <a:pt x="172" y="1764"/>
                  </a:lnTo>
                  <a:cubicBezTo>
                    <a:pt x="181" y="1755"/>
                    <a:pt x="172" y="1669"/>
                    <a:pt x="172" y="1650"/>
                  </a:cubicBezTo>
                  <a:cubicBezTo>
                    <a:pt x="153" y="1593"/>
                    <a:pt x="162" y="1564"/>
                    <a:pt x="181" y="1507"/>
                  </a:cubicBezTo>
                  <a:cubicBezTo>
                    <a:pt x="210" y="1392"/>
                    <a:pt x="143" y="1316"/>
                    <a:pt x="76" y="1230"/>
                  </a:cubicBezTo>
                  <a:cubicBezTo>
                    <a:pt x="0" y="1144"/>
                    <a:pt x="38" y="1154"/>
                    <a:pt x="86" y="1078"/>
                  </a:cubicBezTo>
                  <a:cubicBezTo>
                    <a:pt x="105" y="1040"/>
                    <a:pt x="105" y="1001"/>
                    <a:pt x="105" y="963"/>
                  </a:cubicBezTo>
                  <a:cubicBezTo>
                    <a:pt x="105" y="925"/>
                    <a:pt x="105" y="877"/>
                    <a:pt x="95" y="839"/>
                  </a:cubicBezTo>
                  <a:cubicBezTo>
                    <a:pt x="86" y="830"/>
                    <a:pt x="10" y="763"/>
                    <a:pt x="57" y="763"/>
                  </a:cubicBezTo>
                  <a:cubicBezTo>
                    <a:pt x="134" y="763"/>
                    <a:pt x="248" y="763"/>
                    <a:pt x="296" y="706"/>
                  </a:cubicBezTo>
                  <a:cubicBezTo>
                    <a:pt x="343" y="658"/>
                    <a:pt x="420" y="658"/>
                    <a:pt x="429" y="610"/>
                  </a:cubicBezTo>
                  <a:cubicBezTo>
                    <a:pt x="448" y="534"/>
                    <a:pt x="429" y="448"/>
                    <a:pt x="458" y="372"/>
                  </a:cubicBezTo>
                  <a:cubicBezTo>
                    <a:pt x="467" y="324"/>
                    <a:pt x="515" y="315"/>
                    <a:pt x="524" y="277"/>
                  </a:cubicBezTo>
                  <a:cubicBezTo>
                    <a:pt x="544" y="239"/>
                    <a:pt x="534" y="181"/>
                    <a:pt x="572" y="152"/>
                  </a:cubicBezTo>
                  <a:cubicBezTo>
                    <a:pt x="629" y="124"/>
                    <a:pt x="677" y="124"/>
                    <a:pt x="706" y="67"/>
                  </a:cubicBezTo>
                  <a:cubicBezTo>
                    <a:pt x="734" y="10"/>
                    <a:pt x="811" y="19"/>
                    <a:pt x="858" y="0"/>
                  </a:cubicBezTo>
                  <a:lnTo>
                    <a:pt x="858" y="0"/>
                  </a:lnTo>
                  <a:cubicBezTo>
                    <a:pt x="887" y="19"/>
                    <a:pt x="896" y="86"/>
                    <a:pt x="906" y="86"/>
                  </a:cubicBezTo>
                  <a:cubicBezTo>
                    <a:pt x="935" y="86"/>
                    <a:pt x="954" y="57"/>
                    <a:pt x="982" y="76"/>
                  </a:cubicBezTo>
                  <a:cubicBezTo>
                    <a:pt x="1020" y="105"/>
                    <a:pt x="973" y="172"/>
                    <a:pt x="1040" y="210"/>
                  </a:cubicBezTo>
                  <a:cubicBezTo>
                    <a:pt x="1097" y="229"/>
                    <a:pt x="1125" y="248"/>
                    <a:pt x="1164" y="286"/>
                  </a:cubicBezTo>
                  <a:cubicBezTo>
                    <a:pt x="1192" y="305"/>
                    <a:pt x="1230" y="296"/>
                    <a:pt x="1259" y="315"/>
                  </a:cubicBezTo>
                  <a:cubicBezTo>
                    <a:pt x="1307" y="343"/>
                    <a:pt x="1297" y="410"/>
                    <a:pt x="1364" y="372"/>
                  </a:cubicBezTo>
                  <a:cubicBezTo>
                    <a:pt x="1411" y="353"/>
                    <a:pt x="1459" y="305"/>
                    <a:pt x="1507" y="30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Freeform 46"/>
            <p:cNvSpPr>
              <a:spLocks noChangeArrowheads="1"/>
            </p:cNvSpPr>
            <p:nvPr/>
          </p:nvSpPr>
          <p:spPr bwMode="auto">
            <a:xfrm>
              <a:off x="16268988" y="1483897"/>
              <a:ext cx="858224" cy="1449444"/>
            </a:xfrm>
            <a:custGeom>
              <a:avLst/>
              <a:gdLst>
                <a:gd name="T0" fmla="*/ 124 w 1727"/>
                <a:gd name="T1" fmla="*/ 2890 h 2919"/>
                <a:gd name="T2" fmla="*/ 534 w 1727"/>
                <a:gd name="T3" fmla="*/ 2861 h 2919"/>
                <a:gd name="T4" fmla="*/ 992 w 1727"/>
                <a:gd name="T5" fmla="*/ 2537 h 2919"/>
                <a:gd name="T6" fmla="*/ 1297 w 1727"/>
                <a:gd name="T7" fmla="*/ 2261 h 2919"/>
                <a:gd name="T8" fmla="*/ 1278 w 1727"/>
                <a:gd name="T9" fmla="*/ 2251 h 2919"/>
                <a:gd name="T10" fmla="*/ 1307 w 1727"/>
                <a:gd name="T11" fmla="*/ 1984 h 2919"/>
                <a:gd name="T12" fmla="*/ 1440 w 1727"/>
                <a:gd name="T13" fmla="*/ 1812 h 2919"/>
                <a:gd name="T14" fmla="*/ 1516 w 1727"/>
                <a:gd name="T15" fmla="*/ 1602 h 2919"/>
                <a:gd name="T16" fmla="*/ 1555 w 1727"/>
                <a:gd name="T17" fmla="*/ 1402 h 2919"/>
                <a:gd name="T18" fmla="*/ 1631 w 1727"/>
                <a:gd name="T19" fmla="*/ 1211 h 2919"/>
                <a:gd name="T20" fmla="*/ 1612 w 1727"/>
                <a:gd name="T21" fmla="*/ 935 h 2919"/>
                <a:gd name="T22" fmla="*/ 1516 w 1727"/>
                <a:gd name="T23" fmla="*/ 592 h 2919"/>
                <a:gd name="T24" fmla="*/ 1450 w 1727"/>
                <a:gd name="T25" fmla="*/ 410 h 2919"/>
                <a:gd name="T26" fmla="*/ 1498 w 1727"/>
                <a:gd name="T27" fmla="*/ 296 h 2919"/>
                <a:gd name="T28" fmla="*/ 1593 w 1727"/>
                <a:gd name="T29" fmla="*/ 86 h 2919"/>
                <a:gd name="T30" fmla="*/ 1431 w 1727"/>
                <a:gd name="T31" fmla="*/ 96 h 2919"/>
                <a:gd name="T32" fmla="*/ 1135 w 1727"/>
                <a:gd name="T33" fmla="*/ 10 h 2919"/>
                <a:gd name="T34" fmla="*/ 820 w 1727"/>
                <a:gd name="T35" fmla="*/ 162 h 2919"/>
                <a:gd name="T36" fmla="*/ 429 w 1727"/>
                <a:gd name="T37" fmla="*/ 210 h 2919"/>
                <a:gd name="T38" fmla="*/ 420 w 1727"/>
                <a:gd name="T39" fmla="*/ 220 h 2919"/>
                <a:gd name="T40" fmla="*/ 277 w 1727"/>
                <a:gd name="T41" fmla="*/ 391 h 2919"/>
                <a:gd name="T42" fmla="*/ 420 w 1727"/>
                <a:gd name="T43" fmla="*/ 572 h 2919"/>
                <a:gd name="T44" fmla="*/ 448 w 1727"/>
                <a:gd name="T45" fmla="*/ 697 h 2919"/>
                <a:gd name="T46" fmla="*/ 439 w 1727"/>
                <a:gd name="T47" fmla="*/ 1030 h 2919"/>
                <a:gd name="T48" fmla="*/ 258 w 1727"/>
                <a:gd name="T49" fmla="*/ 1068 h 2919"/>
                <a:gd name="T50" fmla="*/ 0 w 1727"/>
                <a:gd name="T51" fmla="*/ 1488 h 2919"/>
                <a:gd name="T52" fmla="*/ 19 w 1727"/>
                <a:gd name="T53" fmla="*/ 1583 h 2919"/>
                <a:gd name="T54" fmla="*/ 57 w 1727"/>
                <a:gd name="T55" fmla="*/ 1765 h 2919"/>
                <a:gd name="T56" fmla="*/ 115 w 1727"/>
                <a:gd name="T57" fmla="*/ 2003 h 2919"/>
                <a:gd name="T58" fmla="*/ 334 w 1727"/>
                <a:gd name="T59" fmla="*/ 2089 h 2919"/>
                <a:gd name="T60" fmla="*/ 258 w 1727"/>
                <a:gd name="T61" fmla="*/ 2441 h 2919"/>
                <a:gd name="T62" fmla="*/ 115 w 1727"/>
                <a:gd name="T63" fmla="*/ 2747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7" h="2919">
                  <a:moveTo>
                    <a:pt x="124" y="2890"/>
                  </a:moveTo>
                  <a:lnTo>
                    <a:pt x="124" y="2890"/>
                  </a:lnTo>
                  <a:cubicBezTo>
                    <a:pt x="296" y="2890"/>
                    <a:pt x="296" y="2890"/>
                    <a:pt x="296" y="2890"/>
                  </a:cubicBezTo>
                  <a:cubicBezTo>
                    <a:pt x="401" y="2852"/>
                    <a:pt x="420" y="2813"/>
                    <a:pt x="534" y="2861"/>
                  </a:cubicBezTo>
                  <a:cubicBezTo>
                    <a:pt x="696" y="2918"/>
                    <a:pt x="820" y="2833"/>
                    <a:pt x="916" y="2709"/>
                  </a:cubicBezTo>
                  <a:cubicBezTo>
                    <a:pt x="973" y="2632"/>
                    <a:pt x="963" y="2613"/>
                    <a:pt x="992" y="2537"/>
                  </a:cubicBezTo>
                  <a:cubicBezTo>
                    <a:pt x="1011" y="2451"/>
                    <a:pt x="1078" y="2413"/>
                    <a:pt x="1135" y="2356"/>
                  </a:cubicBezTo>
                  <a:cubicBezTo>
                    <a:pt x="1297" y="2261"/>
                    <a:pt x="1297" y="2261"/>
                    <a:pt x="1297" y="2261"/>
                  </a:cubicBezTo>
                  <a:lnTo>
                    <a:pt x="1297" y="2261"/>
                  </a:lnTo>
                  <a:cubicBezTo>
                    <a:pt x="1288" y="2261"/>
                    <a:pt x="1288" y="2261"/>
                    <a:pt x="1278" y="2251"/>
                  </a:cubicBezTo>
                  <a:cubicBezTo>
                    <a:pt x="1240" y="2213"/>
                    <a:pt x="1211" y="2127"/>
                    <a:pt x="1269" y="2079"/>
                  </a:cubicBezTo>
                  <a:cubicBezTo>
                    <a:pt x="1297" y="2060"/>
                    <a:pt x="1297" y="2022"/>
                    <a:pt x="1307" y="1984"/>
                  </a:cubicBezTo>
                  <a:cubicBezTo>
                    <a:pt x="1326" y="1946"/>
                    <a:pt x="1345" y="1955"/>
                    <a:pt x="1383" y="1936"/>
                  </a:cubicBezTo>
                  <a:cubicBezTo>
                    <a:pt x="1488" y="1898"/>
                    <a:pt x="1393" y="1841"/>
                    <a:pt x="1440" y="1812"/>
                  </a:cubicBezTo>
                  <a:cubicBezTo>
                    <a:pt x="1478" y="1784"/>
                    <a:pt x="1516" y="1822"/>
                    <a:pt x="1545" y="1755"/>
                  </a:cubicBezTo>
                  <a:cubicBezTo>
                    <a:pt x="1574" y="1679"/>
                    <a:pt x="1516" y="1660"/>
                    <a:pt x="1516" y="1602"/>
                  </a:cubicBezTo>
                  <a:cubicBezTo>
                    <a:pt x="1516" y="1574"/>
                    <a:pt x="1526" y="1555"/>
                    <a:pt x="1536" y="1526"/>
                  </a:cubicBezTo>
                  <a:cubicBezTo>
                    <a:pt x="1555" y="1478"/>
                    <a:pt x="1536" y="1440"/>
                    <a:pt x="1555" y="1402"/>
                  </a:cubicBezTo>
                  <a:cubicBezTo>
                    <a:pt x="1545" y="1364"/>
                    <a:pt x="1564" y="1316"/>
                    <a:pt x="1583" y="1288"/>
                  </a:cubicBezTo>
                  <a:cubicBezTo>
                    <a:pt x="1602" y="1259"/>
                    <a:pt x="1640" y="1269"/>
                    <a:pt x="1631" y="1211"/>
                  </a:cubicBezTo>
                  <a:cubicBezTo>
                    <a:pt x="1612" y="1097"/>
                    <a:pt x="1726" y="1144"/>
                    <a:pt x="1726" y="1049"/>
                  </a:cubicBezTo>
                  <a:cubicBezTo>
                    <a:pt x="1726" y="1002"/>
                    <a:pt x="1640" y="964"/>
                    <a:pt x="1612" y="935"/>
                  </a:cubicBezTo>
                  <a:cubicBezTo>
                    <a:pt x="1555" y="868"/>
                    <a:pt x="1555" y="820"/>
                    <a:pt x="1545" y="735"/>
                  </a:cubicBezTo>
                  <a:cubicBezTo>
                    <a:pt x="1536" y="706"/>
                    <a:pt x="1507" y="610"/>
                    <a:pt x="1516" y="592"/>
                  </a:cubicBezTo>
                  <a:cubicBezTo>
                    <a:pt x="1516" y="553"/>
                    <a:pt x="1555" y="544"/>
                    <a:pt x="1498" y="506"/>
                  </a:cubicBezTo>
                  <a:cubicBezTo>
                    <a:pt x="1469" y="487"/>
                    <a:pt x="1440" y="458"/>
                    <a:pt x="1450" y="410"/>
                  </a:cubicBezTo>
                  <a:cubicBezTo>
                    <a:pt x="1450" y="391"/>
                    <a:pt x="1478" y="382"/>
                    <a:pt x="1488" y="363"/>
                  </a:cubicBezTo>
                  <a:cubicBezTo>
                    <a:pt x="1488" y="343"/>
                    <a:pt x="1488" y="305"/>
                    <a:pt x="1498" y="296"/>
                  </a:cubicBezTo>
                  <a:cubicBezTo>
                    <a:pt x="1507" y="277"/>
                    <a:pt x="1583" y="315"/>
                    <a:pt x="1583" y="258"/>
                  </a:cubicBezTo>
                  <a:cubicBezTo>
                    <a:pt x="1593" y="210"/>
                    <a:pt x="1593" y="143"/>
                    <a:pt x="1593" y="86"/>
                  </a:cubicBezTo>
                  <a:cubicBezTo>
                    <a:pt x="1593" y="57"/>
                    <a:pt x="1536" y="67"/>
                    <a:pt x="1516" y="57"/>
                  </a:cubicBezTo>
                  <a:cubicBezTo>
                    <a:pt x="1440" y="48"/>
                    <a:pt x="1469" y="48"/>
                    <a:pt x="1431" y="96"/>
                  </a:cubicBezTo>
                  <a:cubicBezTo>
                    <a:pt x="1421" y="105"/>
                    <a:pt x="1297" y="105"/>
                    <a:pt x="1278" y="96"/>
                  </a:cubicBezTo>
                  <a:cubicBezTo>
                    <a:pt x="1202" y="86"/>
                    <a:pt x="1240" y="0"/>
                    <a:pt x="1135" y="10"/>
                  </a:cubicBezTo>
                  <a:cubicBezTo>
                    <a:pt x="1078" y="29"/>
                    <a:pt x="992" y="0"/>
                    <a:pt x="944" y="10"/>
                  </a:cubicBezTo>
                  <a:cubicBezTo>
                    <a:pt x="916" y="19"/>
                    <a:pt x="849" y="124"/>
                    <a:pt x="820" y="162"/>
                  </a:cubicBezTo>
                  <a:cubicBezTo>
                    <a:pt x="725" y="286"/>
                    <a:pt x="706" y="229"/>
                    <a:pt x="592" y="143"/>
                  </a:cubicBezTo>
                  <a:cubicBezTo>
                    <a:pt x="496" y="86"/>
                    <a:pt x="477" y="124"/>
                    <a:pt x="429" y="210"/>
                  </a:cubicBezTo>
                  <a:cubicBezTo>
                    <a:pt x="429" y="210"/>
                    <a:pt x="429" y="220"/>
                    <a:pt x="420" y="220"/>
                  </a:cubicBezTo>
                  <a:lnTo>
                    <a:pt x="420" y="220"/>
                  </a:lnTo>
                  <a:cubicBezTo>
                    <a:pt x="420" y="248"/>
                    <a:pt x="410" y="324"/>
                    <a:pt x="382" y="343"/>
                  </a:cubicBezTo>
                  <a:cubicBezTo>
                    <a:pt x="344" y="372"/>
                    <a:pt x="315" y="372"/>
                    <a:pt x="277" y="391"/>
                  </a:cubicBezTo>
                  <a:cubicBezTo>
                    <a:pt x="201" y="420"/>
                    <a:pt x="363" y="515"/>
                    <a:pt x="382" y="534"/>
                  </a:cubicBezTo>
                  <a:cubicBezTo>
                    <a:pt x="401" y="544"/>
                    <a:pt x="401" y="563"/>
                    <a:pt x="420" y="572"/>
                  </a:cubicBezTo>
                  <a:cubicBezTo>
                    <a:pt x="439" y="582"/>
                    <a:pt x="448" y="572"/>
                    <a:pt x="468" y="572"/>
                  </a:cubicBezTo>
                  <a:cubicBezTo>
                    <a:pt x="468" y="610"/>
                    <a:pt x="458" y="658"/>
                    <a:pt x="448" y="697"/>
                  </a:cubicBezTo>
                  <a:cubicBezTo>
                    <a:pt x="448" y="763"/>
                    <a:pt x="496" y="849"/>
                    <a:pt x="477" y="906"/>
                  </a:cubicBezTo>
                  <a:cubicBezTo>
                    <a:pt x="458" y="982"/>
                    <a:pt x="344" y="964"/>
                    <a:pt x="439" y="1030"/>
                  </a:cubicBezTo>
                  <a:cubicBezTo>
                    <a:pt x="487" y="1068"/>
                    <a:pt x="448" y="1106"/>
                    <a:pt x="401" y="1087"/>
                  </a:cubicBezTo>
                  <a:cubicBezTo>
                    <a:pt x="363" y="1087"/>
                    <a:pt x="286" y="1030"/>
                    <a:pt x="258" y="1068"/>
                  </a:cubicBezTo>
                  <a:cubicBezTo>
                    <a:pt x="229" y="1097"/>
                    <a:pt x="267" y="1307"/>
                    <a:pt x="153" y="1249"/>
                  </a:cubicBezTo>
                  <a:cubicBezTo>
                    <a:pt x="57" y="1202"/>
                    <a:pt x="77" y="1440"/>
                    <a:pt x="0" y="1488"/>
                  </a:cubicBezTo>
                  <a:lnTo>
                    <a:pt x="0" y="1488"/>
                  </a:lnTo>
                  <a:cubicBezTo>
                    <a:pt x="10" y="1517"/>
                    <a:pt x="10" y="1555"/>
                    <a:pt x="19" y="1583"/>
                  </a:cubicBezTo>
                  <a:cubicBezTo>
                    <a:pt x="29" y="1621"/>
                    <a:pt x="0" y="1660"/>
                    <a:pt x="10" y="1698"/>
                  </a:cubicBezTo>
                  <a:cubicBezTo>
                    <a:pt x="19" y="1726"/>
                    <a:pt x="48" y="1736"/>
                    <a:pt x="57" y="1765"/>
                  </a:cubicBezTo>
                  <a:cubicBezTo>
                    <a:pt x="77" y="1803"/>
                    <a:pt x="57" y="1831"/>
                    <a:pt x="48" y="1869"/>
                  </a:cubicBezTo>
                  <a:cubicBezTo>
                    <a:pt x="48" y="1917"/>
                    <a:pt x="96" y="1955"/>
                    <a:pt x="115" y="2003"/>
                  </a:cubicBezTo>
                  <a:cubicBezTo>
                    <a:pt x="143" y="2070"/>
                    <a:pt x="181" y="2041"/>
                    <a:pt x="229" y="2051"/>
                  </a:cubicBezTo>
                  <a:cubicBezTo>
                    <a:pt x="267" y="2060"/>
                    <a:pt x="286" y="2079"/>
                    <a:pt x="334" y="2089"/>
                  </a:cubicBezTo>
                  <a:cubicBezTo>
                    <a:pt x="429" y="2098"/>
                    <a:pt x="315" y="2241"/>
                    <a:pt x="286" y="2279"/>
                  </a:cubicBezTo>
                  <a:cubicBezTo>
                    <a:pt x="229" y="2346"/>
                    <a:pt x="267" y="2365"/>
                    <a:pt x="258" y="2441"/>
                  </a:cubicBezTo>
                  <a:cubicBezTo>
                    <a:pt x="258" y="2489"/>
                    <a:pt x="181" y="2604"/>
                    <a:pt x="162" y="2651"/>
                  </a:cubicBezTo>
                  <a:cubicBezTo>
                    <a:pt x="143" y="2680"/>
                    <a:pt x="105" y="2709"/>
                    <a:pt x="115" y="2747"/>
                  </a:cubicBezTo>
                  <a:cubicBezTo>
                    <a:pt x="124" y="2890"/>
                    <a:pt x="124" y="2890"/>
                    <a:pt x="124" y="289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Freeform 47"/>
            <p:cNvSpPr>
              <a:spLocks noChangeArrowheads="1"/>
            </p:cNvSpPr>
            <p:nvPr/>
          </p:nvSpPr>
          <p:spPr bwMode="auto">
            <a:xfrm>
              <a:off x="15918692" y="2604917"/>
              <a:ext cx="1074971" cy="1061903"/>
            </a:xfrm>
            <a:custGeom>
              <a:avLst/>
              <a:gdLst>
                <a:gd name="T0" fmla="*/ 829 w 2165"/>
                <a:gd name="T1" fmla="*/ 629 h 2137"/>
                <a:gd name="T2" fmla="*/ 829 w 2165"/>
                <a:gd name="T3" fmla="*/ 629 h 2137"/>
                <a:gd name="T4" fmla="*/ 1001 w 2165"/>
                <a:gd name="T5" fmla="*/ 629 h 2137"/>
                <a:gd name="T6" fmla="*/ 1239 w 2165"/>
                <a:gd name="T7" fmla="*/ 600 h 2137"/>
                <a:gd name="T8" fmla="*/ 1621 w 2165"/>
                <a:gd name="T9" fmla="*/ 448 h 2137"/>
                <a:gd name="T10" fmla="*/ 1697 w 2165"/>
                <a:gd name="T11" fmla="*/ 276 h 2137"/>
                <a:gd name="T12" fmla="*/ 1840 w 2165"/>
                <a:gd name="T13" fmla="*/ 95 h 2137"/>
                <a:gd name="T14" fmla="*/ 2002 w 2165"/>
                <a:gd name="T15" fmla="*/ 0 h 2137"/>
                <a:gd name="T16" fmla="*/ 2002 w 2165"/>
                <a:gd name="T17" fmla="*/ 0 h 2137"/>
                <a:gd name="T18" fmla="*/ 2117 w 2165"/>
                <a:gd name="T19" fmla="*/ 38 h 2137"/>
                <a:gd name="T20" fmla="*/ 2117 w 2165"/>
                <a:gd name="T21" fmla="*/ 38 h 2137"/>
                <a:gd name="T22" fmla="*/ 2098 w 2165"/>
                <a:gd name="T23" fmla="*/ 104 h 2137"/>
                <a:gd name="T24" fmla="*/ 2098 w 2165"/>
                <a:gd name="T25" fmla="*/ 162 h 2137"/>
                <a:gd name="T26" fmla="*/ 2126 w 2165"/>
                <a:gd name="T27" fmla="*/ 276 h 2137"/>
                <a:gd name="T28" fmla="*/ 2117 w 2165"/>
                <a:gd name="T29" fmla="*/ 448 h 2137"/>
                <a:gd name="T30" fmla="*/ 2050 w 2165"/>
                <a:gd name="T31" fmla="*/ 648 h 2137"/>
                <a:gd name="T32" fmla="*/ 1974 w 2165"/>
                <a:gd name="T33" fmla="*/ 791 h 2137"/>
                <a:gd name="T34" fmla="*/ 1888 w 2165"/>
                <a:gd name="T35" fmla="*/ 848 h 2137"/>
                <a:gd name="T36" fmla="*/ 1878 w 2165"/>
                <a:gd name="T37" fmla="*/ 943 h 2137"/>
                <a:gd name="T38" fmla="*/ 1831 w 2165"/>
                <a:gd name="T39" fmla="*/ 991 h 2137"/>
                <a:gd name="T40" fmla="*/ 1812 w 2165"/>
                <a:gd name="T41" fmla="*/ 1039 h 2137"/>
                <a:gd name="T42" fmla="*/ 1821 w 2165"/>
                <a:gd name="T43" fmla="*/ 1125 h 2137"/>
                <a:gd name="T44" fmla="*/ 1821 w 2165"/>
                <a:gd name="T45" fmla="*/ 1125 h 2137"/>
                <a:gd name="T46" fmla="*/ 1678 w 2165"/>
                <a:gd name="T47" fmla="*/ 1201 h 2137"/>
                <a:gd name="T48" fmla="*/ 1535 w 2165"/>
                <a:gd name="T49" fmla="*/ 1287 h 2137"/>
                <a:gd name="T50" fmla="*/ 1249 w 2165"/>
                <a:gd name="T51" fmla="*/ 1554 h 2137"/>
                <a:gd name="T52" fmla="*/ 953 w 2165"/>
                <a:gd name="T53" fmla="*/ 1687 h 2137"/>
                <a:gd name="T54" fmla="*/ 667 w 2165"/>
                <a:gd name="T55" fmla="*/ 1792 h 2137"/>
                <a:gd name="T56" fmla="*/ 610 w 2165"/>
                <a:gd name="T57" fmla="*/ 1983 h 2137"/>
                <a:gd name="T58" fmla="*/ 352 w 2165"/>
                <a:gd name="T59" fmla="*/ 2126 h 2137"/>
                <a:gd name="T60" fmla="*/ 152 w 2165"/>
                <a:gd name="T61" fmla="*/ 1849 h 2137"/>
                <a:gd name="T62" fmla="*/ 152 w 2165"/>
                <a:gd name="T63" fmla="*/ 1849 h 2137"/>
                <a:gd name="T64" fmla="*/ 143 w 2165"/>
                <a:gd name="T65" fmla="*/ 1802 h 2137"/>
                <a:gd name="T66" fmla="*/ 143 w 2165"/>
                <a:gd name="T67" fmla="*/ 1687 h 2137"/>
                <a:gd name="T68" fmla="*/ 162 w 2165"/>
                <a:gd name="T69" fmla="*/ 1668 h 2137"/>
                <a:gd name="T70" fmla="*/ 152 w 2165"/>
                <a:gd name="T71" fmla="*/ 1621 h 2137"/>
                <a:gd name="T72" fmla="*/ 19 w 2165"/>
                <a:gd name="T73" fmla="*/ 1497 h 2137"/>
                <a:gd name="T74" fmla="*/ 47 w 2165"/>
                <a:gd name="T75" fmla="*/ 1363 h 2137"/>
                <a:gd name="T76" fmla="*/ 95 w 2165"/>
                <a:gd name="T77" fmla="*/ 1287 h 2137"/>
                <a:gd name="T78" fmla="*/ 28 w 2165"/>
                <a:gd name="T79" fmla="*/ 1153 h 2137"/>
                <a:gd name="T80" fmla="*/ 0 w 2165"/>
                <a:gd name="T81" fmla="*/ 1067 h 2137"/>
                <a:gd name="T82" fmla="*/ 0 w 2165"/>
                <a:gd name="T83" fmla="*/ 1067 h 2137"/>
                <a:gd name="T84" fmla="*/ 105 w 2165"/>
                <a:gd name="T85" fmla="*/ 982 h 2137"/>
                <a:gd name="T86" fmla="*/ 200 w 2165"/>
                <a:gd name="T87" fmla="*/ 963 h 2137"/>
                <a:gd name="T88" fmla="*/ 438 w 2165"/>
                <a:gd name="T89" fmla="*/ 829 h 2137"/>
                <a:gd name="T90" fmla="*/ 572 w 2165"/>
                <a:gd name="T91" fmla="*/ 734 h 2137"/>
                <a:gd name="T92" fmla="*/ 715 w 2165"/>
                <a:gd name="T93" fmla="*/ 791 h 2137"/>
                <a:gd name="T94" fmla="*/ 829 w 2165"/>
                <a:gd name="T95" fmla="*/ 629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5" h="2137">
                  <a:moveTo>
                    <a:pt x="829" y="629"/>
                  </a:moveTo>
                  <a:lnTo>
                    <a:pt x="829" y="629"/>
                  </a:lnTo>
                  <a:cubicBezTo>
                    <a:pt x="1001" y="629"/>
                    <a:pt x="1001" y="629"/>
                    <a:pt x="1001" y="629"/>
                  </a:cubicBezTo>
                  <a:cubicBezTo>
                    <a:pt x="1106" y="591"/>
                    <a:pt x="1125" y="552"/>
                    <a:pt x="1239" y="600"/>
                  </a:cubicBezTo>
                  <a:cubicBezTo>
                    <a:pt x="1401" y="657"/>
                    <a:pt x="1525" y="572"/>
                    <a:pt x="1621" y="448"/>
                  </a:cubicBezTo>
                  <a:cubicBezTo>
                    <a:pt x="1678" y="371"/>
                    <a:pt x="1668" y="352"/>
                    <a:pt x="1697" y="276"/>
                  </a:cubicBezTo>
                  <a:cubicBezTo>
                    <a:pt x="1716" y="190"/>
                    <a:pt x="1783" y="152"/>
                    <a:pt x="1840" y="95"/>
                  </a:cubicBezTo>
                  <a:cubicBezTo>
                    <a:pt x="2002" y="0"/>
                    <a:pt x="2002" y="0"/>
                    <a:pt x="2002" y="0"/>
                  </a:cubicBezTo>
                  <a:lnTo>
                    <a:pt x="2002" y="0"/>
                  </a:lnTo>
                  <a:cubicBezTo>
                    <a:pt x="2031" y="18"/>
                    <a:pt x="2088" y="28"/>
                    <a:pt x="2117" y="38"/>
                  </a:cubicBezTo>
                  <a:lnTo>
                    <a:pt x="2117" y="38"/>
                  </a:lnTo>
                  <a:cubicBezTo>
                    <a:pt x="2117" y="57"/>
                    <a:pt x="2098" y="76"/>
                    <a:pt x="2098" y="104"/>
                  </a:cubicBezTo>
                  <a:cubicBezTo>
                    <a:pt x="2098" y="133"/>
                    <a:pt x="2107" y="142"/>
                    <a:pt x="2098" y="162"/>
                  </a:cubicBezTo>
                  <a:cubicBezTo>
                    <a:pt x="2069" y="200"/>
                    <a:pt x="2088" y="257"/>
                    <a:pt x="2126" y="276"/>
                  </a:cubicBezTo>
                  <a:cubicBezTo>
                    <a:pt x="2155" y="285"/>
                    <a:pt x="2098" y="400"/>
                    <a:pt x="2117" y="448"/>
                  </a:cubicBezTo>
                  <a:cubicBezTo>
                    <a:pt x="2164" y="572"/>
                    <a:pt x="2107" y="552"/>
                    <a:pt x="2050" y="648"/>
                  </a:cubicBezTo>
                  <a:cubicBezTo>
                    <a:pt x="2021" y="715"/>
                    <a:pt x="2040" y="734"/>
                    <a:pt x="1974" y="791"/>
                  </a:cubicBezTo>
                  <a:cubicBezTo>
                    <a:pt x="1945" y="810"/>
                    <a:pt x="1907" y="810"/>
                    <a:pt x="1888" y="848"/>
                  </a:cubicBezTo>
                  <a:cubicBezTo>
                    <a:pt x="1878" y="877"/>
                    <a:pt x="1897" y="924"/>
                    <a:pt x="1878" y="943"/>
                  </a:cubicBezTo>
                  <a:cubicBezTo>
                    <a:pt x="1869" y="963"/>
                    <a:pt x="1831" y="953"/>
                    <a:pt x="1831" y="991"/>
                  </a:cubicBezTo>
                  <a:cubicBezTo>
                    <a:pt x="1831" y="1029"/>
                    <a:pt x="1840" y="1010"/>
                    <a:pt x="1812" y="1039"/>
                  </a:cubicBezTo>
                  <a:cubicBezTo>
                    <a:pt x="1773" y="1087"/>
                    <a:pt x="1792" y="1106"/>
                    <a:pt x="1821" y="1125"/>
                  </a:cubicBezTo>
                  <a:lnTo>
                    <a:pt x="1821" y="1125"/>
                  </a:lnTo>
                  <a:cubicBezTo>
                    <a:pt x="1783" y="1153"/>
                    <a:pt x="1735" y="1201"/>
                    <a:pt x="1678" y="1201"/>
                  </a:cubicBezTo>
                  <a:cubicBezTo>
                    <a:pt x="1621" y="1201"/>
                    <a:pt x="1573" y="1239"/>
                    <a:pt x="1535" y="1287"/>
                  </a:cubicBezTo>
                  <a:cubicBezTo>
                    <a:pt x="1449" y="1382"/>
                    <a:pt x="1373" y="1516"/>
                    <a:pt x="1249" y="1554"/>
                  </a:cubicBezTo>
                  <a:cubicBezTo>
                    <a:pt x="1134" y="1659"/>
                    <a:pt x="1115" y="1716"/>
                    <a:pt x="953" y="1687"/>
                  </a:cubicBezTo>
                  <a:cubicBezTo>
                    <a:pt x="867" y="1668"/>
                    <a:pt x="744" y="1744"/>
                    <a:pt x="667" y="1792"/>
                  </a:cubicBezTo>
                  <a:cubicBezTo>
                    <a:pt x="619" y="1821"/>
                    <a:pt x="639" y="1926"/>
                    <a:pt x="610" y="1983"/>
                  </a:cubicBezTo>
                  <a:cubicBezTo>
                    <a:pt x="572" y="2031"/>
                    <a:pt x="410" y="2136"/>
                    <a:pt x="352" y="2126"/>
                  </a:cubicBezTo>
                  <a:cubicBezTo>
                    <a:pt x="200" y="2098"/>
                    <a:pt x="257" y="1907"/>
                    <a:pt x="152" y="1849"/>
                  </a:cubicBezTo>
                  <a:lnTo>
                    <a:pt x="152" y="1849"/>
                  </a:lnTo>
                  <a:cubicBezTo>
                    <a:pt x="143" y="1802"/>
                    <a:pt x="143" y="1802"/>
                    <a:pt x="143" y="1802"/>
                  </a:cubicBezTo>
                  <a:cubicBezTo>
                    <a:pt x="143" y="1764"/>
                    <a:pt x="123" y="1716"/>
                    <a:pt x="143" y="1687"/>
                  </a:cubicBezTo>
                  <a:cubicBezTo>
                    <a:pt x="152" y="1678"/>
                    <a:pt x="162" y="1678"/>
                    <a:pt x="162" y="1668"/>
                  </a:cubicBezTo>
                  <a:cubicBezTo>
                    <a:pt x="171" y="1659"/>
                    <a:pt x="152" y="1630"/>
                    <a:pt x="152" y="1621"/>
                  </a:cubicBezTo>
                  <a:cubicBezTo>
                    <a:pt x="123" y="1573"/>
                    <a:pt x="19" y="1564"/>
                    <a:pt x="19" y="1497"/>
                  </a:cubicBezTo>
                  <a:cubicBezTo>
                    <a:pt x="19" y="1468"/>
                    <a:pt x="19" y="1382"/>
                    <a:pt x="47" y="1363"/>
                  </a:cubicBezTo>
                  <a:cubicBezTo>
                    <a:pt x="85" y="1335"/>
                    <a:pt x="105" y="1335"/>
                    <a:pt x="95" y="1287"/>
                  </a:cubicBezTo>
                  <a:cubicBezTo>
                    <a:pt x="95" y="1230"/>
                    <a:pt x="57" y="1192"/>
                    <a:pt x="28" y="1153"/>
                  </a:cubicBezTo>
                  <a:cubicBezTo>
                    <a:pt x="0" y="1067"/>
                    <a:pt x="0" y="1067"/>
                    <a:pt x="0" y="1067"/>
                  </a:cubicBezTo>
                  <a:lnTo>
                    <a:pt x="0" y="1067"/>
                  </a:lnTo>
                  <a:cubicBezTo>
                    <a:pt x="57" y="1048"/>
                    <a:pt x="76" y="1039"/>
                    <a:pt x="105" y="982"/>
                  </a:cubicBezTo>
                  <a:cubicBezTo>
                    <a:pt x="123" y="943"/>
                    <a:pt x="171" y="953"/>
                    <a:pt x="200" y="963"/>
                  </a:cubicBezTo>
                  <a:cubicBezTo>
                    <a:pt x="314" y="972"/>
                    <a:pt x="372" y="905"/>
                    <a:pt x="438" y="829"/>
                  </a:cubicBezTo>
                  <a:cubicBezTo>
                    <a:pt x="477" y="791"/>
                    <a:pt x="505" y="724"/>
                    <a:pt x="572" y="734"/>
                  </a:cubicBezTo>
                  <a:cubicBezTo>
                    <a:pt x="600" y="743"/>
                    <a:pt x="715" y="896"/>
                    <a:pt x="715" y="791"/>
                  </a:cubicBezTo>
                  <a:cubicBezTo>
                    <a:pt x="715" y="724"/>
                    <a:pt x="744" y="648"/>
                    <a:pt x="829" y="62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Freeform 48"/>
            <p:cNvSpPr>
              <a:spLocks noChangeArrowheads="1"/>
            </p:cNvSpPr>
            <p:nvPr/>
          </p:nvSpPr>
          <p:spPr bwMode="auto">
            <a:xfrm>
              <a:off x="15441413" y="2193293"/>
              <a:ext cx="1042131" cy="1009355"/>
            </a:xfrm>
            <a:custGeom>
              <a:avLst/>
              <a:gdLst>
                <a:gd name="T0" fmla="*/ 1793 w 2099"/>
                <a:gd name="T1" fmla="*/ 1459 h 2032"/>
                <a:gd name="T2" fmla="*/ 1793 w 2099"/>
                <a:gd name="T3" fmla="*/ 1459 h 2032"/>
                <a:gd name="T4" fmla="*/ 1784 w 2099"/>
                <a:gd name="T5" fmla="*/ 1316 h 2032"/>
                <a:gd name="T6" fmla="*/ 1831 w 2099"/>
                <a:gd name="T7" fmla="*/ 1220 h 2032"/>
                <a:gd name="T8" fmla="*/ 1927 w 2099"/>
                <a:gd name="T9" fmla="*/ 1010 h 2032"/>
                <a:gd name="T10" fmla="*/ 1955 w 2099"/>
                <a:gd name="T11" fmla="*/ 848 h 2032"/>
                <a:gd name="T12" fmla="*/ 2003 w 2099"/>
                <a:gd name="T13" fmla="*/ 658 h 2032"/>
                <a:gd name="T14" fmla="*/ 1898 w 2099"/>
                <a:gd name="T15" fmla="*/ 620 h 2032"/>
                <a:gd name="T16" fmla="*/ 1784 w 2099"/>
                <a:gd name="T17" fmla="*/ 572 h 2032"/>
                <a:gd name="T18" fmla="*/ 1717 w 2099"/>
                <a:gd name="T19" fmla="*/ 438 h 2032"/>
                <a:gd name="T20" fmla="*/ 1726 w 2099"/>
                <a:gd name="T21" fmla="*/ 334 h 2032"/>
                <a:gd name="T22" fmla="*/ 1679 w 2099"/>
                <a:gd name="T23" fmla="*/ 267 h 2032"/>
                <a:gd name="T24" fmla="*/ 1688 w 2099"/>
                <a:gd name="T25" fmla="*/ 152 h 2032"/>
                <a:gd name="T26" fmla="*/ 1669 w 2099"/>
                <a:gd name="T27" fmla="*/ 57 h 2032"/>
                <a:gd name="T28" fmla="*/ 1669 w 2099"/>
                <a:gd name="T29" fmla="*/ 57 h 2032"/>
                <a:gd name="T30" fmla="*/ 1612 w 2099"/>
                <a:gd name="T31" fmla="*/ 47 h 2032"/>
                <a:gd name="T32" fmla="*/ 1469 w 2099"/>
                <a:gd name="T33" fmla="*/ 38 h 2032"/>
                <a:gd name="T34" fmla="*/ 1316 w 2099"/>
                <a:gd name="T35" fmla="*/ 38 h 2032"/>
                <a:gd name="T36" fmla="*/ 1307 w 2099"/>
                <a:gd name="T37" fmla="*/ 47 h 2032"/>
                <a:gd name="T38" fmla="*/ 1307 w 2099"/>
                <a:gd name="T39" fmla="*/ 47 h 2032"/>
                <a:gd name="T40" fmla="*/ 1278 w 2099"/>
                <a:gd name="T41" fmla="*/ 276 h 2032"/>
                <a:gd name="T42" fmla="*/ 1297 w 2099"/>
                <a:gd name="T43" fmla="*/ 400 h 2032"/>
                <a:gd name="T44" fmla="*/ 1231 w 2099"/>
                <a:gd name="T45" fmla="*/ 476 h 2032"/>
                <a:gd name="T46" fmla="*/ 1154 w 2099"/>
                <a:gd name="T47" fmla="*/ 639 h 2032"/>
                <a:gd name="T48" fmla="*/ 1030 w 2099"/>
                <a:gd name="T49" fmla="*/ 820 h 2032"/>
                <a:gd name="T50" fmla="*/ 945 w 2099"/>
                <a:gd name="T51" fmla="*/ 963 h 2032"/>
                <a:gd name="T52" fmla="*/ 859 w 2099"/>
                <a:gd name="T53" fmla="*/ 1001 h 2032"/>
                <a:gd name="T54" fmla="*/ 697 w 2099"/>
                <a:gd name="T55" fmla="*/ 1201 h 2032"/>
                <a:gd name="T56" fmla="*/ 582 w 2099"/>
                <a:gd name="T57" fmla="*/ 1392 h 2032"/>
                <a:gd name="T58" fmla="*/ 487 w 2099"/>
                <a:gd name="T59" fmla="*/ 1402 h 2032"/>
                <a:gd name="T60" fmla="*/ 382 w 2099"/>
                <a:gd name="T61" fmla="*/ 1506 h 2032"/>
                <a:gd name="T62" fmla="*/ 191 w 2099"/>
                <a:gd name="T63" fmla="*/ 1669 h 2032"/>
                <a:gd name="T64" fmla="*/ 29 w 2099"/>
                <a:gd name="T65" fmla="*/ 1926 h 2032"/>
                <a:gd name="T66" fmla="*/ 48 w 2099"/>
                <a:gd name="T67" fmla="*/ 2031 h 2032"/>
                <a:gd name="T68" fmla="*/ 210 w 2099"/>
                <a:gd name="T69" fmla="*/ 1955 h 2032"/>
                <a:gd name="T70" fmla="*/ 210 w 2099"/>
                <a:gd name="T71" fmla="*/ 1955 h 2032"/>
                <a:gd name="T72" fmla="*/ 411 w 2099"/>
                <a:gd name="T73" fmla="*/ 1802 h 2032"/>
                <a:gd name="T74" fmla="*/ 697 w 2099"/>
                <a:gd name="T75" fmla="*/ 1936 h 2032"/>
                <a:gd name="T76" fmla="*/ 859 w 2099"/>
                <a:gd name="T77" fmla="*/ 1812 h 2032"/>
                <a:gd name="T78" fmla="*/ 964 w 2099"/>
                <a:gd name="T79" fmla="*/ 1897 h 2032"/>
                <a:gd name="T80" fmla="*/ 964 w 2099"/>
                <a:gd name="T81" fmla="*/ 1897 h 2032"/>
                <a:gd name="T82" fmla="*/ 1069 w 2099"/>
                <a:gd name="T83" fmla="*/ 1812 h 2032"/>
                <a:gd name="T84" fmla="*/ 1164 w 2099"/>
                <a:gd name="T85" fmla="*/ 1793 h 2032"/>
                <a:gd name="T86" fmla="*/ 1402 w 2099"/>
                <a:gd name="T87" fmla="*/ 1659 h 2032"/>
                <a:gd name="T88" fmla="*/ 1536 w 2099"/>
                <a:gd name="T89" fmla="*/ 1564 h 2032"/>
                <a:gd name="T90" fmla="*/ 1679 w 2099"/>
                <a:gd name="T91" fmla="*/ 1621 h 2032"/>
                <a:gd name="T92" fmla="*/ 1793 w 2099"/>
                <a:gd name="T93" fmla="*/ 1459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9" h="2032">
                  <a:moveTo>
                    <a:pt x="1793" y="1459"/>
                  </a:moveTo>
                  <a:lnTo>
                    <a:pt x="1793" y="1459"/>
                  </a:lnTo>
                  <a:cubicBezTo>
                    <a:pt x="1784" y="1316"/>
                    <a:pt x="1784" y="1316"/>
                    <a:pt x="1784" y="1316"/>
                  </a:cubicBezTo>
                  <a:cubicBezTo>
                    <a:pt x="1774" y="1278"/>
                    <a:pt x="1812" y="1249"/>
                    <a:pt x="1831" y="1220"/>
                  </a:cubicBezTo>
                  <a:cubicBezTo>
                    <a:pt x="1850" y="1173"/>
                    <a:pt x="1927" y="1058"/>
                    <a:pt x="1927" y="1010"/>
                  </a:cubicBezTo>
                  <a:cubicBezTo>
                    <a:pt x="1936" y="934"/>
                    <a:pt x="1898" y="915"/>
                    <a:pt x="1955" y="848"/>
                  </a:cubicBezTo>
                  <a:cubicBezTo>
                    <a:pt x="1984" y="810"/>
                    <a:pt x="2098" y="667"/>
                    <a:pt x="2003" y="658"/>
                  </a:cubicBezTo>
                  <a:cubicBezTo>
                    <a:pt x="1955" y="648"/>
                    <a:pt x="1936" y="629"/>
                    <a:pt x="1898" y="620"/>
                  </a:cubicBezTo>
                  <a:cubicBezTo>
                    <a:pt x="1850" y="610"/>
                    <a:pt x="1812" y="639"/>
                    <a:pt x="1784" y="572"/>
                  </a:cubicBezTo>
                  <a:cubicBezTo>
                    <a:pt x="1765" y="524"/>
                    <a:pt x="1717" y="486"/>
                    <a:pt x="1717" y="438"/>
                  </a:cubicBezTo>
                  <a:cubicBezTo>
                    <a:pt x="1726" y="400"/>
                    <a:pt x="1746" y="372"/>
                    <a:pt x="1726" y="334"/>
                  </a:cubicBezTo>
                  <a:cubicBezTo>
                    <a:pt x="1717" y="305"/>
                    <a:pt x="1688" y="295"/>
                    <a:pt x="1679" y="267"/>
                  </a:cubicBezTo>
                  <a:cubicBezTo>
                    <a:pt x="1669" y="229"/>
                    <a:pt x="1698" y="190"/>
                    <a:pt x="1688" y="152"/>
                  </a:cubicBezTo>
                  <a:cubicBezTo>
                    <a:pt x="1679" y="124"/>
                    <a:pt x="1679" y="86"/>
                    <a:pt x="1669" y="57"/>
                  </a:cubicBezTo>
                  <a:lnTo>
                    <a:pt x="1669" y="57"/>
                  </a:lnTo>
                  <a:cubicBezTo>
                    <a:pt x="1612" y="47"/>
                    <a:pt x="1612" y="47"/>
                    <a:pt x="1612" y="47"/>
                  </a:cubicBezTo>
                  <a:cubicBezTo>
                    <a:pt x="1574" y="38"/>
                    <a:pt x="1517" y="47"/>
                    <a:pt x="1469" y="38"/>
                  </a:cubicBezTo>
                  <a:cubicBezTo>
                    <a:pt x="1431" y="28"/>
                    <a:pt x="1345" y="0"/>
                    <a:pt x="1316" y="38"/>
                  </a:cubicBezTo>
                  <a:cubicBezTo>
                    <a:pt x="1316" y="47"/>
                    <a:pt x="1307" y="47"/>
                    <a:pt x="1307" y="47"/>
                  </a:cubicBezTo>
                  <a:lnTo>
                    <a:pt x="1307" y="47"/>
                  </a:lnTo>
                  <a:cubicBezTo>
                    <a:pt x="1297" y="124"/>
                    <a:pt x="1297" y="200"/>
                    <a:pt x="1278" y="276"/>
                  </a:cubicBezTo>
                  <a:cubicBezTo>
                    <a:pt x="1259" y="343"/>
                    <a:pt x="1278" y="343"/>
                    <a:pt x="1297" y="400"/>
                  </a:cubicBezTo>
                  <a:cubicBezTo>
                    <a:pt x="1297" y="448"/>
                    <a:pt x="1288" y="486"/>
                    <a:pt x="1231" y="476"/>
                  </a:cubicBezTo>
                  <a:cubicBezTo>
                    <a:pt x="1164" y="467"/>
                    <a:pt x="1174" y="601"/>
                    <a:pt x="1154" y="639"/>
                  </a:cubicBezTo>
                  <a:cubicBezTo>
                    <a:pt x="1135" y="696"/>
                    <a:pt x="1069" y="772"/>
                    <a:pt x="1030" y="820"/>
                  </a:cubicBezTo>
                  <a:cubicBezTo>
                    <a:pt x="1002" y="868"/>
                    <a:pt x="983" y="925"/>
                    <a:pt x="945" y="963"/>
                  </a:cubicBezTo>
                  <a:cubicBezTo>
                    <a:pt x="916" y="992"/>
                    <a:pt x="887" y="953"/>
                    <a:pt x="859" y="1001"/>
                  </a:cubicBezTo>
                  <a:cubicBezTo>
                    <a:pt x="811" y="1068"/>
                    <a:pt x="716" y="1115"/>
                    <a:pt x="697" y="1201"/>
                  </a:cubicBezTo>
                  <a:cubicBezTo>
                    <a:pt x="668" y="1306"/>
                    <a:pt x="649" y="1316"/>
                    <a:pt x="582" y="1392"/>
                  </a:cubicBezTo>
                  <a:cubicBezTo>
                    <a:pt x="535" y="1449"/>
                    <a:pt x="535" y="1440"/>
                    <a:pt x="487" y="1402"/>
                  </a:cubicBezTo>
                  <a:cubicBezTo>
                    <a:pt x="420" y="1354"/>
                    <a:pt x="411" y="1478"/>
                    <a:pt x="382" y="1506"/>
                  </a:cubicBezTo>
                  <a:cubicBezTo>
                    <a:pt x="325" y="1564"/>
                    <a:pt x="229" y="1602"/>
                    <a:pt x="191" y="1669"/>
                  </a:cubicBezTo>
                  <a:cubicBezTo>
                    <a:pt x="144" y="1745"/>
                    <a:pt x="0" y="1821"/>
                    <a:pt x="29" y="1926"/>
                  </a:cubicBezTo>
                  <a:cubicBezTo>
                    <a:pt x="29" y="1945"/>
                    <a:pt x="29" y="2031"/>
                    <a:pt x="48" y="2031"/>
                  </a:cubicBezTo>
                  <a:cubicBezTo>
                    <a:pt x="96" y="2031"/>
                    <a:pt x="153" y="1945"/>
                    <a:pt x="210" y="1955"/>
                  </a:cubicBezTo>
                  <a:lnTo>
                    <a:pt x="210" y="1955"/>
                  </a:lnTo>
                  <a:cubicBezTo>
                    <a:pt x="277" y="1926"/>
                    <a:pt x="306" y="1812"/>
                    <a:pt x="411" y="1802"/>
                  </a:cubicBezTo>
                  <a:cubicBezTo>
                    <a:pt x="525" y="1793"/>
                    <a:pt x="611" y="2022"/>
                    <a:pt x="697" y="1936"/>
                  </a:cubicBezTo>
                  <a:cubicBezTo>
                    <a:pt x="744" y="1897"/>
                    <a:pt x="773" y="1793"/>
                    <a:pt x="859" y="1812"/>
                  </a:cubicBezTo>
                  <a:cubicBezTo>
                    <a:pt x="916" y="1821"/>
                    <a:pt x="925" y="1869"/>
                    <a:pt x="964" y="1897"/>
                  </a:cubicBezTo>
                  <a:lnTo>
                    <a:pt x="964" y="1897"/>
                  </a:lnTo>
                  <a:cubicBezTo>
                    <a:pt x="1021" y="1878"/>
                    <a:pt x="1040" y="1869"/>
                    <a:pt x="1069" y="1812"/>
                  </a:cubicBezTo>
                  <a:cubicBezTo>
                    <a:pt x="1087" y="1773"/>
                    <a:pt x="1135" y="1783"/>
                    <a:pt x="1164" y="1793"/>
                  </a:cubicBezTo>
                  <a:cubicBezTo>
                    <a:pt x="1278" y="1802"/>
                    <a:pt x="1336" y="1735"/>
                    <a:pt x="1402" y="1659"/>
                  </a:cubicBezTo>
                  <a:cubicBezTo>
                    <a:pt x="1441" y="1621"/>
                    <a:pt x="1469" y="1554"/>
                    <a:pt x="1536" y="1564"/>
                  </a:cubicBezTo>
                  <a:cubicBezTo>
                    <a:pt x="1564" y="1573"/>
                    <a:pt x="1679" y="1726"/>
                    <a:pt x="1679" y="1621"/>
                  </a:cubicBezTo>
                  <a:cubicBezTo>
                    <a:pt x="1679" y="1554"/>
                    <a:pt x="1708" y="1478"/>
                    <a:pt x="1793" y="145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Freeform 49"/>
            <p:cNvSpPr>
              <a:spLocks noChangeArrowheads="1"/>
            </p:cNvSpPr>
            <p:nvPr/>
          </p:nvSpPr>
          <p:spPr bwMode="auto">
            <a:xfrm>
              <a:off x="14854668" y="2274302"/>
              <a:ext cx="553906" cy="1156052"/>
            </a:xfrm>
            <a:custGeom>
              <a:avLst/>
              <a:gdLst>
                <a:gd name="T0" fmla="*/ 1116 w 1117"/>
                <a:gd name="T1" fmla="*/ 381 h 2328"/>
                <a:gd name="T2" fmla="*/ 1116 w 1117"/>
                <a:gd name="T3" fmla="*/ 381 h 2328"/>
                <a:gd name="T4" fmla="*/ 1030 w 1117"/>
                <a:gd name="T5" fmla="*/ 448 h 2328"/>
                <a:gd name="T6" fmla="*/ 954 w 1117"/>
                <a:gd name="T7" fmla="*/ 553 h 2328"/>
                <a:gd name="T8" fmla="*/ 810 w 1117"/>
                <a:gd name="T9" fmla="*/ 772 h 2328"/>
                <a:gd name="T10" fmla="*/ 753 w 1117"/>
                <a:gd name="T11" fmla="*/ 839 h 2328"/>
                <a:gd name="T12" fmla="*/ 629 w 1117"/>
                <a:gd name="T13" fmla="*/ 934 h 2328"/>
                <a:gd name="T14" fmla="*/ 687 w 1117"/>
                <a:gd name="T15" fmla="*/ 1077 h 2328"/>
                <a:gd name="T16" fmla="*/ 744 w 1117"/>
                <a:gd name="T17" fmla="*/ 1278 h 2328"/>
                <a:gd name="T18" fmla="*/ 734 w 1117"/>
                <a:gd name="T19" fmla="*/ 1373 h 2328"/>
                <a:gd name="T20" fmla="*/ 763 w 1117"/>
                <a:gd name="T21" fmla="*/ 1449 h 2328"/>
                <a:gd name="T22" fmla="*/ 858 w 1117"/>
                <a:gd name="T23" fmla="*/ 1497 h 2328"/>
                <a:gd name="T24" fmla="*/ 868 w 1117"/>
                <a:gd name="T25" fmla="*/ 1611 h 2328"/>
                <a:gd name="T26" fmla="*/ 830 w 1117"/>
                <a:gd name="T27" fmla="*/ 1669 h 2328"/>
                <a:gd name="T28" fmla="*/ 772 w 1117"/>
                <a:gd name="T29" fmla="*/ 1678 h 2328"/>
                <a:gd name="T30" fmla="*/ 715 w 1117"/>
                <a:gd name="T31" fmla="*/ 1840 h 2328"/>
                <a:gd name="T32" fmla="*/ 667 w 1117"/>
                <a:gd name="T33" fmla="*/ 1974 h 2328"/>
                <a:gd name="T34" fmla="*/ 438 w 1117"/>
                <a:gd name="T35" fmla="*/ 1964 h 2328"/>
                <a:gd name="T36" fmla="*/ 429 w 1117"/>
                <a:gd name="T37" fmla="*/ 2117 h 2328"/>
                <a:gd name="T38" fmla="*/ 429 w 1117"/>
                <a:gd name="T39" fmla="*/ 2165 h 2328"/>
                <a:gd name="T40" fmla="*/ 429 w 1117"/>
                <a:gd name="T41" fmla="*/ 2165 h 2328"/>
                <a:gd name="T42" fmla="*/ 362 w 1117"/>
                <a:gd name="T43" fmla="*/ 2241 h 2328"/>
                <a:gd name="T44" fmla="*/ 258 w 1117"/>
                <a:gd name="T45" fmla="*/ 2232 h 2328"/>
                <a:gd name="T46" fmla="*/ 57 w 1117"/>
                <a:gd name="T47" fmla="*/ 2327 h 2328"/>
                <a:gd name="T48" fmla="*/ 57 w 1117"/>
                <a:gd name="T49" fmla="*/ 2212 h 2328"/>
                <a:gd name="T50" fmla="*/ 57 w 1117"/>
                <a:gd name="T51" fmla="*/ 2041 h 2328"/>
                <a:gd name="T52" fmla="*/ 143 w 1117"/>
                <a:gd name="T53" fmla="*/ 1888 h 2328"/>
                <a:gd name="T54" fmla="*/ 19 w 1117"/>
                <a:gd name="T55" fmla="*/ 1659 h 2328"/>
                <a:gd name="T56" fmla="*/ 19 w 1117"/>
                <a:gd name="T57" fmla="*/ 1659 h 2328"/>
                <a:gd name="T58" fmla="*/ 133 w 1117"/>
                <a:gd name="T59" fmla="*/ 1697 h 2328"/>
                <a:gd name="T60" fmla="*/ 229 w 1117"/>
                <a:gd name="T61" fmla="*/ 1669 h 2328"/>
                <a:gd name="T62" fmla="*/ 324 w 1117"/>
                <a:gd name="T63" fmla="*/ 1507 h 2328"/>
                <a:gd name="T64" fmla="*/ 267 w 1117"/>
                <a:gd name="T65" fmla="*/ 1354 h 2328"/>
                <a:gd name="T66" fmla="*/ 248 w 1117"/>
                <a:gd name="T67" fmla="*/ 1268 h 2328"/>
                <a:gd name="T68" fmla="*/ 229 w 1117"/>
                <a:gd name="T69" fmla="*/ 1173 h 2328"/>
                <a:gd name="T70" fmla="*/ 210 w 1117"/>
                <a:gd name="T71" fmla="*/ 982 h 2328"/>
                <a:gd name="T72" fmla="*/ 105 w 1117"/>
                <a:gd name="T73" fmla="*/ 820 h 2328"/>
                <a:gd name="T74" fmla="*/ 0 w 1117"/>
                <a:gd name="T75" fmla="*/ 734 h 2328"/>
                <a:gd name="T76" fmla="*/ 67 w 1117"/>
                <a:gd name="T77" fmla="*/ 658 h 2328"/>
                <a:gd name="T78" fmla="*/ 162 w 1117"/>
                <a:gd name="T79" fmla="*/ 563 h 2328"/>
                <a:gd name="T80" fmla="*/ 267 w 1117"/>
                <a:gd name="T81" fmla="*/ 467 h 2328"/>
                <a:gd name="T82" fmla="*/ 448 w 1117"/>
                <a:gd name="T83" fmla="*/ 372 h 2328"/>
                <a:gd name="T84" fmla="*/ 563 w 1117"/>
                <a:gd name="T85" fmla="*/ 191 h 2328"/>
                <a:gd name="T86" fmla="*/ 725 w 1117"/>
                <a:gd name="T87" fmla="*/ 114 h 2328"/>
                <a:gd name="T88" fmla="*/ 868 w 1117"/>
                <a:gd name="T89" fmla="*/ 0 h 2328"/>
                <a:gd name="T90" fmla="*/ 925 w 1117"/>
                <a:gd name="T91" fmla="*/ 105 h 2328"/>
                <a:gd name="T92" fmla="*/ 963 w 1117"/>
                <a:gd name="T93" fmla="*/ 267 h 2328"/>
                <a:gd name="T94" fmla="*/ 1116 w 1117"/>
                <a:gd name="T95" fmla="*/ 381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7" h="2328">
                  <a:moveTo>
                    <a:pt x="1116" y="381"/>
                  </a:moveTo>
                  <a:lnTo>
                    <a:pt x="1116" y="381"/>
                  </a:lnTo>
                  <a:cubicBezTo>
                    <a:pt x="1030" y="448"/>
                    <a:pt x="1030" y="448"/>
                    <a:pt x="1030" y="448"/>
                  </a:cubicBezTo>
                  <a:cubicBezTo>
                    <a:pt x="992" y="477"/>
                    <a:pt x="992" y="524"/>
                    <a:pt x="954" y="553"/>
                  </a:cubicBezTo>
                  <a:cubicBezTo>
                    <a:pt x="877" y="601"/>
                    <a:pt x="868" y="706"/>
                    <a:pt x="810" y="772"/>
                  </a:cubicBezTo>
                  <a:cubicBezTo>
                    <a:pt x="792" y="791"/>
                    <a:pt x="792" y="839"/>
                    <a:pt x="753" y="839"/>
                  </a:cubicBezTo>
                  <a:cubicBezTo>
                    <a:pt x="706" y="839"/>
                    <a:pt x="610" y="877"/>
                    <a:pt x="629" y="934"/>
                  </a:cubicBezTo>
                  <a:cubicBezTo>
                    <a:pt x="648" y="982"/>
                    <a:pt x="677" y="1020"/>
                    <a:pt x="687" y="1077"/>
                  </a:cubicBezTo>
                  <a:cubicBezTo>
                    <a:pt x="696" y="1163"/>
                    <a:pt x="696" y="1202"/>
                    <a:pt x="744" y="1278"/>
                  </a:cubicBezTo>
                  <a:cubicBezTo>
                    <a:pt x="763" y="1316"/>
                    <a:pt x="734" y="1335"/>
                    <a:pt x="734" y="1373"/>
                  </a:cubicBezTo>
                  <a:cubicBezTo>
                    <a:pt x="734" y="1392"/>
                    <a:pt x="763" y="1421"/>
                    <a:pt x="763" y="1449"/>
                  </a:cubicBezTo>
                  <a:cubicBezTo>
                    <a:pt x="763" y="1488"/>
                    <a:pt x="820" y="1497"/>
                    <a:pt x="858" y="1497"/>
                  </a:cubicBezTo>
                  <a:cubicBezTo>
                    <a:pt x="868" y="1611"/>
                    <a:pt x="868" y="1611"/>
                    <a:pt x="868" y="1611"/>
                  </a:cubicBezTo>
                  <a:cubicBezTo>
                    <a:pt x="868" y="1650"/>
                    <a:pt x="877" y="1669"/>
                    <a:pt x="830" y="1669"/>
                  </a:cubicBezTo>
                  <a:cubicBezTo>
                    <a:pt x="820" y="1669"/>
                    <a:pt x="753" y="1640"/>
                    <a:pt x="772" y="1678"/>
                  </a:cubicBezTo>
                  <a:cubicBezTo>
                    <a:pt x="830" y="1755"/>
                    <a:pt x="753" y="1783"/>
                    <a:pt x="715" y="1840"/>
                  </a:cubicBezTo>
                  <a:cubicBezTo>
                    <a:pt x="677" y="1888"/>
                    <a:pt x="696" y="1936"/>
                    <a:pt x="667" y="1974"/>
                  </a:cubicBezTo>
                  <a:cubicBezTo>
                    <a:pt x="629" y="2031"/>
                    <a:pt x="505" y="1964"/>
                    <a:pt x="438" y="1964"/>
                  </a:cubicBezTo>
                  <a:cubicBezTo>
                    <a:pt x="334" y="1964"/>
                    <a:pt x="429" y="2060"/>
                    <a:pt x="429" y="2117"/>
                  </a:cubicBezTo>
                  <a:cubicBezTo>
                    <a:pt x="429" y="2165"/>
                    <a:pt x="429" y="2165"/>
                    <a:pt x="429" y="2165"/>
                  </a:cubicBezTo>
                  <a:lnTo>
                    <a:pt x="429" y="2165"/>
                  </a:lnTo>
                  <a:cubicBezTo>
                    <a:pt x="410" y="2193"/>
                    <a:pt x="391" y="2232"/>
                    <a:pt x="362" y="2241"/>
                  </a:cubicBezTo>
                  <a:cubicBezTo>
                    <a:pt x="334" y="2250"/>
                    <a:pt x="296" y="2232"/>
                    <a:pt x="258" y="2232"/>
                  </a:cubicBezTo>
                  <a:cubicBezTo>
                    <a:pt x="200" y="2250"/>
                    <a:pt x="114" y="2327"/>
                    <a:pt x="57" y="2327"/>
                  </a:cubicBezTo>
                  <a:cubicBezTo>
                    <a:pt x="29" y="2317"/>
                    <a:pt x="48" y="2232"/>
                    <a:pt x="57" y="2212"/>
                  </a:cubicBezTo>
                  <a:cubicBezTo>
                    <a:pt x="67" y="2165"/>
                    <a:pt x="67" y="2098"/>
                    <a:pt x="57" y="2041"/>
                  </a:cubicBezTo>
                  <a:cubicBezTo>
                    <a:pt x="48" y="1945"/>
                    <a:pt x="29" y="1888"/>
                    <a:pt x="143" y="1888"/>
                  </a:cubicBezTo>
                  <a:cubicBezTo>
                    <a:pt x="153" y="1878"/>
                    <a:pt x="38" y="1678"/>
                    <a:pt x="19" y="1659"/>
                  </a:cubicBezTo>
                  <a:lnTo>
                    <a:pt x="19" y="1659"/>
                  </a:lnTo>
                  <a:cubicBezTo>
                    <a:pt x="133" y="1697"/>
                    <a:pt x="133" y="1697"/>
                    <a:pt x="133" y="1697"/>
                  </a:cubicBezTo>
                  <a:cubicBezTo>
                    <a:pt x="191" y="1707"/>
                    <a:pt x="153" y="1602"/>
                    <a:pt x="229" y="1669"/>
                  </a:cubicBezTo>
                  <a:cubicBezTo>
                    <a:pt x="334" y="1764"/>
                    <a:pt x="334" y="1554"/>
                    <a:pt x="324" y="1507"/>
                  </a:cubicBezTo>
                  <a:cubicBezTo>
                    <a:pt x="324" y="1459"/>
                    <a:pt x="315" y="1373"/>
                    <a:pt x="267" y="1354"/>
                  </a:cubicBezTo>
                  <a:cubicBezTo>
                    <a:pt x="191" y="1325"/>
                    <a:pt x="238" y="1316"/>
                    <a:pt x="248" y="1268"/>
                  </a:cubicBezTo>
                  <a:cubicBezTo>
                    <a:pt x="258" y="1230"/>
                    <a:pt x="248" y="1202"/>
                    <a:pt x="229" y="1173"/>
                  </a:cubicBezTo>
                  <a:cubicBezTo>
                    <a:pt x="210" y="1125"/>
                    <a:pt x="229" y="1039"/>
                    <a:pt x="210" y="982"/>
                  </a:cubicBezTo>
                  <a:cubicBezTo>
                    <a:pt x="181" y="896"/>
                    <a:pt x="153" y="887"/>
                    <a:pt x="105" y="820"/>
                  </a:cubicBezTo>
                  <a:cubicBezTo>
                    <a:pt x="57" y="791"/>
                    <a:pt x="29" y="772"/>
                    <a:pt x="0" y="734"/>
                  </a:cubicBezTo>
                  <a:cubicBezTo>
                    <a:pt x="9" y="706"/>
                    <a:pt x="67" y="696"/>
                    <a:pt x="67" y="658"/>
                  </a:cubicBezTo>
                  <a:cubicBezTo>
                    <a:pt x="76" y="572"/>
                    <a:pt x="67" y="563"/>
                    <a:pt x="162" y="563"/>
                  </a:cubicBezTo>
                  <a:cubicBezTo>
                    <a:pt x="210" y="563"/>
                    <a:pt x="238" y="496"/>
                    <a:pt x="267" y="467"/>
                  </a:cubicBezTo>
                  <a:cubicBezTo>
                    <a:pt x="315" y="419"/>
                    <a:pt x="410" y="419"/>
                    <a:pt x="448" y="372"/>
                  </a:cubicBezTo>
                  <a:cubicBezTo>
                    <a:pt x="496" y="314"/>
                    <a:pt x="496" y="248"/>
                    <a:pt x="563" y="191"/>
                  </a:cubicBezTo>
                  <a:cubicBezTo>
                    <a:pt x="629" y="181"/>
                    <a:pt x="667" y="143"/>
                    <a:pt x="725" y="114"/>
                  </a:cubicBezTo>
                  <a:cubicBezTo>
                    <a:pt x="763" y="95"/>
                    <a:pt x="820" y="0"/>
                    <a:pt x="868" y="0"/>
                  </a:cubicBezTo>
                  <a:cubicBezTo>
                    <a:pt x="877" y="38"/>
                    <a:pt x="877" y="86"/>
                    <a:pt x="925" y="105"/>
                  </a:cubicBezTo>
                  <a:cubicBezTo>
                    <a:pt x="1011" y="152"/>
                    <a:pt x="934" y="210"/>
                    <a:pt x="963" y="267"/>
                  </a:cubicBezTo>
                  <a:cubicBezTo>
                    <a:pt x="992" y="324"/>
                    <a:pt x="1059" y="353"/>
                    <a:pt x="1116" y="38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Freeform 50"/>
            <p:cNvSpPr>
              <a:spLocks noChangeArrowheads="1"/>
            </p:cNvSpPr>
            <p:nvPr/>
          </p:nvSpPr>
          <p:spPr bwMode="auto">
            <a:xfrm>
              <a:off x="15351652" y="719764"/>
              <a:ext cx="1118757" cy="1326832"/>
            </a:xfrm>
            <a:custGeom>
              <a:avLst/>
              <a:gdLst>
                <a:gd name="T0" fmla="*/ 792 w 2252"/>
                <a:gd name="T1" fmla="*/ 1983 h 2671"/>
                <a:gd name="T2" fmla="*/ 792 w 2252"/>
                <a:gd name="T3" fmla="*/ 1983 h 2671"/>
                <a:gd name="T4" fmla="*/ 1087 w 2252"/>
                <a:gd name="T5" fmla="*/ 1898 h 2671"/>
                <a:gd name="T6" fmla="*/ 1355 w 2252"/>
                <a:gd name="T7" fmla="*/ 1898 h 2671"/>
                <a:gd name="T8" fmla="*/ 1402 w 2252"/>
                <a:gd name="T9" fmla="*/ 1745 h 2671"/>
                <a:gd name="T10" fmla="*/ 1574 w 2252"/>
                <a:gd name="T11" fmla="*/ 1659 h 2671"/>
                <a:gd name="T12" fmla="*/ 1622 w 2252"/>
                <a:gd name="T13" fmla="*/ 1573 h 2671"/>
                <a:gd name="T14" fmla="*/ 1717 w 2252"/>
                <a:gd name="T15" fmla="*/ 1507 h 2671"/>
                <a:gd name="T16" fmla="*/ 1850 w 2252"/>
                <a:gd name="T17" fmla="*/ 1449 h 2671"/>
                <a:gd name="T18" fmla="*/ 1907 w 2252"/>
                <a:gd name="T19" fmla="*/ 1392 h 2671"/>
                <a:gd name="T20" fmla="*/ 1984 w 2252"/>
                <a:gd name="T21" fmla="*/ 1344 h 2671"/>
                <a:gd name="T22" fmla="*/ 1984 w 2252"/>
                <a:gd name="T23" fmla="*/ 1344 h 2671"/>
                <a:gd name="T24" fmla="*/ 2022 w 2252"/>
                <a:gd name="T25" fmla="*/ 1240 h 2671"/>
                <a:gd name="T26" fmla="*/ 2098 w 2252"/>
                <a:gd name="T27" fmla="*/ 1115 h 2671"/>
                <a:gd name="T28" fmla="*/ 2232 w 2252"/>
                <a:gd name="T29" fmla="*/ 696 h 2671"/>
                <a:gd name="T30" fmla="*/ 2251 w 2252"/>
                <a:gd name="T31" fmla="*/ 572 h 2671"/>
                <a:gd name="T32" fmla="*/ 2127 w 2252"/>
                <a:gd name="T33" fmla="*/ 601 h 2671"/>
                <a:gd name="T34" fmla="*/ 2051 w 2252"/>
                <a:gd name="T35" fmla="*/ 477 h 2671"/>
                <a:gd name="T36" fmla="*/ 1955 w 2252"/>
                <a:gd name="T37" fmla="*/ 334 h 2671"/>
                <a:gd name="T38" fmla="*/ 1841 w 2252"/>
                <a:gd name="T39" fmla="*/ 152 h 2671"/>
                <a:gd name="T40" fmla="*/ 1612 w 2252"/>
                <a:gd name="T41" fmla="*/ 314 h 2671"/>
                <a:gd name="T42" fmla="*/ 1545 w 2252"/>
                <a:gd name="T43" fmla="*/ 429 h 2671"/>
                <a:gd name="T44" fmla="*/ 1431 w 2252"/>
                <a:gd name="T45" fmla="*/ 305 h 2671"/>
                <a:gd name="T46" fmla="*/ 1431 w 2252"/>
                <a:gd name="T47" fmla="*/ 238 h 2671"/>
                <a:gd name="T48" fmla="*/ 1431 w 2252"/>
                <a:gd name="T49" fmla="*/ 238 h 2671"/>
                <a:gd name="T50" fmla="*/ 1355 w 2252"/>
                <a:gd name="T51" fmla="*/ 172 h 2671"/>
                <a:gd name="T52" fmla="*/ 1268 w 2252"/>
                <a:gd name="T53" fmla="*/ 28 h 2671"/>
                <a:gd name="T54" fmla="*/ 1011 w 2252"/>
                <a:gd name="T55" fmla="*/ 143 h 2671"/>
                <a:gd name="T56" fmla="*/ 868 w 2252"/>
                <a:gd name="T57" fmla="*/ 267 h 2671"/>
                <a:gd name="T58" fmla="*/ 792 w 2252"/>
                <a:gd name="T59" fmla="*/ 286 h 2671"/>
                <a:gd name="T60" fmla="*/ 649 w 2252"/>
                <a:gd name="T61" fmla="*/ 248 h 2671"/>
                <a:gd name="T62" fmla="*/ 515 w 2252"/>
                <a:gd name="T63" fmla="*/ 229 h 2671"/>
                <a:gd name="T64" fmla="*/ 353 w 2252"/>
                <a:gd name="T65" fmla="*/ 200 h 2671"/>
                <a:gd name="T66" fmla="*/ 429 w 2252"/>
                <a:gd name="T67" fmla="*/ 286 h 2671"/>
                <a:gd name="T68" fmla="*/ 477 w 2252"/>
                <a:gd name="T69" fmla="*/ 448 h 2671"/>
                <a:gd name="T70" fmla="*/ 534 w 2252"/>
                <a:gd name="T71" fmla="*/ 543 h 2671"/>
                <a:gd name="T72" fmla="*/ 487 w 2252"/>
                <a:gd name="T73" fmla="*/ 610 h 2671"/>
                <a:gd name="T74" fmla="*/ 487 w 2252"/>
                <a:gd name="T75" fmla="*/ 610 h 2671"/>
                <a:gd name="T76" fmla="*/ 525 w 2252"/>
                <a:gd name="T77" fmla="*/ 667 h 2671"/>
                <a:gd name="T78" fmla="*/ 420 w 2252"/>
                <a:gd name="T79" fmla="*/ 753 h 2671"/>
                <a:gd name="T80" fmla="*/ 344 w 2252"/>
                <a:gd name="T81" fmla="*/ 868 h 2671"/>
                <a:gd name="T82" fmla="*/ 296 w 2252"/>
                <a:gd name="T83" fmla="*/ 992 h 2671"/>
                <a:gd name="T84" fmla="*/ 248 w 2252"/>
                <a:gd name="T85" fmla="*/ 1097 h 2671"/>
                <a:gd name="T86" fmla="*/ 229 w 2252"/>
                <a:gd name="T87" fmla="*/ 1297 h 2671"/>
                <a:gd name="T88" fmla="*/ 38 w 2252"/>
                <a:gd name="T89" fmla="*/ 1497 h 2671"/>
                <a:gd name="T90" fmla="*/ 105 w 2252"/>
                <a:gd name="T91" fmla="*/ 1716 h 2671"/>
                <a:gd name="T92" fmla="*/ 105 w 2252"/>
                <a:gd name="T93" fmla="*/ 1840 h 2671"/>
                <a:gd name="T94" fmla="*/ 134 w 2252"/>
                <a:gd name="T95" fmla="*/ 1936 h 2671"/>
                <a:gd name="T96" fmla="*/ 143 w 2252"/>
                <a:gd name="T97" fmla="*/ 2117 h 2671"/>
                <a:gd name="T98" fmla="*/ 124 w 2252"/>
                <a:gd name="T99" fmla="*/ 2422 h 2671"/>
                <a:gd name="T100" fmla="*/ 220 w 2252"/>
                <a:gd name="T101" fmla="*/ 2537 h 2671"/>
                <a:gd name="T102" fmla="*/ 267 w 2252"/>
                <a:gd name="T103" fmla="*/ 2670 h 2671"/>
                <a:gd name="T104" fmla="*/ 267 w 2252"/>
                <a:gd name="T105" fmla="*/ 2670 h 2671"/>
                <a:gd name="T106" fmla="*/ 410 w 2252"/>
                <a:gd name="T107" fmla="*/ 2546 h 2671"/>
                <a:gd name="T108" fmla="*/ 506 w 2252"/>
                <a:gd name="T109" fmla="*/ 2432 h 2671"/>
                <a:gd name="T110" fmla="*/ 506 w 2252"/>
                <a:gd name="T111" fmla="*/ 2232 h 2671"/>
                <a:gd name="T112" fmla="*/ 563 w 2252"/>
                <a:gd name="T113" fmla="*/ 1993 h 2671"/>
                <a:gd name="T114" fmla="*/ 592 w 2252"/>
                <a:gd name="T115" fmla="*/ 1945 h 2671"/>
                <a:gd name="T116" fmla="*/ 639 w 2252"/>
                <a:gd name="T117" fmla="*/ 1964 h 2671"/>
                <a:gd name="T118" fmla="*/ 716 w 2252"/>
                <a:gd name="T119" fmla="*/ 1983 h 2671"/>
                <a:gd name="T120" fmla="*/ 792 w 2252"/>
                <a:gd name="T121" fmla="*/ 1983 h 2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2" h="2671">
                  <a:moveTo>
                    <a:pt x="792" y="1983"/>
                  </a:moveTo>
                  <a:lnTo>
                    <a:pt x="792" y="1983"/>
                  </a:lnTo>
                  <a:cubicBezTo>
                    <a:pt x="925" y="1898"/>
                    <a:pt x="897" y="1812"/>
                    <a:pt x="1087" y="1898"/>
                  </a:cubicBezTo>
                  <a:cubicBezTo>
                    <a:pt x="1164" y="1936"/>
                    <a:pt x="1268" y="1878"/>
                    <a:pt x="1355" y="1898"/>
                  </a:cubicBezTo>
                  <a:cubicBezTo>
                    <a:pt x="1412" y="1907"/>
                    <a:pt x="1392" y="1793"/>
                    <a:pt x="1402" y="1745"/>
                  </a:cubicBezTo>
                  <a:cubicBezTo>
                    <a:pt x="1440" y="1611"/>
                    <a:pt x="1517" y="1774"/>
                    <a:pt x="1574" y="1659"/>
                  </a:cubicBezTo>
                  <a:cubicBezTo>
                    <a:pt x="1593" y="1621"/>
                    <a:pt x="1564" y="1573"/>
                    <a:pt x="1622" y="1573"/>
                  </a:cubicBezTo>
                  <a:cubicBezTo>
                    <a:pt x="1660" y="1573"/>
                    <a:pt x="1688" y="1526"/>
                    <a:pt x="1717" y="1507"/>
                  </a:cubicBezTo>
                  <a:cubicBezTo>
                    <a:pt x="1784" y="1507"/>
                    <a:pt x="1812" y="1507"/>
                    <a:pt x="1850" y="1449"/>
                  </a:cubicBezTo>
                  <a:cubicBezTo>
                    <a:pt x="1860" y="1430"/>
                    <a:pt x="1879" y="1411"/>
                    <a:pt x="1907" y="1392"/>
                  </a:cubicBezTo>
                  <a:cubicBezTo>
                    <a:pt x="1927" y="1383"/>
                    <a:pt x="1965" y="1354"/>
                    <a:pt x="1984" y="1344"/>
                  </a:cubicBezTo>
                  <a:lnTo>
                    <a:pt x="1984" y="1344"/>
                  </a:lnTo>
                  <a:cubicBezTo>
                    <a:pt x="1965" y="1316"/>
                    <a:pt x="2003" y="1268"/>
                    <a:pt x="2022" y="1240"/>
                  </a:cubicBezTo>
                  <a:cubicBezTo>
                    <a:pt x="2060" y="1173"/>
                    <a:pt x="2003" y="1163"/>
                    <a:pt x="2098" y="1115"/>
                  </a:cubicBezTo>
                  <a:cubicBezTo>
                    <a:pt x="2194" y="1077"/>
                    <a:pt x="2213" y="782"/>
                    <a:pt x="2232" y="696"/>
                  </a:cubicBezTo>
                  <a:cubicBezTo>
                    <a:pt x="2241" y="658"/>
                    <a:pt x="2241" y="610"/>
                    <a:pt x="2251" y="572"/>
                  </a:cubicBezTo>
                  <a:cubicBezTo>
                    <a:pt x="2203" y="515"/>
                    <a:pt x="2194" y="639"/>
                    <a:pt x="2127" y="601"/>
                  </a:cubicBezTo>
                  <a:cubicBezTo>
                    <a:pt x="2098" y="581"/>
                    <a:pt x="2060" y="505"/>
                    <a:pt x="2051" y="477"/>
                  </a:cubicBezTo>
                  <a:cubicBezTo>
                    <a:pt x="2031" y="410"/>
                    <a:pt x="1974" y="400"/>
                    <a:pt x="1955" y="334"/>
                  </a:cubicBezTo>
                  <a:cubicBezTo>
                    <a:pt x="1936" y="276"/>
                    <a:pt x="1907" y="181"/>
                    <a:pt x="1841" y="152"/>
                  </a:cubicBezTo>
                  <a:cubicBezTo>
                    <a:pt x="1669" y="67"/>
                    <a:pt x="1707" y="267"/>
                    <a:pt x="1612" y="314"/>
                  </a:cubicBezTo>
                  <a:cubicBezTo>
                    <a:pt x="1564" y="343"/>
                    <a:pt x="1574" y="419"/>
                    <a:pt x="1545" y="429"/>
                  </a:cubicBezTo>
                  <a:cubicBezTo>
                    <a:pt x="1469" y="448"/>
                    <a:pt x="1440" y="353"/>
                    <a:pt x="1431" y="305"/>
                  </a:cubicBezTo>
                  <a:cubicBezTo>
                    <a:pt x="1431" y="286"/>
                    <a:pt x="1431" y="257"/>
                    <a:pt x="1431" y="238"/>
                  </a:cubicBezTo>
                  <a:lnTo>
                    <a:pt x="1431" y="238"/>
                  </a:lnTo>
                  <a:cubicBezTo>
                    <a:pt x="1355" y="172"/>
                    <a:pt x="1355" y="172"/>
                    <a:pt x="1355" y="172"/>
                  </a:cubicBezTo>
                  <a:cubicBezTo>
                    <a:pt x="1307" y="143"/>
                    <a:pt x="1335" y="57"/>
                    <a:pt x="1268" y="28"/>
                  </a:cubicBezTo>
                  <a:cubicBezTo>
                    <a:pt x="1192" y="0"/>
                    <a:pt x="1040" y="67"/>
                    <a:pt x="1011" y="143"/>
                  </a:cubicBezTo>
                  <a:cubicBezTo>
                    <a:pt x="983" y="210"/>
                    <a:pt x="944" y="276"/>
                    <a:pt x="868" y="267"/>
                  </a:cubicBezTo>
                  <a:cubicBezTo>
                    <a:pt x="830" y="267"/>
                    <a:pt x="811" y="257"/>
                    <a:pt x="792" y="286"/>
                  </a:cubicBezTo>
                  <a:cubicBezTo>
                    <a:pt x="716" y="324"/>
                    <a:pt x="706" y="238"/>
                    <a:pt x="649" y="248"/>
                  </a:cubicBezTo>
                  <a:cubicBezTo>
                    <a:pt x="592" y="257"/>
                    <a:pt x="572" y="276"/>
                    <a:pt x="515" y="229"/>
                  </a:cubicBezTo>
                  <a:cubicBezTo>
                    <a:pt x="467" y="191"/>
                    <a:pt x="344" y="105"/>
                    <a:pt x="353" y="200"/>
                  </a:cubicBezTo>
                  <a:cubicBezTo>
                    <a:pt x="363" y="229"/>
                    <a:pt x="410" y="267"/>
                    <a:pt x="429" y="286"/>
                  </a:cubicBezTo>
                  <a:cubicBezTo>
                    <a:pt x="467" y="324"/>
                    <a:pt x="439" y="419"/>
                    <a:pt x="477" y="448"/>
                  </a:cubicBezTo>
                  <a:cubicBezTo>
                    <a:pt x="515" y="477"/>
                    <a:pt x="544" y="496"/>
                    <a:pt x="534" y="543"/>
                  </a:cubicBezTo>
                  <a:cubicBezTo>
                    <a:pt x="525" y="572"/>
                    <a:pt x="506" y="591"/>
                    <a:pt x="487" y="610"/>
                  </a:cubicBezTo>
                  <a:lnTo>
                    <a:pt x="487" y="610"/>
                  </a:lnTo>
                  <a:cubicBezTo>
                    <a:pt x="525" y="667"/>
                    <a:pt x="525" y="667"/>
                    <a:pt x="525" y="667"/>
                  </a:cubicBezTo>
                  <a:cubicBezTo>
                    <a:pt x="487" y="715"/>
                    <a:pt x="439" y="686"/>
                    <a:pt x="420" y="753"/>
                  </a:cubicBezTo>
                  <a:cubicBezTo>
                    <a:pt x="410" y="791"/>
                    <a:pt x="363" y="839"/>
                    <a:pt x="344" y="868"/>
                  </a:cubicBezTo>
                  <a:cubicBezTo>
                    <a:pt x="315" y="906"/>
                    <a:pt x="296" y="944"/>
                    <a:pt x="296" y="992"/>
                  </a:cubicBezTo>
                  <a:cubicBezTo>
                    <a:pt x="296" y="1030"/>
                    <a:pt x="248" y="1058"/>
                    <a:pt x="248" y="1097"/>
                  </a:cubicBezTo>
                  <a:cubicBezTo>
                    <a:pt x="239" y="1163"/>
                    <a:pt x="258" y="1230"/>
                    <a:pt x="229" y="1297"/>
                  </a:cubicBezTo>
                  <a:cubicBezTo>
                    <a:pt x="181" y="1383"/>
                    <a:pt x="67" y="1402"/>
                    <a:pt x="38" y="1497"/>
                  </a:cubicBezTo>
                  <a:cubicBezTo>
                    <a:pt x="0" y="1611"/>
                    <a:pt x="162" y="1602"/>
                    <a:pt x="105" y="1716"/>
                  </a:cubicBezTo>
                  <a:cubicBezTo>
                    <a:pt x="76" y="1783"/>
                    <a:pt x="105" y="1783"/>
                    <a:pt x="105" y="1840"/>
                  </a:cubicBezTo>
                  <a:cubicBezTo>
                    <a:pt x="105" y="1888"/>
                    <a:pt x="115" y="1888"/>
                    <a:pt x="134" y="1936"/>
                  </a:cubicBezTo>
                  <a:cubicBezTo>
                    <a:pt x="153" y="1983"/>
                    <a:pt x="124" y="2060"/>
                    <a:pt x="143" y="2117"/>
                  </a:cubicBezTo>
                  <a:cubicBezTo>
                    <a:pt x="181" y="2250"/>
                    <a:pt x="29" y="2308"/>
                    <a:pt x="124" y="2422"/>
                  </a:cubicBezTo>
                  <a:cubicBezTo>
                    <a:pt x="220" y="2537"/>
                    <a:pt x="220" y="2537"/>
                    <a:pt x="220" y="2537"/>
                  </a:cubicBezTo>
                  <a:cubicBezTo>
                    <a:pt x="248" y="2575"/>
                    <a:pt x="248" y="2632"/>
                    <a:pt x="267" y="2670"/>
                  </a:cubicBezTo>
                  <a:lnTo>
                    <a:pt x="267" y="2670"/>
                  </a:lnTo>
                  <a:cubicBezTo>
                    <a:pt x="334" y="2651"/>
                    <a:pt x="353" y="2584"/>
                    <a:pt x="410" y="2546"/>
                  </a:cubicBezTo>
                  <a:cubicBezTo>
                    <a:pt x="458" y="2517"/>
                    <a:pt x="496" y="2489"/>
                    <a:pt x="506" y="2432"/>
                  </a:cubicBezTo>
                  <a:cubicBezTo>
                    <a:pt x="515" y="2365"/>
                    <a:pt x="448" y="2298"/>
                    <a:pt x="506" y="2232"/>
                  </a:cubicBezTo>
                  <a:cubicBezTo>
                    <a:pt x="572" y="2165"/>
                    <a:pt x="563" y="2088"/>
                    <a:pt x="563" y="1993"/>
                  </a:cubicBezTo>
                  <a:cubicBezTo>
                    <a:pt x="572" y="1974"/>
                    <a:pt x="563" y="1945"/>
                    <a:pt x="592" y="1945"/>
                  </a:cubicBezTo>
                  <a:cubicBezTo>
                    <a:pt x="601" y="1945"/>
                    <a:pt x="630" y="1964"/>
                    <a:pt x="639" y="1964"/>
                  </a:cubicBezTo>
                  <a:cubicBezTo>
                    <a:pt x="658" y="1983"/>
                    <a:pt x="687" y="1983"/>
                    <a:pt x="716" y="1983"/>
                  </a:cubicBezTo>
                  <a:cubicBezTo>
                    <a:pt x="734" y="1983"/>
                    <a:pt x="773" y="1974"/>
                    <a:pt x="792" y="198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Freeform 51"/>
            <p:cNvSpPr>
              <a:spLocks noChangeArrowheads="1"/>
            </p:cNvSpPr>
            <p:nvPr/>
          </p:nvSpPr>
          <p:spPr bwMode="auto">
            <a:xfrm>
              <a:off x="15726029" y="1387560"/>
              <a:ext cx="790356" cy="834196"/>
            </a:xfrm>
            <a:custGeom>
              <a:avLst/>
              <a:gdLst>
                <a:gd name="T0" fmla="*/ 38 w 1593"/>
                <a:gd name="T1" fmla="*/ 639 h 1680"/>
                <a:gd name="T2" fmla="*/ 38 w 1593"/>
                <a:gd name="T3" fmla="*/ 639 h 1680"/>
                <a:gd name="T4" fmla="*/ 333 w 1593"/>
                <a:gd name="T5" fmla="*/ 554 h 1680"/>
                <a:gd name="T6" fmla="*/ 601 w 1593"/>
                <a:gd name="T7" fmla="*/ 554 h 1680"/>
                <a:gd name="T8" fmla="*/ 648 w 1593"/>
                <a:gd name="T9" fmla="*/ 401 h 1680"/>
                <a:gd name="T10" fmla="*/ 820 w 1593"/>
                <a:gd name="T11" fmla="*/ 315 h 1680"/>
                <a:gd name="T12" fmla="*/ 868 w 1593"/>
                <a:gd name="T13" fmla="*/ 229 h 1680"/>
                <a:gd name="T14" fmla="*/ 963 w 1593"/>
                <a:gd name="T15" fmla="*/ 163 h 1680"/>
                <a:gd name="T16" fmla="*/ 1096 w 1593"/>
                <a:gd name="T17" fmla="*/ 105 h 1680"/>
                <a:gd name="T18" fmla="*/ 1153 w 1593"/>
                <a:gd name="T19" fmla="*/ 48 h 1680"/>
                <a:gd name="T20" fmla="*/ 1230 w 1593"/>
                <a:gd name="T21" fmla="*/ 0 h 1680"/>
                <a:gd name="T22" fmla="*/ 1230 w 1593"/>
                <a:gd name="T23" fmla="*/ 0 h 1680"/>
                <a:gd name="T24" fmla="*/ 1268 w 1593"/>
                <a:gd name="T25" fmla="*/ 20 h 1680"/>
                <a:gd name="T26" fmla="*/ 1306 w 1593"/>
                <a:gd name="T27" fmla="*/ 172 h 1680"/>
                <a:gd name="T28" fmla="*/ 1354 w 1593"/>
                <a:gd name="T29" fmla="*/ 296 h 1680"/>
                <a:gd name="T30" fmla="*/ 1516 w 1593"/>
                <a:gd name="T31" fmla="*/ 411 h 1680"/>
                <a:gd name="T32" fmla="*/ 1516 w 1593"/>
                <a:gd name="T33" fmla="*/ 411 h 1680"/>
                <a:gd name="T34" fmla="*/ 1478 w 1593"/>
                <a:gd name="T35" fmla="*/ 534 h 1680"/>
                <a:gd name="T36" fmla="*/ 1373 w 1593"/>
                <a:gd name="T37" fmla="*/ 582 h 1680"/>
                <a:gd name="T38" fmla="*/ 1478 w 1593"/>
                <a:gd name="T39" fmla="*/ 725 h 1680"/>
                <a:gd name="T40" fmla="*/ 1516 w 1593"/>
                <a:gd name="T41" fmla="*/ 763 h 1680"/>
                <a:gd name="T42" fmla="*/ 1564 w 1593"/>
                <a:gd name="T43" fmla="*/ 763 h 1680"/>
                <a:gd name="T44" fmla="*/ 1544 w 1593"/>
                <a:gd name="T45" fmla="*/ 888 h 1680"/>
                <a:gd name="T46" fmla="*/ 1573 w 1593"/>
                <a:gd name="T47" fmla="*/ 1097 h 1680"/>
                <a:gd name="T48" fmla="*/ 1535 w 1593"/>
                <a:gd name="T49" fmla="*/ 1221 h 1680"/>
                <a:gd name="T50" fmla="*/ 1497 w 1593"/>
                <a:gd name="T51" fmla="*/ 1278 h 1680"/>
                <a:gd name="T52" fmla="*/ 1354 w 1593"/>
                <a:gd name="T53" fmla="*/ 1259 h 1680"/>
                <a:gd name="T54" fmla="*/ 1249 w 1593"/>
                <a:gd name="T55" fmla="*/ 1440 h 1680"/>
                <a:gd name="T56" fmla="*/ 1096 w 1593"/>
                <a:gd name="T57" fmla="*/ 1679 h 1680"/>
                <a:gd name="T58" fmla="*/ 1096 w 1593"/>
                <a:gd name="T59" fmla="*/ 1679 h 1680"/>
                <a:gd name="T60" fmla="*/ 1039 w 1593"/>
                <a:gd name="T61" fmla="*/ 1669 h 1680"/>
                <a:gd name="T62" fmla="*/ 896 w 1593"/>
                <a:gd name="T63" fmla="*/ 1660 h 1680"/>
                <a:gd name="T64" fmla="*/ 743 w 1593"/>
                <a:gd name="T65" fmla="*/ 1660 h 1680"/>
                <a:gd name="T66" fmla="*/ 734 w 1593"/>
                <a:gd name="T67" fmla="*/ 1669 h 1680"/>
                <a:gd name="T68" fmla="*/ 734 w 1593"/>
                <a:gd name="T69" fmla="*/ 1669 h 1680"/>
                <a:gd name="T70" fmla="*/ 601 w 1593"/>
                <a:gd name="T71" fmla="*/ 1555 h 1680"/>
                <a:gd name="T72" fmla="*/ 496 w 1593"/>
                <a:gd name="T73" fmla="*/ 1488 h 1680"/>
                <a:gd name="T74" fmla="*/ 410 w 1593"/>
                <a:gd name="T75" fmla="*/ 1383 h 1680"/>
                <a:gd name="T76" fmla="*/ 257 w 1593"/>
                <a:gd name="T77" fmla="*/ 1307 h 1680"/>
                <a:gd name="T78" fmla="*/ 143 w 1593"/>
                <a:gd name="T79" fmla="*/ 1193 h 1680"/>
                <a:gd name="T80" fmla="*/ 105 w 1593"/>
                <a:gd name="T81" fmla="*/ 1088 h 1680"/>
                <a:gd name="T82" fmla="*/ 38 w 1593"/>
                <a:gd name="T83" fmla="*/ 811 h 1680"/>
                <a:gd name="T84" fmla="*/ 38 w 1593"/>
                <a:gd name="T85" fmla="*/ 63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3" h="1680">
                  <a:moveTo>
                    <a:pt x="38" y="639"/>
                  </a:moveTo>
                  <a:lnTo>
                    <a:pt x="38" y="639"/>
                  </a:lnTo>
                  <a:cubicBezTo>
                    <a:pt x="171" y="554"/>
                    <a:pt x="143" y="468"/>
                    <a:pt x="333" y="554"/>
                  </a:cubicBezTo>
                  <a:cubicBezTo>
                    <a:pt x="410" y="592"/>
                    <a:pt x="514" y="534"/>
                    <a:pt x="601" y="554"/>
                  </a:cubicBezTo>
                  <a:cubicBezTo>
                    <a:pt x="658" y="563"/>
                    <a:pt x="638" y="449"/>
                    <a:pt x="648" y="401"/>
                  </a:cubicBezTo>
                  <a:cubicBezTo>
                    <a:pt x="686" y="267"/>
                    <a:pt x="763" y="430"/>
                    <a:pt x="820" y="315"/>
                  </a:cubicBezTo>
                  <a:cubicBezTo>
                    <a:pt x="839" y="277"/>
                    <a:pt x="810" y="229"/>
                    <a:pt x="868" y="229"/>
                  </a:cubicBezTo>
                  <a:cubicBezTo>
                    <a:pt x="906" y="229"/>
                    <a:pt x="934" y="182"/>
                    <a:pt x="963" y="163"/>
                  </a:cubicBezTo>
                  <a:cubicBezTo>
                    <a:pt x="1030" y="163"/>
                    <a:pt x="1058" y="163"/>
                    <a:pt x="1096" y="105"/>
                  </a:cubicBezTo>
                  <a:cubicBezTo>
                    <a:pt x="1106" y="86"/>
                    <a:pt x="1125" y="67"/>
                    <a:pt x="1153" y="48"/>
                  </a:cubicBezTo>
                  <a:cubicBezTo>
                    <a:pt x="1173" y="39"/>
                    <a:pt x="1211" y="10"/>
                    <a:pt x="1230" y="0"/>
                  </a:cubicBezTo>
                  <a:lnTo>
                    <a:pt x="1230" y="0"/>
                  </a:lnTo>
                  <a:cubicBezTo>
                    <a:pt x="1230" y="10"/>
                    <a:pt x="1249" y="20"/>
                    <a:pt x="1268" y="20"/>
                  </a:cubicBezTo>
                  <a:cubicBezTo>
                    <a:pt x="1268" y="96"/>
                    <a:pt x="1249" y="125"/>
                    <a:pt x="1306" y="172"/>
                  </a:cubicBezTo>
                  <a:cubicBezTo>
                    <a:pt x="1354" y="220"/>
                    <a:pt x="1325" y="248"/>
                    <a:pt x="1354" y="296"/>
                  </a:cubicBezTo>
                  <a:cubicBezTo>
                    <a:pt x="1363" y="334"/>
                    <a:pt x="1468" y="439"/>
                    <a:pt x="1516" y="411"/>
                  </a:cubicBezTo>
                  <a:lnTo>
                    <a:pt x="1516" y="411"/>
                  </a:lnTo>
                  <a:cubicBezTo>
                    <a:pt x="1516" y="439"/>
                    <a:pt x="1506" y="515"/>
                    <a:pt x="1478" y="534"/>
                  </a:cubicBezTo>
                  <a:cubicBezTo>
                    <a:pt x="1440" y="563"/>
                    <a:pt x="1411" y="563"/>
                    <a:pt x="1373" y="582"/>
                  </a:cubicBezTo>
                  <a:cubicBezTo>
                    <a:pt x="1297" y="611"/>
                    <a:pt x="1459" y="706"/>
                    <a:pt x="1478" y="725"/>
                  </a:cubicBezTo>
                  <a:cubicBezTo>
                    <a:pt x="1497" y="735"/>
                    <a:pt x="1497" y="754"/>
                    <a:pt x="1516" y="763"/>
                  </a:cubicBezTo>
                  <a:cubicBezTo>
                    <a:pt x="1535" y="773"/>
                    <a:pt x="1544" y="763"/>
                    <a:pt x="1564" y="763"/>
                  </a:cubicBezTo>
                  <a:cubicBezTo>
                    <a:pt x="1564" y="801"/>
                    <a:pt x="1554" y="849"/>
                    <a:pt x="1544" y="888"/>
                  </a:cubicBezTo>
                  <a:cubicBezTo>
                    <a:pt x="1544" y="954"/>
                    <a:pt x="1592" y="1040"/>
                    <a:pt x="1573" y="1097"/>
                  </a:cubicBezTo>
                  <a:cubicBezTo>
                    <a:pt x="1554" y="1173"/>
                    <a:pt x="1440" y="1155"/>
                    <a:pt x="1535" y="1221"/>
                  </a:cubicBezTo>
                  <a:cubicBezTo>
                    <a:pt x="1583" y="1259"/>
                    <a:pt x="1544" y="1297"/>
                    <a:pt x="1497" y="1278"/>
                  </a:cubicBezTo>
                  <a:cubicBezTo>
                    <a:pt x="1459" y="1278"/>
                    <a:pt x="1382" y="1221"/>
                    <a:pt x="1354" y="1259"/>
                  </a:cubicBezTo>
                  <a:cubicBezTo>
                    <a:pt x="1325" y="1288"/>
                    <a:pt x="1363" y="1498"/>
                    <a:pt x="1249" y="1440"/>
                  </a:cubicBezTo>
                  <a:cubicBezTo>
                    <a:pt x="1153" y="1393"/>
                    <a:pt x="1173" y="1631"/>
                    <a:pt x="1096" y="1679"/>
                  </a:cubicBezTo>
                  <a:lnTo>
                    <a:pt x="1096" y="1679"/>
                  </a:lnTo>
                  <a:cubicBezTo>
                    <a:pt x="1039" y="1669"/>
                    <a:pt x="1039" y="1669"/>
                    <a:pt x="1039" y="1669"/>
                  </a:cubicBezTo>
                  <a:cubicBezTo>
                    <a:pt x="1001" y="1660"/>
                    <a:pt x="944" y="1669"/>
                    <a:pt x="896" y="1660"/>
                  </a:cubicBezTo>
                  <a:cubicBezTo>
                    <a:pt x="858" y="1650"/>
                    <a:pt x="772" y="1622"/>
                    <a:pt x="743" y="1660"/>
                  </a:cubicBezTo>
                  <a:cubicBezTo>
                    <a:pt x="743" y="1669"/>
                    <a:pt x="734" y="1669"/>
                    <a:pt x="734" y="1669"/>
                  </a:cubicBezTo>
                  <a:lnTo>
                    <a:pt x="734" y="1669"/>
                  </a:lnTo>
                  <a:cubicBezTo>
                    <a:pt x="677" y="1650"/>
                    <a:pt x="619" y="1622"/>
                    <a:pt x="601" y="1555"/>
                  </a:cubicBezTo>
                  <a:cubicBezTo>
                    <a:pt x="581" y="1469"/>
                    <a:pt x="562" y="1517"/>
                    <a:pt x="496" y="1488"/>
                  </a:cubicBezTo>
                  <a:cubicBezTo>
                    <a:pt x="467" y="1469"/>
                    <a:pt x="429" y="1412"/>
                    <a:pt x="410" y="1383"/>
                  </a:cubicBezTo>
                  <a:cubicBezTo>
                    <a:pt x="362" y="1326"/>
                    <a:pt x="324" y="1317"/>
                    <a:pt x="257" y="1307"/>
                  </a:cubicBezTo>
                  <a:cubicBezTo>
                    <a:pt x="181" y="1288"/>
                    <a:pt x="238" y="1193"/>
                    <a:pt x="143" y="1193"/>
                  </a:cubicBezTo>
                  <a:cubicBezTo>
                    <a:pt x="114" y="1193"/>
                    <a:pt x="114" y="1116"/>
                    <a:pt x="105" y="1088"/>
                  </a:cubicBezTo>
                  <a:cubicBezTo>
                    <a:pt x="66" y="992"/>
                    <a:pt x="0" y="916"/>
                    <a:pt x="38" y="811"/>
                  </a:cubicBezTo>
                  <a:cubicBezTo>
                    <a:pt x="38" y="639"/>
                    <a:pt x="38" y="639"/>
                    <a:pt x="38" y="63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Freeform 52"/>
            <p:cNvSpPr>
              <a:spLocks noChangeArrowheads="1"/>
            </p:cNvSpPr>
            <p:nvPr/>
          </p:nvSpPr>
          <p:spPr bwMode="auto">
            <a:xfrm>
              <a:off x="15018871" y="1687518"/>
              <a:ext cx="1070591" cy="1955217"/>
            </a:xfrm>
            <a:custGeom>
              <a:avLst/>
              <a:gdLst>
                <a:gd name="T0" fmla="*/ 934 w 2156"/>
                <a:gd name="T1" fmla="*/ 725 h 3940"/>
                <a:gd name="T2" fmla="*/ 1173 w 2156"/>
                <a:gd name="T3" fmla="*/ 487 h 3940"/>
                <a:gd name="T4" fmla="*/ 1230 w 2156"/>
                <a:gd name="T5" fmla="*/ 48 h 3940"/>
                <a:gd name="T6" fmla="*/ 1306 w 2156"/>
                <a:gd name="T7" fmla="*/ 19 h 3940"/>
                <a:gd name="T8" fmla="*/ 1459 w 2156"/>
                <a:gd name="T9" fmla="*/ 38 h 3940"/>
                <a:gd name="T10" fmla="*/ 1459 w 2156"/>
                <a:gd name="T11" fmla="*/ 210 h 3940"/>
                <a:gd name="T12" fmla="*/ 1564 w 2156"/>
                <a:gd name="T13" fmla="*/ 592 h 3940"/>
                <a:gd name="T14" fmla="*/ 1831 w 2156"/>
                <a:gd name="T15" fmla="*/ 782 h 3940"/>
                <a:gd name="T16" fmla="*/ 2022 w 2156"/>
                <a:gd name="T17" fmla="*/ 954 h 3940"/>
                <a:gd name="T18" fmla="*/ 2155 w 2156"/>
                <a:gd name="T19" fmla="*/ 1068 h 3940"/>
                <a:gd name="T20" fmla="*/ 2145 w 2156"/>
                <a:gd name="T21" fmla="*/ 1421 h 3940"/>
                <a:gd name="T22" fmla="*/ 2002 w 2156"/>
                <a:gd name="T23" fmla="*/ 1660 h 3940"/>
                <a:gd name="T24" fmla="*/ 1793 w 2156"/>
                <a:gd name="T25" fmla="*/ 1984 h 3940"/>
                <a:gd name="T26" fmla="*/ 1545 w 2156"/>
                <a:gd name="T27" fmla="*/ 2222 h 3940"/>
                <a:gd name="T28" fmla="*/ 1335 w 2156"/>
                <a:gd name="T29" fmla="*/ 2423 h 3940"/>
                <a:gd name="T30" fmla="*/ 1039 w 2156"/>
                <a:gd name="T31" fmla="*/ 2690 h 3940"/>
                <a:gd name="T32" fmla="*/ 896 w 2156"/>
                <a:gd name="T33" fmla="*/ 3052 h 3940"/>
                <a:gd name="T34" fmla="*/ 1058 w 2156"/>
                <a:gd name="T35" fmla="*/ 2976 h 3940"/>
                <a:gd name="T36" fmla="*/ 963 w 2156"/>
                <a:gd name="T37" fmla="*/ 3233 h 3940"/>
                <a:gd name="T38" fmla="*/ 953 w 2156"/>
                <a:gd name="T39" fmla="*/ 3415 h 3940"/>
                <a:gd name="T40" fmla="*/ 1039 w 2156"/>
                <a:gd name="T41" fmla="*/ 3634 h 3940"/>
                <a:gd name="T42" fmla="*/ 1001 w 2156"/>
                <a:gd name="T43" fmla="*/ 3863 h 3940"/>
                <a:gd name="T44" fmla="*/ 810 w 2156"/>
                <a:gd name="T45" fmla="*/ 3815 h 3940"/>
                <a:gd name="T46" fmla="*/ 667 w 2156"/>
                <a:gd name="T47" fmla="*/ 3634 h 3940"/>
                <a:gd name="T48" fmla="*/ 553 w 2156"/>
                <a:gd name="T49" fmla="*/ 3643 h 3940"/>
                <a:gd name="T50" fmla="*/ 95 w 2156"/>
                <a:gd name="T51" fmla="*/ 3348 h 3940"/>
                <a:gd name="T52" fmla="*/ 95 w 2156"/>
                <a:gd name="T53" fmla="*/ 3300 h 3940"/>
                <a:gd name="T54" fmla="*/ 333 w 2156"/>
                <a:gd name="T55" fmla="*/ 3157 h 3940"/>
                <a:gd name="T56" fmla="*/ 438 w 2156"/>
                <a:gd name="T57" fmla="*/ 2861 h 3940"/>
                <a:gd name="T58" fmla="*/ 534 w 2156"/>
                <a:gd name="T59" fmla="*/ 2794 h 3940"/>
                <a:gd name="T60" fmla="*/ 429 w 2156"/>
                <a:gd name="T61" fmla="*/ 2632 h 3940"/>
                <a:gd name="T62" fmla="*/ 410 w 2156"/>
                <a:gd name="T63" fmla="*/ 2461 h 3940"/>
                <a:gd name="T64" fmla="*/ 295 w 2156"/>
                <a:gd name="T65" fmla="*/ 2117 h 3940"/>
                <a:gd name="T66" fmla="*/ 476 w 2156"/>
                <a:gd name="T67" fmla="*/ 1955 h 3940"/>
                <a:gd name="T68" fmla="*/ 696 w 2156"/>
                <a:gd name="T69" fmla="*/ 1631 h 3940"/>
                <a:gd name="T70" fmla="*/ 782 w 2156"/>
                <a:gd name="T71" fmla="*/ 1564 h 3940"/>
                <a:gd name="T72" fmla="*/ 820 w 2156"/>
                <a:gd name="T73" fmla="*/ 1335 h 3940"/>
                <a:gd name="T74" fmla="*/ 867 w 2156"/>
                <a:gd name="T75" fmla="*/ 1097 h 3940"/>
                <a:gd name="T76" fmla="*/ 934 w 2156"/>
                <a:gd name="T77" fmla="*/ 725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6" h="3940">
                  <a:moveTo>
                    <a:pt x="934" y="725"/>
                  </a:moveTo>
                  <a:lnTo>
                    <a:pt x="934" y="725"/>
                  </a:lnTo>
                  <a:cubicBezTo>
                    <a:pt x="1001" y="706"/>
                    <a:pt x="1020" y="639"/>
                    <a:pt x="1077" y="601"/>
                  </a:cubicBezTo>
                  <a:cubicBezTo>
                    <a:pt x="1125" y="572"/>
                    <a:pt x="1163" y="544"/>
                    <a:pt x="1173" y="487"/>
                  </a:cubicBezTo>
                  <a:cubicBezTo>
                    <a:pt x="1182" y="420"/>
                    <a:pt x="1115" y="353"/>
                    <a:pt x="1173" y="287"/>
                  </a:cubicBezTo>
                  <a:cubicBezTo>
                    <a:pt x="1239" y="220"/>
                    <a:pt x="1230" y="143"/>
                    <a:pt x="1230" y="48"/>
                  </a:cubicBezTo>
                  <a:cubicBezTo>
                    <a:pt x="1239" y="29"/>
                    <a:pt x="1230" y="0"/>
                    <a:pt x="1259" y="0"/>
                  </a:cubicBezTo>
                  <a:cubicBezTo>
                    <a:pt x="1268" y="0"/>
                    <a:pt x="1297" y="19"/>
                    <a:pt x="1306" y="19"/>
                  </a:cubicBezTo>
                  <a:cubicBezTo>
                    <a:pt x="1325" y="38"/>
                    <a:pt x="1354" y="38"/>
                    <a:pt x="1383" y="38"/>
                  </a:cubicBezTo>
                  <a:cubicBezTo>
                    <a:pt x="1401" y="38"/>
                    <a:pt x="1440" y="29"/>
                    <a:pt x="1459" y="38"/>
                  </a:cubicBezTo>
                  <a:lnTo>
                    <a:pt x="1459" y="38"/>
                  </a:lnTo>
                  <a:cubicBezTo>
                    <a:pt x="1459" y="210"/>
                    <a:pt x="1459" y="210"/>
                    <a:pt x="1459" y="210"/>
                  </a:cubicBezTo>
                  <a:cubicBezTo>
                    <a:pt x="1421" y="315"/>
                    <a:pt x="1487" y="391"/>
                    <a:pt x="1526" y="487"/>
                  </a:cubicBezTo>
                  <a:cubicBezTo>
                    <a:pt x="1535" y="515"/>
                    <a:pt x="1535" y="592"/>
                    <a:pt x="1564" y="592"/>
                  </a:cubicBezTo>
                  <a:cubicBezTo>
                    <a:pt x="1659" y="592"/>
                    <a:pt x="1602" y="687"/>
                    <a:pt x="1678" y="706"/>
                  </a:cubicBezTo>
                  <a:cubicBezTo>
                    <a:pt x="1745" y="716"/>
                    <a:pt x="1783" y="725"/>
                    <a:pt x="1831" y="782"/>
                  </a:cubicBezTo>
                  <a:cubicBezTo>
                    <a:pt x="1850" y="811"/>
                    <a:pt x="1888" y="868"/>
                    <a:pt x="1917" y="887"/>
                  </a:cubicBezTo>
                  <a:cubicBezTo>
                    <a:pt x="1983" y="916"/>
                    <a:pt x="2002" y="868"/>
                    <a:pt x="2022" y="954"/>
                  </a:cubicBezTo>
                  <a:cubicBezTo>
                    <a:pt x="2040" y="1021"/>
                    <a:pt x="2098" y="1049"/>
                    <a:pt x="2155" y="1068"/>
                  </a:cubicBezTo>
                  <a:lnTo>
                    <a:pt x="2155" y="1068"/>
                  </a:lnTo>
                  <a:cubicBezTo>
                    <a:pt x="2145" y="1145"/>
                    <a:pt x="2145" y="1221"/>
                    <a:pt x="2126" y="1297"/>
                  </a:cubicBezTo>
                  <a:cubicBezTo>
                    <a:pt x="2107" y="1364"/>
                    <a:pt x="2126" y="1364"/>
                    <a:pt x="2145" y="1421"/>
                  </a:cubicBezTo>
                  <a:cubicBezTo>
                    <a:pt x="2145" y="1469"/>
                    <a:pt x="2136" y="1507"/>
                    <a:pt x="2079" y="1497"/>
                  </a:cubicBezTo>
                  <a:cubicBezTo>
                    <a:pt x="2012" y="1488"/>
                    <a:pt x="2022" y="1622"/>
                    <a:pt x="2002" y="1660"/>
                  </a:cubicBezTo>
                  <a:cubicBezTo>
                    <a:pt x="1983" y="1717"/>
                    <a:pt x="1917" y="1793"/>
                    <a:pt x="1878" y="1841"/>
                  </a:cubicBezTo>
                  <a:cubicBezTo>
                    <a:pt x="1850" y="1889"/>
                    <a:pt x="1831" y="1946"/>
                    <a:pt x="1793" y="1984"/>
                  </a:cubicBezTo>
                  <a:cubicBezTo>
                    <a:pt x="1764" y="2013"/>
                    <a:pt x="1735" y="1974"/>
                    <a:pt x="1707" y="2022"/>
                  </a:cubicBezTo>
                  <a:cubicBezTo>
                    <a:pt x="1659" y="2089"/>
                    <a:pt x="1564" y="2136"/>
                    <a:pt x="1545" y="2222"/>
                  </a:cubicBezTo>
                  <a:cubicBezTo>
                    <a:pt x="1516" y="2327"/>
                    <a:pt x="1497" y="2337"/>
                    <a:pt x="1430" y="2413"/>
                  </a:cubicBezTo>
                  <a:cubicBezTo>
                    <a:pt x="1383" y="2470"/>
                    <a:pt x="1383" y="2461"/>
                    <a:pt x="1335" y="2423"/>
                  </a:cubicBezTo>
                  <a:cubicBezTo>
                    <a:pt x="1268" y="2375"/>
                    <a:pt x="1259" y="2499"/>
                    <a:pt x="1230" y="2527"/>
                  </a:cubicBezTo>
                  <a:cubicBezTo>
                    <a:pt x="1173" y="2585"/>
                    <a:pt x="1077" y="2623"/>
                    <a:pt x="1039" y="2690"/>
                  </a:cubicBezTo>
                  <a:cubicBezTo>
                    <a:pt x="992" y="2766"/>
                    <a:pt x="848" y="2842"/>
                    <a:pt x="877" y="2947"/>
                  </a:cubicBezTo>
                  <a:cubicBezTo>
                    <a:pt x="877" y="2966"/>
                    <a:pt x="877" y="3052"/>
                    <a:pt x="896" y="3052"/>
                  </a:cubicBezTo>
                  <a:cubicBezTo>
                    <a:pt x="944" y="3052"/>
                    <a:pt x="1001" y="2966"/>
                    <a:pt x="1058" y="2976"/>
                  </a:cubicBezTo>
                  <a:lnTo>
                    <a:pt x="1058" y="2976"/>
                  </a:lnTo>
                  <a:cubicBezTo>
                    <a:pt x="1020" y="3109"/>
                    <a:pt x="1020" y="3109"/>
                    <a:pt x="1020" y="3109"/>
                  </a:cubicBezTo>
                  <a:cubicBezTo>
                    <a:pt x="992" y="3147"/>
                    <a:pt x="1030" y="3243"/>
                    <a:pt x="963" y="3233"/>
                  </a:cubicBezTo>
                  <a:cubicBezTo>
                    <a:pt x="906" y="3214"/>
                    <a:pt x="972" y="3310"/>
                    <a:pt x="972" y="3338"/>
                  </a:cubicBezTo>
                  <a:cubicBezTo>
                    <a:pt x="972" y="3367"/>
                    <a:pt x="944" y="3376"/>
                    <a:pt x="953" y="3415"/>
                  </a:cubicBezTo>
                  <a:cubicBezTo>
                    <a:pt x="953" y="3453"/>
                    <a:pt x="982" y="3491"/>
                    <a:pt x="972" y="3529"/>
                  </a:cubicBezTo>
                  <a:cubicBezTo>
                    <a:pt x="963" y="3577"/>
                    <a:pt x="1011" y="3605"/>
                    <a:pt x="1039" y="3634"/>
                  </a:cubicBezTo>
                  <a:cubicBezTo>
                    <a:pt x="1068" y="3672"/>
                    <a:pt x="1020" y="3786"/>
                    <a:pt x="972" y="3786"/>
                  </a:cubicBezTo>
                  <a:cubicBezTo>
                    <a:pt x="953" y="3786"/>
                    <a:pt x="1001" y="3853"/>
                    <a:pt x="1001" y="3863"/>
                  </a:cubicBezTo>
                  <a:cubicBezTo>
                    <a:pt x="1001" y="3920"/>
                    <a:pt x="992" y="3939"/>
                    <a:pt x="934" y="3929"/>
                  </a:cubicBezTo>
                  <a:cubicBezTo>
                    <a:pt x="887" y="3920"/>
                    <a:pt x="858" y="3815"/>
                    <a:pt x="810" y="3815"/>
                  </a:cubicBezTo>
                  <a:lnTo>
                    <a:pt x="810" y="3815"/>
                  </a:lnTo>
                  <a:cubicBezTo>
                    <a:pt x="725" y="3758"/>
                    <a:pt x="696" y="3739"/>
                    <a:pt x="667" y="3634"/>
                  </a:cubicBezTo>
                  <a:cubicBezTo>
                    <a:pt x="667" y="3615"/>
                    <a:pt x="686" y="3577"/>
                    <a:pt x="658" y="3567"/>
                  </a:cubicBezTo>
                  <a:cubicBezTo>
                    <a:pt x="610" y="3557"/>
                    <a:pt x="581" y="3615"/>
                    <a:pt x="553" y="3643"/>
                  </a:cubicBezTo>
                  <a:cubicBezTo>
                    <a:pt x="429" y="3777"/>
                    <a:pt x="267" y="3510"/>
                    <a:pt x="181" y="3453"/>
                  </a:cubicBezTo>
                  <a:cubicBezTo>
                    <a:pt x="133" y="3424"/>
                    <a:pt x="143" y="3367"/>
                    <a:pt x="95" y="3348"/>
                  </a:cubicBezTo>
                  <a:lnTo>
                    <a:pt x="95" y="3348"/>
                  </a:lnTo>
                  <a:cubicBezTo>
                    <a:pt x="95" y="3300"/>
                    <a:pt x="95" y="3300"/>
                    <a:pt x="95" y="3300"/>
                  </a:cubicBezTo>
                  <a:cubicBezTo>
                    <a:pt x="95" y="3243"/>
                    <a:pt x="0" y="3147"/>
                    <a:pt x="104" y="3147"/>
                  </a:cubicBezTo>
                  <a:cubicBezTo>
                    <a:pt x="171" y="3147"/>
                    <a:pt x="295" y="3214"/>
                    <a:pt x="333" y="3157"/>
                  </a:cubicBezTo>
                  <a:cubicBezTo>
                    <a:pt x="362" y="3119"/>
                    <a:pt x="343" y="3071"/>
                    <a:pt x="381" y="3023"/>
                  </a:cubicBezTo>
                  <a:cubicBezTo>
                    <a:pt x="419" y="2966"/>
                    <a:pt x="496" y="2938"/>
                    <a:pt x="438" y="2861"/>
                  </a:cubicBezTo>
                  <a:cubicBezTo>
                    <a:pt x="419" y="2823"/>
                    <a:pt x="486" y="2852"/>
                    <a:pt x="496" y="2852"/>
                  </a:cubicBezTo>
                  <a:cubicBezTo>
                    <a:pt x="543" y="2852"/>
                    <a:pt x="534" y="2833"/>
                    <a:pt x="534" y="2794"/>
                  </a:cubicBezTo>
                  <a:cubicBezTo>
                    <a:pt x="524" y="2680"/>
                    <a:pt x="524" y="2680"/>
                    <a:pt x="524" y="2680"/>
                  </a:cubicBezTo>
                  <a:cubicBezTo>
                    <a:pt x="486" y="2680"/>
                    <a:pt x="429" y="2671"/>
                    <a:pt x="429" y="2632"/>
                  </a:cubicBezTo>
                  <a:cubicBezTo>
                    <a:pt x="429" y="2604"/>
                    <a:pt x="400" y="2575"/>
                    <a:pt x="400" y="2556"/>
                  </a:cubicBezTo>
                  <a:cubicBezTo>
                    <a:pt x="400" y="2518"/>
                    <a:pt x="429" y="2499"/>
                    <a:pt x="410" y="2461"/>
                  </a:cubicBezTo>
                  <a:cubicBezTo>
                    <a:pt x="362" y="2385"/>
                    <a:pt x="362" y="2346"/>
                    <a:pt x="353" y="2260"/>
                  </a:cubicBezTo>
                  <a:cubicBezTo>
                    <a:pt x="343" y="2203"/>
                    <a:pt x="314" y="2165"/>
                    <a:pt x="295" y="2117"/>
                  </a:cubicBezTo>
                  <a:cubicBezTo>
                    <a:pt x="276" y="2060"/>
                    <a:pt x="372" y="2022"/>
                    <a:pt x="419" y="2022"/>
                  </a:cubicBezTo>
                  <a:cubicBezTo>
                    <a:pt x="458" y="2022"/>
                    <a:pt x="458" y="1974"/>
                    <a:pt x="476" y="1955"/>
                  </a:cubicBezTo>
                  <a:cubicBezTo>
                    <a:pt x="534" y="1889"/>
                    <a:pt x="543" y="1784"/>
                    <a:pt x="620" y="1736"/>
                  </a:cubicBezTo>
                  <a:cubicBezTo>
                    <a:pt x="658" y="1707"/>
                    <a:pt x="658" y="1660"/>
                    <a:pt x="696" y="1631"/>
                  </a:cubicBezTo>
                  <a:cubicBezTo>
                    <a:pt x="782" y="1564"/>
                    <a:pt x="782" y="1564"/>
                    <a:pt x="782" y="1564"/>
                  </a:cubicBezTo>
                  <a:lnTo>
                    <a:pt x="782" y="1564"/>
                  </a:lnTo>
                  <a:cubicBezTo>
                    <a:pt x="810" y="1536"/>
                    <a:pt x="867" y="1469"/>
                    <a:pt x="839" y="1440"/>
                  </a:cubicBezTo>
                  <a:cubicBezTo>
                    <a:pt x="801" y="1402"/>
                    <a:pt x="791" y="1393"/>
                    <a:pt x="820" y="1335"/>
                  </a:cubicBezTo>
                  <a:cubicBezTo>
                    <a:pt x="829" y="1316"/>
                    <a:pt x="839" y="1278"/>
                    <a:pt x="829" y="1250"/>
                  </a:cubicBezTo>
                  <a:cubicBezTo>
                    <a:pt x="820" y="1192"/>
                    <a:pt x="867" y="1154"/>
                    <a:pt x="867" y="1097"/>
                  </a:cubicBezTo>
                  <a:cubicBezTo>
                    <a:pt x="867" y="1040"/>
                    <a:pt x="848" y="983"/>
                    <a:pt x="887" y="916"/>
                  </a:cubicBezTo>
                  <a:cubicBezTo>
                    <a:pt x="934" y="725"/>
                    <a:pt x="934" y="725"/>
                    <a:pt x="934" y="72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Freeform 53"/>
            <p:cNvSpPr>
              <a:spLocks noChangeArrowheads="1"/>
            </p:cNvSpPr>
            <p:nvPr/>
          </p:nvSpPr>
          <p:spPr bwMode="auto">
            <a:xfrm>
              <a:off x="13759994" y="1321875"/>
              <a:ext cx="1090297" cy="1937700"/>
            </a:xfrm>
            <a:custGeom>
              <a:avLst/>
              <a:gdLst>
                <a:gd name="T0" fmla="*/ 1240 w 2195"/>
                <a:gd name="T1" fmla="*/ 3900 h 3901"/>
                <a:gd name="T2" fmla="*/ 1326 w 2195"/>
                <a:gd name="T3" fmla="*/ 3633 h 3901"/>
                <a:gd name="T4" fmla="*/ 1116 w 2195"/>
                <a:gd name="T5" fmla="*/ 3386 h 3901"/>
                <a:gd name="T6" fmla="*/ 1459 w 2195"/>
                <a:gd name="T7" fmla="*/ 3281 h 3901"/>
                <a:gd name="T8" fmla="*/ 1383 w 2195"/>
                <a:gd name="T9" fmla="*/ 3004 h 3901"/>
                <a:gd name="T10" fmla="*/ 1316 w 2195"/>
                <a:gd name="T11" fmla="*/ 2756 h 3901"/>
                <a:gd name="T12" fmla="*/ 1259 w 2195"/>
                <a:gd name="T13" fmla="*/ 2480 h 3901"/>
                <a:gd name="T14" fmla="*/ 1364 w 2195"/>
                <a:gd name="T15" fmla="*/ 2298 h 3901"/>
                <a:gd name="T16" fmla="*/ 1469 w 2195"/>
                <a:gd name="T17" fmla="*/ 2203 h 3901"/>
                <a:gd name="T18" fmla="*/ 1259 w 2195"/>
                <a:gd name="T19" fmla="*/ 1926 h 3901"/>
                <a:gd name="T20" fmla="*/ 1306 w 2195"/>
                <a:gd name="T21" fmla="*/ 1631 h 3901"/>
                <a:gd name="T22" fmla="*/ 1507 w 2195"/>
                <a:gd name="T23" fmla="*/ 1230 h 3901"/>
                <a:gd name="T24" fmla="*/ 1812 w 2195"/>
                <a:gd name="T25" fmla="*/ 1392 h 3901"/>
                <a:gd name="T26" fmla="*/ 2079 w 2195"/>
                <a:gd name="T27" fmla="*/ 1373 h 3901"/>
                <a:gd name="T28" fmla="*/ 2174 w 2195"/>
                <a:gd name="T29" fmla="*/ 1259 h 3901"/>
                <a:gd name="T30" fmla="*/ 2089 w 2195"/>
                <a:gd name="T31" fmla="*/ 1097 h 3901"/>
                <a:gd name="T32" fmla="*/ 2098 w 2195"/>
                <a:gd name="T33" fmla="*/ 839 h 3901"/>
                <a:gd name="T34" fmla="*/ 2079 w 2195"/>
                <a:gd name="T35" fmla="*/ 505 h 3901"/>
                <a:gd name="T36" fmla="*/ 1984 w 2195"/>
                <a:gd name="T37" fmla="*/ 324 h 3901"/>
                <a:gd name="T38" fmla="*/ 1869 w 2195"/>
                <a:gd name="T39" fmla="*/ 219 h 3901"/>
                <a:gd name="T40" fmla="*/ 1497 w 2195"/>
                <a:gd name="T41" fmla="*/ 181 h 3901"/>
                <a:gd name="T42" fmla="*/ 1230 w 2195"/>
                <a:gd name="T43" fmla="*/ 9 h 3901"/>
                <a:gd name="T44" fmla="*/ 1135 w 2195"/>
                <a:gd name="T45" fmla="*/ 238 h 3901"/>
                <a:gd name="T46" fmla="*/ 887 w 2195"/>
                <a:gd name="T47" fmla="*/ 420 h 3901"/>
                <a:gd name="T48" fmla="*/ 868 w 2195"/>
                <a:gd name="T49" fmla="*/ 582 h 3901"/>
                <a:gd name="T50" fmla="*/ 744 w 2195"/>
                <a:gd name="T51" fmla="*/ 782 h 3901"/>
                <a:gd name="T52" fmla="*/ 820 w 2195"/>
                <a:gd name="T53" fmla="*/ 925 h 3901"/>
                <a:gd name="T54" fmla="*/ 811 w 2195"/>
                <a:gd name="T55" fmla="*/ 1049 h 3901"/>
                <a:gd name="T56" fmla="*/ 715 w 2195"/>
                <a:gd name="T57" fmla="*/ 1297 h 3901"/>
                <a:gd name="T58" fmla="*/ 648 w 2195"/>
                <a:gd name="T59" fmla="*/ 1392 h 3901"/>
                <a:gd name="T60" fmla="*/ 639 w 2195"/>
                <a:gd name="T61" fmla="*/ 1688 h 3901"/>
                <a:gd name="T62" fmla="*/ 668 w 2195"/>
                <a:gd name="T63" fmla="*/ 1926 h 3901"/>
                <a:gd name="T64" fmla="*/ 706 w 2195"/>
                <a:gd name="T65" fmla="*/ 2213 h 3901"/>
                <a:gd name="T66" fmla="*/ 486 w 2195"/>
                <a:gd name="T67" fmla="*/ 2213 h 3901"/>
                <a:gd name="T68" fmla="*/ 429 w 2195"/>
                <a:gd name="T69" fmla="*/ 2241 h 3901"/>
                <a:gd name="T70" fmla="*/ 315 w 2195"/>
                <a:gd name="T71" fmla="*/ 2327 h 3901"/>
                <a:gd name="T72" fmla="*/ 153 w 2195"/>
                <a:gd name="T73" fmla="*/ 2336 h 3901"/>
                <a:gd name="T74" fmla="*/ 48 w 2195"/>
                <a:gd name="T75" fmla="*/ 2251 h 3901"/>
                <a:gd name="T76" fmla="*/ 9 w 2195"/>
                <a:gd name="T77" fmla="*/ 2289 h 3901"/>
                <a:gd name="T78" fmla="*/ 143 w 2195"/>
                <a:gd name="T79" fmla="*/ 2546 h 3901"/>
                <a:gd name="T80" fmla="*/ 429 w 2195"/>
                <a:gd name="T81" fmla="*/ 2661 h 3901"/>
                <a:gd name="T82" fmla="*/ 553 w 2195"/>
                <a:gd name="T83" fmla="*/ 2994 h 3901"/>
                <a:gd name="T84" fmla="*/ 630 w 2195"/>
                <a:gd name="T85" fmla="*/ 3214 h 3901"/>
                <a:gd name="T86" fmla="*/ 534 w 2195"/>
                <a:gd name="T87" fmla="*/ 3519 h 3901"/>
                <a:gd name="T88" fmla="*/ 668 w 2195"/>
                <a:gd name="T89" fmla="*/ 3633 h 3901"/>
                <a:gd name="T90" fmla="*/ 811 w 2195"/>
                <a:gd name="T91" fmla="*/ 3633 h 3901"/>
                <a:gd name="T92" fmla="*/ 1049 w 2195"/>
                <a:gd name="T93" fmla="*/ 3519 h 3901"/>
                <a:gd name="T94" fmla="*/ 1240 w 2195"/>
                <a:gd name="T95" fmla="*/ 3900 h 3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95" h="3901">
                  <a:moveTo>
                    <a:pt x="1240" y="3900"/>
                  </a:moveTo>
                  <a:lnTo>
                    <a:pt x="1240" y="3900"/>
                  </a:lnTo>
                  <a:cubicBezTo>
                    <a:pt x="1287" y="3872"/>
                    <a:pt x="1335" y="3843"/>
                    <a:pt x="1335" y="3777"/>
                  </a:cubicBezTo>
                  <a:cubicBezTo>
                    <a:pt x="1335" y="3757"/>
                    <a:pt x="1335" y="3643"/>
                    <a:pt x="1326" y="3633"/>
                  </a:cubicBezTo>
                  <a:cubicBezTo>
                    <a:pt x="1278" y="3624"/>
                    <a:pt x="1240" y="3614"/>
                    <a:pt x="1240" y="3557"/>
                  </a:cubicBezTo>
                  <a:cubicBezTo>
                    <a:pt x="1240" y="3481"/>
                    <a:pt x="1078" y="3471"/>
                    <a:pt x="1116" y="3386"/>
                  </a:cubicBezTo>
                  <a:cubicBezTo>
                    <a:pt x="1154" y="3290"/>
                    <a:pt x="1249" y="3338"/>
                    <a:pt x="1316" y="3366"/>
                  </a:cubicBezTo>
                  <a:cubicBezTo>
                    <a:pt x="1354" y="3376"/>
                    <a:pt x="1411" y="3290"/>
                    <a:pt x="1459" y="3281"/>
                  </a:cubicBezTo>
                  <a:cubicBezTo>
                    <a:pt x="1507" y="3281"/>
                    <a:pt x="1593" y="3166"/>
                    <a:pt x="1583" y="3109"/>
                  </a:cubicBezTo>
                  <a:cubicBezTo>
                    <a:pt x="1564" y="3061"/>
                    <a:pt x="1402" y="3090"/>
                    <a:pt x="1383" y="3004"/>
                  </a:cubicBezTo>
                  <a:cubicBezTo>
                    <a:pt x="1364" y="2975"/>
                    <a:pt x="1364" y="2928"/>
                    <a:pt x="1354" y="2890"/>
                  </a:cubicBezTo>
                  <a:cubicBezTo>
                    <a:pt x="1345" y="2861"/>
                    <a:pt x="1306" y="2794"/>
                    <a:pt x="1316" y="2756"/>
                  </a:cubicBezTo>
                  <a:cubicBezTo>
                    <a:pt x="1335" y="2708"/>
                    <a:pt x="1364" y="2747"/>
                    <a:pt x="1392" y="2727"/>
                  </a:cubicBezTo>
                  <a:cubicBezTo>
                    <a:pt x="1526" y="2651"/>
                    <a:pt x="1268" y="2565"/>
                    <a:pt x="1259" y="2480"/>
                  </a:cubicBezTo>
                  <a:cubicBezTo>
                    <a:pt x="1249" y="2432"/>
                    <a:pt x="1287" y="2451"/>
                    <a:pt x="1306" y="2422"/>
                  </a:cubicBezTo>
                  <a:cubicBezTo>
                    <a:pt x="1335" y="2394"/>
                    <a:pt x="1335" y="2336"/>
                    <a:pt x="1364" y="2298"/>
                  </a:cubicBezTo>
                  <a:cubicBezTo>
                    <a:pt x="1383" y="2279"/>
                    <a:pt x="1402" y="2289"/>
                    <a:pt x="1421" y="2279"/>
                  </a:cubicBezTo>
                  <a:cubicBezTo>
                    <a:pt x="1440" y="2279"/>
                    <a:pt x="1459" y="2222"/>
                    <a:pt x="1469" y="2203"/>
                  </a:cubicBezTo>
                  <a:cubicBezTo>
                    <a:pt x="1459" y="2155"/>
                    <a:pt x="1335" y="2108"/>
                    <a:pt x="1287" y="2089"/>
                  </a:cubicBezTo>
                  <a:cubicBezTo>
                    <a:pt x="1230" y="2069"/>
                    <a:pt x="1259" y="1984"/>
                    <a:pt x="1259" y="1926"/>
                  </a:cubicBezTo>
                  <a:cubicBezTo>
                    <a:pt x="1259" y="1879"/>
                    <a:pt x="1249" y="1841"/>
                    <a:pt x="1240" y="1802"/>
                  </a:cubicBezTo>
                  <a:cubicBezTo>
                    <a:pt x="1221" y="1717"/>
                    <a:pt x="1221" y="1688"/>
                    <a:pt x="1306" y="1631"/>
                  </a:cubicBezTo>
                  <a:cubicBezTo>
                    <a:pt x="1383" y="1573"/>
                    <a:pt x="1373" y="1507"/>
                    <a:pt x="1402" y="1421"/>
                  </a:cubicBezTo>
                  <a:cubicBezTo>
                    <a:pt x="1440" y="1364"/>
                    <a:pt x="1488" y="1306"/>
                    <a:pt x="1507" y="1230"/>
                  </a:cubicBezTo>
                  <a:cubicBezTo>
                    <a:pt x="1516" y="1173"/>
                    <a:pt x="1583" y="1192"/>
                    <a:pt x="1631" y="1192"/>
                  </a:cubicBezTo>
                  <a:cubicBezTo>
                    <a:pt x="1650" y="1240"/>
                    <a:pt x="1736" y="1411"/>
                    <a:pt x="1812" y="1392"/>
                  </a:cubicBezTo>
                  <a:cubicBezTo>
                    <a:pt x="1879" y="1373"/>
                    <a:pt x="1888" y="1402"/>
                    <a:pt x="1945" y="1411"/>
                  </a:cubicBezTo>
                  <a:cubicBezTo>
                    <a:pt x="2003" y="1421"/>
                    <a:pt x="2022" y="1392"/>
                    <a:pt x="2079" y="1373"/>
                  </a:cubicBezTo>
                  <a:cubicBezTo>
                    <a:pt x="2107" y="1364"/>
                    <a:pt x="2155" y="1335"/>
                    <a:pt x="2165" y="1297"/>
                  </a:cubicBezTo>
                  <a:cubicBezTo>
                    <a:pt x="2174" y="1288"/>
                    <a:pt x="2174" y="1268"/>
                    <a:pt x="2174" y="1259"/>
                  </a:cubicBezTo>
                  <a:cubicBezTo>
                    <a:pt x="2184" y="1249"/>
                    <a:pt x="2194" y="1240"/>
                    <a:pt x="2194" y="1221"/>
                  </a:cubicBezTo>
                  <a:cubicBezTo>
                    <a:pt x="2174" y="1154"/>
                    <a:pt x="2107" y="1144"/>
                    <a:pt x="2089" y="1097"/>
                  </a:cubicBezTo>
                  <a:cubicBezTo>
                    <a:pt x="2069" y="1059"/>
                    <a:pt x="2098" y="1021"/>
                    <a:pt x="2107" y="982"/>
                  </a:cubicBezTo>
                  <a:cubicBezTo>
                    <a:pt x="2117" y="934"/>
                    <a:pt x="2127" y="887"/>
                    <a:pt x="2098" y="839"/>
                  </a:cubicBezTo>
                  <a:cubicBezTo>
                    <a:pt x="2069" y="782"/>
                    <a:pt x="2079" y="706"/>
                    <a:pt x="2089" y="648"/>
                  </a:cubicBezTo>
                  <a:cubicBezTo>
                    <a:pt x="2089" y="591"/>
                    <a:pt x="2098" y="553"/>
                    <a:pt x="2079" y="505"/>
                  </a:cubicBezTo>
                  <a:cubicBezTo>
                    <a:pt x="2069" y="477"/>
                    <a:pt x="2041" y="448"/>
                    <a:pt x="2031" y="420"/>
                  </a:cubicBezTo>
                  <a:cubicBezTo>
                    <a:pt x="2022" y="391"/>
                    <a:pt x="2012" y="343"/>
                    <a:pt x="1984" y="324"/>
                  </a:cubicBezTo>
                  <a:cubicBezTo>
                    <a:pt x="1945" y="305"/>
                    <a:pt x="1888" y="267"/>
                    <a:pt x="1869" y="219"/>
                  </a:cubicBezTo>
                  <a:lnTo>
                    <a:pt x="1869" y="219"/>
                  </a:lnTo>
                  <a:cubicBezTo>
                    <a:pt x="1860" y="229"/>
                    <a:pt x="1840" y="229"/>
                    <a:pt x="1802" y="210"/>
                  </a:cubicBezTo>
                  <a:cubicBezTo>
                    <a:pt x="1717" y="153"/>
                    <a:pt x="1554" y="315"/>
                    <a:pt x="1497" y="181"/>
                  </a:cubicBezTo>
                  <a:cubicBezTo>
                    <a:pt x="1478" y="143"/>
                    <a:pt x="1354" y="57"/>
                    <a:pt x="1316" y="57"/>
                  </a:cubicBezTo>
                  <a:cubicBezTo>
                    <a:pt x="1268" y="57"/>
                    <a:pt x="1230" y="67"/>
                    <a:pt x="1230" y="9"/>
                  </a:cubicBezTo>
                  <a:cubicBezTo>
                    <a:pt x="1211" y="0"/>
                    <a:pt x="1183" y="0"/>
                    <a:pt x="1154" y="9"/>
                  </a:cubicBezTo>
                  <a:cubicBezTo>
                    <a:pt x="1144" y="57"/>
                    <a:pt x="1116" y="191"/>
                    <a:pt x="1135" y="238"/>
                  </a:cubicBezTo>
                  <a:cubicBezTo>
                    <a:pt x="1183" y="372"/>
                    <a:pt x="1020" y="267"/>
                    <a:pt x="1030" y="372"/>
                  </a:cubicBezTo>
                  <a:cubicBezTo>
                    <a:pt x="1030" y="410"/>
                    <a:pt x="915" y="429"/>
                    <a:pt x="887" y="420"/>
                  </a:cubicBezTo>
                  <a:cubicBezTo>
                    <a:pt x="858" y="439"/>
                    <a:pt x="830" y="439"/>
                    <a:pt x="839" y="477"/>
                  </a:cubicBezTo>
                  <a:cubicBezTo>
                    <a:pt x="849" y="534"/>
                    <a:pt x="935" y="525"/>
                    <a:pt x="868" y="582"/>
                  </a:cubicBezTo>
                  <a:cubicBezTo>
                    <a:pt x="849" y="610"/>
                    <a:pt x="830" y="648"/>
                    <a:pt x="801" y="667"/>
                  </a:cubicBezTo>
                  <a:cubicBezTo>
                    <a:pt x="772" y="696"/>
                    <a:pt x="696" y="734"/>
                    <a:pt x="744" y="782"/>
                  </a:cubicBezTo>
                  <a:cubicBezTo>
                    <a:pt x="763" y="811"/>
                    <a:pt x="830" y="887"/>
                    <a:pt x="830" y="916"/>
                  </a:cubicBezTo>
                  <a:cubicBezTo>
                    <a:pt x="820" y="916"/>
                    <a:pt x="820" y="916"/>
                    <a:pt x="820" y="925"/>
                  </a:cubicBezTo>
                  <a:cubicBezTo>
                    <a:pt x="792" y="925"/>
                    <a:pt x="744" y="925"/>
                    <a:pt x="725" y="963"/>
                  </a:cubicBezTo>
                  <a:cubicBezTo>
                    <a:pt x="715" y="982"/>
                    <a:pt x="792" y="1011"/>
                    <a:pt x="811" y="1049"/>
                  </a:cubicBezTo>
                  <a:cubicBezTo>
                    <a:pt x="801" y="1116"/>
                    <a:pt x="820" y="1183"/>
                    <a:pt x="820" y="1240"/>
                  </a:cubicBezTo>
                  <a:cubicBezTo>
                    <a:pt x="820" y="1306"/>
                    <a:pt x="753" y="1268"/>
                    <a:pt x="715" y="1297"/>
                  </a:cubicBezTo>
                  <a:cubicBezTo>
                    <a:pt x="696" y="1326"/>
                    <a:pt x="725" y="1373"/>
                    <a:pt x="687" y="1383"/>
                  </a:cubicBezTo>
                  <a:cubicBezTo>
                    <a:pt x="668" y="1383"/>
                    <a:pt x="648" y="1364"/>
                    <a:pt x="648" y="1392"/>
                  </a:cubicBezTo>
                  <a:cubicBezTo>
                    <a:pt x="658" y="1478"/>
                    <a:pt x="601" y="1545"/>
                    <a:pt x="534" y="1564"/>
                  </a:cubicBezTo>
                  <a:cubicBezTo>
                    <a:pt x="534" y="1583"/>
                    <a:pt x="630" y="1631"/>
                    <a:pt x="639" y="1688"/>
                  </a:cubicBezTo>
                  <a:cubicBezTo>
                    <a:pt x="639" y="1755"/>
                    <a:pt x="668" y="1802"/>
                    <a:pt x="668" y="1869"/>
                  </a:cubicBezTo>
                  <a:cubicBezTo>
                    <a:pt x="668" y="1888"/>
                    <a:pt x="668" y="1907"/>
                    <a:pt x="668" y="1926"/>
                  </a:cubicBezTo>
                  <a:cubicBezTo>
                    <a:pt x="668" y="1945"/>
                    <a:pt x="696" y="1964"/>
                    <a:pt x="696" y="1993"/>
                  </a:cubicBezTo>
                  <a:cubicBezTo>
                    <a:pt x="696" y="2069"/>
                    <a:pt x="706" y="2146"/>
                    <a:pt x="706" y="2213"/>
                  </a:cubicBezTo>
                  <a:cubicBezTo>
                    <a:pt x="591" y="2203"/>
                    <a:pt x="591" y="2203"/>
                    <a:pt x="591" y="2203"/>
                  </a:cubicBezTo>
                  <a:cubicBezTo>
                    <a:pt x="553" y="2203"/>
                    <a:pt x="515" y="2203"/>
                    <a:pt x="486" y="2213"/>
                  </a:cubicBezTo>
                  <a:cubicBezTo>
                    <a:pt x="467" y="2213"/>
                    <a:pt x="458" y="2222"/>
                    <a:pt x="439" y="2231"/>
                  </a:cubicBezTo>
                  <a:lnTo>
                    <a:pt x="429" y="2241"/>
                  </a:lnTo>
                  <a:cubicBezTo>
                    <a:pt x="410" y="2279"/>
                    <a:pt x="429" y="2260"/>
                    <a:pt x="363" y="2289"/>
                  </a:cubicBezTo>
                  <a:cubicBezTo>
                    <a:pt x="343" y="2298"/>
                    <a:pt x="334" y="2308"/>
                    <a:pt x="315" y="2327"/>
                  </a:cubicBezTo>
                  <a:cubicBezTo>
                    <a:pt x="305" y="2336"/>
                    <a:pt x="276" y="2403"/>
                    <a:pt x="258" y="2365"/>
                  </a:cubicBezTo>
                  <a:cubicBezTo>
                    <a:pt x="229" y="2308"/>
                    <a:pt x="200" y="2375"/>
                    <a:pt x="153" y="2336"/>
                  </a:cubicBezTo>
                  <a:cubicBezTo>
                    <a:pt x="134" y="2327"/>
                    <a:pt x="143" y="2289"/>
                    <a:pt x="124" y="2270"/>
                  </a:cubicBezTo>
                  <a:cubicBezTo>
                    <a:pt x="105" y="2251"/>
                    <a:pt x="76" y="2260"/>
                    <a:pt x="48" y="2251"/>
                  </a:cubicBezTo>
                  <a:cubicBezTo>
                    <a:pt x="0" y="2241"/>
                    <a:pt x="0" y="2241"/>
                    <a:pt x="0" y="2241"/>
                  </a:cubicBezTo>
                  <a:cubicBezTo>
                    <a:pt x="0" y="2260"/>
                    <a:pt x="0" y="2279"/>
                    <a:pt x="9" y="2289"/>
                  </a:cubicBezTo>
                  <a:cubicBezTo>
                    <a:pt x="29" y="2346"/>
                    <a:pt x="76" y="2375"/>
                    <a:pt x="96" y="2441"/>
                  </a:cubicBezTo>
                  <a:cubicBezTo>
                    <a:pt x="105" y="2480"/>
                    <a:pt x="124" y="2518"/>
                    <a:pt x="143" y="2546"/>
                  </a:cubicBezTo>
                  <a:cubicBezTo>
                    <a:pt x="181" y="2613"/>
                    <a:pt x="114" y="2756"/>
                    <a:pt x="258" y="2756"/>
                  </a:cubicBezTo>
                  <a:cubicBezTo>
                    <a:pt x="324" y="2765"/>
                    <a:pt x="353" y="2575"/>
                    <a:pt x="429" y="2661"/>
                  </a:cubicBezTo>
                  <a:cubicBezTo>
                    <a:pt x="467" y="2718"/>
                    <a:pt x="467" y="2765"/>
                    <a:pt x="458" y="2823"/>
                  </a:cubicBezTo>
                  <a:cubicBezTo>
                    <a:pt x="439" y="2918"/>
                    <a:pt x="525" y="2928"/>
                    <a:pt x="553" y="2994"/>
                  </a:cubicBezTo>
                  <a:cubicBezTo>
                    <a:pt x="563" y="3042"/>
                    <a:pt x="534" y="3090"/>
                    <a:pt x="553" y="3128"/>
                  </a:cubicBezTo>
                  <a:cubicBezTo>
                    <a:pt x="572" y="3176"/>
                    <a:pt x="610" y="3166"/>
                    <a:pt x="630" y="3214"/>
                  </a:cubicBezTo>
                  <a:cubicBezTo>
                    <a:pt x="648" y="3252"/>
                    <a:pt x="639" y="3328"/>
                    <a:pt x="601" y="3357"/>
                  </a:cubicBezTo>
                  <a:cubicBezTo>
                    <a:pt x="534" y="3424"/>
                    <a:pt x="553" y="3433"/>
                    <a:pt x="534" y="3519"/>
                  </a:cubicBezTo>
                  <a:cubicBezTo>
                    <a:pt x="639" y="3605"/>
                    <a:pt x="639" y="3605"/>
                    <a:pt x="639" y="3605"/>
                  </a:cubicBezTo>
                  <a:cubicBezTo>
                    <a:pt x="648" y="3614"/>
                    <a:pt x="658" y="3624"/>
                    <a:pt x="668" y="3633"/>
                  </a:cubicBezTo>
                  <a:lnTo>
                    <a:pt x="668" y="3633"/>
                  </a:lnTo>
                  <a:cubicBezTo>
                    <a:pt x="811" y="3633"/>
                    <a:pt x="811" y="3633"/>
                    <a:pt x="811" y="3633"/>
                  </a:cubicBezTo>
                  <a:cubicBezTo>
                    <a:pt x="906" y="3614"/>
                    <a:pt x="877" y="3595"/>
                    <a:pt x="925" y="3538"/>
                  </a:cubicBezTo>
                  <a:cubicBezTo>
                    <a:pt x="954" y="3519"/>
                    <a:pt x="1030" y="3481"/>
                    <a:pt x="1049" y="3519"/>
                  </a:cubicBezTo>
                  <a:cubicBezTo>
                    <a:pt x="1068" y="3548"/>
                    <a:pt x="1068" y="3595"/>
                    <a:pt x="1068" y="3624"/>
                  </a:cubicBezTo>
                  <a:cubicBezTo>
                    <a:pt x="1068" y="3748"/>
                    <a:pt x="1154" y="3834"/>
                    <a:pt x="1240" y="390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Freeform 54"/>
            <p:cNvSpPr>
              <a:spLocks noChangeArrowheads="1"/>
            </p:cNvSpPr>
            <p:nvPr/>
          </p:nvSpPr>
          <p:spPr bwMode="auto">
            <a:xfrm>
              <a:off x="14092775" y="3049382"/>
              <a:ext cx="1462485" cy="2373409"/>
            </a:xfrm>
            <a:custGeom>
              <a:avLst/>
              <a:gdLst>
                <a:gd name="T0" fmla="*/ 0 w 2947"/>
                <a:gd name="T1" fmla="*/ 152 h 4779"/>
                <a:gd name="T2" fmla="*/ 257 w 2947"/>
                <a:gd name="T3" fmla="*/ 57 h 4779"/>
                <a:gd name="T4" fmla="*/ 400 w 2947"/>
                <a:gd name="T5" fmla="*/ 143 h 4779"/>
                <a:gd name="T6" fmla="*/ 572 w 2947"/>
                <a:gd name="T7" fmla="*/ 419 h 4779"/>
                <a:gd name="T8" fmla="*/ 791 w 2947"/>
                <a:gd name="T9" fmla="*/ 563 h 4779"/>
                <a:gd name="T10" fmla="*/ 972 w 2947"/>
                <a:gd name="T11" fmla="*/ 772 h 4779"/>
                <a:gd name="T12" fmla="*/ 972 w 2947"/>
                <a:gd name="T13" fmla="*/ 992 h 4779"/>
                <a:gd name="T14" fmla="*/ 1316 w 2947"/>
                <a:gd name="T15" fmla="*/ 1077 h 4779"/>
                <a:gd name="T16" fmla="*/ 1344 w 2947"/>
                <a:gd name="T17" fmla="*/ 887 h 4779"/>
                <a:gd name="T18" fmla="*/ 1316 w 2947"/>
                <a:gd name="T19" fmla="*/ 648 h 4779"/>
                <a:gd name="T20" fmla="*/ 1306 w 2947"/>
                <a:gd name="T21" fmla="*/ 76 h 4779"/>
                <a:gd name="T22" fmla="*/ 1554 w 2947"/>
                <a:gd name="T23" fmla="*/ 95 h 4779"/>
                <a:gd name="T24" fmla="*/ 1678 w 2947"/>
                <a:gd name="T25" fmla="*/ 324 h 4779"/>
                <a:gd name="T26" fmla="*/ 1592 w 2947"/>
                <a:gd name="T27" fmla="*/ 648 h 4779"/>
                <a:gd name="T28" fmla="*/ 1793 w 2947"/>
                <a:gd name="T29" fmla="*/ 668 h 4779"/>
                <a:gd name="T30" fmla="*/ 1964 w 2947"/>
                <a:gd name="T31" fmla="*/ 601 h 4779"/>
                <a:gd name="T32" fmla="*/ 2050 w 2947"/>
                <a:gd name="T33" fmla="*/ 706 h 4779"/>
                <a:gd name="T34" fmla="*/ 2527 w 2947"/>
                <a:gd name="T35" fmla="*/ 820 h 4779"/>
                <a:gd name="T36" fmla="*/ 2679 w 2947"/>
                <a:gd name="T37" fmla="*/ 1068 h 4779"/>
                <a:gd name="T38" fmla="*/ 2651 w 2947"/>
                <a:gd name="T39" fmla="*/ 1259 h 4779"/>
                <a:gd name="T40" fmla="*/ 2822 w 2947"/>
                <a:gd name="T41" fmla="*/ 1554 h 4779"/>
                <a:gd name="T42" fmla="*/ 2946 w 2947"/>
                <a:gd name="T43" fmla="*/ 1726 h 4779"/>
                <a:gd name="T44" fmla="*/ 2794 w 2947"/>
                <a:gd name="T45" fmla="*/ 1793 h 4779"/>
                <a:gd name="T46" fmla="*/ 2612 w 2947"/>
                <a:gd name="T47" fmla="*/ 2003 h 4779"/>
                <a:gd name="T48" fmla="*/ 2517 w 2947"/>
                <a:gd name="T49" fmla="*/ 2336 h 4779"/>
                <a:gd name="T50" fmla="*/ 2145 w 2947"/>
                <a:gd name="T51" fmla="*/ 2489 h 4779"/>
                <a:gd name="T52" fmla="*/ 2193 w 2947"/>
                <a:gd name="T53" fmla="*/ 2689 h 4779"/>
                <a:gd name="T54" fmla="*/ 2164 w 2947"/>
                <a:gd name="T55" fmla="*/ 2956 h 4779"/>
                <a:gd name="T56" fmla="*/ 2260 w 2947"/>
                <a:gd name="T57" fmla="*/ 3376 h 4779"/>
                <a:gd name="T58" fmla="*/ 2260 w 2947"/>
                <a:gd name="T59" fmla="*/ 3490 h 4779"/>
                <a:gd name="T60" fmla="*/ 2307 w 2947"/>
                <a:gd name="T61" fmla="*/ 3633 h 4779"/>
                <a:gd name="T62" fmla="*/ 2345 w 2947"/>
                <a:gd name="T63" fmla="*/ 3681 h 4779"/>
                <a:gd name="T64" fmla="*/ 2355 w 2947"/>
                <a:gd name="T65" fmla="*/ 3767 h 4779"/>
                <a:gd name="T66" fmla="*/ 2250 w 2947"/>
                <a:gd name="T67" fmla="*/ 4053 h 4779"/>
                <a:gd name="T68" fmla="*/ 2183 w 2947"/>
                <a:gd name="T69" fmla="*/ 4501 h 4779"/>
                <a:gd name="T70" fmla="*/ 2107 w 2947"/>
                <a:gd name="T71" fmla="*/ 4778 h 4779"/>
                <a:gd name="T72" fmla="*/ 2012 w 2947"/>
                <a:gd name="T73" fmla="*/ 4635 h 4779"/>
                <a:gd name="T74" fmla="*/ 1754 w 2947"/>
                <a:gd name="T75" fmla="*/ 4377 h 4779"/>
                <a:gd name="T76" fmla="*/ 1621 w 2947"/>
                <a:gd name="T77" fmla="*/ 4158 h 4779"/>
                <a:gd name="T78" fmla="*/ 1478 w 2947"/>
                <a:gd name="T79" fmla="*/ 3967 h 4779"/>
                <a:gd name="T80" fmla="*/ 1354 w 2947"/>
                <a:gd name="T81" fmla="*/ 3910 h 4779"/>
                <a:gd name="T82" fmla="*/ 1439 w 2947"/>
                <a:gd name="T83" fmla="*/ 3557 h 4779"/>
                <a:gd name="T84" fmla="*/ 1392 w 2947"/>
                <a:gd name="T85" fmla="*/ 3252 h 4779"/>
                <a:gd name="T86" fmla="*/ 1487 w 2947"/>
                <a:gd name="T87" fmla="*/ 3233 h 4779"/>
                <a:gd name="T88" fmla="*/ 1592 w 2947"/>
                <a:gd name="T89" fmla="*/ 3080 h 4779"/>
                <a:gd name="T90" fmla="*/ 1869 w 2947"/>
                <a:gd name="T91" fmla="*/ 2966 h 4779"/>
                <a:gd name="T92" fmla="*/ 1983 w 2947"/>
                <a:gd name="T93" fmla="*/ 2746 h 4779"/>
                <a:gd name="T94" fmla="*/ 1735 w 2947"/>
                <a:gd name="T95" fmla="*/ 2699 h 4779"/>
                <a:gd name="T96" fmla="*/ 1602 w 2947"/>
                <a:gd name="T97" fmla="*/ 2851 h 4779"/>
                <a:gd name="T98" fmla="*/ 1487 w 2947"/>
                <a:gd name="T99" fmla="*/ 2422 h 4779"/>
                <a:gd name="T100" fmla="*/ 1335 w 2947"/>
                <a:gd name="T101" fmla="*/ 2184 h 4779"/>
                <a:gd name="T102" fmla="*/ 1201 w 2947"/>
                <a:gd name="T103" fmla="*/ 2003 h 4779"/>
                <a:gd name="T104" fmla="*/ 1277 w 2947"/>
                <a:gd name="T105" fmla="*/ 1831 h 4779"/>
                <a:gd name="T106" fmla="*/ 1258 w 2947"/>
                <a:gd name="T107" fmla="*/ 1631 h 4779"/>
                <a:gd name="T108" fmla="*/ 944 w 2947"/>
                <a:gd name="T109" fmla="*/ 1411 h 4779"/>
                <a:gd name="T110" fmla="*/ 763 w 2947"/>
                <a:gd name="T111" fmla="*/ 1116 h 4779"/>
                <a:gd name="T112" fmla="*/ 581 w 2947"/>
                <a:gd name="T113" fmla="*/ 858 h 4779"/>
                <a:gd name="T114" fmla="*/ 467 w 2947"/>
                <a:gd name="T115" fmla="*/ 725 h 4779"/>
                <a:gd name="T116" fmla="*/ 267 w 2947"/>
                <a:gd name="T117" fmla="*/ 515 h 4779"/>
                <a:gd name="T118" fmla="*/ 0 w 2947"/>
                <a:gd name="T119" fmla="*/ 152 h 4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7" h="4779">
                  <a:moveTo>
                    <a:pt x="0" y="152"/>
                  </a:moveTo>
                  <a:lnTo>
                    <a:pt x="0" y="152"/>
                  </a:lnTo>
                  <a:cubicBezTo>
                    <a:pt x="143" y="152"/>
                    <a:pt x="143" y="152"/>
                    <a:pt x="143" y="152"/>
                  </a:cubicBezTo>
                  <a:cubicBezTo>
                    <a:pt x="238" y="133"/>
                    <a:pt x="209" y="114"/>
                    <a:pt x="257" y="57"/>
                  </a:cubicBezTo>
                  <a:cubicBezTo>
                    <a:pt x="286" y="38"/>
                    <a:pt x="362" y="0"/>
                    <a:pt x="381" y="38"/>
                  </a:cubicBezTo>
                  <a:cubicBezTo>
                    <a:pt x="400" y="67"/>
                    <a:pt x="400" y="114"/>
                    <a:pt x="400" y="143"/>
                  </a:cubicBezTo>
                  <a:cubicBezTo>
                    <a:pt x="400" y="267"/>
                    <a:pt x="486" y="353"/>
                    <a:pt x="572" y="419"/>
                  </a:cubicBezTo>
                  <a:lnTo>
                    <a:pt x="572" y="419"/>
                  </a:lnTo>
                  <a:cubicBezTo>
                    <a:pt x="581" y="439"/>
                    <a:pt x="600" y="505"/>
                    <a:pt x="610" y="524"/>
                  </a:cubicBezTo>
                  <a:cubicBezTo>
                    <a:pt x="648" y="601"/>
                    <a:pt x="724" y="591"/>
                    <a:pt x="791" y="563"/>
                  </a:cubicBezTo>
                  <a:cubicBezTo>
                    <a:pt x="829" y="543"/>
                    <a:pt x="896" y="486"/>
                    <a:pt x="925" y="543"/>
                  </a:cubicBezTo>
                  <a:cubicBezTo>
                    <a:pt x="953" y="601"/>
                    <a:pt x="1010" y="715"/>
                    <a:pt x="972" y="772"/>
                  </a:cubicBezTo>
                  <a:cubicBezTo>
                    <a:pt x="934" y="820"/>
                    <a:pt x="905" y="810"/>
                    <a:pt x="944" y="868"/>
                  </a:cubicBezTo>
                  <a:cubicBezTo>
                    <a:pt x="982" y="915"/>
                    <a:pt x="953" y="944"/>
                    <a:pt x="972" y="992"/>
                  </a:cubicBezTo>
                  <a:cubicBezTo>
                    <a:pt x="1039" y="1039"/>
                    <a:pt x="1039" y="1144"/>
                    <a:pt x="1144" y="1087"/>
                  </a:cubicBezTo>
                  <a:cubicBezTo>
                    <a:pt x="1192" y="1068"/>
                    <a:pt x="1268" y="1097"/>
                    <a:pt x="1316" y="1077"/>
                  </a:cubicBezTo>
                  <a:cubicBezTo>
                    <a:pt x="1363" y="1068"/>
                    <a:pt x="1382" y="1011"/>
                    <a:pt x="1373" y="972"/>
                  </a:cubicBezTo>
                  <a:cubicBezTo>
                    <a:pt x="1373" y="935"/>
                    <a:pt x="1354" y="915"/>
                    <a:pt x="1344" y="887"/>
                  </a:cubicBezTo>
                  <a:cubicBezTo>
                    <a:pt x="1344" y="858"/>
                    <a:pt x="1373" y="830"/>
                    <a:pt x="1354" y="791"/>
                  </a:cubicBezTo>
                  <a:cubicBezTo>
                    <a:pt x="1316" y="744"/>
                    <a:pt x="1316" y="706"/>
                    <a:pt x="1316" y="648"/>
                  </a:cubicBezTo>
                  <a:cubicBezTo>
                    <a:pt x="1316" y="553"/>
                    <a:pt x="1335" y="458"/>
                    <a:pt x="1325" y="362"/>
                  </a:cubicBezTo>
                  <a:cubicBezTo>
                    <a:pt x="1316" y="314"/>
                    <a:pt x="1239" y="105"/>
                    <a:pt x="1306" y="76"/>
                  </a:cubicBezTo>
                  <a:cubicBezTo>
                    <a:pt x="1316" y="67"/>
                    <a:pt x="1344" y="105"/>
                    <a:pt x="1354" y="105"/>
                  </a:cubicBezTo>
                  <a:cubicBezTo>
                    <a:pt x="1411" y="181"/>
                    <a:pt x="1487" y="95"/>
                    <a:pt x="1554" y="95"/>
                  </a:cubicBezTo>
                  <a:lnTo>
                    <a:pt x="1554" y="95"/>
                  </a:lnTo>
                  <a:cubicBezTo>
                    <a:pt x="1573" y="114"/>
                    <a:pt x="1688" y="314"/>
                    <a:pt x="1678" y="324"/>
                  </a:cubicBezTo>
                  <a:cubicBezTo>
                    <a:pt x="1564" y="324"/>
                    <a:pt x="1583" y="381"/>
                    <a:pt x="1592" y="477"/>
                  </a:cubicBezTo>
                  <a:cubicBezTo>
                    <a:pt x="1602" y="534"/>
                    <a:pt x="1602" y="601"/>
                    <a:pt x="1592" y="648"/>
                  </a:cubicBezTo>
                  <a:cubicBezTo>
                    <a:pt x="1583" y="668"/>
                    <a:pt x="1564" y="753"/>
                    <a:pt x="1592" y="763"/>
                  </a:cubicBezTo>
                  <a:cubicBezTo>
                    <a:pt x="1649" y="763"/>
                    <a:pt x="1735" y="686"/>
                    <a:pt x="1793" y="668"/>
                  </a:cubicBezTo>
                  <a:cubicBezTo>
                    <a:pt x="1831" y="668"/>
                    <a:pt x="1869" y="686"/>
                    <a:pt x="1897" y="677"/>
                  </a:cubicBezTo>
                  <a:cubicBezTo>
                    <a:pt x="1926" y="668"/>
                    <a:pt x="1945" y="629"/>
                    <a:pt x="1964" y="601"/>
                  </a:cubicBezTo>
                  <a:lnTo>
                    <a:pt x="1964" y="601"/>
                  </a:lnTo>
                  <a:cubicBezTo>
                    <a:pt x="2012" y="620"/>
                    <a:pt x="2002" y="677"/>
                    <a:pt x="2050" y="706"/>
                  </a:cubicBezTo>
                  <a:cubicBezTo>
                    <a:pt x="2136" y="763"/>
                    <a:pt x="2298" y="1030"/>
                    <a:pt x="2422" y="896"/>
                  </a:cubicBezTo>
                  <a:cubicBezTo>
                    <a:pt x="2450" y="868"/>
                    <a:pt x="2479" y="810"/>
                    <a:pt x="2527" y="820"/>
                  </a:cubicBezTo>
                  <a:cubicBezTo>
                    <a:pt x="2555" y="830"/>
                    <a:pt x="2536" y="868"/>
                    <a:pt x="2536" y="887"/>
                  </a:cubicBezTo>
                  <a:cubicBezTo>
                    <a:pt x="2565" y="992"/>
                    <a:pt x="2594" y="1011"/>
                    <a:pt x="2679" y="1068"/>
                  </a:cubicBezTo>
                  <a:lnTo>
                    <a:pt x="2679" y="1068"/>
                  </a:lnTo>
                  <a:cubicBezTo>
                    <a:pt x="2660" y="1135"/>
                    <a:pt x="2651" y="1192"/>
                    <a:pt x="2651" y="1259"/>
                  </a:cubicBezTo>
                  <a:cubicBezTo>
                    <a:pt x="2651" y="1325"/>
                    <a:pt x="2660" y="1364"/>
                    <a:pt x="2727" y="1373"/>
                  </a:cubicBezTo>
                  <a:cubicBezTo>
                    <a:pt x="2841" y="1392"/>
                    <a:pt x="2765" y="1478"/>
                    <a:pt x="2822" y="1554"/>
                  </a:cubicBezTo>
                  <a:cubicBezTo>
                    <a:pt x="2851" y="1583"/>
                    <a:pt x="2889" y="1593"/>
                    <a:pt x="2918" y="1621"/>
                  </a:cubicBezTo>
                  <a:cubicBezTo>
                    <a:pt x="2946" y="1650"/>
                    <a:pt x="2946" y="1678"/>
                    <a:pt x="2946" y="1726"/>
                  </a:cubicBezTo>
                  <a:lnTo>
                    <a:pt x="2946" y="1726"/>
                  </a:lnTo>
                  <a:cubicBezTo>
                    <a:pt x="2899" y="1745"/>
                    <a:pt x="2822" y="1736"/>
                    <a:pt x="2794" y="1793"/>
                  </a:cubicBezTo>
                  <a:cubicBezTo>
                    <a:pt x="2765" y="1850"/>
                    <a:pt x="2717" y="1850"/>
                    <a:pt x="2660" y="1878"/>
                  </a:cubicBezTo>
                  <a:cubicBezTo>
                    <a:pt x="2622" y="1907"/>
                    <a:pt x="2632" y="1965"/>
                    <a:pt x="2612" y="2003"/>
                  </a:cubicBezTo>
                  <a:cubicBezTo>
                    <a:pt x="2603" y="2041"/>
                    <a:pt x="2555" y="2050"/>
                    <a:pt x="2546" y="2098"/>
                  </a:cubicBezTo>
                  <a:cubicBezTo>
                    <a:pt x="2517" y="2174"/>
                    <a:pt x="2536" y="2260"/>
                    <a:pt x="2517" y="2336"/>
                  </a:cubicBezTo>
                  <a:cubicBezTo>
                    <a:pt x="2508" y="2384"/>
                    <a:pt x="2431" y="2384"/>
                    <a:pt x="2384" y="2432"/>
                  </a:cubicBezTo>
                  <a:cubicBezTo>
                    <a:pt x="2336" y="2489"/>
                    <a:pt x="2222" y="2489"/>
                    <a:pt x="2145" y="2489"/>
                  </a:cubicBezTo>
                  <a:cubicBezTo>
                    <a:pt x="2098" y="2489"/>
                    <a:pt x="2174" y="2556"/>
                    <a:pt x="2183" y="2565"/>
                  </a:cubicBezTo>
                  <a:cubicBezTo>
                    <a:pt x="2193" y="2603"/>
                    <a:pt x="2193" y="2651"/>
                    <a:pt x="2193" y="2689"/>
                  </a:cubicBezTo>
                  <a:cubicBezTo>
                    <a:pt x="2193" y="2727"/>
                    <a:pt x="2193" y="2766"/>
                    <a:pt x="2174" y="2804"/>
                  </a:cubicBezTo>
                  <a:cubicBezTo>
                    <a:pt x="2126" y="2880"/>
                    <a:pt x="2088" y="2870"/>
                    <a:pt x="2164" y="2956"/>
                  </a:cubicBezTo>
                  <a:cubicBezTo>
                    <a:pt x="2231" y="3042"/>
                    <a:pt x="2298" y="3118"/>
                    <a:pt x="2269" y="3233"/>
                  </a:cubicBezTo>
                  <a:cubicBezTo>
                    <a:pt x="2250" y="3290"/>
                    <a:pt x="2241" y="3319"/>
                    <a:pt x="2260" y="3376"/>
                  </a:cubicBezTo>
                  <a:cubicBezTo>
                    <a:pt x="2260" y="3395"/>
                    <a:pt x="2269" y="3481"/>
                    <a:pt x="2260" y="3490"/>
                  </a:cubicBezTo>
                  <a:lnTo>
                    <a:pt x="2260" y="3490"/>
                  </a:lnTo>
                  <a:cubicBezTo>
                    <a:pt x="2241" y="3519"/>
                    <a:pt x="2260" y="3567"/>
                    <a:pt x="2269" y="3595"/>
                  </a:cubicBezTo>
                  <a:cubicBezTo>
                    <a:pt x="2279" y="3605"/>
                    <a:pt x="2298" y="3614"/>
                    <a:pt x="2307" y="3633"/>
                  </a:cubicBezTo>
                  <a:cubicBezTo>
                    <a:pt x="2317" y="3643"/>
                    <a:pt x="2327" y="3643"/>
                    <a:pt x="2327" y="3652"/>
                  </a:cubicBezTo>
                  <a:cubicBezTo>
                    <a:pt x="2336" y="3662"/>
                    <a:pt x="2336" y="3671"/>
                    <a:pt x="2345" y="3681"/>
                  </a:cubicBezTo>
                  <a:lnTo>
                    <a:pt x="2345" y="3681"/>
                  </a:lnTo>
                  <a:cubicBezTo>
                    <a:pt x="2345" y="3709"/>
                    <a:pt x="2345" y="3738"/>
                    <a:pt x="2355" y="3767"/>
                  </a:cubicBezTo>
                  <a:cubicBezTo>
                    <a:pt x="2355" y="3796"/>
                    <a:pt x="2345" y="3824"/>
                    <a:pt x="2336" y="3853"/>
                  </a:cubicBezTo>
                  <a:cubicBezTo>
                    <a:pt x="2298" y="3948"/>
                    <a:pt x="2336" y="3986"/>
                    <a:pt x="2250" y="4053"/>
                  </a:cubicBezTo>
                  <a:cubicBezTo>
                    <a:pt x="2202" y="4101"/>
                    <a:pt x="2241" y="4148"/>
                    <a:pt x="2241" y="4205"/>
                  </a:cubicBezTo>
                  <a:cubicBezTo>
                    <a:pt x="2241" y="4310"/>
                    <a:pt x="2202" y="4406"/>
                    <a:pt x="2183" y="4501"/>
                  </a:cubicBezTo>
                  <a:cubicBezTo>
                    <a:pt x="2164" y="4606"/>
                    <a:pt x="2145" y="4682"/>
                    <a:pt x="2107" y="4778"/>
                  </a:cubicBezTo>
                  <a:lnTo>
                    <a:pt x="2107" y="4778"/>
                  </a:lnTo>
                  <a:cubicBezTo>
                    <a:pt x="2060" y="4730"/>
                    <a:pt x="2060" y="4730"/>
                    <a:pt x="2060" y="4730"/>
                  </a:cubicBezTo>
                  <a:cubicBezTo>
                    <a:pt x="2050" y="4711"/>
                    <a:pt x="2031" y="4654"/>
                    <a:pt x="2012" y="4635"/>
                  </a:cubicBezTo>
                  <a:cubicBezTo>
                    <a:pt x="1964" y="4616"/>
                    <a:pt x="1955" y="4606"/>
                    <a:pt x="1935" y="4568"/>
                  </a:cubicBezTo>
                  <a:cubicBezTo>
                    <a:pt x="1897" y="4472"/>
                    <a:pt x="1802" y="4454"/>
                    <a:pt x="1754" y="4377"/>
                  </a:cubicBezTo>
                  <a:cubicBezTo>
                    <a:pt x="1726" y="4330"/>
                    <a:pt x="1706" y="4272"/>
                    <a:pt x="1668" y="4225"/>
                  </a:cubicBezTo>
                  <a:cubicBezTo>
                    <a:pt x="1659" y="4196"/>
                    <a:pt x="1640" y="4186"/>
                    <a:pt x="1621" y="4158"/>
                  </a:cubicBezTo>
                  <a:cubicBezTo>
                    <a:pt x="1611" y="4129"/>
                    <a:pt x="1611" y="4091"/>
                    <a:pt x="1592" y="4063"/>
                  </a:cubicBezTo>
                  <a:cubicBezTo>
                    <a:pt x="1564" y="4034"/>
                    <a:pt x="1497" y="3996"/>
                    <a:pt x="1478" y="3967"/>
                  </a:cubicBezTo>
                  <a:cubicBezTo>
                    <a:pt x="1354" y="3910"/>
                    <a:pt x="1354" y="3910"/>
                    <a:pt x="1354" y="3910"/>
                  </a:cubicBezTo>
                  <a:lnTo>
                    <a:pt x="1354" y="3910"/>
                  </a:lnTo>
                  <a:cubicBezTo>
                    <a:pt x="1354" y="3862"/>
                    <a:pt x="1354" y="3814"/>
                    <a:pt x="1373" y="3776"/>
                  </a:cubicBezTo>
                  <a:cubicBezTo>
                    <a:pt x="1401" y="3709"/>
                    <a:pt x="1421" y="3624"/>
                    <a:pt x="1439" y="3557"/>
                  </a:cubicBezTo>
                  <a:cubicBezTo>
                    <a:pt x="1449" y="3509"/>
                    <a:pt x="1401" y="3481"/>
                    <a:pt x="1411" y="3433"/>
                  </a:cubicBezTo>
                  <a:cubicBezTo>
                    <a:pt x="1430" y="3357"/>
                    <a:pt x="1439" y="3328"/>
                    <a:pt x="1392" y="3252"/>
                  </a:cubicBezTo>
                  <a:cubicBezTo>
                    <a:pt x="1373" y="3233"/>
                    <a:pt x="1382" y="3214"/>
                    <a:pt x="1392" y="3195"/>
                  </a:cubicBezTo>
                  <a:cubicBezTo>
                    <a:pt x="1439" y="3185"/>
                    <a:pt x="1478" y="3252"/>
                    <a:pt x="1487" y="3233"/>
                  </a:cubicBezTo>
                  <a:cubicBezTo>
                    <a:pt x="1544" y="3157"/>
                    <a:pt x="1544" y="3157"/>
                    <a:pt x="1544" y="3157"/>
                  </a:cubicBezTo>
                  <a:cubicBezTo>
                    <a:pt x="1564" y="3147"/>
                    <a:pt x="1564" y="3099"/>
                    <a:pt x="1592" y="3080"/>
                  </a:cubicBezTo>
                  <a:cubicBezTo>
                    <a:pt x="1621" y="3071"/>
                    <a:pt x="1716" y="3071"/>
                    <a:pt x="1745" y="3090"/>
                  </a:cubicBezTo>
                  <a:cubicBezTo>
                    <a:pt x="1878" y="3166"/>
                    <a:pt x="1850" y="3052"/>
                    <a:pt x="1869" y="2966"/>
                  </a:cubicBezTo>
                  <a:cubicBezTo>
                    <a:pt x="1878" y="2899"/>
                    <a:pt x="1926" y="2889"/>
                    <a:pt x="1945" y="2842"/>
                  </a:cubicBezTo>
                  <a:cubicBezTo>
                    <a:pt x="1983" y="2746"/>
                    <a:pt x="1983" y="2746"/>
                    <a:pt x="1983" y="2746"/>
                  </a:cubicBezTo>
                  <a:cubicBezTo>
                    <a:pt x="2012" y="2670"/>
                    <a:pt x="1955" y="2546"/>
                    <a:pt x="1859" y="2565"/>
                  </a:cubicBezTo>
                  <a:cubicBezTo>
                    <a:pt x="1802" y="2575"/>
                    <a:pt x="1773" y="2661"/>
                    <a:pt x="1735" y="2699"/>
                  </a:cubicBezTo>
                  <a:cubicBezTo>
                    <a:pt x="1716" y="2727"/>
                    <a:pt x="1678" y="2718"/>
                    <a:pt x="1649" y="2746"/>
                  </a:cubicBezTo>
                  <a:cubicBezTo>
                    <a:pt x="1630" y="2766"/>
                    <a:pt x="1630" y="2851"/>
                    <a:pt x="1602" y="2851"/>
                  </a:cubicBezTo>
                  <a:cubicBezTo>
                    <a:pt x="1544" y="2851"/>
                    <a:pt x="1554" y="2718"/>
                    <a:pt x="1535" y="2680"/>
                  </a:cubicBezTo>
                  <a:cubicBezTo>
                    <a:pt x="1516" y="2594"/>
                    <a:pt x="1506" y="2508"/>
                    <a:pt x="1487" y="2422"/>
                  </a:cubicBezTo>
                  <a:cubicBezTo>
                    <a:pt x="1439" y="2374"/>
                    <a:pt x="1411" y="2336"/>
                    <a:pt x="1392" y="2279"/>
                  </a:cubicBezTo>
                  <a:cubicBezTo>
                    <a:pt x="1373" y="2222"/>
                    <a:pt x="1411" y="2193"/>
                    <a:pt x="1335" y="2184"/>
                  </a:cubicBezTo>
                  <a:cubicBezTo>
                    <a:pt x="1287" y="2174"/>
                    <a:pt x="1297" y="2145"/>
                    <a:pt x="1277" y="2107"/>
                  </a:cubicBezTo>
                  <a:cubicBezTo>
                    <a:pt x="1258" y="2060"/>
                    <a:pt x="1201" y="2060"/>
                    <a:pt x="1201" y="2003"/>
                  </a:cubicBezTo>
                  <a:cubicBezTo>
                    <a:pt x="1201" y="1936"/>
                    <a:pt x="1268" y="1917"/>
                    <a:pt x="1316" y="1898"/>
                  </a:cubicBezTo>
                  <a:cubicBezTo>
                    <a:pt x="1344" y="1878"/>
                    <a:pt x="1297" y="1831"/>
                    <a:pt x="1277" y="1831"/>
                  </a:cubicBezTo>
                  <a:cubicBezTo>
                    <a:pt x="1220" y="1812"/>
                    <a:pt x="1306" y="1764"/>
                    <a:pt x="1316" y="1755"/>
                  </a:cubicBezTo>
                  <a:cubicBezTo>
                    <a:pt x="1335" y="1716"/>
                    <a:pt x="1258" y="1678"/>
                    <a:pt x="1258" y="1631"/>
                  </a:cubicBezTo>
                  <a:cubicBezTo>
                    <a:pt x="1277" y="1516"/>
                    <a:pt x="1182" y="1583"/>
                    <a:pt x="1154" y="1516"/>
                  </a:cubicBezTo>
                  <a:cubicBezTo>
                    <a:pt x="1106" y="1421"/>
                    <a:pt x="1010" y="1478"/>
                    <a:pt x="944" y="1411"/>
                  </a:cubicBezTo>
                  <a:cubicBezTo>
                    <a:pt x="915" y="1383"/>
                    <a:pt x="905" y="1306"/>
                    <a:pt x="886" y="1259"/>
                  </a:cubicBezTo>
                  <a:cubicBezTo>
                    <a:pt x="858" y="1202"/>
                    <a:pt x="829" y="1154"/>
                    <a:pt x="763" y="1116"/>
                  </a:cubicBezTo>
                  <a:cubicBezTo>
                    <a:pt x="696" y="1077"/>
                    <a:pt x="591" y="1001"/>
                    <a:pt x="591" y="906"/>
                  </a:cubicBezTo>
                  <a:cubicBezTo>
                    <a:pt x="581" y="858"/>
                    <a:pt x="581" y="858"/>
                    <a:pt x="581" y="858"/>
                  </a:cubicBezTo>
                  <a:cubicBezTo>
                    <a:pt x="581" y="848"/>
                    <a:pt x="581" y="848"/>
                    <a:pt x="581" y="848"/>
                  </a:cubicBezTo>
                  <a:cubicBezTo>
                    <a:pt x="515" y="830"/>
                    <a:pt x="505" y="791"/>
                    <a:pt x="467" y="725"/>
                  </a:cubicBezTo>
                  <a:cubicBezTo>
                    <a:pt x="438" y="677"/>
                    <a:pt x="410" y="639"/>
                    <a:pt x="352" y="610"/>
                  </a:cubicBezTo>
                  <a:cubicBezTo>
                    <a:pt x="305" y="581"/>
                    <a:pt x="267" y="591"/>
                    <a:pt x="267" y="515"/>
                  </a:cubicBezTo>
                  <a:cubicBezTo>
                    <a:pt x="267" y="458"/>
                    <a:pt x="85" y="362"/>
                    <a:pt x="47" y="305"/>
                  </a:cubicBezTo>
                  <a:cubicBezTo>
                    <a:pt x="19" y="257"/>
                    <a:pt x="19" y="200"/>
                    <a:pt x="0" y="15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Freeform 55"/>
            <p:cNvSpPr>
              <a:spLocks noChangeArrowheads="1"/>
            </p:cNvSpPr>
            <p:nvPr/>
          </p:nvSpPr>
          <p:spPr bwMode="auto">
            <a:xfrm>
              <a:off x="14294194" y="1024104"/>
              <a:ext cx="1315800" cy="2594547"/>
            </a:xfrm>
            <a:custGeom>
              <a:avLst/>
              <a:gdLst>
                <a:gd name="T0" fmla="*/ 2613 w 2652"/>
                <a:gd name="T1" fmla="*/ 0 h 5227"/>
                <a:gd name="T2" fmla="*/ 2012 w 2652"/>
                <a:gd name="T3" fmla="*/ 19 h 5227"/>
                <a:gd name="T4" fmla="*/ 1792 w 2652"/>
                <a:gd name="T5" fmla="*/ 277 h 5227"/>
                <a:gd name="T6" fmla="*/ 1745 w 2652"/>
                <a:gd name="T7" fmla="*/ 439 h 5227"/>
                <a:gd name="T8" fmla="*/ 1668 w 2652"/>
                <a:gd name="T9" fmla="*/ 715 h 5227"/>
                <a:gd name="T10" fmla="*/ 1468 w 2652"/>
                <a:gd name="T11" fmla="*/ 620 h 5227"/>
                <a:gd name="T12" fmla="*/ 1220 w 2652"/>
                <a:gd name="T13" fmla="*/ 677 h 5227"/>
                <a:gd name="T14" fmla="*/ 972 w 2652"/>
                <a:gd name="T15" fmla="*/ 839 h 5227"/>
                <a:gd name="T16" fmla="*/ 848 w 2652"/>
                <a:gd name="T17" fmla="*/ 763 h 5227"/>
                <a:gd name="T18" fmla="*/ 791 w 2652"/>
                <a:gd name="T19" fmla="*/ 820 h 5227"/>
                <a:gd name="T20" fmla="*/ 953 w 2652"/>
                <a:gd name="T21" fmla="*/ 1021 h 5227"/>
                <a:gd name="T22" fmla="*/ 1011 w 2652"/>
                <a:gd name="T23" fmla="*/ 1249 h 5227"/>
                <a:gd name="T24" fmla="*/ 1029 w 2652"/>
                <a:gd name="T25" fmla="*/ 1583 h 5227"/>
                <a:gd name="T26" fmla="*/ 1116 w 2652"/>
                <a:gd name="T27" fmla="*/ 1822 h 5227"/>
                <a:gd name="T28" fmla="*/ 1087 w 2652"/>
                <a:gd name="T29" fmla="*/ 1898 h 5227"/>
                <a:gd name="T30" fmla="*/ 867 w 2652"/>
                <a:gd name="T31" fmla="*/ 2012 h 5227"/>
                <a:gd name="T32" fmla="*/ 553 w 2652"/>
                <a:gd name="T33" fmla="*/ 1793 h 5227"/>
                <a:gd name="T34" fmla="*/ 324 w 2652"/>
                <a:gd name="T35" fmla="*/ 2022 h 5227"/>
                <a:gd name="T36" fmla="*/ 162 w 2652"/>
                <a:gd name="T37" fmla="*/ 2403 h 5227"/>
                <a:gd name="T38" fmla="*/ 209 w 2652"/>
                <a:gd name="T39" fmla="*/ 2690 h 5227"/>
                <a:gd name="T40" fmla="*/ 343 w 2652"/>
                <a:gd name="T41" fmla="*/ 2880 h 5227"/>
                <a:gd name="T42" fmla="*/ 228 w 2652"/>
                <a:gd name="T43" fmla="*/ 3023 h 5227"/>
                <a:gd name="T44" fmla="*/ 314 w 2652"/>
                <a:gd name="T45" fmla="*/ 3328 h 5227"/>
                <a:gd name="T46" fmla="*/ 276 w 2652"/>
                <a:gd name="T47" fmla="*/ 3491 h 5227"/>
                <a:gd name="T48" fmla="*/ 505 w 2652"/>
                <a:gd name="T49" fmla="*/ 3710 h 5227"/>
                <a:gd name="T50" fmla="*/ 238 w 2652"/>
                <a:gd name="T51" fmla="*/ 3967 h 5227"/>
                <a:gd name="T52" fmla="*/ 162 w 2652"/>
                <a:gd name="T53" fmla="*/ 4158 h 5227"/>
                <a:gd name="T54" fmla="*/ 257 w 2652"/>
                <a:gd name="T55" fmla="*/ 4378 h 5227"/>
                <a:gd name="T56" fmla="*/ 162 w 2652"/>
                <a:gd name="T57" fmla="*/ 4501 h 5227"/>
                <a:gd name="T58" fmla="*/ 381 w 2652"/>
                <a:gd name="T59" fmla="*/ 4645 h 5227"/>
                <a:gd name="T60" fmla="*/ 562 w 2652"/>
                <a:gd name="T61" fmla="*/ 4854 h 5227"/>
                <a:gd name="T62" fmla="*/ 562 w 2652"/>
                <a:gd name="T63" fmla="*/ 5074 h 5227"/>
                <a:gd name="T64" fmla="*/ 906 w 2652"/>
                <a:gd name="T65" fmla="*/ 5159 h 5227"/>
                <a:gd name="T66" fmla="*/ 934 w 2652"/>
                <a:gd name="T67" fmla="*/ 4969 h 5227"/>
                <a:gd name="T68" fmla="*/ 906 w 2652"/>
                <a:gd name="T69" fmla="*/ 4730 h 5227"/>
                <a:gd name="T70" fmla="*/ 896 w 2652"/>
                <a:gd name="T71" fmla="*/ 4158 h 5227"/>
                <a:gd name="T72" fmla="*/ 1144 w 2652"/>
                <a:gd name="T73" fmla="*/ 4177 h 5227"/>
                <a:gd name="T74" fmla="*/ 1258 w 2652"/>
                <a:gd name="T75" fmla="*/ 4215 h 5227"/>
                <a:gd name="T76" fmla="*/ 1449 w 2652"/>
                <a:gd name="T77" fmla="*/ 4025 h 5227"/>
                <a:gd name="T78" fmla="*/ 1373 w 2652"/>
                <a:gd name="T79" fmla="*/ 3786 h 5227"/>
                <a:gd name="T80" fmla="*/ 1335 w 2652"/>
                <a:gd name="T81" fmla="*/ 3500 h 5227"/>
                <a:gd name="T82" fmla="*/ 1125 w 2652"/>
                <a:gd name="T83" fmla="*/ 3252 h 5227"/>
                <a:gd name="T84" fmla="*/ 1287 w 2652"/>
                <a:gd name="T85" fmla="*/ 3081 h 5227"/>
                <a:gd name="T86" fmla="*/ 1573 w 2652"/>
                <a:gd name="T87" fmla="*/ 2890 h 5227"/>
                <a:gd name="T88" fmla="*/ 1850 w 2652"/>
                <a:gd name="T89" fmla="*/ 2632 h 5227"/>
                <a:gd name="T90" fmla="*/ 2050 w 2652"/>
                <a:gd name="T91" fmla="*/ 2623 h 5227"/>
                <a:gd name="T92" fmla="*/ 2241 w 2652"/>
                <a:gd name="T93" fmla="*/ 2899 h 5227"/>
                <a:gd name="T94" fmla="*/ 2298 w 2652"/>
                <a:gd name="T95" fmla="*/ 2775 h 5227"/>
                <a:gd name="T96" fmla="*/ 2288 w 2652"/>
                <a:gd name="T97" fmla="*/ 2585 h 5227"/>
                <a:gd name="T98" fmla="*/ 2346 w 2652"/>
                <a:gd name="T99" fmla="*/ 2251 h 5227"/>
                <a:gd name="T100" fmla="*/ 2393 w 2652"/>
                <a:gd name="T101" fmla="*/ 2060 h 5227"/>
                <a:gd name="T102" fmla="*/ 2250 w 2652"/>
                <a:gd name="T103" fmla="*/ 1812 h 5227"/>
                <a:gd name="T104" fmla="*/ 2260 w 2652"/>
                <a:gd name="T105" fmla="*/ 1326 h 5227"/>
                <a:gd name="T106" fmla="*/ 2231 w 2652"/>
                <a:gd name="T107" fmla="*/ 1106 h 5227"/>
                <a:gd name="T108" fmla="*/ 2355 w 2652"/>
                <a:gd name="T109" fmla="*/ 687 h 5227"/>
                <a:gd name="T110" fmla="*/ 2422 w 2652"/>
                <a:gd name="T111" fmla="*/ 382 h 5227"/>
                <a:gd name="T112" fmla="*/ 2546 w 2652"/>
                <a:gd name="T113" fmla="*/ 143 h 5227"/>
                <a:gd name="T114" fmla="*/ 2613 w 2652"/>
                <a:gd name="T115" fmla="*/ 0 h 5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2" h="5227">
                  <a:moveTo>
                    <a:pt x="2613" y="0"/>
                  </a:moveTo>
                  <a:lnTo>
                    <a:pt x="2613" y="0"/>
                  </a:lnTo>
                  <a:cubicBezTo>
                    <a:pt x="2517" y="96"/>
                    <a:pt x="2326" y="105"/>
                    <a:pt x="2222" y="76"/>
                  </a:cubicBezTo>
                  <a:cubicBezTo>
                    <a:pt x="2155" y="57"/>
                    <a:pt x="2079" y="19"/>
                    <a:pt x="2012" y="19"/>
                  </a:cubicBezTo>
                  <a:cubicBezTo>
                    <a:pt x="1945" y="19"/>
                    <a:pt x="1850" y="105"/>
                    <a:pt x="1802" y="143"/>
                  </a:cubicBezTo>
                  <a:cubicBezTo>
                    <a:pt x="1745" y="200"/>
                    <a:pt x="1840" y="229"/>
                    <a:pt x="1792" y="277"/>
                  </a:cubicBezTo>
                  <a:cubicBezTo>
                    <a:pt x="1735" y="324"/>
                    <a:pt x="1802" y="315"/>
                    <a:pt x="1773" y="363"/>
                  </a:cubicBezTo>
                  <a:cubicBezTo>
                    <a:pt x="1754" y="401"/>
                    <a:pt x="1745" y="401"/>
                    <a:pt x="1745" y="439"/>
                  </a:cubicBezTo>
                  <a:cubicBezTo>
                    <a:pt x="1735" y="572"/>
                    <a:pt x="1735" y="572"/>
                    <a:pt x="1735" y="572"/>
                  </a:cubicBezTo>
                  <a:cubicBezTo>
                    <a:pt x="1735" y="601"/>
                    <a:pt x="1697" y="715"/>
                    <a:pt x="1668" y="715"/>
                  </a:cubicBezTo>
                  <a:cubicBezTo>
                    <a:pt x="1621" y="715"/>
                    <a:pt x="1630" y="677"/>
                    <a:pt x="1602" y="668"/>
                  </a:cubicBezTo>
                  <a:cubicBezTo>
                    <a:pt x="1554" y="649"/>
                    <a:pt x="1516" y="649"/>
                    <a:pt x="1468" y="620"/>
                  </a:cubicBezTo>
                  <a:cubicBezTo>
                    <a:pt x="1421" y="601"/>
                    <a:pt x="1411" y="610"/>
                    <a:pt x="1383" y="658"/>
                  </a:cubicBezTo>
                  <a:cubicBezTo>
                    <a:pt x="1335" y="725"/>
                    <a:pt x="1278" y="687"/>
                    <a:pt x="1220" y="677"/>
                  </a:cubicBezTo>
                  <a:cubicBezTo>
                    <a:pt x="1163" y="677"/>
                    <a:pt x="1087" y="763"/>
                    <a:pt x="1011" y="773"/>
                  </a:cubicBezTo>
                  <a:cubicBezTo>
                    <a:pt x="991" y="792"/>
                    <a:pt x="982" y="820"/>
                    <a:pt x="972" y="839"/>
                  </a:cubicBezTo>
                  <a:lnTo>
                    <a:pt x="972" y="839"/>
                  </a:lnTo>
                  <a:cubicBezTo>
                    <a:pt x="925" y="839"/>
                    <a:pt x="906" y="734"/>
                    <a:pt x="848" y="763"/>
                  </a:cubicBezTo>
                  <a:cubicBezTo>
                    <a:pt x="820" y="782"/>
                    <a:pt x="810" y="811"/>
                    <a:pt x="791" y="820"/>
                  </a:cubicBezTo>
                  <a:lnTo>
                    <a:pt x="791" y="820"/>
                  </a:lnTo>
                  <a:cubicBezTo>
                    <a:pt x="810" y="868"/>
                    <a:pt x="867" y="906"/>
                    <a:pt x="906" y="925"/>
                  </a:cubicBezTo>
                  <a:cubicBezTo>
                    <a:pt x="934" y="944"/>
                    <a:pt x="944" y="992"/>
                    <a:pt x="953" y="1021"/>
                  </a:cubicBezTo>
                  <a:cubicBezTo>
                    <a:pt x="963" y="1049"/>
                    <a:pt x="991" y="1078"/>
                    <a:pt x="1001" y="1106"/>
                  </a:cubicBezTo>
                  <a:cubicBezTo>
                    <a:pt x="1020" y="1154"/>
                    <a:pt x="1011" y="1192"/>
                    <a:pt x="1011" y="1249"/>
                  </a:cubicBezTo>
                  <a:cubicBezTo>
                    <a:pt x="1001" y="1307"/>
                    <a:pt x="991" y="1383"/>
                    <a:pt x="1020" y="1440"/>
                  </a:cubicBezTo>
                  <a:cubicBezTo>
                    <a:pt x="1049" y="1488"/>
                    <a:pt x="1039" y="1535"/>
                    <a:pt x="1029" y="1583"/>
                  </a:cubicBezTo>
                  <a:cubicBezTo>
                    <a:pt x="1020" y="1622"/>
                    <a:pt x="991" y="1660"/>
                    <a:pt x="1011" y="1698"/>
                  </a:cubicBezTo>
                  <a:cubicBezTo>
                    <a:pt x="1029" y="1745"/>
                    <a:pt x="1096" y="1755"/>
                    <a:pt x="1116" y="1822"/>
                  </a:cubicBezTo>
                  <a:cubicBezTo>
                    <a:pt x="1116" y="1841"/>
                    <a:pt x="1106" y="1850"/>
                    <a:pt x="1096" y="1860"/>
                  </a:cubicBezTo>
                  <a:cubicBezTo>
                    <a:pt x="1096" y="1869"/>
                    <a:pt x="1096" y="1889"/>
                    <a:pt x="1087" y="1898"/>
                  </a:cubicBezTo>
                  <a:cubicBezTo>
                    <a:pt x="1077" y="1936"/>
                    <a:pt x="1029" y="1965"/>
                    <a:pt x="1001" y="1974"/>
                  </a:cubicBezTo>
                  <a:cubicBezTo>
                    <a:pt x="944" y="1993"/>
                    <a:pt x="925" y="2022"/>
                    <a:pt x="867" y="2012"/>
                  </a:cubicBezTo>
                  <a:cubicBezTo>
                    <a:pt x="810" y="2003"/>
                    <a:pt x="801" y="1974"/>
                    <a:pt x="734" y="1993"/>
                  </a:cubicBezTo>
                  <a:cubicBezTo>
                    <a:pt x="658" y="2012"/>
                    <a:pt x="572" y="1841"/>
                    <a:pt x="553" y="1793"/>
                  </a:cubicBezTo>
                  <a:cubicBezTo>
                    <a:pt x="505" y="1793"/>
                    <a:pt x="438" y="1774"/>
                    <a:pt x="429" y="1831"/>
                  </a:cubicBezTo>
                  <a:cubicBezTo>
                    <a:pt x="410" y="1907"/>
                    <a:pt x="362" y="1965"/>
                    <a:pt x="324" y="2022"/>
                  </a:cubicBezTo>
                  <a:cubicBezTo>
                    <a:pt x="295" y="2108"/>
                    <a:pt x="305" y="2174"/>
                    <a:pt x="228" y="2232"/>
                  </a:cubicBezTo>
                  <a:cubicBezTo>
                    <a:pt x="143" y="2289"/>
                    <a:pt x="143" y="2318"/>
                    <a:pt x="162" y="2403"/>
                  </a:cubicBezTo>
                  <a:cubicBezTo>
                    <a:pt x="171" y="2442"/>
                    <a:pt x="181" y="2480"/>
                    <a:pt x="181" y="2527"/>
                  </a:cubicBezTo>
                  <a:cubicBezTo>
                    <a:pt x="181" y="2585"/>
                    <a:pt x="152" y="2670"/>
                    <a:pt x="209" y="2690"/>
                  </a:cubicBezTo>
                  <a:cubicBezTo>
                    <a:pt x="257" y="2709"/>
                    <a:pt x="381" y="2756"/>
                    <a:pt x="391" y="2804"/>
                  </a:cubicBezTo>
                  <a:cubicBezTo>
                    <a:pt x="381" y="2823"/>
                    <a:pt x="362" y="2880"/>
                    <a:pt x="343" y="2880"/>
                  </a:cubicBezTo>
                  <a:cubicBezTo>
                    <a:pt x="324" y="2890"/>
                    <a:pt x="305" y="2880"/>
                    <a:pt x="286" y="2899"/>
                  </a:cubicBezTo>
                  <a:cubicBezTo>
                    <a:pt x="257" y="2937"/>
                    <a:pt x="257" y="2995"/>
                    <a:pt x="228" y="3023"/>
                  </a:cubicBezTo>
                  <a:cubicBezTo>
                    <a:pt x="209" y="3052"/>
                    <a:pt x="171" y="3033"/>
                    <a:pt x="181" y="3081"/>
                  </a:cubicBezTo>
                  <a:cubicBezTo>
                    <a:pt x="190" y="3166"/>
                    <a:pt x="448" y="3252"/>
                    <a:pt x="314" y="3328"/>
                  </a:cubicBezTo>
                  <a:cubicBezTo>
                    <a:pt x="286" y="3348"/>
                    <a:pt x="257" y="3309"/>
                    <a:pt x="238" y="3357"/>
                  </a:cubicBezTo>
                  <a:cubicBezTo>
                    <a:pt x="228" y="3395"/>
                    <a:pt x="267" y="3462"/>
                    <a:pt x="276" y="3491"/>
                  </a:cubicBezTo>
                  <a:cubicBezTo>
                    <a:pt x="286" y="3529"/>
                    <a:pt x="286" y="3576"/>
                    <a:pt x="305" y="3605"/>
                  </a:cubicBezTo>
                  <a:cubicBezTo>
                    <a:pt x="324" y="3691"/>
                    <a:pt x="486" y="3662"/>
                    <a:pt x="505" y="3710"/>
                  </a:cubicBezTo>
                  <a:cubicBezTo>
                    <a:pt x="515" y="3767"/>
                    <a:pt x="429" y="3882"/>
                    <a:pt x="381" y="3882"/>
                  </a:cubicBezTo>
                  <a:cubicBezTo>
                    <a:pt x="333" y="3891"/>
                    <a:pt x="276" y="3977"/>
                    <a:pt x="238" y="3967"/>
                  </a:cubicBezTo>
                  <a:cubicBezTo>
                    <a:pt x="171" y="3939"/>
                    <a:pt x="76" y="3891"/>
                    <a:pt x="38" y="3987"/>
                  </a:cubicBezTo>
                  <a:cubicBezTo>
                    <a:pt x="0" y="4072"/>
                    <a:pt x="162" y="4082"/>
                    <a:pt x="162" y="4158"/>
                  </a:cubicBezTo>
                  <a:cubicBezTo>
                    <a:pt x="162" y="4215"/>
                    <a:pt x="200" y="4225"/>
                    <a:pt x="248" y="4234"/>
                  </a:cubicBezTo>
                  <a:cubicBezTo>
                    <a:pt x="257" y="4244"/>
                    <a:pt x="257" y="4358"/>
                    <a:pt x="257" y="4378"/>
                  </a:cubicBezTo>
                  <a:cubicBezTo>
                    <a:pt x="257" y="4444"/>
                    <a:pt x="209" y="4473"/>
                    <a:pt x="162" y="4501"/>
                  </a:cubicBezTo>
                  <a:lnTo>
                    <a:pt x="162" y="4501"/>
                  </a:lnTo>
                  <a:cubicBezTo>
                    <a:pt x="171" y="4521"/>
                    <a:pt x="190" y="4587"/>
                    <a:pt x="200" y="4606"/>
                  </a:cubicBezTo>
                  <a:cubicBezTo>
                    <a:pt x="238" y="4683"/>
                    <a:pt x="314" y="4673"/>
                    <a:pt x="381" y="4645"/>
                  </a:cubicBezTo>
                  <a:cubicBezTo>
                    <a:pt x="419" y="4625"/>
                    <a:pt x="486" y="4568"/>
                    <a:pt x="515" y="4625"/>
                  </a:cubicBezTo>
                  <a:cubicBezTo>
                    <a:pt x="543" y="4683"/>
                    <a:pt x="600" y="4797"/>
                    <a:pt x="562" y="4854"/>
                  </a:cubicBezTo>
                  <a:cubicBezTo>
                    <a:pt x="524" y="4902"/>
                    <a:pt x="495" y="4892"/>
                    <a:pt x="534" y="4950"/>
                  </a:cubicBezTo>
                  <a:cubicBezTo>
                    <a:pt x="572" y="4997"/>
                    <a:pt x="543" y="5026"/>
                    <a:pt x="562" y="5074"/>
                  </a:cubicBezTo>
                  <a:cubicBezTo>
                    <a:pt x="629" y="5121"/>
                    <a:pt x="629" y="5226"/>
                    <a:pt x="734" y="5169"/>
                  </a:cubicBezTo>
                  <a:cubicBezTo>
                    <a:pt x="782" y="5150"/>
                    <a:pt x="858" y="5179"/>
                    <a:pt x="906" y="5159"/>
                  </a:cubicBezTo>
                  <a:cubicBezTo>
                    <a:pt x="953" y="5150"/>
                    <a:pt x="972" y="5093"/>
                    <a:pt x="963" y="5054"/>
                  </a:cubicBezTo>
                  <a:cubicBezTo>
                    <a:pt x="963" y="5017"/>
                    <a:pt x="944" y="4997"/>
                    <a:pt x="934" y="4969"/>
                  </a:cubicBezTo>
                  <a:cubicBezTo>
                    <a:pt x="934" y="4940"/>
                    <a:pt x="963" y="4912"/>
                    <a:pt x="944" y="4873"/>
                  </a:cubicBezTo>
                  <a:cubicBezTo>
                    <a:pt x="906" y="4826"/>
                    <a:pt x="906" y="4788"/>
                    <a:pt x="906" y="4730"/>
                  </a:cubicBezTo>
                  <a:cubicBezTo>
                    <a:pt x="906" y="4635"/>
                    <a:pt x="925" y="4540"/>
                    <a:pt x="915" y="4444"/>
                  </a:cubicBezTo>
                  <a:cubicBezTo>
                    <a:pt x="906" y="4396"/>
                    <a:pt x="829" y="4187"/>
                    <a:pt x="896" y="4158"/>
                  </a:cubicBezTo>
                  <a:cubicBezTo>
                    <a:pt x="906" y="4149"/>
                    <a:pt x="934" y="4187"/>
                    <a:pt x="944" y="4187"/>
                  </a:cubicBezTo>
                  <a:cubicBezTo>
                    <a:pt x="1001" y="4263"/>
                    <a:pt x="1077" y="4177"/>
                    <a:pt x="1144" y="4177"/>
                  </a:cubicBezTo>
                  <a:lnTo>
                    <a:pt x="1144" y="4177"/>
                  </a:lnTo>
                  <a:cubicBezTo>
                    <a:pt x="1258" y="4215"/>
                    <a:pt x="1258" y="4215"/>
                    <a:pt x="1258" y="4215"/>
                  </a:cubicBezTo>
                  <a:cubicBezTo>
                    <a:pt x="1316" y="4225"/>
                    <a:pt x="1278" y="4120"/>
                    <a:pt x="1354" y="4187"/>
                  </a:cubicBezTo>
                  <a:cubicBezTo>
                    <a:pt x="1459" y="4282"/>
                    <a:pt x="1459" y="4072"/>
                    <a:pt x="1449" y="4025"/>
                  </a:cubicBezTo>
                  <a:cubicBezTo>
                    <a:pt x="1449" y="3977"/>
                    <a:pt x="1440" y="3891"/>
                    <a:pt x="1392" y="3872"/>
                  </a:cubicBezTo>
                  <a:cubicBezTo>
                    <a:pt x="1316" y="3843"/>
                    <a:pt x="1363" y="3834"/>
                    <a:pt x="1373" y="3786"/>
                  </a:cubicBezTo>
                  <a:cubicBezTo>
                    <a:pt x="1383" y="3748"/>
                    <a:pt x="1373" y="3720"/>
                    <a:pt x="1354" y="3691"/>
                  </a:cubicBezTo>
                  <a:cubicBezTo>
                    <a:pt x="1335" y="3643"/>
                    <a:pt x="1354" y="3557"/>
                    <a:pt x="1335" y="3500"/>
                  </a:cubicBezTo>
                  <a:cubicBezTo>
                    <a:pt x="1306" y="3414"/>
                    <a:pt x="1278" y="3405"/>
                    <a:pt x="1230" y="3338"/>
                  </a:cubicBezTo>
                  <a:cubicBezTo>
                    <a:pt x="1182" y="3309"/>
                    <a:pt x="1154" y="3290"/>
                    <a:pt x="1125" y="3252"/>
                  </a:cubicBezTo>
                  <a:cubicBezTo>
                    <a:pt x="1134" y="3224"/>
                    <a:pt x="1192" y="3214"/>
                    <a:pt x="1192" y="3176"/>
                  </a:cubicBezTo>
                  <a:cubicBezTo>
                    <a:pt x="1201" y="3090"/>
                    <a:pt x="1192" y="3081"/>
                    <a:pt x="1287" y="3081"/>
                  </a:cubicBezTo>
                  <a:cubicBezTo>
                    <a:pt x="1335" y="3081"/>
                    <a:pt x="1363" y="3014"/>
                    <a:pt x="1392" y="2985"/>
                  </a:cubicBezTo>
                  <a:cubicBezTo>
                    <a:pt x="1440" y="2937"/>
                    <a:pt x="1535" y="2937"/>
                    <a:pt x="1573" y="2890"/>
                  </a:cubicBezTo>
                  <a:cubicBezTo>
                    <a:pt x="1621" y="2832"/>
                    <a:pt x="1621" y="2766"/>
                    <a:pt x="1688" y="2709"/>
                  </a:cubicBezTo>
                  <a:cubicBezTo>
                    <a:pt x="1754" y="2699"/>
                    <a:pt x="1792" y="2661"/>
                    <a:pt x="1850" y="2632"/>
                  </a:cubicBezTo>
                  <a:cubicBezTo>
                    <a:pt x="1888" y="2613"/>
                    <a:pt x="1945" y="2518"/>
                    <a:pt x="1993" y="2518"/>
                  </a:cubicBezTo>
                  <a:cubicBezTo>
                    <a:pt x="2002" y="2556"/>
                    <a:pt x="2002" y="2604"/>
                    <a:pt x="2050" y="2623"/>
                  </a:cubicBezTo>
                  <a:cubicBezTo>
                    <a:pt x="2136" y="2670"/>
                    <a:pt x="2059" y="2728"/>
                    <a:pt x="2088" y="2785"/>
                  </a:cubicBezTo>
                  <a:cubicBezTo>
                    <a:pt x="2117" y="2842"/>
                    <a:pt x="2184" y="2871"/>
                    <a:pt x="2241" y="2899"/>
                  </a:cubicBezTo>
                  <a:lnTo>
                    <a:pt x="2241" y="2899"/>
                  </a:lnTo>
                  <a:cubicBezTo>
                    <a:pt x="2269" y="2871"/>
                    <a:pt x="2326" y="2804"/>
                    <a:pt x="2298" y="2775"/>
                  </a:cubicBezTo>
                  <a:cubicBezTo>
                    <a:pt x="2260" y="2737"/>
                    <a:pt x="2250" y="2728"/>
                    <a:pt x="2279" y="2670"/>
                  </a:cubicBezTo>
                  <a:cubicBezTo>
                    <a:pt x="2288" y="2651"/>
                    <a:pt x="2298" y="2613"/>
                    <a:pt x="2288" y="2585"/>
                  </a:cubicBezTo>
                  <a:cubicBezTo>
                    <a:pt x="2279" y="2527"/>
                    <a:pt x="2326" y="2489"/>
                    <a:pt x="2326" y="2432"/>
                  </a:cubicBezTo>
                  <a:cubicBezTo>
                    <a:pt x="2326" y="2375"/>
                    <a:pt x="2307" y="2318"/>
                    <a:pt x="2346" y="2251"/>
                  </a:cubicBezTo>
                  <a:cubicBezTo>
                    <a:pt x="2393" y="2060"/>
                    <a:pt x="2393" y="2060"/>
                    <a:pt x="2393" y="2060"/>
                  </a:cubicBezTo>
                  <a:lnTo>
                    <a:pt x="2393" y="2060"/>
                  </a:lnTo>
                  <a:cubicBezTo>
                    <a:pt x="2374" y="2022"/>
                    <a:pt x="2374" y="1965"/>
                    <a:pt x="2346" y="1927"/>
                  </a:cubicBezTo>
                  <a:cubicBezTo>
                    <a:pt x="2250" y="1812"/>
                    <a:pt x="2250" y="1812"/>
                    <a:pt x="2250" y="1812"/>
                  </a:cubicBezTo>
                  <a:cubicBezTo>
                    <a:pt x="2155" y="1698"/>
                    <a:pt x="2307" y="1640"/>
                    <a:pt x="2269" y="1507"/>
                  </a:cubicBezTo>
                  <a:cubicBezTo>
                    <a:pt x="2250" y="1450"/>
                    <a:pt x="2279" y="1373"/>
                    <a:pt x="2260" y="1326"/>
                  </a:cubicBezTo>
                  <a:cubicBezTo>
                    <a:pt x="2241" y="1278"/>
                    <a:pt x="2231" y="1278"/>
                    <a:pt x="2231" y="1230"/>
                  </a:cubicBezTo>
                  <a:cubicBezTo>
                    <a:pt x="2231" y="1173"/>
                    <a:pt x="2202" y="1173"/>
                    <a:pt x="2231" y="1106"/>
                  </a:cubicBezTo>
                  <a:cubicBezTo>
                    <a:pt x="2288" y="992"/>
                    <a:pt x="2126" y="1001"/>
                    <a:pt x="2164" y="887"/>
                  </a:cubicBezTo>
                  <a:cubicBezTo>
                    <a:pt x="2193" y="792"/>
                    <a:pt x="2307" y="773"/>
                    <a:pt x="2355" y="687"/>
                  </a:cubicBezTo>
                  <a:cubicBezTo>
                    <a:pt x="2384" y="620"/>
                    <a:pt x="2365" y="553"/>
                    <a:pt x="2374" y="487"/>
                  </a:cubicBezTo>
                  <a:cubicBezTo>
                    <a:pt x="2374" y="448"/>
                    <a:pt x="2422" y="420"/>
                    <a:pt x="2422" y="382"/>
                  </a:cubicBezTo>
                  <a:cubicBezTo>
                    <a:pt x="2422" y="334"/>
                    <a:pt x="2441" y="296"/>
                    <a:pt x="2470" y="258"/>
                  </a:cubicBezTo>
                  <a:cubicBezTo>
                    <a:pt x="2489" y="229"/>
                    <a:pt x="2536" y="181"/>
                    <a:pt x="2546" y="143"/>
                  </a:cubicBezTo>
                  <a:cubicBezTo>
                    <a:pt x="2565" y="76"/>
                    <a:pt x="2613" y="105"/>
                    <a:pt x="2651" y="57"/>
                  </a:cubicBezTo>
                  <a:cubicBezTo>
                    <a:pt x="2613" y="0"/>
                    <a:pt x="2613" y="0"/>
                    <a:pt x="2613" y="0"/>
                  </a:cubicBezTo>
                </a:path>
              </a:pathLst>
            </a:custGeom>
            <a:solidFill>
              <a:srgbClr val="4472C4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Freeform 56"/>
            <p:cNvSpPr>
              <a:spLocks noChangeArrowheads="1"/>
            </p:cNvSpPr>
            <p:nvPr/>
          </p:nvSpPr>
          <p:spPr bwMode="auto">
            <a:xfrm>
              <a:off x="15261888" y="7614474"/>
              <a:ext cx="744379" cy="1453823"/>
            </a:xfrm>
            <a:custGeom>
              <a:avLst/>
              <a:gdLst>
                <a:gd name="T0" fmla="*/ 0 w 1498"/>
                <a:gd name="T1" fmla="*/ 2804 h 2929"/>
                <a:gd name="T2" fmla="*/ 0 w 1498"/>
                <a:gd name="T3" fmla="*/ 2804 h 2929"/>
                <a:gd name="T4" fmla="*/ 95 w 1498"/>
                <a:gd name="T5" fmla="*/ 2880 h 2929"/>
                <a:gd name="T6" fmla="*/ 229 w 1498"/>
                <a:gd name="T7" fmla="*/ 2919 h 2929"/>
                <a:gd name="T8" fmla="*/ 324 w 1498"/>
                <a:gd name="T9" fmla="*/ 2909 h 2929"/>
                <a:gd name="T10" fmla="*/ 467 w 1498"/>
                <a:gd name="T11" fmla="*/ 2899 h 2929"/>
                <a:gd name="T12" fmla="*/ 620 w 1498"/>
                <a:gd name="T13" fmla="*/ 2871 h 2929"/>
                <a:gd name="T14" fmla="*/ 620 w 1498"/>
                <a:gd name="T15" fmla="*/ 2871 h 2929"/>
                <a:gd name="T16" fmla="*/ 677 w 1498"/>
                <a:gd name="T17" fmla="*/ 2499 h 2929"/>
                <a:gd name="T18" fmla="*/ 744 w 1498"/>
                <a:gd name="T19" fmla="*/ 2508 h 2929"/>
                <a:gd name="T20" fmla="*/ 706 w 1498"/>
                <a:gd name="T21" fmla="*/ 2432 h 2929"/>
                <a:gd name="T22" fmla="*/ 715 w 1498"/>
                <a:gd name="T23" fmla="*/ 2298 h 2929"/>
                <a:gd name="T24" fmla="*/ 1116 w 1498"/>
                <a:gd name="T25" fmla="*/ 1545 h 2929"/>
                <a:gd name="T26" fmla="*/ 1135 w 1498"/>
                <a:gd name="T27" fmla="*/ 1354 h 2929"/>
                <a:gd name="T28" fmla="*/ 1268 w 1498"/>
                <a:gd name="T29" fmla="*/ 1059 h 2929"/>
                <a:gd name="T30" fmla="*/ 1469 w 1498"/>
                <a:gd name="T31" fmla="*/ 820 h 2929"/>
                <a:gd name="T32" fmla="*/ 1449 w 1498"/>
                <a:gd name="T33" fmla="*/ 677 h 2929"/>
                <a:gd name="T34" fmla="*/ 1469 w 1498"/>
                <a:gd name="T35" fmla="*/ 477 h 2929"/>
                <a:gd name="T36" fmla="*/ 1421 w 1498"/>
                <a:gd name="T37" fmla="*/ 0 h 2929"/>
                <a:gd name="T38" fmla="*/ 1421 w 1498"/>
                <a:gd name="T39" fmla="*/ 0 h 2929"/>
                <a:gd name="T40" fmla="*/ 1182 w 1498"/>
                <a:gd name="T41" fmla="*/ 19 h 2929"/>
                <a:gd name="T42" fmla="*/ 982 w 1498"/>
                <a:gd name="T43" fmla="*/ 58 h 2929"/>
                <a:gd name="T44" fmla="*/ 887 w 1498"/>
                <a:gd name="T45" fmla="*/ 19 h 2929"/>
                <a:gd name="T46" fmla="*/ 763 w 1498"/>
                <a:gd name="T47" fmla="*/ 115 h 2929"/>
                <a:gd name="T48" fmla="*/ 677 w 1498"/>
                <a:gd name="T49" fmla="*/ 115 h 2929"/>
                <a:gd name="T50" fmla="*/ 582 w 1498"/>
                <a:gd name="T51" fmla="*/ 105 h 2929"/>
                <a:gd name="T52" fmla="*/ 486 w 1498"/>
                <a:gd name="T53" fmla="*/ 115 h 2929"/>
                <a:gd name="T54" fmla="*/ 486 w 1498"/>
                <a:gd name="T55" fmla="*/ 115 h 2929"/>
                <a:gd name="T56" fmla="*/ 486 w 1498"/>
                <a:gd name="T57" fmla="*/ 162 h 2929"/>
                <a:gd name="T58" fmla="*/ 477 w 1498"/>
                <a:gd name="T59" fmla="*/ 248 h 2929"/>
                <a:gd name="T60" fmla="*/ 467 w 1498"/>
                <a:gd name="T61" fmla="*/ 343 h 2929"/>
                <a:gd name="T62" fmla="*/ 496 w 1498"/>
                <a:gd name="T63" fmla="*/ 534 h 2929"/>
                <a:gd name="T64" fmla="*/ 563 w 1498"/>
                <a:gd name="T65" fmla="*/ 620 h 2929"/>
                <a:gd name="T66" fmla="*/ 572 w 1498"/>
                <a:gd name="T67" fmla="*/ 734 h 2929"/>
                <a:gd name="T68" fmla="*/ 582 w 1498"/>
                <a:gd name="T69" fmla="*/ 849 h 2929"/>
                <a:gd name="T70" fmla="*/ 610 w 1498"/>
                <a:gd name="T71" fmla="*/ 935 h 2929"/>
                <a:gd name="T72" fmla="*/ 687 w 1498"/>
                <a:gd name="T73" fmla="*/ 963 h 2929"/>
                <a:gd name="T74" fmla="*/ 668 w 1498"/>
                <a:gd name="T75" fmla="*/ 1049 h 2929"/>
                <a:gd name="T76" fmla="*/ 715 w 1498"/>
                <a:gd name="T77" fmla="*/ 1106 h 2929"/>
                <a:gd name="T78" fmla="*/ 801 w 1498"/>
                <a:gd name="T79" fmla="*/ 1373 h 2929"/>
                <a:gd name="T80" fmla="*/ 877 w 1498"/>
                <a:gd name="T81" fmla="*/ 1450 h 2929"/>
                <a:gd name="T82" fmla="*/ 830 w 1498"/>
                <a:gd name="T83" fmla="*/ 1583 h 2929"/>
                <a:gd name="T84" fmla="*/ 773 w 1498"/>
                <a:gd name="T85" fmla="*/ 1679 h 2929"/>
                <a:gd name="T86" fmla="*/ 706 w 1498"/>
                <a:gd name="T87" fmla="*/ 1764 h 2929"/>
                <a:gd name="T88" fmla="*/ 563 w 1498"/>
                <a:gd name="T89" fmla="*/ 1822 h 2929"/>
                <a:gd name="T90" fmla="*/ 534 w 1498"/>
                <a:gd name="T91" fmla="*/ 1993 h 2929"/>
                <a:gd name="T92" fmla="*/ 439 w 1498"/>
                <a:gd name="T93" fmla="*/ 2117 h 2929"/>
                <a:gd name="T94" fmla="*/ 343 w 1498"/>
                <a:gd name="T95" fmla="*/ 2260 h 2929"/>
                <a:gd name="T96" fmla="*/ 277 w 1498"/>
                <a:gd name="T97" fmla="*/ 2413 h 2929"/>
                <a:gd name="T98" fmla="*/ 191 w 1498"/>
                <a:gd name="T99" fmla="*/ 2508 h 2929"/>
                <a:gd name="T100" fmla="*/ 143 w 1498"/>
                <a:gd name="T101" fmla="*/ 2623 h 2929"/>
                <a:gd name="T102" fmla="*/ 76 w 1498"/>
                <a:gd name="T103" fmla="*/ 2699 h 2929"/>
                <a:gd name="T104" fmla="*/ 38 w 1498"/>
                <a:gd name="T105" fmla="*/ 2775 h 2929"/>
                <a:gd name="T106" fmla="*/ 0 w 1498"/>
                <a:gd name="T107" fmla="*/ 2804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8" h="2929">
                  <a:moveTo>
                    <a:pt x="0" y="2804"/>
                  </a:moveTo>
                  <a:lnTo>
                    <a:pt x="0" y="2804"/>
                  </a:lnTo>
                  <a:cubicBezTo>
                    <a:pt x="95" y="2880"/>
                    <a:pt x="95" y="2880"/>
                    <a:pt x="95" y="2880"/>
                  </a:cubicBezTo>
                  <a:cubicBezTo>
                    <a:pt x="143" y="2899"/>
                    <a:pt x="181" y="2919"/>
                    <a:pt x="229" y="2919"/>
                  </a:cubicBezTo>
                  <a:cubicBezTo>
                    <a:pt x="257" y="2919"/>
                    <a:pt x="296" y="2899"/>
                    <a:pt x="324" y="2909"/>
                  </a:cubicBezTo>
                  <a:cubicBezTo>
                    <a:pt x="381" y="2919"/>
                    <a:pt x="410" y="2928"/>
                    <a:pt x="467" y="2899"/>
                  </a:cubicBezTo>
                  <a:cubicBezTo>
                    <a:pt x="506" y="2880"/>
                    <a:pt x="563" y="2871"/>
                    <a:pt x="620" y="2871"/>
                  </a:cubicBezTo>
                  <a:lnTo>
                    <a:pt x="620" y="2871"/>
                  </a:lnTo>
                  <a:cubicBezTo>
                    <a:pt x="620" y="2747"/>
                    <a:pt x="534" y="2585"/>
                    <a:pt x="677" y="2499"/>
                  </a:cubicBezTo>
                  <a:cubicBezTo>
                    <a:pt x="706" y="2489"/>
                    <a:pt x="734" y="2518"/>
                    <a:pt x="744" y="2508"/>
                  </a:cubicBezTo>
                  <a:cubicBezTo>
                    <a:pt x="753" y="2499"/>
                    <a:pt x="706" y="2442"/>
                    <a:pt x="706" y="2432"/>
                  </a:cubicBezTo>
                  <a:cubicBezTo>
                    <a:pt x="687" y="2394"/>
                    <a:pt x="715" y="2337"/>
                    <a:pt x="715" y="2298"/>
                  </a:cubicBezTo>
                  <a:cubicBezTo>
                    <a:pt x="792" y="2051"/>
                    <a:pt x="935" y="1726"/>
                    <a:pt x="1116" y="1545"/>
                  </a:cubicBezTo>
                  <a:cubicBezTo>
                    <a:pt x="1144" y="1517"/>
                    <a:pt x="1135" y="1393"/>
                    <a:pt x="1135" y="1354"/>
                  </a:cubicBezTo>
                  <a:cubicBezTo>
                    <a:pt x="1144" y="1240"/>
                    <a:pt x="1221" y="1145"/>
                    <a:pt x="1268" y="1059"/>
                  </a:cubicBezTo>
                  <a:cubicBezTo>
                    <a:pt x="1326" y="963"/>
                    <a:pt x="1411" y="906"/>
                    <a:pt x="1469" y="820"/>
                  </a:cubicBezTo>
                  <a:cubicBezTo>
                    <a:pt x="1497" y="773"/>
                    <a:pt x="1459" y="725"/>
                    <a:pt x="1449" y="677"/>
                  </a:cubicBezTo>
                  <a:cubicBezTo>
                    <a:pt x="1421" y="601"/>
                    <a:pt x="1431" y="553"/>
                    <a:pt x="1469" y="477"/>
                  </a:cubicBezTo>
                  <a:cubicBezTo>
                    <a:pt x="1440" y="315"/>
                    <a:pt x="1421" y="153"/>
                    <a:pt x="1421" y="0"/>
                  </a:cubicBezTo>
                  <a:lnTo>
                    <a:pt x="1421" y="0"/>
                  </a:lnTo>
                  <a:cubicBezTo>
                    <a:pt x="1354" y="0"/>
                    <a:pt x="1249" y="10"/>
                    <a:pt x="1182" y="19"/>
                  </a:cubicBezTo>
                  <a:cubicBezTo>
                    <a:pt x="1116" y="29"/>
                    <a:pt x="1040" y="67"/>
                    <a:pt x="982" y="58"/>
                  </a:cubicBezTo>
                  <a:cubicBezTo>
                    <a:pt x="944" y="58"/>
                    <a:pt x="915" y="10"/>
                    <a:pt x="887" y="19"/>
                  </a:cubicBezTo>
                  <a:cubicBezTo>
                    <a:pt x="811" y="19"/>
                    <a:pt x="820" y="105"/>
                    <a:pt x="763" y="115"/>
                  </a:cubicBezTo>
                  <a:cubicBezTo>
                    <a:pt x="734" y="124"/>
                    <a:pt x="696" y="105"/>
                    <a:pt x="677" y="115"/>
                  </a:cubicBezTo>
                  <a:cubicBezTo>
                    <a:pt x="639" y="134"/>
                    <a:pt x="620" y="134"/>
                    <a:pt x="582" y="105"/>
                  </a:cubicBezTo>
                  <a:cubicBezTo>
                    <a:pt x="486" y="115"/>
                    <a:pt x="486" y="115"/>
                    <a:pt x="486" y="115"/>
                  </a:cubicBezTo>
                  <a:lnTo>
                    <a:pt x="486" y="115"/>
                  </a:lnTo>
                  <a:cubicBezTo>
                    <a:pt x="486" y="134"/>
                    <a:pt x="486" y="143"/>
                    <a:pt x="486" y="162"/>
                  </a:cubicBezTo>
                  <a:cubicBezTo>
                    <a:pt x="477" y="191"/>
                    <a:pt x="477" y="220"/>
                    <a:pt x="477" y="248"/>
                  </a:cubicBezTo>
                  <a:cubicBezTo>
                    <a:pt x="477" y="286"/>
                    <a:pt x="410" y="286"/>
                    <a:pt x="467" y="343"/>
                  </a:cubicBezTo>
                  <a:cubicBezTo>
                    <a:pt x="563" y="429"/>
                    <a:pt x="458" y="448"/>
                    <a:pt x="496" y="534"/>
                  </a:cubicBezTo>
                  <a:cubicBezTo>
                    <a:pt x="515" y="563"/>
                    <a:pt x="544" y="582"/>
                    <a:pt x="563" y="620"/>
                  </a:cubicBezTo>
                  <a:cubicBezTo>
                    <a:pt x="572" y="649"/>
                    <a:pt x="563" y="696"/>
                    <a:pt x="572" y="734"/>
                  </a:cubicBezTo>
                  <a:cubicBezTo>
                    <a:pt x="601" y="801"/>
                    <a:pt x="572" y="792"/>
                    <a:pt x="582" y="849"/>
                  </a:cubicBezTo>
                  <a:cubicBezTo>
                    <a:pt x="582" y="868"/>
                    <a:pt x="591" y="925"/>
                    <a:pt x="610" y="935"/>
                  </a:cubicBezTo>
                  <a:cubicBezTo>
                    <a:pt x="639" y="944"/>
                    <a:pt x="687" y="916"/>
                    <a:pt x="687" y="963"/>
                  </a:cubicBezTo>
                  <a:cubicBezTo>
                    <a:pt x="687" y="982"/>
                    <a:pt x="668" y="1011"/>
                    <a:pt x="668" y="1049"/>
                  </a:cubicBezTo>
                  <a:cubicBezTo>
                    <a:pt x="668" y="1087"/>
                    <a:pt x="687" y="1087"/>
                    <a:pt x="715" y="1106"/>
                  </a:cubicBezTo>
                  <a:cubicBezTo>
                    <a:pt x="792" y="1126"/>
                    <a:pt x="734" y="1307"/>
                    <a:pt x="801" y="1373"/>
                  </a:cubicBezTo>
                  <a:cubicBezTo>
                    <a:pt x="811" y="1383"/>
                    <a:pt x="897" y="1421"/>
                    <a:pt x="877" y="1450"/>
                  </a:cubicBezTo>
                  <a:cubicBezTo>
                    <a:pt x="839" y="1497"/>
                    <a:pt x="830" y="1517"/>
                    <a:pt x="830" y="1583"/>
                  </a:cubicBezTo>
                  <a:cubicBezTo>
                    <a:pt x="820" y="1612"/>
                    <a:pt x="792" y="1650"/>
                    <a:pt x="773" y="1679"/>
                  </a:cubicBezTo>
                  <a:cubicBezTo>
                    <a:pt x="763" y="1707"/>
                    <a:pt x="744" y="1755"/>
                    <a:pt x="706" y="1764"/>
                  </a:cubicBezTo>
                  <a:cubicBezTo>
                    <a:pt x="639" y="1774"/>
                    <a:pt x="591" y="1707"/>
                    <a:pt x="563" y="1822"/>
                  </a:cubicBezTo>
                  <a:cubicBezTo>
                    <a:pt x="553" y="1879"/>
                    <a:pt x="563" y="1936"/>
                    <a:pt x="534" y="1993"/>
                  </a:cubicBezTo>
                  <a:cubicBezTo>
                    <a:pt x="486" y="2070"/>
                    <a:pt x="439" y="1984"/>
                    <a:pt x="439" y="2117"/>
                  </a:cubicBezTo>
                  <a:cubicBezTo>
                    <a:pt x="439" y="2222"/>
                    <a:pt x="391" y="2194"/>
                    <a:pt x="343" y="2260"/>
                  </a:cubicBezTo>
                  <a:cubicBezTo>
                    <a:pt x="324" y="2298"/>
                    <a:pt x="305" y="2384"/>
                    <a:pt x="277" y="2413"/>
                  </a:cubicBezTo>
                  <a:cubicBezTo>
                    <a:pt x="219" y="2451"/>
                    <a:pt x="210" y="2432"/>
                    <a:pt x="191" y="2508"/>
                  </a:cubicBezTo>
                  <a:cubicBezTo>
                    <a:pt x="181" y="2565"/>
                    <a:pt x="153" y="2585"/>
                    <a:pt x="143" y="2623"/>
                  </a:cubicBezTo>
                  <a:cubicBezTo>
                    <a:pt x="134" y="2661"/>
                    <a:pt x="114" y="2690"/>
                    <a:pt x="76" y="2699"/>
                  </a:cubicBezTo>
                  <a:cubicBezTo>
                    <a:pt x="48" y="2709"/>
                    <a:pt x="48" y="2756"/>
                    <a:pt x="38" y="2775"/>
                  </a:cubicBezTo>
                  <a:cubicBezTo>
                    <a:pt x="29" y="2794"/>
                    <a:pt x="19" y="2804"/>
                    <a:pt x="0" y="280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Freeform 57"/>
            <p:cNvSpPr>
              <a:spLocks noChangeArrowheads="1"/>
            </p:cNvSpPr>
            <p:nvPr/>
          </p:nvSpPr>
          <p:spPr bwMode="auto">
            <a:xfrm>
              <a:off x="15233426" y="7007985"/>
              <a:ext cx="866982" cy="672175"/>
            </a:xfrm>
            <a:custGeom>
              <a:avLst/>
              <a:gdLst>
                <a:gd name="T0" fmla="*/ 1287 w 1746"/>
                <a:gd name="T1" fmla="*/ 20 h 1355"/>
                <a:gd name="T2" fmla="*/ 1287 w 1746"/>
                <a:gd name="T3" fmla="*/ 20 h 1355"/>
                <a:gd name="T4" fmla="*/ 1268 w 1746"/>
                <a:gd name="T5" fmla="*/ 58 h 1355"/>
                <a:gd name="T6" fmla="*/ 1259 w 1746"/>
                <a:gd name="T7" fmla="*/ 115 h 1355"/>
                <a:gd name="T8" fmla="*/ 1268 w 1746"/>
                <a:gd name="T9" fmla="*/ 162 h 1355"/>
                <a:gd name="T10" fmla="*/ 1335 w 1746"/>
                <a:gd name="T11" fmla="*/ 162 h 1355"/>
                <a:gd name="T12" fmla="*/ 1344 w 1746"/>
                <a:gd name="T13" fmla="*/ 115 h 1355"/>
                <a:gd name="T14" fmla="*/ 1392 w 1746"/>
                <a:gd name="T15" fmla="*/ 96 h 1355"/>
                <a:gd name="T16" fmla="*/ 1478 w 1746"/>
                <a:gd name="T17" fmla="*/ 124 h 1355"/>
                <a:gd name="T18" fmla="*/ 1478 w 1746"/>
                <a:gd name="T19" fmla="*/ 124 h 1355"/>
                <a:gd name="T20" fmla="*/ 1583 w 1746"/>
                <a:gd name="T21" fmla="*/ 277 h 1355"/>
                <a:gd name="T22" fmla="*/ 1650 w 1746"/>
                <a:gd name="T23" fmla="*/ 400 h 1355"/>
                <a:gd name="T24" fmla="*/ 1707 w 1746"/>
                <a:gd name="T25" fmla="*/ 524 h 1355"/>
                <a:gd name="T26" fmla="*/ 1573 w 1746"/>
                <a:gd name="T27" fmla="*/ 791 h 1355"/>
                <a:gd name="T28" fmla="*/ 1506 w 1746"/>
                <a:gd name="T29" fmla="*/ 982 h 1355"/>
                <a:gd name="T30" fmla="*/ 1478 w 1746"/>
                <a:gd name="T31" fmla="*/ 1220 h 1355"/>
                <a:gd name="T32" fmla="*/ 1478 w 1746"/>
                <a:gd name="T33" fmla="*/ 1220 h 1355"/>
                <a:gd name="T34" fmla="*/ 1239 w 1746"/>
                <a:gd name="T35" fmla="*/ 1239 h 1355"/>
                <a:gd name="T36" fmla="*/ 1039 w 1746"/>
                <a:gd name="T37" fmla="*/ 1278 h 1355"/>
                <a:gd name="T38" fmla="*/ 944 w 1746"/>
                <a:gd name="T39" fmla="*/ 1239 h 1355"/>
                <a:gd name="T40" fmla="*/ 820 w 1746"/>
                <a:gd name="T41" fmla="*/ 1335 h 1355"/>
                <a:gd name="T42" fmla="*/ 734 w 1746"/>
                <a:gd name="T43" fmla="*/ 1335 h 1355"/>
                <a:gd name="T44" fmla="*/ 639 w 1746"/>
                <a:gd name="T45" fmla="*/ 1325 h 1355"/>
                <a:gd name="T46" fmla="*/ 543 w 1746"/>
                <a:gd name="T47" fmla="*/ 1335 h 1355"/>
                <a:gd name="T48" fmla="*/ 543 w 1746"/>
                <a:gd name="T49" fmla="*/ 1335 h 1355"/>
                <a:gd name="T50" fmla="*/ 391 w 1746"/>
                <a:gd name="T51" fmla="*/ 1201 h 1355"/>
                <a:gd name="T52" fmla="*/ 305 w 1746"/>
                <a:gd name="T53" fmla="*/ 1115 h 1355"/>
                <a:gd name="T54" fmla="*/ 219 w 1746"/>
                <a:gd name="T55" fmla="*/ 1049 h 1355"/>
                <a:gd name="T56" fmla="*/ 200 w 1746"/>
                <a:gd name="T57" fmla="*/ 953 h 1355"/>
                <a:gd name="T58" fmla="*/ 152 w 1746"/>
                <a:gd name="T59" fmla="*/ 858 h 1355"/>
                <a:gd name="T60" fmla="*/ 152 w 1746"/>
                <a:gd name="T61" fmla="*/ 657 h 1355"/>
                <a:gd name="T62" fmla="*/ 0 w 1746"/>
                <a:gd name="T63" fmla="*/ 467 h 1355"/>
                <a:gd name="T64" fmla="*/ 57 w 1746"/>
                <a:gd name="T65" fmla="*/ 381 h 1355"/>
                <a:gd name="T66" fmla="*/ 29 w 1746"/>
                <a:gd name="T67" fmla="*/ 267 h 1355"/>
                <a:gd name="T68" fmla="*/ 86 w 1746"/>
                <a:gd name="T69" fmla="*/ 229 h 1355"/>
                <a:gd name="T70" fmla="*/ 162 w 1746"/>
                <a:gd name="T71" fmla="*/ 220 h 1355"/>
                <a:gd name="T72" fmla="*/ 162 w 1746"/>
                <a:gd name="T73" fmla="*/ 220 h 1355"/>
                <a:gd name="T74" fmla="*/ 238 w 1746"/>
                <a:gd name="T75" fmla="*/ 306 h 1355"/>
                <a:gd name="T76" fmla="*/ 391 w 1746"/>
                <a:gd name="T77" fmla="*/ 191 h 1355"/>
                <a:gd name="T78" fmla="*/ 553 w 1746"/>
                <a:gd name="T79" fmla="*/ 267 h 1355"/>
                <a:gd name="T80" fmla="*/ 715 w 1746"/>
                <a:gd name="T81" fmla="*/ 267 h 1355"/>
                <a:gd name="T82" fmla="*/ 915 w 1746"/>
                <a:gd name="T83" fmla="*/ 191 h 1355"/>
                <a:gd name="T84" fmla="*/ 1087 w 1746"/>
                <a:gd name="T85" fmla="*/ 29 h 1355"/>
                <a:gd name="T86" fmla="*/ 1135 w 1746"/>
                <a:gd name="T87" fmla="*/ 0 h 1355"/>
                <a:gd name="T88" fmla="*/ 1173 w 1746"/>
                <a:gd name="T89" fmla="*/ 20 h 1355"/>
                <a:gd name="T90" fmla="*/ 1201 w 1746"/>
                <a:gd name="T91" fmla="*/ 10 h 1355"/>
                <a:gd name="T92" fmla="*/ 1221 w 1746"/>
                <a:gd name="T93" fmla="*/ 10 h 1355"/>
                <a:gd name="T94" fmla="*/ 1287 w 1746"/>
                <a:gd name="T95" fmla="*/ 2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6" h="1355">
                  <a:moveTo>
                    <a:pt x="1287" y="20"/>
                  </a:moveTo>
                  <a:lnTo>
                    <a:pt x="1287" y="20"/>
                  </a:lnTo>
                  <a:cubicBezTo>
                    <a:pt x="1278" y="29"/>
                    <a:pt x="1268" y="48"/>
                    <a:pt x="1268" y="58"/>
                  </a:cubicBezTo>
                  <a:cubicBezTo>
                    <a:pt x="1268" y="77"/>
                    <a:pt x="1259" y="96"/>
                    <a:pt x="1259" y="115"/>
                  </a:cubicBezTo>
                  <a:cubicBezTo>
                    <a:pt x="1259" y="134"/>
                    <a:pt x="1268" y="153"/>
                    <a:pt x="1268" y="162"/>
                  </a:cubicBezTo>
                  <a:cubicBezTo>
                    <a:pt x="1287" y="172"/>
                    <a:pt x="1325" y="172"/>
                    <a:pt x="1335" y="162"/>
                  </a:cubicBezTo>
                  <a:cubicBezTo>
                    <a:pt x="1344" y="144"/>
                    <a:pt x="1335" y="124"/>
                    <a:pt x="1344" y="115"/>
                  </a:cubicBezTo>
                  <a:cubicBezTo>
                    <a:pt x="1364" y="86"/>
                    <a:pt x="1373" y="105"/>
                    <a:pt x="1392" y="96"/>
                  </a:cubicBezTo>
                  <a:cubicBezTo>
                    <a:pt x="1411" y="96"/>
                    <a:pt x="1468" y="105"/>
                    <a:pt x="1478" y="124"/>
                  </a:cubicBezTo>
                  <a:lnTo>
                    <a:pt x="1478" y="124"/>
                  </a:lnTo>
                  <a:cubicBezTo>
                    <a:pt x="1459" y="153"/>
                    <a:pt x="1564" y="258"/>
                    <a:pt x="1583" y="277"/>
                  </a:cubicBezTo>
                  <a:cubicBezTo>
                    <a:pt x="1640" y="315"/>
                    <a:pt x="1678" y="315"/>
                    <a:pt x="1650" y="400"/>
                  </a:cubicBezTo>
                  <a:cubicBezTo>
                    <a:pt x="1611" y="495"/>
                    <a:pt x="1745" y="448"/>
                    <a:pt x="1707" y="524"/>
                  </a:cubicBezTo>
                  <a:cubicBezTo>
                    <a:pt x="1669" y="619"/>
                    <a:pt x="1573" y="677"/>
                    <a:pt x="1573" y="791"/>
                  </a:cubicBezTo>
                  <a:cubicBezTo>
                    <a:pt x="1583" y="848"/>
                    <a:pt x="1516" y="924"/>
                    <a:pt x="1506" y="982"/>
                  </a:cubicBezTo>
                  <a:cubicBezTo>
                    <a:pt x="1488" y="1068"/>
                    <a:pt x="1478" y="1144"/>
                    <a:pt x="1478" y="1220"/>
                  </a:cubicBezTo>
                  <a:lnTo>
                    <a:pt x="1478" y="1220"/>
                  </a:lnTo>
                  <a:cubicBezTo>
                    <a:pt x="1411" y="1220"/>
                    <a:pt x="1306" y="1230"/>
                    <a:pt x="1239" y="1239"/>
                  </a:cubicBezTo>
                  <a:cubicBezTo>
                    <a:pt x="1173" y="1249"/>
                    <a:pt x="1097" y="1287"/>
                    <a:pt x="1039" y="1278"/>
                  </a:cubicBezTo>
                  <a:cubicBezTo>
                    <a:pt x="1001" y="1278"/>
                    <a:pt x="972" y="1230"/>
                    <a:pt x="944" y="1239"/>
                  </a:cubicBezTo>
                  <a:cubicBezTo>
                    <a:pt x="868" y="1239"/>
                    <a:pt x="877" y="1325"/>
                    <a:pt x="820" y="1335"/>
                  </a:cubicBezTo>
                  <a:cubicBezTo>
                    <a:pt x="791" y="1344"/>
                    <a:pt x="753" y="1325"/>
                    <a:pt x="734" y="1335"/>
                  </a:cubicBezTo>
                  <a:cubicBezTo>
                    <a:pt x="696" y="1354"/>
                    <a:pt x="677" y="1354"/>
                    <a:pt x="639" y="1325"/>
                  </a:cubicBezTo>
                  <a:cubicBezTo>
                    <a:pt x="543" y="1335"/>
                    <a:pt x="543" y="1335"/>
                    <a:pt x="543" y="1335"/>
                  </a:cubicBezTo>
                  <a:lnTo>
                    <a:pt x="543" y="1335"/>
                  </a:lnTo>
                  <a:cubicBezTo>
                    <a:pt x="515" y="1287"/>
                    <a:pt x="429" y="1239"/>
                    <a:pt x="391" y="1201"/>
                  </a:cubicBezTo>
                  <a:cubicBezTo>
                    <a:pt x="343" y="1173"/>
                    <a:pt x="314" y="1182"/>
                    <a:pt x="305" y="1115"/>
                  </a:cubicBezTo>
                  <a:cubicBezTo>
                    <a:pt x="296" y="1068"/>
                    <a:pt x="229" y="1087"/>
                    <a:pt x="219" y="1049"/>
                  </a:cubicBezTo>
                  <a:cubicBezTo>
                    <a:pt x="200" y="1020"/>
                    <a:pt x="210" y="991"/>
                    <a:pt x="200" y="953"/>
                  </a:cubicBezTo>
                  <a:cubicBezTo>
                    <a:pt x="191" y="915"/>
                    <a:pt x="162" y="886"/>
                    <a:pt x="152" y="858"/>
                  </a:cubicBezTo>
                  <a:cubicBezTo>
                    <a:pt x="143" y="791"/>
                    <a:pt x="152" y="724"/>
                    <a:pt x="152" y="657"/>
                  </a:cubicBezTo>
                  <a:cubicBezTo>
                    <a:pt x="152" y="553"/>
                    <a:pt x="38" y="553"/>
                    <a:pt x="0" y="467"/>
                  </a:cubicBezTo>
                  <a:cubicBezTo>
                    <a:pt x="19" y="429"/>
                    <a:pt x="67" y="429"/>
                    <a:pt x="57" y="381"/>
                  </a:cubicBezTo>
                  <a:cubicBezTo>
                    <a:pt x="57" y="343"/>
                    <a:pt x="9" y="287"/>
                    <a:pt x="29" y="267"/>
                  </a:cubicBezTo>
                  <a:cubicBezTo>
                    <a:pt x="47" y="249"/>
                    <a:pt x="57" y="229"/>
                    <a:pt x="86" y="229"/>
                  </a:cubicBezTo>
                  <a:cubicBezTo>
                    <a:pt x="124" y="229"/>
                    <a:pt x="162" y="296"/>
                    <a:pt x="162" y="220"/>
                  </a:cubicBezTo>
                  <a:lnTo>
                    <a:pt x="162" y="220"/>
                  </a:lnTo>
                  <a:cubicBezTo>
                    <a:pt x="238" y="306"/>
                    <a:pt x="238" y="306"/>
                    <a:pt x="238" y="306"/>
                  </a:cubicBezTo>
                  <a:cubicBezTo>
                    <a:pt x="324" y="400"/>
                    <a:pt x="343" y="258"/>
                    <a:pt x="391" y="191"/>
                  </a:cubicBezTo>
                  <a:cubicBezTo>
                    <a:pt x="429" y="153"/>
                    <a:pt x="496" y="267"/>
                    <a:pt x="553" y="267"/>
                  </a:cubicBezTo>
                  <a:cubicBezTo>
                    <a:pt x="629" y="267"/>
                    <a:pt x="648" y="296"/>
                    <a:pt x="715" y="267"/>
                  </a:cubicBezTo>
                  <a:cubicBezTo>
                    <a:pt x="772" y="239"/>
                    <a:pt x="915" y="287"/>
                    <a:pt x="915" y="191"/>
                  </a:cubicBezTo>
                  <a:cubicBezTo>
                    <a:pt x="915" y="96"/>
                    <a:pt x="1020" y="67"/>
                    <a:pt x="1087" y="29"/>
                  </a:cubicBezTo>
                  <a:cubicBezTo>
                    <a:pt x="1106" y="20"/>
                    <a:pt x="1125" y="0"/>
                    <a:pt x="1135" y="0"/>
                  </a:cubicBezTo>
                  <a:cubicBezTo>
                    <a:pt x="1154" y="10"/>
                    <a:pt x="1163" y="20"/>
                    <a:pt x="1173" y="20"/>
                  </a:cubicBezTo>
                  <a:cubicBezTo>
                    <a:pt x="1192" y="20"/>
                    <a:pt x="1192" y="10"/>
                    <a:pt x="1201" y="10"/>
                  </a:cubicBezTo>
                  <a:cubicBezTo>
                    <a:pt x="1211" y="10"/>
                    <a:pt x="1211" y="10"/>
                    <a:pt x="1221" y="10"/>
                  </a:cubicBezTo>
                  <a:cubicBezTo>
                    <a:pt x="1287" y="20"/>
                    <a:pt x="1287" y="20"/>
                    <a:pt x="1287" y="2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Freeform 58"/>
            <p:cNvSpPr>
              <a:spLocks noChangeArrowheads="1"/>
            </p:cNvSpPr>
            <p:nvPr/>
          </p:nvSpPr>
          <p:spPr bwMode="auto">
            <a:xfrm>
              <a:off x="17400882" y="7032069"/>
              <a:ext cx="735621" cy="884555"/>
            </a:xfrm>
            <a:custGeom>
              <a:avLst/>
              <a:gdLst>
                <a:gd name="T0" fmla="*/ 964 w 1480"/>
                <a:gd name="T1" fmla="*/ 1782 h 1783"/>
                <a:gd name="T2" fmla="*/ 964 w 1480"/>
                <a:gd name="T3" fmla="*/ 1782 h 1783"/>
                <a:gd name="T4" fmla="*/ 1068 w 1480"/>
                <a:gd name="T5" fmla="*/ 1754 h 1783"/>
                <a:gd name="T6" fmla="*/ 1145 w 1480"/>
                <a:gd name="T7" fmla="*/ 1649 h 1783"/>
                <a:gd name="T8" fmla="*/ 1097 w 1480"/>
                <a:gd name="T9" fmla="*/ 1487 h 1783"/>
                <a:gd name="T10" fmla="*/ 1088 w 1480"/>
                <a:gd name="T11" fmla="*/ 1325 h 1783"/>
                <a:gd name="T12" fmla="*/ 1212 w 1480"/>
                <a:gd name="T13" fmla="*/ 1191 h 1783"/>
                <a:gd name="T14" fmla="*/ 1231 w 1480"/>
                <a:gd name="T15" fmla="*/ 1067 h 1783"/>
                <a:gd name="T16" fmla="*/ 1383 w 1480"/>
                <a:gd name="T17" fmla="*/ 981 h 1783"/>
                <a:gd name="T18" fmla="*/ 1383 w 1480"/>
                <a:gd name="T19" fmla="*/ 981 h 1783"/>
                <a:gd name="T20" fmla="*/ 1440 w 1480"/>
                <a:gd name="T21" fmla="*/ 886 h 1783"/>
                <a:gd name="T22" fmla="*/ 1383 w 1480"/>
                <a:gd name="T23" fmla="*/ 705 h 1783"/>
                <a:gd name="T24" fmla="*/ 1374 w 1480"/>
                <a:gd name="T25" fmla="*/ 619 h 1783"/>
                <a:gd name="T26" fmla="*/ 1393 w 1480"/>
                <a:gd name="T27" fmla="*/ 543 h 1783"/>
                <a:gd name="T28" fmla="*/ 1335 w 1480"/>
                <a:gd name="T29" fmla="*/ 447 h 1783"/>
                <a:gd name="T30" fmla="*/ 1240 w 1480"/>
                <a:gd name="T31" fmla="*/ 333 h 1783"/>
                <a:gd name="T32" fmla="*/ 1173 w 1480"/>
                <a:gd name="T33" fmla="*/ 134 h 1783"/>
                <a:gd name="T34" fmla="*/ 1097 w 1480"/>
                <a:gd name="T35" fmla="*/ 19 h 1783"/>
                <a:gd name="T36" fmla="*/ 1097 w 1480"/>
                <a:gd name="T37" fmla="*/ 19 h 1783"/>
                <a:gd name="T38" fmla="*/ 840 w 1480"/>
                <a:gd name="T39" fmla="*/ 76 h 1783"/>
                <a:gd name="T40" fmla="*/ 706 w 1480"/>
                <a:gd name="T41" fmla="*/ 29 h 1783"/>
                <a:gd name="T42" fmla="*/ 611 w 1480"/>
                <a:gd name="T43" fmla="*/ 96 h 1783"/>
                <a:gd name="T44" fmla="*/ 487 w 1480"/>
                <a:gd name="T45" fmla="*/ 10 h 1783"/>
                <a:gd name="T46" fmla="*/ 487 w 1480"/>
                <a:gd name="T47" fmla="*/ 10 h 1783"/>
                <a:gd name="T48" fmla="*/ 420 w 1480"/>
                <a:gd name="T49" fmla="*/ 48 h 1783"/>
                <a:gd name="T50" fmla="*/ 353 w 1480"/>
                <a:gd name="T51" fmla="*/ 76 h 1783"/>
                <a:gd name="T52" fmla="*/ 306 w 1480"/>
                <a:gd name="T53" fmla="*/ 67 h 1783"/>
                <a:gd name="T54" fmla="*/ 229 w 1480"/>
                <a:gd name="T55" fmla="*/ 143 h 1783"/>
                <a:gd name="T56" fmla="*/ 67 w 1480"/>
                <a:gd name="T57" fmla="*/ 239 h 1783"/>
                <a:gd name="T58" fmla="*/ 67 w 1480"/>
                <a:gd name="T59" fmla="*/ 239 h 1783"/>
                <a:gd name="T60" fmla="*/ 0 w 1480"/>
                <a:gd name="T61" fmla="*/ 314 h 1783"/>
                <a:gd name="T62" fmla="*/ 0 w 1480"/>
                <a:gd name="T63" fmla="*/ 314 h 1783"/>
                <a:gd name="T64" fmla="*/ 48 w 1480"/>
                <a:gd name="T65" fmla="*/ 438 h 1783"/>
                <a:gd name="T66" fmla="*/ 105 w 1480"/>
                <a:gd name="T67" fmla="*/ 505 h 1783"/>
                <a:gd name="T68" fmla="*/ 191 w 1480"/>
                <a:gd name="T69" fmla="*/ 657 h 1783"/>
                <a:gd name="T70" fmla="*/ 229 w 1480"/>
                <a:gd name="T71" fmla="*/ 867 h 1783"/>
                <a:gd name="T72" fmla="*/ 172 w 1480"/>
                <a:gd name="T73" fmla="*/ 1086 h 1783"/>
                <a:gd name="T74" fmla="*/ 172 w 1480"/>
                <a:gd name="T75" fmla="*/ 1086 h 1783"/>
                <a:gd name="T76" fmla="*/ 191 w 1480"/>
                <a:gd name="T77" fmla="*/ 1105 h 1783"/>
                <a:gd name="T78" fmla="*/ 363 w 1480"/>
                <a:gd name="T79" fmla="*/ 1268 h 1783"/>
                <a:gd name="T80" fmla="*/ 515 w 1480"/>
                <a:gd name="T81" fmla="*/ 1372 h 1783"/>
                <a:gd name="T82" fmla="*/ 706 w 1480"/>
                <a:gd name="T83" fmla="*/ 1515 h 1783"/>
                <a:gd name="T84" fmla="*/ 897 w 1480"/>
                <a:gd name="T85" fmla="*/ 1706 h 1783"/>
                <a:gd name="T86" fmla="*/ 964 w 1480"/>
                <a:gd name="T87" fmla="*/ 1782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0" h="1783">
                  <a:moveTo>
                    <a:pt x="964" y="1782"/>
                  </a:moveTo>
                  <a:lnTo>
                    <a:pt x="964" y="1782"/>
                  </a:lnTo>
                  <a:cubicBezTo>
                    <a:pt x="1068" y="1754"/>
                    <a:pt x="1068" y="1754"/>
                    <a:pt x="1068" y="1754"/>
                  </a:cubicBezTo>
                  <a:cubicBezTo>
                    <a:pt x="1088" y="1744"/>
                    <a:pt x="1135" y="1678"/>
                    <a:pt x="1145" y="1649"/>
                  </a:cubicBezTo>
                  <a:cubicBezTo>
                    <a:pt x="1183" y="1582"/>
                    <a:pt x="1050" y="1563"/>
                    <a:pt x="1097" y="1487"/>
                  </a:cubicBezTo>
                  <a:cubicBezTo>
                    <a:pt x="1126" y="1458"/>
                    <a:pt x="1078" y="1382"/>
                    <a:pt x="1088" y="1325"/>
                  </a:cubicBezTo>
                  <a:cubicBezTo>
                    <a:pt x="1097" y="1220"/>
                    <a:pt x="1278" y="1344"/>
                    <a:pt x="1212" y="1191"/>
                  </a:cubicBezTo>
                  <a:cubicBezTo>
                    <a:pt x="1193" y="1134"/>
                    <a:pt x="1193" y="1105"/>
                    <a:pt x="1231" y="1067"/>
                  </a:cubicBezTo>
                  <a:cubicBezTo>
                    <a:pt x="1269" y="1039"/>
                    <a:pt x="1345" y="1001"/>
                    <a:pt x="1383" y="981"/>
                  </a:cubicBezTo>
                  <a:lnTo>
                    <a:pt x="1383" y="981"/>
                  </a:lnTo>
                  <a:cubicBezTo>
                    <a:pt x="1412" y="953"/>
                    <a:pt x="1479" y="924"/>
                    <a:pt x="1440" y="886"/>
                  </a:cubicBezTo>
                  <a:cubicBezTo>
                    <a:pt x="1364" y="810"/>
                    <a:pt x="1393" y="800"/>
                    <a:pt x="1383" y="705"/>
                  </a:cubicBezTo>
                  <a:cubicBezTo>
                    <a:pt x="1383" y="676"/>
                    <a:pt x="1374" y="648"/>
                    <a:pt x="1374" y="619"/>
                  </a:cubicBezTo>
                  <a:cubicBezTo>
                    <a:pt x="1364" y="590"/>
                    <a:pt x="1450" y="571"/>
                    <a:pt x="1393" y="543"/>
                  </a:cubicBezTo>
                  <a:cubicBezTo>
                    <a:pt x="1364" y="524"/>
                    <a:pt x="1355" y="486"/>
                    <a:pt x="1335" y="447"/>
                  </a:cubicBezTo>
                  <a:cubicBezTo>
                    <a:pt x="1317" y="400"/>
                    <a:pt x="1269" y="400"/>
                    <a:pt x="1240" y="333"/>
                  </a:cubicBezTo>
                  <a:cubicBezTo>
                    <a:pt x="1212" y="277"/>
                    <a:pt x="1193" y="201"/>
                    <a:pt x="1173" y="134"/>
                  </a:cubicBezTo>
                  <a:cubicBezTo>
                    <a:pt x="1154" y="105"/>
                    <a:pt x="1107" y="57"/>
                    <a:pt x="1097" y="19"/>
                  </a:cubicBezTo>
                  <a:lnTo>
                    <a:pt x="1097" y="19"/>
                  </a:lnTo>
                  <a:cubicBezTo>
                    <a:pt x="1050" y="57"/>
                    <a:pt x="897" y="96"/>
                    <a:pt x="840" y="76"/>
                  </a:cubicBezTo>
                  <a:cubicBezTo>
                    <a:pt x="792" y="57"/>
                    <a:pt x="763" y="0"/>
                    <a:pt x="706" y="29"/>
                  </a:cubicBezTo>
                  <a:cubicBezTo>
                    <a:pt x="668" y="48"/>
                    <a:pt x="659" y="96"/>
                    <a:pt x="611" y="96"/>
                  </a:cubicBezTo>
                  <a:cubicBezTo>
                    <a:pt x="544" y="96"/>
                    <a:pt x="554" y="29"/>
                    <a:pt x="487" y="10"/>
                  </a:cubicBezTo>
                  <a:lnTo>
                    <a:pt x="487" y="10"/>
                  </a:lnTo>
                  <a:cubicBezTo>
                    <a:pt x="420" y="48"/>
                    <a:pt x="420" y="48"/>
                    <a:pt x="420" y="48"/>
                  </a:cubicBezTo>
                  <a:cubicBezTo>
                    <a:pt x="401" y="57"/>
                    <a:pt x="382" y="76"/>
                    <a:pt x="353" y="76"/>
                  </a:cubicBezTo>
                  <a:cubicBezTo>
                    <a:pt x="334" y="76"/>
                    <a:pt x="325" y="67"/>
                    <a:pt x="306" y="67"/>
                  </a:cubicBezTo>
                  <a:cubicBezTo>
                    <a:pt x="277" y="67"/>
                    <a:pt x="239" y="114"/>
                    <a:pt x="229" y="143"/>
                  </a:cubicBezTo>
                  <a:cubicBezTo>
                    <a:pt x="191" y="210"/>
                    <a:pt x="153" y="258"/>
                    <a:pt x="67" y="239"/>
                  </a:cubicBezTo>
                  <a:lnTo>
                    <a:pt x="67" y="239"/>
                  </a:lnTo>
                  <a:cubicBezTo>
                    <a:pt x="0" y="314"/>
                    <a:pt x="0" y="314"/>
                    <a:pt x="0" y="314"/>
                  </a:cubicBezTo>
                  <a:lnTo>
                    <a:pt x="0" y="314"/>
                  </a:lnTo>
                  <a:cubicBezTo>
                    <a:pt x="20" y="342"/>
                    <a:pt x="20" y="428"/>
                    <a:pt x="48" y="438"/>
                  </a:cubicBezTo>
                  <a:cubicBezTo>
                    <a:pt x="77" y="457"/>
                    <a:pt x="125" y="457"/>
                    <a:pt x="105" y="505"/>
                  </a:cubicBezTo>
                  <a:cubicBezTo>
                    <a:pt x="77" y="600"/>
                    <a:pt x="143" y="590"/>
                    <a:pt x="191" y="657"/>
                  </a:cubicBezTo>
                  <a:cubicBezTo>
                    <a:pt x="229" y="714"/>
                    <a:pt x="220" y="791"/>
                    <a:pt x="229" y="867"/>
                  </a:cubicBezTo>
                  <a:cubicBezTo>
                    <a:pt x="172" y="1086"/>
                    <a:pt x="172" y="1086"/>
                    <a:pt x="172" y="1086"/>
                  </a:cubicBezTo>
                  <a:lnTo>
                    <a:pt x="172" y="1086"/>
                  </a:lnTo>
                  <a:cubicBezTo>
                    <a:pt x="182" y="1096"/>
                    <a:pt x="182" y="1096"/>
                    <a:pt x="191" y="1105"/>
                  </a:cubicBezTo>
                  <a:cubicBezTo>
                    <a:pt x="267" y="1153"/>
                    <a:pt x="306" y="1239"/>
                    <a:pt x="363" y="1268"/>
                  </a:cubicBezTo>
                  <a:cubicBezTo>
                    <a:pt x="430" y="1315"/>
                    <a:pt x="420" y="1353"/>
                    <a:pt x="515" y="1372"/>
                  </a:cubicBezTo>
                  <a:cubicBezTo>
                    <a:pt x="573" y="1392"/>
                    <a:pt x="649" y="1477"/>
                    <a:pt x="706" y="1515"/>
                  </a:cubicBezTo>
                  <a:cubicBezTo>
                    <a:pt x="773" y="1563"/>
                    <a:pt x="830" y="1649"/>
                    <a:pt x="897" y="1706"/>
                  </a:cubicBezTo>
                  <a:cubicBezTo>
                    <a:pt x="926" y="1744"/>
                    <a:pt x="954" y="1764"/>
                    <a:pt x="964" y="178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Freeform 59"/>
            <p:cNvSpPr>
              <a:spLocks noChangeArrowheads="1"/>
            </p:cNvSpPr>
            <p:nvPr/>
          </p:nvSpPr>
          <p:spPr bwMode="auto">
            <a:xfrm>
              <a:off x="16822894" y="7178765"/>
              <a:ext cx="691834" cy="497015"/>
            </a:xfrm>
            <a:custGeom>
              <a:avLst/>
              <a:gdLst>
                <a:gd name="T0" fmla="*/ 0 w 1392"/>
                <a:gd name="T1" fmla="*/ 868 h 1002"/>
                <a:gd name="T2" fmla="*/ 0 w 1392"/>
                <a:gd name="T3" fmla="*/ 868 h 1002"/>
                <a:gd name="T4" fmla="*/ 10 w 1392"/>
                <a:gd name="T5" fmla="*/ 725 h 1002"/>
                <a:gd name="T6" fmla="*/ 105 w 1392"/>
                <a:gd name="T7" fmla="*/ 572 h 1002"/>
                <a:gd name="T8" fmla="*/ 153 w 1392"/>
                <a:gd name="T9" fmla="*/ 295 h 1002"/>
                <a:gd name="T10" fmla="*/ 315 w 1392"/>
                <a:gd name="T11" fmla="*/ 200 h 1002"/>
                <a:gd name="T12" fmla="*/ 467 w 1392"/>
                <a:gd name="T13" fmla="*/ 143 h 1002"/>
                <a:gd name="T14" fmla="*/ 744 w 1392"/>
                <a:gd name="T15" fmla="*/ 181 h 1002"/>
                <a:gd name="T16" fmla="*/ 933 w 1392"/>
                <a:gd name="T17" fmla="*/ 124 h 1002"/>
                <a:gd name="T18" fmla="*/ 1048 w 1392"/>
                <a:gd name="T19" fmla="*/ 0 h 1002"/>
                <a:gd name="T20" fmla="*/ 1162 w 1392"/>
                <a:gd name="T21" fmla="*/ 19 h 1002"/>
                <a:gd name="T22" fmla="*/ 1162 w 1392"/>
                <a:gd name="T23" fmla="*/ 19 h 1002"/>
                <a:gd name="T24" fmla="*/ 1210 w 1392"/>
                <a:gd name="T25" fmla="*/ 143 h 1002"/>
                <a:gd name="T26" fmla="*/ 1267 w 1392"/>
                <a:gd name="T27" fmla="*/ 210 h 1002"/>
                <a:gd name="T28" fmla="*/ 1353 w 1392"/>
                <a:gd name="T29" fmla="*/ 362 h 1002"/>
                <a:gd name="T30" fmla="*/ 1391 w 1392"/>
                <a:gd name="T31" fmla="*/ 572 h 1002"/>
                <a:gd name="T32" fmla="*/ 1334 w 1392"/>
                <a:gd name="T33" fmla="*/ 791 h 1002"/>
                <a:gd name="T34" fmla="*/ 1334 w 1392"/>
                <a:gd name="T35" fmla="*/ 791 h 1002"/>
                <a:gd name="T36" fmla="*/ 1086 w 1392"/>
                <a:gd name="T37" fmla="*/ 877 h 1002"/>
                <a:gd name="T38" fmla="*/ 943 w 1392"/>
                <a:gd name="T39" fmla="*/ 915 h 1002"/>
                <a:gd name="T40" fmla="*/ 858 w 1392"/>
                <a:gd name="T41" fmla="*/ 906 h 1002"/>
                <a:gd name="T42" fmla="*/ 734 w 1392"/>
                <a:gd name="T43" fmla="*/ 992 h 1002"/>
                <a:gd name="T44" fmla="*/ 591 w 1392"/>
                <a:gd name="T45" fmla="*/ 915 h 1002"/>
                <a:gd name="T46" fmla="*/ 219 w 1392"/>
                <a:gd name="T47" fmla="*/ 810 h 1002"/>
                <a:gd name="T48" fmla="*/ 0 w 1392"/>
                <a:gd name="T49" fmla="*/ 868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2" h="1002">
                  <a:moveTo>
                    <a:pt x="0" y="868"/>
                  </a:moveTo>
                  <a:lnTo>
                    <a:pt x="0" y="868"/>
                  </a:lnTo>
                  <a:cubicBezTo>
                    <a:pt x="10" y="725"/>
                    <a:pt x="10" y="725"/>
                    <a:pt x="10" y="725"/>
                  </a:cubicBezTo>
                  <a:cubicBezTo>
                    <a:pt x="48" y="667"/>
                    <a:pt x="57" y="629"/>
                    <a:pt x="105" y="572"/>
                  </a:cubicBezTo>
                  <a:cubicBezTo>
                    <a:pt x="172" y="505"/>
                    <a:pt x="153" y="381"/>
                    <a:pt x="153" y="295"/>
                  </a:cubicBezTo>
                  <a:cubicBezTo>
                    <a:pt x="153" y="191"/>
                    <a:pt x="258" y="267"/>
                    <a:pt x="315" y="200"/>
                  </a:cubicBezTo>
                  <a:cubicBezTo>
                    <a:pt x="372" y="133"/>
                    <a:pt x="400" y="172"/>
                    <a:pt x="467" y="143"/>
                  </a:cubicBezTo>
                  <a:cubicBezTo>
                    <a:pt x="601" y="95"/>
                    <a:pt x="620" y="219"/>
                    <a:pt x="744" y="181"/>
                  </a:cubicBezTo>
                  <a:cubicBezTo>
                    <a:pt x="801" y="172"/>
                    <a:pt x="876" y="162"/>
                    <a:pt x="933" y="124"/>
                  </a:cubicBezTo>
                  <a:cubicBezTo>
                    <a:pt x="981" y="95"/>
                    <a:pt x="1000" y="38"/>
                    <a:pt x="1048" y="0"/>
                  </a:cubicBezTo>
                  <a:cubicBezTo>
                    <a:pt x="1162" y="19"/>
                    <a:pt x="1162" y="19"/>
                    <a:pt x="1162" y="19"/>
                  </a:cubicBezTo>
                  <a:lnTo>
                    <a:pt x="1162" y="19"/>
                  </a:lnTo>
                  <a:cubicBezTo>
                    <a:pt x="1182" y="47"/>
                    <a:pt x="1182" y="133"/>
                    <a:pt x="1210" y="143"/>
                  </a:cubicBezTo>
                  <a:cubicBezTo>
                    <a:pt x="1239" y="162"/>
                    <a:pt x="1287" y="162"/>
                    <a:pt x="1267" y="210"/>
                  </a:cubicBezTo>
                  <a:cubicBezTo>
                    <a:pt x="1239" y="305"/>
                    <a:pt x="1305" y="295"/>
                    <a:pt x="1353" y="362"/>
                  </a:cubicBezTo>
                  <a:cubicBezTo>
                    <a:pt x="1391" y="419"/>
                    <a:pt x="1382" y="496"/>
                    <a:pt x="1391" y="572"/>
                  </a:cubicBezTo>
                  <a:cubicBezTo>
                    <a:pt x="1334" y="791"/>
                    <a:pt x="1334" y="791"/>
                    <a:pt x="1334" y="791"/>
                  </a:cubicBezTo>
                  <a:lnTo>
                    <a:pt x="1334" y="791"/>
                  </a:lnTo>
                  <a:cubicBezTo>
                    <a:pt x="1210" y="734"/>
                    <a:pt x="1143" y="896"/>
                    <a:pt x="1086" y="877"/>
                  </a:cubicBezTo>
                  <a:cubicBezTo>
                    <a:pt x="1000" y="848"/>
                    <a:pt x="1000" y="896"/>
                    <a:pt x="943" y="915"/>
                  </a:cubicBezTo>
                  <a:cubicBezTo>
                    <a:pt x="905" y="925"/>
                    <a:pt x="886" y="906"/>
                    <a:pt x="858" y="906"/>
                  </a:cubicBezTo>
                  <a:cubicBezTo>
                    <a:pt x="763" y="906"/>
                    <a:pt x="754" y="925"/>
                    <a:pt x="734" y="992"/>
                  </a:cubicBezTo>
                  <a:cubicBezTo>
                    <a:pt x="706" y="1001"/>
                    <a:pt x="629" y="925"/>
                    <a:pt x="591" y="915"/>
                  </a:cubicBezTo>
                  <a:cubicBezTo>
                    <a:pt x="496" y="858"/>
                    <a:pt x="324" y="801"/>
                    <a:pt x="219" y="810"/>
                  </a:cubicBezTo>
                  <a:cubicBezTo>
                    <a:pt x="172" y="820"/>
                    <a:pt x="67" y="839"/>
                    <a:pt x="0" y="86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" name="Freeform 60"/>
            <p:cNvSpPr>
              <a:spLocks noChangeArrowheads="1"/>
            </p:cNvSpPr>
            <p:nvPr/>
          </p:nvSpPr>
          <p:spPr bwMode="auto">
            <a:xfrm>
              <a:off x="16680586" y="6795605"/>
              <a:ext cx="753136" cy="880176"/>
            </a:xfrm>
            <a:custGeom>
              <a:avLst/>
              <a:gdLst>
                <a:gd name="T0" fmla="*/ 1515 w 1516"/>
                <a:gd name="T1" fmla="*/ 716 h 1774"/>
                <a:gd name="T2" fmla="*/ 1515 w 1516"/>
                <a:gd name="T3" fmla="*/ 716 h 1774"/>
                <a:gd name="T4" fmla="*/ 1448 w 1516"/>
                <a:gd name="T5" fmla="*/ 791 h 1774"/>
                <a:gd name="T6" fmla="*/ 1448 w 1516"/>
                <a:gd name="T7" fmla="*/ 791 h 1774"/>
                <a:gd name="T8" fmla="*/ 1334 w 1516"/>
                <a:gd name="T9" fmla="*/ 772 h 1774"/>
                <a:gd name="T10" fmla="*/ 1219 w 1516"/>
                <a:gd name="T11" fmla="*/ 896 h 1774"/>
                <a:gd name="T12" fmla="*/ 1030 w 1516"/>
                <a:gd name="T13" fmla="*/ 953 h 1774"/>
                <a:gd name="T14" fmla="*/ 753 w 1516"/>
                <a:gd name="T15" fmla="*/ 915 h 1774"/>
                <a:gd name="T16" fmla="*/ 601 w 1516"/>
                <a:gd name="T17" fmla="*/ 972 h 1774"/>
                <a:gd name="T18" fmla="*/ 439 w 1516"/>
                <a:gd name="T19" fmla="*/ 1067 h 1774"/>
                <a:gd name="T20" fmla="*/ 391 w 1516"/>
                <a:gd name="T21" fmla="*/ 1344 h 1774"/>
                <a:gd name="T22" fmla="*/ 296 w 1516"/>
                <a:gd name="T23" fmla="*/ 1497 h 1774"/>
                <a:gd name="T24" fmla="*/ 286 w 1516"/>
                <a:gd name="T25" fmla="*/ 1640 h 1774"/>
                <a:gd name="T26" fmla="*/ 286 w 1516"/>
                <a:gd name="T27" fmla="*/ 1640 h 1774"/>
                <a:gd name="T28" fmla="*/ 219 w 1516"/>
                <a:gd name="T29" fmla="*/ 1716 h 1774"/>
                <a:gd name="T30" fmla="*/ 162 w 1516"/>
                <a:gd name="T31" fmla="*/ 1687 h 1774"/>
                <a:gd name="T32" fmla="*/ 86 w 1516"/>
                <a:gd name="T33" fmla="*/ 1602 h 1774"/>
                <a:gd name="T34" fmla="*/ 133 w 1516"/>
                <a:gd name="T35" fmla="*/ 1392 h 1774"/>
                <a:gd name="T36" fmla="*/ 105 w 1516"/>
                <a:gd name="T37" fmla="*/ 1277 h 1774"/>
                <a:gd name="T38" fmla="*/ 67 w 1516"/>
                <a:gd name="T39" fmla="*/ 1172 h 1774"/>
                <a:gd name="T40" fmla="*/ 143 w 1516"/>
                <a:gd name="T41" fmla="*/ 1039 h 1774"/>
                <a:gd name="T42" fmla="*/ 114 w 1516"/>
                <a:gd name="T43" fmla="*/ 944 h 1774"/>
                <a:gd name="T44" fmla="*/ 105 w 1516"/>
                <a:gd name="T45" fmla="*/ 858 h 1774"/>
                <a:gd name="T46" fmla="*/ 143 w 1516"/>
                <a:gd name="T47" fmla="*/ 696 h 1774"/>
                <a:gd name="T48" fmla="*/ 162 w 1516"/>
                <a:gd name="T49" fmla="*/ 563 h 1774"/>
                <a:gd name="T50" fmla="*/ 133 w 1516"/>
                <a:gd name="T51" fmla="*/ 496 h 1774"/>
                <a:gd name="T52" fmla="*/ 200 w 1516"/>
                <a:gd name="T53" fmla="*/ 439 h 1774"/>
                <a:gd name="T54" fmla="*/ 248 w 1516"/>
                <a:gd name="T55" fmla="*/ 429 h 1774"/>
                <a:gd name="T56" fmla="*/ 248 w 1516"/>
                <a:gd name="T57" fmla="*/ 229 h 1774"/>
                <a:gd name="T58" fmla="*/ 248 w 1516"/>
                <a:gd name="T59" fmla="*/ 229 h 1774"/>
                <a:gd name="T60" fmla="*/ 315 w 1516"/>
                <a:gd name="T61" fmla="*/ 201 h 1774"/>
                <a:gd name="T62" fmla="*/ 401 w 1516"/>
                <a:gd name="T63" fmla="*/ 134 h 1774"/>
                <a:gd name="T64" fmla="*/ 401 w 1516"/>
                <a:gd name="T65" fmla="*/ 67 h 1774"/>
                <a:gd name="T66" fmla="*/ 401 w 1516"/>
                <a:gd name="T67" fmla="*/ 67 h 1774"/>
                <a:gd name="T68" fmla="*/ 448 w 1516"/>
                <a:gd name="T69" fmla="*/ 57 h 1774"/>
                <a:gd name="T70" fmla="*/ 553 w 1516"/>
                <a:gd name="T71" fmla="*/ 10 h 1774"/>
                <a:gd name="T72" fmla="*/ 753 w 1516"/>
                <a:gd name="T73" fmla="*/ 57 h 1774"/>
                <a:gd name="T74" fmla="*/ 877 w 1516"/>
                <a:gd name="T75" fmla="*/ 191 h 1774"/>
                <a:gd name="T76" fmla="*/ 944 w 1516"/>
                <a:gd name="T77" fmla="*/ 201 h 1774"/>
                <a:gd name="T78" fmla="*/ 982 w 1516"/>
                <a:gd name="T79" fmla="*/ 229 h 1774"/>
                <a:gd name="T80" fmla="*/ 1020 w 1516"/>
                <a:gd name="T81" fmla="*/ 248 h 1774"/>
                <a:gd name="T82" fmla="*/ 1068 w 1516"/>
                <a:gd name="T83" fmla="*/ 277 h 1774"/>
                <a:gd name="T84" fmla="*/ 1116 w 1516"/>
                <a:gd name="T85" fmla="*/ 267 h 1774"/>
                <a:gd name="T86" fmla="*/ 1191 w 1516"/>
                <a:gd name="T87" fmla="*/ 296 h 1774"/>
                <a:gd name="T88" fmla="*/ 1229 w 1516"/>
                <a:gd name="T89" fmla="*/ 429 h 1774"/>
                <a:gd name="T90" fmla="*/ 1315 w 1516"/>
                <a:gd name="T91" fmla="*/ 496 h 1774"/>
                <a:gd name="T92" fmla="*/ 1401 w 1516"/>
                <a:gd name="T93" fmla="*/ 534 h 1774"/>
                <a:gd name="T94" fmla="*/ 1515 w 1516"/>
                <a:gd name="T95" fmla="*/ 716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6" h="1774">
                  <a:moveTo>
                    <a:pt x="1515" y="716"/>
                  </a:moveTo>
                  <a:lnTo>
                    <a:pt x="1515" y="716"/>
                  </a:lnTo>
                  <a:cubicBezTo>
                    <a:pt x="1448" y="791"/>
                    <a:pt x="1448" y="791"/>
                    <a:pt x="1448" y="791"/>
                  </a:cubicBezTo>
                  <a:lnTo>
                    <a:pt x="1448" y="791"/>
                  </a:lnTo>
                  <a:cubicBezTo>
                    <a:pt x="1334" y="772"/>
                    <a:pt x="1334" y="772"/>
                    <a:pt x="1334" y="772"/>
                  </a:cubicBezTo>
                  <a:cubicBezTo>
                    <a:pt x="1286" y="810"/>
                    <a:pt x="1267" y="867"/>
                    <a:pt x="1219" y="896"/>
                  </a:cubicBezTo>
                  <a:cubicBezTo>
                    <a:pt x="1162" y="934"/>
                    <a:pt x="1087" y="944"/>
                    <a:pt x="1030" y="953"/>
                  </a:cubicBezTo>
                  <a:cubicBezTo>
                    <a:pt x="906" y="991"/>
                    <a:pt x="887" y="867"/>
                    <a:pt x="753" y="915"/>
                  </a:cubicBezTo>
                  <a:cubicBezTo>
                    <a:pt x="686" y="944"/>
                    <a:pt x="658" y="905"/>
                    <a:pt x="601" y="972"/>
                  </a:cubicBezTo>
                  <a:cubicBezTo>
                    <a:pt x="544" y="1039"/>
                    <a:pt x="439" y="963"/>
                    <a:pt x="439" y="1067"/>
                  </a:cubicBezTo>
                  <a:cubicBezTo>
                    <a:pt x="439" y="1153"/>
                    <a:pt x="458" y="1277"/>
                    <a:pt x="391" y="1344"/>
                  </a:cubicBezTo>
                  <a:cubicBezTo>
                    <a:pt x="343" y="1401"/>
                    <a:pt x="334" y="1439"/>
                    <a:pt x="296" y="1497"/>
                  </a:cubicBezTo>
                  <a:cubicBezTo>
                    <a:pt x="286" y="1640"/>
                    <a:pt x="286" y="1640"/>
                    <a:pt x="286" y="1640"/>
                  </a:cubicBezTo>
                  <a:lnTo>
                    <a:pt x="286" y="1640"/>
                  </a:lnTo>
                  <a:cubicBezTo>
                    <a:pt x="248" y="1659"/>
                    <a:pt x="219" y="1687"/>
                    <a:pt x="219" y="1716"/>
                  </a:cubicBezTo>
                  <a:cubicBezTo>
                    <a:pt x="219" y="1773"/>
                    <a:pt x="162" y="1707"/>
                    <a:pt x="162" y="1687"/>
                  </a:cubicBezTo>
                  <a:cubicBezTo>
                    <a:pt x="162" y="1592"/>
                    <a:pt x="105" y="1649"/>
                    <a:pt x="86" y="1602"/>
                  </a:cubicBezTo>
                  <a:cubicBezTo>
                    <a:pt x="48" y="1516"/>
                    <a:pt x="133" y="1458"/>
                    <a:pt x="133" y="1392"/>
                  </a:cubicBezTo>
                  <a:cubicBezTo>
                    <a:pt x="133" y="1344"/>
                    <a:pt x="114" y="1315"/>
                    <a:pt x="105" y="1277"/>
                  </a:cubicBezTo>
                  <a:cubicBezTo>
                    <a:pt x="95" y="1230"/>
                    <a:pt x="0" y="1191"/>
                    <a:pt x="67" y="1172"/>
                  </a:cubicBezTo>
                  <a:cubicBezTo>
                    <a:pt x="114" y="1144"/>
                    <a:pt x="133" y="1086"/>
                    <a:pt x="143" y="1039"/>
                  </a:cubicBezTo>
                  <a:cubicBezTo>
                    <a:pt x="152" y="982"/>
                    <a:pt x="181" y="963"/>
                    <a:pt x="114" y="944"/>
                  </a:cubicBezTo>
                  <a:cubicBezTo>
                    <a:pt x="76" y="944"/>
                    <a:pt x="95" y="886"/>
                    <a:pt x="105" y="858"/>
                  </a:cubicBezTo>
                  <a:cubicBezTo>
                    <a:pt x="143" y="800"/>
                    <a:pt x="172" y="762"/>
                    <a:pt x="143" y="696"/>
                  </a:cubicBezTo>
                  <a:cubicBezTo>
                    <a:pt x="124" y="639"/>
                    <a:pt x="143" y="611"/>
                    <a:pt x="162" y="563"/>
                  </a:cubicBezTo>
                  <a:cubicBezTo>
                    <a:pt x="172" y="525"/>
                    <a:pt x="124" y="525"/>
                    <a:pt x="133" y="496"/>
                  </a:cubicBezTo>
                  <a:cubicBezTo>
                    <a:pt x="133" y="487"/>
                    <a:pt x="181" y="429"/>
                    <a:pt x="200" y="439"/>
                  </a:cubicBezTo>
                  <a:cubicBezTo>
                    <a:pt x="219" y="439"/>
                    <a:pt x="229" y="458"/>
                    <a:pt x="248" y="429"/>
                  </a:cubicBezTo>
                  <a:cubicBezTo>
                    <a:pt x="277" y="391"/>
                    <a:pt x="248" y="277"/>
                    <a:pt x="248" y="229"/>
                  </a:cubicBezTo>
                  <a:lnTo>
                    <a:pt x="248" y="229"/>
                  </a:lnTo>
                  <a:cubicBezTo>
                    <a:pt x="315" y="201"/>
                    <a:pt x="315" y="201"/>
                    <a:pt x="315" y="201"/>
                  </a:cubicBezTo>
                  <a:cubicBezTo>
                    <a:pt x="343" y="191"/>
                    <a:pt x="381" y="153"/>
                    <a:pt x="401" y="134"/>
                  </a:cubicBezTo>
                  <a:cubicBezTo>
                    <a:pt x="410" y="124"/>
                    <a:pt x="401" y="86"/>
                    <a:pt x="401" y="67"/>
                  </a:cubicBezTo>
                  <a:lnTo>
                    <a:pt x="401" y="67"/>
                  </a:lnTo>
                  <a:cubicBezTo>
                    <a:pt x="419" y="57"/>
                    <a:pt x="439" y="67"/>
                    <a:pt x="448" y="57"/>
                  </a:cubicBezTo>
                  <a:cubicBezTo>
                    <a:pt x="486" y="39"/>
                    <a:pt x="515" y="10"/>
                    <a:pt x="553" y="10"/>
                  </a:cubicBezTo>
                  <a:cubicBezTo>
                    <a:pt x="582" y="0"/>
                    <a:pt x="744" y="39"/>
                    <a:pt x="753" y="57"/>
                  </a:cubicBezTo>
                  <a:cubicBezTo>
                    <a:pt x="791" y="105"/>
                    <a:pt x="820" y="172"/>
                    <a:pt x="877" y="191"/>
                  </a:cubicBezTo>
                  <a:cubicBezTo>
                    <a:pt x="906" y="220"/>
                    <a:pt x="896" y="210"/>
                    <a:pt x="944" y="201"/>
                  </a:cubicBezTo>
                  <a:cubicBezTo>
                    <a:pt x="973" y="201"/>
                    <a:pt x="973" y="201"/>
                    <a:pt x="982" y="229"/>
                  </a:cubicBezTo>
                  <a:cubicBezTo>
                    <a:pt x="982" y="248"/>
                    <a:pt x="1011" y="248"/>
                    <a:pt x="1020" y="248"/>
                  </a:cubicBezTo>
                  <a:cubicBezTo>
                    <a:pt x="1040" y="258"/>
                    <a:pt x="1058" y="258"/>
                    <a:pt x="1068" y="277"/>
                  </a:cubicBezTo>
                  <a:cubicBezTo>
                    <a:pt x="1097" y="296"/>
                    <a:pt x="1106" y="239"/>
                    <a:pt x="1116" y="267"/>
                  </a:cubicBezTo>
                  <a:cubicBezTo>
                    <a:pt x="1135" y="344"/>
                    <a:pt x="1162" y="248"/>
                    <a:pt x="1191" y="296"/>
                  </a:cubicBezTo>
                  <a:cubicBezTo>
                    <a:pt x="1210" y="334"/>
                    <a:pt x="1210" y="391"/>
                    <a:pt x="1229" y="429"/>
                  </a:cubicBezTo>
                  <a:cubicBezTo>
                    <a:pt x="1258" y="468"/>
                    <a:pt x="1277" y="477"/>
                    <a:pt x="1315" y="496"/>
                  </a:cubicBezTo>
                  <a:cubicBezTo>
                    <a:pt x="1344" y="515"/>
                    <a:pt x="1372" y="515"/>
                    <a:pt x="1401" y="534"/>
                  </a:cubicBezTo>
                  <a:cubicBezTo>
                    <a:pt x="1458" y="582"/>
                    <a:pt x="1477" y="658"/>
                    <a:pt x="1515" y="71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Freeform 61"/>
            <p:cNvSpPr>
              <a:spLocks noChangeArrowheads="1"/>
            </p:cNvSpPr>
            <p:nvPr/>
          </p:nvSpPr>
          <p:spPr bwMode="auto">
            <a:xfrm>
              <a:off x="16704670" y="6458422"/>
              <a:ext cx="956745" cy="700637"/>
            </a:xfrm>
            <a:custGeom>
              <a:avLst/>
              <a:gdLst>
                <a:gd name="T0" fmla="*/ 104 w 1926"/>
                <a:gd name="T1" fmla="*/ 38 h 1413"/>
                <a:gd name="T2" fmla="*/ 362 w 1926"/>
                <a:gd name="T3" fmla="*/ 10 h 1413"/>
                <a:gd name="T4" fmla="*/ 476 w 1926"/>
                <a:gd name="T5" fmla="*/ 10 h 1413"/>
                <a:gd name="T6" fmla="*/ 505 w 1926"/>
                <a:gd name="T7" fmla="*/ 124 h 1413"/>
                <a:gd name="T8" fmla="*/ 496 w 1926"/>
                <a:gd name="T9" fmla="*/ 181 h 1413"/>
                <a:gd name="T10" fmla="*/ 534 w 1926"/>
                <a:gd name="T11" fmla="*/ 210 h 1413"/>
                <a:gd name="T12" fmla="*/ 648 w 1926"/>
                <a:gd name="T13" fmla="*/ 172 h 1413"/>
                <a:gd name="T14" fmla="*/ 820 w 1926"/>
                <a:gd name="T15" fmla="*/ 191 h 1413"/>
                <a:gd name="T16" fmla="*/ 1058 w 1926"/>
                <a:gd name="T17" fmla="*/ 286 h 1413"/>
                <a:gd name="T18" fmla="*/ 1162 w 1926"/>
                <a:gd name="T19" fmla="*/ 334 h 1413"/>
                <a:gd name="T20" fmla="*/ 1372 w 1926"/>
                <a:gd name="T21" fmla="*/ 410 h 1413"/>
                <a:gd name="T22" fmla="*/ 1801 w 1926"/>
                <a:gd name="T23" fmla="*/ 649 h 1413"/>
                <a:gd name="T24" fmla="*/ 1744 w 1926"/>
                <a:gd name="T25" fmla="*/ 773 h 1413"/>
                <a:gd name="T26" fmla="*/ 1849 w 1926"/>
                <a:gd name="T27" fmla="*/ 906 h 1413"/>
                <a:gd name="T28" fmla="*/ 1915 w 1926"/>
                <a:gd name="T29" fmla="*/ 1078 h 1413"/>
                <a:gd name="T30" fmla="*/ 1887 w 1926"/>
                <a:gd name="T31" fmla="*/ 1164 h 1413"/>
                <a:gd name="T32" fmla="*/ 1753 w 1926"/>
                <a:gd name="T33" fmla="*/ 1230 h 1413"/>
                <a:gd name="T34" fmla="*/ 1629 w 1926"/>
                <a:gd name="T35" fmla="*/ 1297 h 1413"/>
                <a:gd name="T36" fmla="*/ 1467 w 1926"/>
                <a:gd name="T37" fmla="*/ 1393 h 1413"/>
                <a:gd name="T38" fmla="*/ 1267 w 1926"/>
                <a:gd name="T39" fmla="*/ 1173 h 1413"/>
                <a:gd name="T40" fmla="*/ 1143 w 1926"/>
                <a:gd name="T41" fmla="*/ 973 h 1413"/>
                <a:gd name="T42" fmla="*/ 1020 w 1926"/>
                <a:gd name="T43" fmla="*/ 954 h 1413"/>
                <a:gd name="T44" fmla="*/ 934 w 1926"/>
                <a:gd name="T45" fmla="*/ 906 h 1413"/>
                <a:gd name="T46" fmla="*/ 829 w 1926"/>
                <a:gd name="T47" fmla="*/ 868 h 1413"/>
                <a:gd name="T48" fmla="*/ 505 w 1926"/>
                <a:gd name="T49" fmla="*/ 687 h 1413"/>
                <a:gd name="T50" fmla="*/ 353 w 1926"/>
                <a:gd name="T51" fmla="*/ 744 h 1413"/>
                <a:gd name="T52" fmla="*/ 353 w 1926"/>
                <a:gd name="T53" fmla="*/ 811 h 1413"/>
                <a:gd name="T54" fmla="*/ 200 w 1926"/>
                <a:gd name="T55" fmla="*/ 906 h 1413"/>
                <a:gd name="T56" fmla="*/ 95 w 1926"/>
                <a:gd name="T57" fmla="*/ 906 h 1413"/>
                <a:gd name="T58" fmla="*/ 28 w 1926"/>
                <a:gd name="T59" fmla="*/ 878 h 1413"/>
                <a:gd name="T60" fmla="*/ 38 w 1926"/>
                <a:gd name="T61" fmla="*/ 773 h 1413"/>
                <a:gd name="T62" fmla="*/ 85 w 1926"/>
                <a:gd name="T63" fmla="*/ 725 h 1413"/>
                <a:gd name="T64" fmla="*/ 143 w 1926"/>
                <a:gd name="T65" fmla="*/ 639 h 1413"/>
                <a:gd name="T66" fmla="*/ 162 w 1926"/>
                <a:gd name="T67" fmla="*/ 553 h 1413"/>
                <a:gd name="T68" fmla="*/ 9 w 1926"/>
                <a:gd name="T69" fmla="*/ 487 h 1413"/>
                <a:gd name="T70" fmla="*/ 0 w 1926"/>
                <a:gd name="T71" fmla="*/ 487 h 1413"/>
                <a:gd name="T72" fmla="*/ 76 w 1926"/>
                <a:gd name="T73" fmla="*/ 344 h 1413"/>
                <a:gd name="T74" fmla="*/ 85 w 1926"/>
                <a:gd name="T75" fmla="*/ 153 h 1413"/>
                <a:gd name="T76" fmla="*/ 104 w 1926"/>
                <a:gd name="T77" fmla="*/ 58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6" h="1413">
                  <a:moveTo>
                    <a:pt x="104" y="38"/>
                  </a:moveTo>
                  <a:lnTo>
                    <a:pt x="104" y="38"/>
                  </a:lnTo>
                  <a:cubicBezTo>
                    <a:pt x="143" y="29"/>
                    <a:pt x="181" y="19"/>
                    <a:pt x="219" y="19"/>
                  </a:cubicBezTo>
                  <a:cubicBezTo>
                    <a:pt x="362" y="10"/>
                    <a:pt x="362" y="10"/>
                    <a:pt x="362" y="10"/>
                  </a:cubicBezTo>
                  <a:cubicBezTo>
                    <a:pt x="400" y="0"/>
                    <a:pt x="438" y="10"/>
                    <a:pt x="476" y="10"/>
                  </a:cubicBezTo>
                  <a:lnTo>
                    <a:pt x="476" y="10"/>
                  </a:lnTo>
                  <a:cubicBezTo>
                    <a:pt x="486" y="38"/>
                    <a:pt x="505" y="38"/>
                    <a:pt x="505" y="67"/>
                  </a:cubicBezTo>
                  <a:cubicBezTo>
                    <a:pt x="505" y="76"/>
                    <a:pt x="496" y="115"/>
                    <a:pt x="505" y="124"/>
                  </a:cubicBezTo>
                  <a:cubicBezTo>
                    <a:pt x="524" y="134"/>
                    <a:pt x="515" y="143"/>
                    <a:pt x="496" y="153"/>
                  </a:cubicBezTo>
                  <a:cubicBezTo>
                    <a:pt x="486" y="162"/>
                    <a:pt x="486" y="172"/>
                    <a:pt x="496" y="181"/>
                  </a:cubicBezTo>
                  <a:cubicBezTo>
                    <a:pt x="496" y="191"/>
                    <a:pt x="505" y="191"/>
                    <a:pt x="505" y="200"/>
                  </a:cubicBezTo>
                  <a:cubicBezTo>
                    <a:pt x="486" y="229"/>
                    <a:pt x="524" y="210"/>
                    <a:pt x="534" y="210"/>
                  </a:cubicBezTo>
                  <a:cubicBezTo>
                    <a:pt x="553" y="191"/>
                    <a:pt x="581" y="181"/>
                    <a:pt x="600" y="172"/>
                  </a:cubicBezTo>
                  <a:cubicBezTo>
                    <a:pt x="620" y="172"/>
                    <a:pt x="638" y="153"/>
                    <a:pt x="648" y="172"/>
                  </a:cubicBezTo>
                  <a:cubicBezTo>
                    <a:pt x="677" y="200"/>
                    <a:pt x="705" y="181"/>
                    <a:pt x="743" y="181"/>
                  </a:cubicBezTo>
                  <a:cubicBezTo>
                    <a:pt x="772" y="181"/>
                    <a:pt x="791" y="191"/>
                    <a:pt x="820" y="191"/>
                  </a:cubicBezTo>
                  <a:cubicBezTo>
                    <a:pt x="867" y="191"/>
                    <a:pt x="887" y="239"/>
                    <a:pt x="934" y="248"/>
                  </a:cubicBezTo>
                  <a:cubicBezTo>
                    <a:pt x="972" y="258"/>
                    <a:pt x="1020" y="267"/>
                    <a:pt x="1058" y="286"/>
                  </a:cubicBezTo>
                  <a:cubicBezTo>
                    <a:pt x="1077" y="296"/>
                    <a:pt x="1087" y="315"/>
                    <a:pt x="1096" y="325"/>
                  </a:cubicBezTo>
                  <a:cubicBezTo>
                    <a:pt x="1114" y="334"/>
                    <a:pt x="1153" y="315"/>
                    <a:pt x="1162" y="334"/>
                  </a:cubicBezTo>
                  <a:cubicBezTo>
                    <a:pt x="1181" y="344"/>
                    <a:pt x="1200" y="372"/>
                    <a:pt x="1219" y="382"/>
                  </a:cubicBezTo>
                  <a:cubicBezTo>
                    <a:pt x="1258" y="439"/>
                    <a:pt x="1324" y="429"/>
                    <a:pt x="1372" y="410"/>
                  </a:cubicBezTo>
                  <a:cubicBezTo>
                    <a:pt x="1477" y="362"/>
                    <a:pt x="1534" y="372"/>
                    <a:pt x="1591" y="467"/>
                  </a:cubicBezTo>
                  <a:cubicBezTo>
                    <a:pt x="1639" y="544"/>
                    <a:pt x="1725" y="601"/>
                    <a:pt x="1801" y="649"/>
                  </a:cubicBezTo>
                  <a:lnTo>
                    <a:pt x="1801" y="649"/>
                  </a:lnTo>
                  <a:cubicBezTo>
                    <a:pt x="1782" y="687"/>
                    <a:pt x="1744" y="725"/>
                    <a:pt x="1744" y="773"/>
                  </a:cubicBezTo>
                  <a:cubicBezTo>
                    <a:pt x="1734" y="821"/>
                    <a:pt x="1753" y="839"/>
                    <a:pt x="1801" y="849"/>
                  </a:cubicBezTo>
                  <a:cubicBezTo>
                    <a:pt x="1839" y="859"/>
                    <a:pt x="1839" y="868"/>
                    <a:pt x="1849" y="906"/>
                  </a:cubicBezTo>
                  <a:cubicBezTo>
                    <a:pt x="1858" y="925"/>
                    <a:pt x="1868" y="944"/>
                    <a:pt x="1877" y="973"/>
                  </a:cubicBezTo>
                  <a:cubicBezTo>
                    <a:pt x="1896" y="1001"/>
                    <a:pt x="1925" y="1030"/>
                    <a:pt x="1915" y="1078"/>
                  </a:cubicBezTo>
                  <a:cubicBezTo>
                    <a:pt x="1906" y="1106"/>
                    <a:pt x="1877" y="1135"/>
                    <a:pt x="1887" y="1164"/>
                  </a:cubicBezTo>
                  <a:lnTo>
                    <a:pt x="1887" y="1164"/>
                  </a:lnTo>
                  <a:cubicBezTo>
                    <a:pt x="1820" y="1202"/>
                    <a:pt x="1820" y="1202"/>
                    <a:pt x="1820" y="1202"/>
                  </a:cubicBezTo>
                  <a:cubicBezTo>
                    <a:pt x="1801" y="1211"/>
                    <a:pt x="1782" y="1230"/>
                    <a:pt x="1753" y="1230"/>
                  </a:cubicBezTo>
                  <a:cubicBezTo>
                    <a:pt x="1734" y="1230"/>
                    <a:pt x="1725" y="1221"/>
                    <a:pt x="1706" y="1221"/>
                  </a:cubicBezTo>
                  <a:cubicBezTo>
                    <a:pt x="1677" y="1221"/>
                    <a:pt x="1639" y="1268"/>
                    <a:pt x="1629" y="1297"/>
                  </a:cubicBezTo>
                  <a:cubicBezTo>
                    <a:pt x="1591" y="1364"/>
                    <a:pt x="1553" y="1412"/>
                    <a:pt x="1467" y="1393"/>
                  </a:cubicBezTo>
                  <a:lnTo>
                    <a:pt x="1467" y="1393"/>
                  </a:lnTo>
                  <a:cubicBezTo>
                    <a:pt x="1429" y="1335"/>
                    <a:pt x="1410" y="1259"/>
                    <a:pt x="1353" y="1211"/>
                  </a:cubicBezTo>
                  <a:cubicBezTo>
                    <a:pt x="1324" y="1192"/>
                    <a:pt x="1296" y="1192"/>
                    <a:pt x="1267" y="1173"/>
                  </a:cubicBezTo>
                  <a:cubicBezTo>
                    <a:pt x="1229" y="1154"/>
                    <a:pt x="1210" y="1145"/>
                    <a:pt x="1181" y="1106"/>
                  </a:cubicBezTo>
                  <a:cubicBezTo>
                    <a:pt x="1162" y="1068"/>
                    <a:pt x="1162" y="1011"/>
                    <a:pt x="1143" y="973"/>
                  </a:cubicBezTo>
                  <a:cubicBezTo>
                    <a:pt x="1114" y="925"/>
                    <a:pt x="1087" y="1021"/>
                    <a:pt x="1068" y="944"/>
                  </a:cubicBezTo>
                  <a:cubicBezTo>
                    <a:pt x="1058" y="916"/>
                    <a:pt x="1049" y="973"/>
                    <a:pt x="1020" y="954"/>
                  </a:cubicBezTo>
                  <a:cubicBezTo>
                    <a:pt x="1010" y="935"/>
                    <a:pt x="992" y="935"/>
                    <a:pt x="972" y="925"/>
                  </a:cubicBezTo>
                  <a:cubicBezTo>
                    <a:pt x="963" y="925"/>
                    <a:pt x="934" y="925"/>
                    <a:pt x="934" y="906"/>
                  </a:cubicBezTo>
                  <a:cubicBezTo>
                    <a:pt x="925" y="878"/>
                    <a:pt x="925" y="878"/>
                    <a:pt x="896" y="878"/>
                  </a:cubicBezTo>
                  <a:cubicBezTo>
                    <a:pt x="848" y="887"/>
                    <a:pt x="858" y="897"/>
                    <a:pt x="829" y="868"/>
                  </a:cubicBezTo>
                  <a:cubicBezTo>
                    <a:pt x="772" y="849"/>
                    <a:pt x="743" y="782"/>
                    <a:pt x="705" y="734"/>
                  </a:cubicBezTo>
                  <a:cubicBezTo>
                    <a:pt x="696" y="716"/>
                    <a:pt x="534" y="677"/>
                    <a:pt x="505" y="687"/>
                  </a:cubicBezTo>
                  <a:cubicBezTo>
                    <a:pt x="467" y="687"/>
                    <a:pt x="438" y="716"/>
                    <a:pt x="400" y="734"/>
                  </a:cubicBezTo>
                  <a:cubicBezTo>
                    <a:pt x="391" y="744"/>
                    <a:pt x="371" y="734"/>
                    <a:pt x="353" y="744"/>
                  </a:cubicBezTo>
                  <a:lnTo>
                    <a:pt x="353" y="744"/>
                  </a:lnTo>
                  <a:cubicBezTo>
                    <a:pt x="353" y="763"/>
                    <a:pt x="362" y="801"/>
                    <a:pt x="353" y="811"/>
                  </a:cubicBezTo>
                  <a:cubicBezTo>
                    <a:pt x="333" y="830"/>
                    <a:pt x="295" y="868"/>
                    <a:pt x="267" y="878"/>
                  </a:cubicBezTo>
                  <a:cubicBezTo>
                    <a:pt x="200" y="906"/>
                    <a:pt x="200" y="906"/>
                    <a:pt x="200" y="906"/>
                  </a:cubicBezTo>
                  <a:lnTo>
                    <a:pt x="200" y="906"/>
                  </a:lnTo>
                  <a:cubicBezTo>
                    <a:pt x="171" y="906"/>
                    <a:pt x="133" y="906"/>
                    <a:pt x="95" y="906"/>
                  </a:cubicBezTo>
                  <a:cubicBezTo>
                    <a:pt x="76" y="897"/>
                    <a:pt x="47" y="887"/>
                    <a:pt x="28" y="878"/>
                  </a:cubicBezTo>
                  <a:lnTo>
                    <a:pt x="28" y="878"/>
                  </a:lnTo>
                  <a:cubicBezTo>
                    <a:pt x="28" y="868"/>
                    <a:pt x="38" y="839"/>
                    <a:pt x="38" y="821"/>
                  </a:cubicBezTo>
                  <a:cubicBezTo>
                    <a:pt x="38" y="811"/>
                    <a:pt x="28" y="782"/>
                    <a:pt x="38" y="773"/>
                  </a:cubicBezTo>
                  <a:cubicBezTo>
                    <a:pt x="47" y="763"/>
                    <a:pt x="47" y="754"/>
                    <a:pt x="57" y="734"/>
                  </a:cubicBezTo>
                  <a:cubicBezTo>
                    <a:pt x="57" y="725"/>
                    <a:pt x="66" y="725"/>
                    <a:pt x="85" y="725"/>
                  </a:cubicBezTo>
                  <a:cubicBezTo>
                    <a:pt x="124" y="696"/>
                    <a:pt x="76" y="696"/>
                    <a:pt x="85" y="677"/>
                  </a:cubicBezTo>
                  <a:cubicBezTo>
                    <a:pt x="95" y="658"/>
                    <a:pt x="133" y="658"/>
                    <a:pt x="143" y="639"/>
                  </a:cubicBezTo>
                  <a:cubicBezTo>
                    <a:pt x="152" y="630"/>
                    <a:pt x="171" y="611"/>
                    <a:pt x="181" y="601"/>
                  </a:cubicBezTo>
                  <a:cubicBezTo>
                    <a:pt x="200" y="572"/>
                    <a:pt x="162" y="582"/>
                    <a:pt x="162" y="553"/>
                  </a:cubicBezTo>
                  <a:cubicBezTo>
                    <a:pt x="162" y="544"/>
                    <a:pt x="162" y="544"/>
                    <a:pt x="143" y="534"/>
                  </a:cubicBezTo>
                  <a:cubicBezTo>
                    <a:pt x="104" y="515"/>
                    <a:pt x="57" y="506"/>
                    <a:pt x="9" y="487"/>
                  </a:cubicBezTo>
                  <a:lnTo>
                    <a:pt x="9" y="487"/>
                  </a:lnTo>
                  <a:lnTo>
                    <a:pt x="0" y="487"/>
                  </a:lnTo>
                  <a:cubicBezTo>
                    <a:pt x="19" y="467"/>
                    <a:pt x="28" y="429"/>
                    <a:pt x="38" y="401"/>
                  </a:cubicBezTo>
                  <a:cubicBezTo>
                    <a:pt x="47" y="382"/>
                    <a:pt x="66" y="362"/>
                    <a:pt x="76" y="344"/>
                  </a:cubicBezTo>
                  <a:cubicBezTo>
                    <a:pt x="95" y="325"/>
                    <a:pt x="162" y="305"/>
                    <a:pt x="114" y="267"/>
                  </a:cubicBezTo>
                  <a:cubicBezTo>
                    <a:pt x="76" y="239"/>
                    <a:pt x="76" y="200"/>
                    <a:pt x="85" y="153"/>
                  </a:cubicBezTo>
                  <a:cubicBezTo>
                    <a:pt x="104" y="58"/>
                    <a:pt x="104" y="58"/>
                    <a:pt x="104" y="58"/>
                  </a:cubicBezTo>
                  <a:lnTo>
                    <a:pt x="104" y="58"/>
                  </a:lnTo>
                  <a:cubicBezTo>
                    <a:pt x="104" y="38"/>
                    <a:pt x="104" y="38"/>
                    <a:pt x="104" y="3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Freeform 62"/>
            <p:cNvSpPr>
              <a:spLocks noChangeArrowheads="1"/>
            </p:cNvSpPr>
            <p:nvPr/>
          </p:nvSpPr>
          <p:spPr bwMode="auto">
            <a:xfrm>
              <a:off x="17565084" y="6278885"/>
              <a:ext cx="908581" cy="801354"/>
            </a:xfrm>
            <a:custGeom>
              <a:avLst/>
              <a:gdLst>
                <a:gd name="T0" fmla="*/ 382 w 1832"/>
                <a:gd name="T1" fmla="*/ 86 h 1613"/>
                <a:gd name="T2" fmla="*/ 382 w 1832"/>
                <a:gd name="T3" fmla="*/ 86 h 1613"/>
                <a:gd name="T4" fmla="*/ 325 w 1832"/>
                <a:gd name="T5" fmla="*/ 171 h 1613"/>
                <a:gd name="T6" fmla="*/ 305 w 1832"/>
                <a:gd name="T7" fmla="*/ 248 h 1613"/>
                <a:gd name="T8" fmla="*/ 105 w 1832"/>
                <a:gd name="T9" fmla="*/ 295 h 1613"/>
                <a:gd name="T10" fmla="*/ 115 w 1832"/>
                <a:gd name="T11" fmla="*/ 400 h 1613"/>
                <a:gd name="T12" fmla="*/ 38 w 1832"/>
                <a:gd name="T13" fmla="*/ 486 h 1613"/>
                <a:gd name="T14" fmla="*/ 105 w 1832"/>
                <a:gd name="T15" fmla="*/ 667 h 1613"/>
                <a:gd name="T16" fmla="*/ 115 w 1832"/>
                <a:gd name="T17" fmla="*/ 896 h 1613"/>
                <a:gd name="T18" fmla="*/ 67 w 1832"/>
                <a:gd name="T19" fmla="*/ 1011 h 1613"/>
                <a:gd name="T20" fmla="*/ 67 w 1832"/>
                <a:gd name="T21" fmla="*/ 1011 h 1613"/>
                <a:gd name="T22" fmla="*/ 10 w 1832"/>
                <a:gd name="T23" fmla="*/ 1135 h 1613"/>
                <a:gd name="T24" fmla="*/ 67 w 1832"/>
                <a:gd name="T25" fmla="*/ 1211 h 1613"/>
                <a:gd name="T26" fmla="*/ 115 w 1832"/>
                <a:gd name="T27" fmla="*/ 1268 h 1613"/>
                <a:gd name="T28" fmla="*/ 143 w 1832"/>
                <a:gd name="T29" fmla="*/ 1335 h 1613"/>
                <a:gd name="T30" fmla="*/ 181 w 1832"/>
                <a:gd name="T31" fmla="*/ 1440 h 1613"/>
                <a:gd name="T32" fmla="*/ 153 w 1832"/>
                <a:gd name="T33" fmla="*/ 1526 h 1613"/>
                <a:gd name="T34" fmla="*/ 153 w 1832"/>
                <a:gd name="T35" fmla="*/ 1526 h 1613"/>
                <a:gd name="T36" fmla="*/ 277 w 1832"/>
                <a:gd name="T37" fmla="*/ 1612 h 1613"/>
                <a:gd name="T38" fmla="*/ 372 w 1832"/>
                <a:gd name="T39" fmla="*/ 1545 h 1613"/>
                <a:gd name="T40" fmla="*/ 506 w 1832"/>
                <a:gd name="T41" fmla="*/ 1592 h 1613"/>
                <a:gd name="T42" fmla="*/ 763 w 1832"/>
                <a:gd name="T43" fmla="*/ 1535 h 1613"/>
                <a:gd name="T44" fmla="*/ 763 w 1832"/>
                <a:gd name="T45" fmla="*/ 1535 h 1613"/>
                <a:gd name="T46" fmla="*/ 773 w 1832"/>
                <a:gd name="T47" fmla="*/ 1516 h 1613"/>
                <a:gd name="T48" fmla="*/ 820 w 1832"/>
                <a:gd name="T49" fmla="*/ 1211 h 1613"/>
                <a:gd name="T50" fmla="*/ 1173 w 1832"/>
                <a:gd name="T51" fmla="*/ 1058 h 1613"/>
                <a:gd name="T52" fmla="*/ 1211 w 1832"/>
                <a:gd name="T53" fmla="*/ 839 h 1613"/>
                <a:gd name="T54" fmla="*/ 1440 w 1832"/>
                <a:gd name="T55" fmla="*/ 696 h 1613"/>
                <a:gd name="T56" fmla="*/ 1564 w 1832"/>
                <a:gd name="T57" fmla="*/ 420 h 1613"/>
                <a:gd name="T58" fmla="*/ 1650 w 1832"/>
                <a:gd name="T59" fmla="*/ 343 h 1613"/>
                <a:gd name="T60" fmla="*/ 1755 w 1832"/>
                <a:gd name="T61" fmla="*/ 238 h 1613"/>
                <a:gd name="T62" fmla="*/ 1793 w 1832"/>
                <a:gd name="T63" fmla="*/ 124 h 1613"/>
                <a:gd name="T64" fmla="*/ 1802 w 1832"/>
                <a:gd name="T65" fmla="*/ 0 h 1613"/>
                <a:gd name="T66" fmla="*/ 1802 w 1832"/>
                <a:gd name="T67" fmla="*/ 0 h 1613"/>
                <a:gd name="T68" fmla="*/ 1602 w 1832"/>
                <a:gd name="T69" fmla="*/ 48 h 1613"/>
                <a:gd name="T70" fmla="*/ 1383 w 1832"/>
                <a:gd name="T71" fmla="*/ 86 h 1613"/>
                <a:gd name="T72" fmla="*/ 1240 w 1832"/>
                <a:gd name="T73" fmla="*/ 38 h 1613"/>
                <a:gd name="T74" fmla="*/ 1040 w 1832"/>
                <a:gd name="T75" fmla="*/ 105 h 1613"/>
                <a:gd name="T76" fmla="*/ 935 w 1832"/>
                <a:gd name="T77" fmla="*/ 66 h 1613"/>
                <a:gd name="T78" fmla="*/ 935 w 1832"/>
                <a:gd name="T79" fmla="*/ 66 h 1613"/>
                <a:gd name="T80" fmla="*/ 859 w 1832"/>
                <a:gd name="T81" fmla="*/ 66 h 1613"/>
                <a:gd name="T82" fmla="*/ 754 w 1832"/>
                <a:gd name="T83" fmla="*/ 105 h 1613"/>
                <a:gd name="T84" fmla="*/ 639 w 1832"/>
                <a:gd name="T85" fmla="*/ 95 h 1613"/>
                <a:gd name="T86" fmla="*/ 496 w 1832"/>
                <a:gd name="T87" fmla="*/ 66 h 1613"/>
                <a:gd name="T88" fmla="*/ 382 w 1832"/>
                <a:gd name="T89" fmla="*/ 86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2" h="1613">
                  <a:moveTo>
                    <a:pt x="382" y="86"/>
                  </a:moveTo>
                  <a:lnTo>
                    <a:pt x="382" y="86"/>
                  </a:lnTo>
                  <a:cubicBezTo>
                    <a:pt x="372" y="105"/>
                    <a:pt x="325" y="162"/>
                    <a:pt x="325" y="171"/>
                  </a:cubicBezTo>
                  <a:cubicBezTo>
                    <a:pt x="325" y="210"/>
                    <a:pt x="344" y="238"/>
                    <a:pt x="305" y="248"/>
                  </a:cubicBezTo>
                  <a:cubicBezTo>
                    <a:pt x="248" y="267"/>
                    <a:pt x="153" y="267"/>
                    <a:pt x="105" y="295"/>
                  </a:cubicBezTo>
                  <a:cubicBezTo>
                    <a:pt x="38" y="324"/>
                    <a:pt x="143" y="353"/>
                    <a:pt x="115" y="400"/>
                  </a:cubicBezTo>
                  <a:cubicBezTo>
                    <a:pt x="86" y="429"/>
                    <a:pt x="58" y="438"/>
                    <a:pt x="38" y="486"/>
                  </a:cubicBezTo>
                  <a:cubicBezTo>
                    <a:pt x="19" y="543"/>
                    <a:pt x="86" y="620"/>
                    <a:pt x="105" y="667"/>
                  </a:cubicBezTo>
                  <a:cubicBezTo>
                    <a:pt x="124" y="744"/>
                    <a:pt x="115" y="820"/>
                    <a:pt x="115" y="896"/>
                  </a:cubicBezTo>
                  <a:cubicBezTo>
                    <a:pt x="67" y="1011"/>
                    <a:pt x="67" y="1011"/>
                    <a:pt x="67" y="1011"/>
                  </a:cubicBezTo>
                  <a:lnTo>
                    <a:pt x="67" y="1011"/>
                  </a:lnTo>
                  <a:cubicBezTo>
                    <a:pt x="48" y="1049"/>
                    <a:pt x="10" y="1087"/>
                    <a:pt x="10" y="1135"/>
                  </a:cubicBezTo>
                  <a:cubicBezTo>
                    <a:pt x="0" y="1183"/>
                    <a:pt x="19" y="1201"/>
                    <a:pt x="67" y="1211"/>
                  </a:cubicBezTo>
                  <a:cubicBezTo>
                    <a:pt x="105" y="1221"/>
                    <a:pt x="105" y="1230"/>
                    <a:pt x="115" y="1268"/>
                  </a:cubicBezTo>
                  <a:cubicBezTo>
                    <a:pt x="124" y="1287"/>
                    <a:pt x="134" y="1306"/>
                    <a:pt x="143" y="1335"/>
                  </a:cubicBezTo>
                  <a:cubicBezTo>
                    <a:pt x="162" y="1363"/>
                    <a:pt x="191" y="1392"/>
                    <a:pt x="181" y="1440"/>
                  </a:cubicBezTo>
                  <a:cubicBezTo>
                    <a:pt x="172" y="1468"/>
                    <a:pt x="143" y="1497"/>
                    <a:pt x="153" y="1526"/>
                  </a:cubicBezTo>
                  <a:lnTo>
                    <a:pt x="153" y="1526"/>
                  </a:lnTo>
                  <a:cubicBezTo>
                    <a:pt x="220" y="1545"/>
                    <a:pt x="210" y="1612"/>
                    <a:pt x="277" y="1612"/>
                  </a:cubicBezTo>
                  <a:cubicBezTo>
                    <a:pt x="325" y="1612"/>
                    <a:pt x="334" y="1564"/>
                    <a:pt x="372" y="1545"/>
                  </a:cubicBezTo>
                  <a:cubicBezTo>
                    <a:pt x="429" y="1516"/>
                    <a:pt x="458" y="1573"/>
                    <a:pt x="506" y="1592"/>
                  </a:cubicBezTo>
                  <a:cubicBezTo>
                    <a:pt x="563" y="1612"/>
                    <a:pt x="716" y="1573"/>
                    <a:pt x="763" y="1535"/>
                  </a:cubicBezTo>
                  <a:lnTo>
                    <a:pt x="763" y="1535"/>
                  </a:lnTo>
                  <a:cubicBezTo>
                    <a:pt x="763" y="1535"/>
                    <a:pt x="773" y="1526"/>
                    <a:pt x="773" y="1516"/>
                  </a:cubicBezTo>
                  <a:cubicBezTo>
                    <a:pt x="820" y="1450"/>
                    <a:pt x="868" y="1287"/>
                    <a:pt x="820" y="1211"/>
                  </a:cubicBezTo>
                  <a:cubicBezTo>
                    <a:pt x="687" y="925"/>
                    <a:pt x="1097" y="1230"/>
                    <a:pt x="1173" y="1058"/>
                  </a:cubicBezTo>
                  <a:cubicBezTo>
                    <a:pt x="1211" y="982"/>
                    <a:pt x="1087" y="906"/>
                    <a:pt x="1211" y="839"/>
                  </a:cubicBezTo>
                  <a:cubicBezTo>
                    <a:pt x="1297" y="782"/>
                    <a:pt x="1393" y="829"/>
                    <a:pt x="1440" y="696"/>
                  </a:cubicBezTo>
                  <a:cubicBezTo>
                    <a:pt x="1488" y="610"/>
                    <a:pt x="1497" y="496"/>
                    <a:pt x="1564" y="420"/>
                  </a:cubicBezTo>
                  <a:cubicBezTo>
                    <a:pt x="1583" y="391"/>
                    <a:pt x="1612" y="362"/>
                    <a:pt x="1650" y="343"/>
                  </a:cubicBezTo>
                  <a:cubicBezTo>
                    <a:pt x="1726" y="305"/>
                    <a:pt x="1745" y="334"/>
                    <a:pt x="1755" y="238"/>
                  </a:cubicBezTo>
                  <a:cubicBezTo>
                    <a:pt x="1764" y="181"/>
                    <a:pt x="1745" y="181"/>
                    <a:pt x="1793" y="124"/>
                  </a:cubicBezTo>
                  <a:cubicBezTo>
                    <a:pt x="1831" y="86"/>
                    <a:pt x="1802" y="28"/>
                    <a:pt x="1802" y="0"/>
                  </a:cubicBezTo>
                  <a:lnTo>
                    <a:pt x="1802" y="0"/>
                  </a:lnTo>
                  <a:cubicBezTo>
                    <a:pt x="1726" y="0"/>
                    <a:pt x="1698" y="66"/>
                    <a:pt x="1602" y="48"/>
                  </a:cubicBezTo>
                  <a:cubicBezTo>
                    <a:pt x="1526" y="28"/>
                    <a:pt x="1478" y="124"/>
                    <a:pt x="1383" y="86"/>
                  </a:cubicBezTo>
                  <a:cubicBezTo>
                    <a:pt x="1335" y="66"/>
                    <a:pt x="1297" y="38"/>
                    <a:pt x="1240" y="38"/>
                  </a:cubicBezTo>
                  <a:cubicBezTo>
                    <a:pt x="1173" y="48"/>
                    <a:pt x="1106" y="114"/>
                    <a:pt x="1040" y="105"/>
                  </a:cubicBezTo>
                  <a:cubicBezTo>
                    <a:pt x="1001" y="105"/>
                    <a:pt x="963" y="76"/>
                    <a:pt x="935" y="66"/>
                  </a:cubicBezTo>
                  <a:lnTo>
                    <a:pt x="935" y="66"/>
                  </a:lnTo>
                  <a:cubicBezTo>
                    <a:pt x="859" y="66"/>
                    <a:pt x="859" y="66"/>
                    <a:pt x="859" y="66"/>
                  </a:cubicBezTo>
                  <a:cubicBezTo>
                    <a:pt x="820" y="66"/>
                    <a:pt x="782" y="95"/>
                    <a:pt x="754" y="105"/>
                  </a:cubicBezTo>
                  <a:cubicBezTo>
                    <a:pt x="716" y="124"/>
                    <a:pt x="677" y="114"/>
                    <a:pt x="639" y="95"/>
                  </a:cubicBezTo>
                  <a:cubicBezTo>
                    <a:pt x="592" y="86"/>
                    <a:pt x="534" y="9"/>
                    <a:pt x="496" y="66"/>
                  </a:cubicBezTo>
                  <a:cubicBezTo>
                    <a:pt x="467" y="114"/>
                    <a:pt x="429" y="86"/>
                    <a:pt x="382" y="8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Freeform 63"/>
            <p:cNvSpPr>
              <a:spLocks noChangeArrowheads="1"/>
            </p:cNvSpPr>
            <p:nvPr/>
          </p:nvSpPr>
          <p:spPr bwMode="auto">
            <a:xfrm>
              <a:off x="17878161" y="7520325"/>
              <a:ext cx="562661" cy="1042198"/>
            </a:xfrm>
            <a:custGeom>
              <a:avLst/>
              <a:gdLst>
                <a:gd name="T0" fmla="*/ 248 w 1135"/>
                <a:gd name="T1" fmla="*/ 1317 h 2099"/>
                <a:gd name="T2" fmla="*/ 248 w 1135"/>
                <a:gd name="T3" fmla="*/ 1317 h 2099"/>
                <a:gd name="T4" fmla="*/ 171 w 1135"/>
                <a:gd name="T5" fmla="*/ 1364 h 2099"/>
                <a:gd name="T6" fmla="*/ 95 w 1135"/>
                <a:gd name="T7" fmla="*/ 1336 h 2099"/>
                <a:gd name="T8" fmla="*/ 86 w 1135"/>
                <a:gd name="T9" fmla="*/ 1250 h 2099"/>
                <a:gd name="T10" fmla="*/ 38 w 1135"/>
                <a:gd name="T11" fmla="*/ 1097 h 2099"/>
                <a:gd name="T12" fmla="*/ 114 w 1135"/>
                <a:gd name="T13" fmla="*/ 1107 h 2099"/>
                <a:gd name="T14" fmla="*/ 267 w 1135"/>
                <a:gd name="T15" fmla="*/ 1259 h 2099"/>
                <a:gd name="T16" fmla="*/ 267 w 1135"/>
                <a:gd name="T17" fmla="*/ 1345 h 2099"/>
                <a:gd name="T18" fmla="*/ 248 w 1135"/>
                <a:gd name="T19" fmla="*/ 1317 h 2099"/>
                <a:gd name="T20" fmla="*/ 505 w 1135"/>
                <a:gd name="T21" fmla="*/ 1975 h 2099"/>
                <a:gd name="T22" fmla="*/ 505 w 1135"/>
                <a:gd name="T23" fmla="*/ 1975 h 2099"/>
                <a:gd name="T24" fmla="*/ 476 w 1135"/>
                <a:gd name="T25" fmla="*/ 1879 h 2099"/>
                <a:gd name="T26" fmla="*/ 505 w 1135"/>
                <a:gd name="T27" fmla="*/ 1793 h 2099"/>
                <a:gd name="T28" fmla="*/ 534 w 1135"/>
                <a:gd name="T29" fmla="*/ 1746 h 2099"/>
                <a:gd name="T30" fmla="*/ 553 w 1135"/>
                <a:gd name="T31" fmla="*/ 1803 h 2099"/>
                <a:gd name="T32" fmla="*/ 610 w 1135"/>
                <a:gd name="T33" fmla="*/ 1889 h 2099"/>
                <a:gd name="T34" fmla="*/ 591 w 1135"/>
                <a:gd name="T35" fmla="*/ 1975 h 2099"/>
                <a:gd name="T36" fmla="*/ 562 w 1135"/>
                <a:gd name="T37" fmla="*/ 2060 h 2099"/>
                <a:gd name="T38" fmla="*/ 543 w 1135"/>
                <a:gd name="T39" fmla="*/ 2022 h 2099"/>
                <a:gd name="T40" fmla="*/ 476 w 1135"/>
                <a:gd name="T41" fmla="*/ 2003 h 2099"/>
                <a:gd name="T42" fmla="*/ 505 w 1135"/>
                <a:gd name="T43" fmla="*/ 1975 h 2099"/>
                <a:gd name="T44" fmla="*/ 0 w 1135"/>
                <a:gd name="T45" fmla="*/ 801 h 2099"/>
                <a:gd name="T46" fmla="*/ 0 w 1135"/>
                <a:gd name="T47" fmla="*/ 801 h 2099"/>
                <a:gd name="T48" fmla="*/ 0 w 1135"/>
                <a:gd name="T49" fmla="*/ 801 h 2099"/>
                <a:gd name="T50" fmla="*/ 57 w 1135"/>
                <a:gd name="T51" fmla="*/ 935 h 2099"/>
                <a:gd name="T52" fmla="*/ 190 w 1135"/>
                <a:gd name="T53" fmla="*/ 983 h 2099"/>
                <a:gd name="T54" fmla="*/ 324 w 1135"/>
                <a:gd name="T55" fmla="*/ 1050 h 2099"/>
                <a:gd name="T56" fmla="*/ 486 w 1135"/>
                <a:gd name="T57" fmla="*/ 1097 h 2099"/>
                <a:gd name="T58" fmla="*/ 515 w 1135"/>
                <a:gd name="T59" fmla="*/ 1173 h 2099"/>
                <a:gd name="T60" fmla="*/ 553 w 1135"/>
                <a:gd name="T61" fmla="*/ 1231 h 2099"/>
                <a:gd name="T62" fmla="*/ 524 w 1135"/>
                <a:gd name="T63" fmla="*/ 1088 h 2099"/>
                <a:gd name="T64" fmla="*/ 553 w 1135"/>
                <a:gd name="T65" fmla="*/ 945 h 2099"/>
                <a:gd name="T66" fmla="*/ 562 w 1135"/>
                <a:gd name="T67" fmla="*/ 935 h 2099"/>
                <a:gd name="T68" fmla="*/ 801 w 1135"/>
                <a:gd name="T69" fmla="*/ 1164 h 2099"/>
                <a:gd name="T70" fmla="*/ 887 w 1135"/>
                <a:gd name="T71" fmla="*/ 1307 h 2099"/>
                <a:gd name="T72" fmla="*/ 915 w 1135"/>
                <a:gd name="T73" fmla="*/ 1479 h 2099"/>
                <a:gd name="T74" fmla="*/ 1039 w 1135"/>
                <a:gd name="T75" fmla="*/ 1669 h 2099"/>
                <a:gd name="T76" fmla="*/ 1115 w 1135"/>
                <a:gd name="T77" fmla="*/ 1860 h 2099"/>
                <a:gd name="T78" fmla="*/ 1115 w 1135"/>
                <a:gd name="T79" fmla="*/ 1860 h 2099"/>
                <a:gd name="T80" fmla="*/ 1115 w 1135"/>
                <a:gd name="T81" fmla="*/ 1755 h 2099"/>
                <a:gd name="T82" fmla="*/ 992 w 1135"/>
                <a:gd name="T83" fmla="*/ 1536 h 2099"/>
                <a:gd name="T84" fmla="*/ 915 w 1135"/>
                <a:gd name="T85" fmla="*/ 1173 h 2099"/>
                <a:gd name="T86" fmla="*/ 801 w 1135"/>
                <a:gd name="T87" fmla="*/ 1059 h 2099"/>
                <a:gd name="T88" fmla="*/ 782 w 1135"/>
                <a:gd name="T89" fmla="*/ 849 h 2099"/>
                <a:gd name="T90" fmla="*/ 820 w 1135"/>
                <a:gd name="T91" fmla="*/ 678 h 2099"/>
                <a:gd name="T92" fmla="*/ 905 w 1135"/>
                <a:gd name="T93" fmla="*/ 592 h 2099"/>
                <a:gd name="T94" fmla="*/ 848 w 1135"/>
                <a:gd name="T95" fmla="*/ 516 h 2099"/>
                <a:gd name="T96" fmla="*/ 743 w 1135"/>
                <a:gd name="T97" fmla="*/ 382 h 2099"/>
                <a:gd name="T98" fmla="*/ 696 w 1135"/>
                <a:gd name="T99" fmla="*/ 325 h 2099"/>
                <a:gd name="T100" fmla="*/ 677 w 1135"/>
                <a:gd name="T101" fmla="*/ 267 h 2099"/>
                <a:gd name="T102" fmla="*/ 600 w 1135"/>
                <a:gd name="T103" fmla="*/ 201 h 2099"/>
                <a:gd name="T104" fmla="*/ 457 w 1135"/>
                <a:gd name="T105" fmla="*/ 153 h 2099"/>
                <a:gd name="T106" fmla="*/ 419 w 1135"/>
                <a:gd name="T107" fmla="*/ 0 h 2099"/>
                <a:gd name="T108" fmla="*/ 419 w 1135"/>
                <a:gd name="T109" fmla="*/ 0 h 2099"/>
                <a:gd name="T110" fmla="*/ 267 w 1135"/>
                <a:gd name="T111" fmla="*/ 86 h 2099"/>
                <a:gd name="T112" fmla="*/ 248 w 1135"/>
                <a:gd name="T113" fmla="*/ 210 h 2099"/>
                <a:gd name="T114" fmla="*/ 124 w 1135"/>
                <a:gd name="T115" fmla="*/ 344 h 2099"/>
                <a:gd name="T116" fmla="*/ 133 w 1135"/>
                <a:gd name="T117" fmla="*/ 506 h 2099"/>
                <a:gd name="T118" fmla="*/ 181 w 1135"/>
                <a:gd name="T119" fmla="*/ 668 h 2099"/>
                <a:gd name="T120" fmla="*/ 104 w 1135"/>
                <a:gd name="T121" fmla="*/ 773 h 2099"/>
                <a:gd name="T122" fmla="*/ 0 w 1135"/>
                <a:gd name="T123" fmla="*/ 801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2099">
                  <a:moveTo>
                    <a:pt x="248" y="1317"/>
                  </a:moveTo>
                  <a:lnTo>
                    <a:pt x="248" y="1317"/>
                  </a:lnTo>
                  <a:cubicBezTo>
                    <a:pt x="219" y="1336"/>
                    <a:pt x="200" y="1364"/>
                    <a:pt x="171" y="1364"/>
                  </a:cubicBezTo>
                  <a:cubicBezTo>
                    <a:pt x="133" y="1374"/>
                    <a:pt x="86" y="1374"/>
                    <a:pt x="95" y="1336"/>
                  </a:cubicBezTo>
                  <a:cubicBezTo>
                    <a:pt x="95" y="1297"/>
                    <a:pt x="95" y="1278"/>
                    <a:pt x="86" y="1250"/>
                  </a:cubicBezTo>
                  <a:cubicBezTo>
                    <a:pt x="76" y="1202"/>
                    <a:pt x="28" y="1145"/>
                    <a:pt x="38" y="1097"/>
                  </a:cubicBezTo>
                  <a:cubicBezTo>
                    <a:pt x="47" y="1030"/>
                    <a:pt x="95" y="1088"/>
                    <a:pt x="114" y="1107"/>
                  </a:cubicBezTo>
                  <a:cubicBezTo>
                    <a:pt x="162" y="1154"/>
                    <a:pt x="238" y="1202"/>
                    <a:pt x="267" y="1259"/>
                  </a:cubicBezTo>
                  <a:cubicBezTo>
                    <a:pt x="286" y="1297"/>
                    <a:pt x="353" y="1412"/>
                    <a:pt x="267" y="1345"/>
                  </a:cubicBezTo>
                  <a:cubicBezTo>
                    <a:pt x="248" y="1317"/>
                    <a:pt x="248" y="1317"/>
                    <a:pt x="248" y="1317"/>
                  </a:cubicBezTo>
                  <a:close/>
                  <a:moveTo>
                    <a:pt x="505" y="1975"/>
                  </a:moveTo>
                  <a:lnTo>
                    <a:pt x="505" y="1975"/>
                  </a:lnTo>
                  <a:cubicBezTo>
                    <a:pt x="524" y="1936"/>
                    <a:pt x="486" y="1917"/>
                    <a:pt x="476" y="1879"/>
                  </a:cubicBezTo>
                  <a:cubicBezTo>
                    <a:pt x="467" y="1841"/>
                    <a:pt x="505" y="1822"/>
                    <a:pt x="505" y="1793"/>
                  </a:cubicBezTo>
                  <a:cubicBezTo>
                    <a:pt x="505" y="1784"/>
                    <a:pt x="515" y="1717"/>
                    <a:pt x="534" y="1746"/>
                  </a:cubicBezTo>
                  <a:cubicBezTo>
                    <a:pt x="543" y="1755"/>
                    <a:pt x="543" y="1784"/>
                    <a:pt x="553" y="1803"/>
                  </a:cubicBezTo>
                  <a:cubicBezTo>
                    <a:pt x="562" y="1841"/>
                    <a:pt x="620" y="1841"/>
                    <a:pt x="610" y="1889"/>
                  </a:cubicBezTo>
                  <a:cubicBezTo>
                    <a:pt x="600" y="1917"/>
                    <a:pt x="591" y="1946"/>
                    <a:pt x="591" y="1975"/>
                  </a:cubicBezTo>
                  <a:cubicBezTo>
                    <a:pt x="591" y="1984"/>
                    <a:pt x="600" y="2098"/>
                    <a:pt x="562" y="2060"/>
                  </a:cubicBezTo>
                  <a:cubicBezTo>
                    <a:pt x="553" y="2051"/>
                    <a:pt x="572" y="2013"/>
                    <a:pt x="543" y="2022"/>
                  </a:cubicBezTo>
                  <a:cubicBezTo>
                    <a:pt x="515" y="2032"/>
                    <a:pt x="496" y="2032"/>
                    <a:pt x="476" y="2003"/>
                  </a:cubicBezTo>
                  <a:cubicBezTo>
                    <a:pt x="505" y="1975"/>
                    <a:pt x="505" y="1975"/>
                    <a:pt x="505" y="1975"/>
                  </a:cubicBezTo>
                  <a:close/>
                  <a:moveTo>
                    <a:pt x="0" y="801"/>
                  </a:moveTo>
                  <a:lnTo>
                    <a:pt x="0" y="801"/>
                  </a:lnTo>
                  <a:lnTo>
                    <a:pt x="0" y="801"/>
                  </a:lnTo>
                  <a:cubicBezTo>
                    <a:pt x="28" y="840"/>
                    <a:pt x="38" y="868"/>
                    <a:pt x="57" y="935"/>
                  </a:cubicBezTo>
                  <a:cubicBezTo>
                    <a:pt x="86" y="1040"/>
                    <a:pt x="133" y="935"/>
                    <a:pt x="190" y="983"/>
                  </a:cubicBezTo>
                  <a:cubicBezTo>
                    <a:pt x="229" y="1021"/>
                    <a:pt x="267" y="1040"/>
                    <a:pt x="324" y="1050"/>
                  </a:cubicBezTo>
                  <a:cubicBezTo>
                    <a:pt x="400" y="1059"/>
                    <a:pt x="438" y="1030"/>
                    <a:pt x="486" y="1097"/>
                  </a:cubicBezTo>
                  <a:cubicBezTo>
                    <a:pt x="505" y="1116"/>
                    <a:pt x="515" y="1145"/>
                    <a:pt x="515" y="1173"/>
                  </a:cubicBezTo>
                  <a:cubicBezTo>
                    <a:pt x="515" y="1202"/>
                    <a:pt x="534" y="1212"/>
                    <a:pt x="553" y="1231"/>
                  </a:cubicBezTo>
                  <a:cubicBezTo>
                    <a:pt x="581" y="1231"/>
                    <a:pt x="515" y="1097"/>
                    <a:pt x="524" y="1088"/>
                  </a:cubicBezTo>
                  <a:cubicBezTo>
                    <a:pt x="534" y="1059"/>
                    <a:pt x="543" y="983"/>
                    <a:pt x="553" y="945"/>
                  </a:cubicBezTo>
                  <a:cubicBezTo>
                    <a:pt x="553" y="935"/>
                    <a:pt x="553" y="935"/>
                    <a:pt x="562" y="935"/>
                  </a:cubicBezTo>
                  <a:cubicBezTo>
                    <a:pt x="610" y="1011"/>
                    <a:pt x="734" y="1107"/>
                    <a:pt x="801" y="1164"/>
                  </a:cubicBezTo>
                  <a:cubicBezTo>
                    <a:pt x="839" y="1202"/>
                    <a:pt x="867" y="1250"/>
                    <a:pt x="887" y="1307"/>
                  </a:cubicBezTo>
                  <a:cubicBezTo>
                    <a:pt x="905" y="1355"/>
                    <a:pt x="877" y="1441"/>
                    <a:pt x="915" y="1479"/>
                  </a:cubicBezTo>
                  <a:cubicBezTo>
                    <a:pt x="915" y="1536"/>
                    <a:pt x="1001" y="1622"/>
                    <a:pt x="1039" y="1669"/>
                  </a:cubicBezTo>
                  <a:cubicBezTo>
                    <a:pt x="1087" y="1726"/>
                    <a:pt x="1096" y="1793"/>
                    <a:pt x="1115" y="1860"/>
                  </a:cubicBezTo>
                  <a:lnTo>
                    <a:pt x="1115" y="1860"/>
                  </a:lnTo>
                  <a:cubicBezTo>
                    <a:pt x="1115" y="1755"/>
                    <a:pt x="1115" y="1755"/>
                    <a:pt x="1115" y="1755"/>
                  </a:cubicBezTo>
                  <a:cubicBezTo>
                    <a:pt x="1134" y="1679"/>
                    <a:pt x="1030" y="1593"/>
                    <a:pt x="992" y="1536"/>
                  </a:cubicBezTo>
                  <a:cubicBezTo>
                    <a:pt x="915" y="1431"/>
                    <a:pt x="963" y="1288"/>
                    <a:pt x="915" y="1173"/>
                  </a:cubicBezTo>
                  <a:cubicBezTo>
                    <a:pt x="887" y="1135"/>
                    <a:pt x="820" y="1107"/>
                    <a:pt x="801" y="1059"/>
                  </a:cubicBezTo>
                  <a:cubicBezTo>
                    <a:pt x="763" y="983"/>
                    <a:pt x="782" y="935"/>
                    <a:pt x="782" y="849"/>
                  </a:cubicBezTo>
                  <a:cubicBezTo>
                    <a:pt x="782" y="801"/>
                    <a:pt x="791" y="706"/>
                    <a:pt x="820" y="678"/>
                  </a:cubicBezTo>
                  <a:cubicBezTo>
                    <a:pt x="848" y="639"/>
                    <a:pt x="896" y="649"/>
                    <a:pt x="905" y="592"/>
                  </a:cubicBezTo>
                  <a:cubicBezTo>
                    <a:pt x="905" y="554"/>
                    <a:pt x="877" y="534"/>
                    <a:pt x="848" y="516"/>
                  </a:cubicBezTo>
                  <a:cubicBezTo>
                    <a:pt x="791" y="487"/>
                    <a:pt x="791" y="420"/>
                    <a:pt x="743" y="382"/>
                  </a:cubicBezTo>
                  <a:cubicBezTo>
                    <a:pt x="725" y="353"/>
                    <a:pt x="705" y="344"/>
                    <a:pt x="696" y="325"/>
                  </a:cubicBezTo>
                  <a:cubicBezTo>
                    <a:pt x="677" y="306"/>
                    <a:pt x="686" y="287"/>
                    <a:pt x="677" y="267"/>
                  </a:cubicBezTo>
                  <a:cubicBezTo>
                    <a:pt x="658" y="239"/>
                    <a:pt x="620" y="239"/>
                    <a:pt x="600" y="201"/>
                  </a:cubicBezTo>
                  <a:cubicBezTo>
                    <a:pt x="572" y="144"/>
                    <a:pt x="505" y="182"/>
                    <a:pt x="457" y="153"/>
                  </a:cubicBezTo>
                  <a:cubicBezTo>
                    <a:pt x="410" y="124"/>
                    <a:pt x="438" y="58"/>
                    <a:pt x="419" y="0"/>
                  </a:cubicBezTo>
                  <a:lnTo>
                    <a:pt x="419" y="0"/>
                  </a:lnTo>
                  <a:cubicBezTo>
                    <a:pt x="381" y="20"/>
                    <a:pt x="305" y="58"/>
                    <a:pt x="267" y="86"/>
                  </a:cubicBezTo>
                  <a:cubicBezTo>
                    <a:pt x="229" y="124"/>
                    <a:pt x="229" y="153"/>
                    <a:pt x="248" y="210"/>
                  </a:cubicBezTo>
                  <a:cubicBezTo>
                    <a:pt x="314" y="363"/>
                    <a:pt x="133" y="239"/>
                    <a:pt x="124" y="344"/>
                  </a:cubicBezTo>
                  <a:cubicBezTo>
                    <a:pt x="114" y="401"/>
                    <a:pt x="162" y="477"/>
                    <a:pt x="133" y="506"/>
                  </a:cubicBezTo>
                  <a:cubicBezTo>
                    <a:pt x="86" y="582"/>
                    <a:pt x="219" y="601"/>
                    <a:pt x="181" y="668"/>
                  </a:cubicBezTo>
                  <a:cubicBezTo>
                    <a:pt x="171" y="697"/>
                    <a:pt x="124" y="763"/>
                    <a:pt x="104" y="773"/>
                  </a:cubicBezTo>
                  <a:lnTo>
                    <a:pt x="0" y="80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" name="Freeform 64"/>
            <p:cNvSpPr>
              <a:spLocks noChangeArrowheads="1"/>
            </p:cNvSpPr>
            <p:nvPr/>
          </p:nvSpPr>
          <p:spPr bwMode="auto">
            <a:xfrm>
              <a:off x="14626976" y="9228128"/>
              <a:ext cx="483847" cy="1250201"/>
            </a:xfrm>
            <a:custGeom>
              <a:avLst/>
              <a:gdLst>
                <a:gd name="T0" fmla="*/ 0 w 974"/>
                <a:gd name="T1" fmla="*/ 2461 h 2519"/>
                <a:gd name="T2" fmla="*/ 0 w 974"/>
                <a:gd name="T3" fmla="*/ 2461 h 2519"/>
                <a:gd name="T4" fmla="*/ 124 w 974"/>
                <a:gd name="T5" fmla="*/ 2461 h 2519"/>
                <a:gd name="T6" fmla="*/ 200 w 974"/>
                <a:gd name="T7" fmla="*/ 2518 h 2519"/>
                <a:gd name="T8" fmla="*/ 200 w 974"/>
                <a:gd name="T9" fmla="*/ 2518 h 2519"/>
                <a:gd name="T10" fmla="*/ 286 w 974"/>
                <a:gd name="T11" fmla="*/ 2432 h 2519"/>
                <a:gd name="T12" fmla="*/ 410 w 974"/>
                <a:gd name="T13" fmla="*/ 2441 h 2519"/>
                <a:gd name="T14" fmla="*/ 515 w 974"/>
                <a:gd name="T15" fmla="*/ 2213 h 2519"/>
                <a:gd name="T16" fmla="*/ 639 w 974"/>
                <a:gd name="T17" fmla="*/ 2108 h 2519"/>
                <a:gd name="T18" fmla="*/ 620 w 974"/>
                <a:gd name="T19" fmla="*/ 2003 h 2519"/>
                <a:gd name="T20" fmla="*/ 620 w 974"/>
                <a:gd name="T21" fmla="*/ 2003 h 2519"/>
                <a:gd name="T22" fmla="*/ 467 w 974"/>
                <a:gd name="T23" fmla="*/ 1888 h 2519"/>
                <a:gd name="T24" fmla="*/ 429 w 974"/>
                <a:gd name="T25" fmla="*/ 1812 h 2519"/>
                <a:gd name="T26" fmla="*/ 458 w 974"/>
                <a:gd name="T27" fmla="*/ 1650 h 2519"/>
                <a:gd name="T28" fmla="*/ 572 w 974"/>
                <a:gd name="T29" fmla="*/ 1536 h 2519"/>
                <a:gd name="T30" fmla="*/ 629 w 974"/>
                <a:gd name="T31" fmla="*/ 1440 h 2519"/>
                <a:gd name="T32" fmla="*/ 744 w 974"/>
                <a:gd name="T33" fmla="*/ 1373 h 2519"/>
                <a:gd name="T34" fmla="*/ 801 w 974"/>
                <a:gd name="T35" fmla="*/ 1231 h 2519"/>
                <a:gd name="T36" fmla="*/ 830 w 974"/>
                <a:gd name="T37" fmla="*/ 1030 h 2519"/>
                <a:gd name="T38" fmla="*/ 916 w 974"/>
                <a:gd name="T39" fmla="*/ 801 h 2519"/>
                <a:gd name="T40" fmla="*/ 906 w 974"/>
                <a:gd name="T41" fmla="*/ 639 h 2519"/>
                <a:gd name="T42" fmla="*/ 944 w 974"/>
                <a:gd name="T43" fmla="*/ 391 h 2519"/>
                <a:gd name="T44" fmla="*/ 925 w 974"/>
                <a:gd name="T45" fmla="*/ 201 h 2519"/>
                <a:gd name="T46" fmla="*/ 868 w 974"/>
                <a:gd name="T47" fmla="*/ 105 h 2519"/>
                <a:gd name="T48" fmla="*/ 811 w 974"/>
                <a:gd name="T49" fmla="*/ 0 h 2519"/>
                <a:gd name="T50" fmla="*/ 811 w 974"/>
                <a:gd name="T51" fmla="*/ 0 h 2519"/>
                <a:gd name="T52" fmla="*/ 687 w 974"/>
                <a:gd name="T53" fmla="*/ 305 h 2519"/>
                <a:gd name="T54" fmla="*/ 629 w 974"/>
                <a:gd name="T55" fmla="*/ 658 h 2519"/>
                <a:gd name="T56" fmla="*/ 525 w 974"/>
                <a:gd name="T57" fmla="*/ 963 h 2519"/>
                <a:gd name="T58" fmla="*/ 525 w 974"/>
                <a:gd name="T59" fmla="*/ 963 h 2519"/>
                <a:gd name="T60" fmla="*/ 487 w 974"/>
                <a:gd name="T61" fmla="*/ 1097 h 2519"/>
                <a:gd name="T62" fmla="*/ 420 w 974"/>
                <a:gd name="T63" fmla="*/ 1202 h 2519"/>
                <a:gd name="T64" fmla="*/ 344 w 974"/>
                <a:gd name="T65" fmla="*/ 1364 h 2519"/>
                <a:gd name="T66" fmla="*/ 277 w 974"/>
                <a:gd name="T67" fmla="*/ 1526 h 2519"/>
                <a:gd name="T68" fmla="*/ 229 w 974"/>
                <a:gd name="T69" fmla="*/ 1574 h 2519"/>
                <a:gd name="T70" fmla="*/ 267 w 974"/>
                <a:gd name="T71" fmla="*/ 1660 h 2519"/>
                <a:gd name="T72" fmla="*/ 229 w 974"/>
                <a:gd name="T73" fmla="*/ 1698 h 2519"/>
                <a:gd name="T74" fmla="*/ 200 w 974"/>
                <a:gd name="T75" fmla="*/ 1755 h 2519"/>
                <a:gd name="T76" fmla="*/ 267 w 974"/>
                <a:gd name="T77" fmla="*/ 1765 h 2519"/>
                <a:gd name="T78" fmla="*/ 248 w 974"/>
                <a:gd name="T79" fmla="*/ 1850 h 2519"/>
                <a:gd name="T80" fmla="*/ 210 w 974"/>
                <a:gd name="T81" fmla="*/ 1917 h 2519"/>
                <a:gd name="T82" fmla="*/ 229 w 974"/>
                <a:gd name="T83" fmla="*/ 1984 h 2519"/>
                <a:gd name="T84" fmla="*/ 143 w 974"/>
                <a:gd name="T85" fmla="*/ 2022 h 2519"/>
                <a:gd name="T86" fmla="*/ 210 w 974"/>
                <a:gd name="T87" fmla="*/ 2089 h 2519"/>
                <a:gd name="T88" fmla="*/ 105 w 974"/>
                <a:gd name="T89" fmla="*/ 2136 h 2519"/>
                <a:gd name="T90" fmla="*/ 19 w 974"/>
                <a:gd name="T91" fmla="*/ 2356 h 2519"/>
                <a:gd name="T92" fmla="*/ 0 w 974"/>
                <a:gd name="T93" fmla="*/ 2461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4" h="2519">
                  <a:moveTo>
                    <a:pt x="0" y="2461"/>
                  </a:moveTo>
                  <a:lnTo>
                    <a:pt x="0" y="2461"/>
                  </a:lnTo>
                  <a:cubicBezTo>
                    <a:pt x="124" y="2461"/>
                    <a:pt x="124" y="2461"/>
                    <a:pt x="124" y="2461"/>
                  </a:cubicBezTo>
                  <a:cubicBezTo>
                    <a:pt x="200" y="2518"/>
                    <a:pt x="200" y="2518"/>
                    <a:pt x="200" y="2518"/>
                  </a:cubicBezTo>
                  <a:lnTo>
                    <a:pt x="200" y="2518"/>
                  </a:lnTo>
                  <a:cubicBezTo>
                    <a:pt x="229" y="2480"/>
                    <a:pt x="258" y="2451"/>
                    <a:pt x="286" y="2432"/>
                  </a:cubicBezTo>
                  <a:cubicBezTo>
                    <a:pt x="334" y="2394"/>
                    <a:pt x="372" y="2432"/>
                    <a:pt x="410" y="2441"/>
                  </a:cubicBezTo>
                  <a:cubicBezTo>
                    <a:pt x="515" y="2461"/>
                    <a:pt x="467" y="2260"/>
                    <a:pt x="515" y="2213"/>
                  </a:cubicBezTo>
                  <a:cubicBezTo>
                    <a:pt x="563" y="2174"/>
                    <a:pt x="629" y="2174"/>
                    <a:pt x="639" y="2108"/>
                  </a:cubicBezTo>
                  <a:cubicBezTo>
                    <a:pt x="620" y="2003"/>
                    <a:pt x="620" y="2003"/>
                    <a:pt x="620" y="2003"/>
                  </a:cubicBezTo>
                  <a:lnTo>
                    <a:pt x="620" y="2003"/>
                  </a:lnTo>
                  <a:cubicBezTo>
                    <a:pt x="572" y="1965"/>
                    <a:pt x="506" y="1946"/>
                    <a:pt x="467" y="1888"/>
                  </a:cubicBezTo>
                  <a:cubicBezTo>
                    <a:pt x="458" y="1869"/>
                    <a:pt x="439" y="1841"/>
                    <a:pt x="429" y="1812"/>
                  </a:cubicBezTo>
                  <a:cubicBezTo>
                    <a:pt x="420" y="1745"/>
                    <a:pt x="401" y="1707"/>
                    <a:pt x="458" y="1650"/>
                  </a:cubicBezTo>
                  <a:cubicBezTo>
                    <a:pt x="496" y="1612"/>
                    <a:pt x="553" y="1593"/>
                    <a:pt x="572" y="1536"/>
                  </a:cubicBezTo>
                  <a:cubicBezTo>
                    <a:pt x="582" y="1507"/>
                    <a:pt x="601" y="1459"/>
                    <a:pt x="629" y="1440"/>
                  </a:cubicBezTo>
                  <a:cubicBezTo>
                    <a:pt x="668" y="1411"/>
                    <a:pt x="725" y="1450"/>
                    <a:pt x="744" y="1373"/>
                  </a:cubicBezTo>
                  <a:cubicBezTo>
                    <a:pt x="754" y="1335"/>
                    <a:pt x="849" y="1297"/>
                    <a:pt x="801" y="1231"/>
                  </a:cubicBezTo>
                  <a:cubicBezTo>
                    <a:pt x="782" y="1183"/>
                    <a:pt x="820" y="1068"/>
                    <a:pt x="830" y="1030"/>
                  </a:cubicBezTo>
                  <a:cubicBezTo>
                    <a:pt x="849" y="944"/>
                    <a:pt x="858" y="868"/>
                    <a:pt x="916" y="801"/>
                  </a:cubicBezTo>
                  <a:cubicBezTo>
                    <a:pt x="944" y="763"/>
                    <a:pt x="935" y="668"/>
                    <a:pt x="906" y="639"/>
                  </a:cubicBezTo>
                  <a:cubicBezTo>
                    <a:pt x="773" y="525"/>
                    <a:pt x="906" y="506"/>
                    <a:pt x="944" y="391"/>
                  </a:cubicBezTo>
                  <a:cubicBezTo>
                    <a:pt x="973" y="334"/>
                    <a:pt x="963" y="258"/>
                    <a:pt x="925" y="201"/>
                  </a:cubicBezTo>
                  <a:cubicBezTo>
                    <a:pt x="906" y="172"/>
                    <a:pt x="868" y="134"/>
                    <a:pt x="868" y="105"/>
                  </a:cubicBezTo>
                  <a:cubicBezTo>
                    <a:pt x="811" y="0"/>
                    <a:pt x="811" y="0"/>
                    <a:pt x="811" y="0"/>
                  </a:cubicBezTo>
                  <a:lnTo>
                    <a:pt x="811" y="0"/>
                  </a:lnTo>
                  <a:cubicBezTo>
                    <a:pt x="687" y="48"/>
                    <a:pt x="639" y="181"/>
                    <a:pt x="687" y="305"/>
                  </a:cubicBezTo>
                  <a:cubicBezTo>
                    <a:pt x="734" y="429"/>
                    <a:pt x="706" y="553"/>
                    <a:pt x="629" y="658"/>
                  </a:cubicBezTo>
                  <a:cubicBezTo>
                    <a:pt x="525" y="963"/>
                    <a:pt x="525" y="963"/>
                    <a:pt x="525" y="963"/>
                  </a:cubicBezTo>
                  <a:lnTo>
                    <a:pt x="525" y="963"/>
                  </a:lnTo>
                  <a:cubicBezTo>
                    <a:pt x="525" y="992"/>
                    <a:pt x="496" y="1078"/>
                    <a:pt x="487" y="1097"/>
                  </a:cubicBezTo>
                  <a:cubicBezTo>
                    <a:pt x="467" y="1135"/>
                    <a:pt x="439" y="1164"/>
                    <a:pt x="420" y="1202"/>
                  </a:cubicBezTo>
                  <a:cubicBezTo>
                    <a:pt x="391" y="1259"/>
                    <a:pt x="344" y="1307"/>
                    <a:pt x="344" y="1364"/>
                  </a:cubicBezTo>
                  <a:cubicBezTo>
                    <a:pt x="324" y="1450"/>
                    <a:pt x="362" y="1459"/>
                    <a:pt x="277" y="1526"/>
                  </a:cubicBezTo>
                  <a:cubicBezTo>
                    <a:pt x="267" y="1545"/>
                    <a:pt x="239" y="1555"/>
                    <a:pt x="229" y="1574"/>
                  </a:cubicBezTo>
                  <a:cubicBezTo>
                    <a:pt x="229" y="1602"/>
                    <a:pt x="267" y="1631"/>
                    <a:pt x="267" y="1660"/>
                  </a:cubicBezTo>
                  <a:cubicBezTo>
                    <a:pt x="258" y="1679"/>
                    <a:pt x="229" y="1688"/>
                    <a:pt x="229" y="1698"/>
                  </a:cubicBezTo>
                  <a:cubicBezTo>
                    <a:pt x="220" y="1707"/>
                    <a:pt x="200" y="1745"/>
                    <a:pt x="200" y="1755"/>
                  </a:cubicBezTo>
                  <a:cubicBezTo>
                    <a:pt x="200" y="1783"/>
                    <a:pt x="258" y="1755"/>
                    <a:pt x="267" y="1765"/>
                  </a:cubicBezTo>
                  <a:cubicBezTo>
                    <a:pt x="286" y="1783"/>
                    <a:pt x="258" y="1831"/>
                    <a:pt x="248" y="1850"/>
                  </a:cubicBezTo>
                  <a:cubicBezTo>
                    <a:pt x="258" y="1917"/>
                    <a:pt x="162" y="1869"/>
                    <a:pt x="210" y="1917"/>
                  </a:cubicBezTo>
                  <a:cubicBezTo>
                    <a:pt x="220" y="1936"/>
                    <a:pt x="248" y="1965"/>
                    <a:pt x="229" y="1984"/>
                  </a:cubicBezTo>
                  <a:cubicBezTo>
                    <a:pt x="200" y="2012"/>
                    <a:pt x="124" y="1936"/>
                    <a:pt x="143" y="2022"/>
                  </a:cubicBezTo>
                  <a:cubicBezTo>
                    <a:pt x="153" y="2060"/>
                    <a:pt x="315" y="2022"/>
                    <a:pt x="210" y="2089"/>
                  </a:cubicBezTo>
                  <a:cubicBezTo>
                    <a:pt x="162" y="2108"/>
                    <a:pt x="105" y="2060"/>
                    <a:pt x="105" y="2136"/>
                  </a:cubicBezTo>
                  <a:cubicBezTo>
                    <a:pt x="105" y="2203"/>
                    <a:pt x="57" y="2299"/>
                    <a:pt x="19" y="2356"/>
                  </a:cubicBezTo>
                  <a:cubicBezTo>
                    <a:pt x="10" y="2384"/>
                    <a:pt x="10" y="2432"/>
                    <a:pt x="0" y="246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Freeform 65"/>
            <p:cNvSpPr>
              <a:spLocks noChangeArrowheads="1"/>
            </p:cNvSpPr>
            <p:nvPr/>
          </p:nvSpPr>
          <p:spPr bwMode="auto">
            <a:xfrm>
              <a:off x="14826208" y="9006990"/>
              <a:ext cx="748758" cy="1217358"/>
            </a:xfrm>
            <a:custGeom>
              <a:avLst/>
              <a:gdLst>
                <a:gd name="T0" fmla="*/ 410 w 1507"/>
                <a:gd name="T1" fmla="*/ 448 h 2452"/>
                <a:gd name="T2" fmla="*/ 410 w 1507"/>
                <a:gd name="T3" fmla="*/ 448 h 2452"/>
                <a:gd name="T4" fmla="*/ 467 w 1507"/>
                <a:gd name="T5" fmla="*/ 553 h 2452"/>
                <a:gd name="T6" fmla="*/ 524 w 1507"/>
                <a:gd name="T7" fmla="*/ 649 h 2452"/>
                <a:gd name="T8" fmla="*/ 543 w 1507"/>
                <a:gd name="T9" fmla="*/ 839 h 2452"/>
                <a:gd name="T10" fmla="*/ 505 w 1507"/>
                <a:gd name="T11" fmla="*/ 1087 h 2452"/>
                <a:gd name="T12" fmla="*/ 515 w 1507"/>
                <a:gd name="T13" fmla="*/ 1249 h 2452"/>
                <a:gd name="T14" fmla="*/ 429 w 1507"/>
                <a:gd name="T15" fmla="*/ 1478 h 2452"/>
                <a:gd name="T16" fmla="*/ 400 w 1507"/>
                <a:gd name="T17" fmla="*/ 1679 h 2452"/>
                <a:gd name="T18" fmla="*/ 343 w 1507"/>
                <a:gd name="T19" fmla="*/ 1821 h 2452"/>
                <a:gd name="T20" fmla="*/ 228 w 1507"/>
                <a:gd name="T21" fmla="*/ 1888 h 2452"/>
                <a:gd name="T22" fmla="*/ 171 w 1507"/>
                <a:gd name="T23" fmla="*/ 1984 h 2452"/>
                <a:gd name="T24" fmla="*/ 57 w 1507"/>
                <a:gd name="T25" fmla="*/ 2098 h 2452"/>
                <a:gd name="T26" fmla="*/ 28 w 1507"/>
                <a:gd name="T27" fmla="*/ 2260 h 2452"/>
                <a:gd name="T28" fmla="*/ 66 w 1507"/>
                <a:gd name="T29" fmla="*/ 2336 h 2452"/>
                <a:gd name="T30" fmla="*/ 219 w 1507"/>
                <a:gd name="T31" fmla="*/ 2451 h 2452"/>
                <a:gd name="T32" fmla="*/ 219 w 1507"/>
                <a:gd name="T33" fmla="*/ 2451 h 2452"/>
                <a:gd name="T34" fmla="*/ 315 w 1507"/>
                <a:gd name="T35" fmla="*/ 2317 h 2452"/>
                <a:gd name="T36" fmla="*/ 438 w 1507"/>
                <a:gd name="T37" fmla="*/ 2241 h 2452"/>
                <a:gd name="T38" fmla="*/ 610 w 1507"/>
                <a:gd name="T39" fmla="*/ 2327 h 2452"/>
                <a:gd name="T40" fmla="*/ 896 w 1507"/>
                <a:gd name="T41" fmla="*/ 2289 h 2452"/>
                <a:gd name="T42" fmla="*/ 896 w 1507"/>
                <a:gd name="T43" fmla="*/ 2289 h 2452"/>
                <a:gd name="T44" fmla="*/ 896 w 1507"/>
                <a:gd name="T45" fmla="*/ 2060 h 2452"/>
                <a:gd name="T46" fmla="*/ 906 w 1507"/>
                <a:gd name="T47" fmla="*/ 1831 h 2452"/>
                <a:gd name="T48" fmla="*/ 906 w 1507"/>
                <a:gd name="T49" fmla="*/ 1640 h 2452"/>
                <a:gd name="T50" fmla="*/ 1039 w 1507"/>
                <a:gd name="T51" fmla="*/ 1383 h 2452"/>
                <a:gd name="T52" fmla="*/ 1039 w 1507"/>
                <a:gd name="T53" fmla="*/ 1364 h 2452"/>
                <a:gd name="T54" fmla="*/ 982 w 1507"/>
                <a:gd name="T55" fmla="*/ 1345 h 2452"/>
                <a:gd name="T56" fmla="*/ 925 w 1507"/>
                <a:gd name="T57" fmla="*/ 1278 h 2452"/>
                <a:gd name="T58" fmla="*/ 934 w 1507"/>
                <a:gd name="T59" fmla="*/ 1154 h 2452"/>
                <a:gd name="T60" fmla="*/ 1049 w 1507"/>
                <a:gd name="T61" fmla="*/ 1154 h 2452"/>
                <a:gd name="T62" fmla="*/ 1125 w 1507"/>
                <a:gd name="T63" fmla="*/ 1144 h 2452"/>
                <a:gd name="T64" fmla="*/ 1039 w 1507"/>
                <a:gd name="T65" fmla="*/ 868 h 2452"/>
                <a:gd name="T66" fmla="*/ 1239 w 1507"/>
                <a:gd name="T67" fmla="*/ 563 h 2452"/>
                <a:gd name="T68" fmla="*/ 1383 w 1507"/>
                <a:gd name="T69" fmla="*/ 353 h 2452"/>
                <a:gd name="T70" fmla="*/ 1449 w 1507"/>
                <a:gd name="T71" fmla="*/ 267 h 2452"/>
                <a:gd name="T72" fmla="*/ 1497 w 1507"/>
                <a:gd name="T73" fmla="*/ 267 h 2452"/>
                <a:gd name="T74" fmla="*/ 1487 w 1507"/>
                <a:gd name="T75" fmla="*/ 95 h 2452"/>
                <a:gd name="T76" fmla="*/ 1497 w 1507"/>
                <a:gd name="T77" fmla="*/ 67 h 2452"/>
                <a:gd name="T78" fmla="*/ 1497 w 1507"/>
                <a:gd name="T79" fmla="*/ 67 h 2452"/>
                <a:gd name="T80" fmla="*/ 1344 w 1507"/>
                <a:gd name="T81" fmla="*/ 95 h 2452"/>
                <a:gd name="T82" fmla="*/ 1201 w 1507"/>
                <a:gd name="T83" fmla="*/ 105 h 2452"/>
                <a:gd name="T84" fmla="*/ 1106 w 1507"/>
                <a:gd name="T85" fmla="*/ 115 h 2452"/>
                <a:gd name="T86" fmla="*/ 972 w 1507"/>
                <a:gd name="T87" fmla="*/ 76 h 2452"/>
                <a:gd name="T88" fmla="*/ 877 w 1507"/>
                <a:gd name="T89" fmla="*/ 0 h 2452"/>
                <a:gd name="T90" fmla="*/ 877 w 1507"/>
                <a:gd name="T91" fmla="*/ 0 h 2452"/>
                <a:gd name="T92" fmla="*/ 810 w 1507"/>
                <a:gd name="T93" fmla="*/ 48 h 2452"/>
                <a:gd name="T94" fmla="*/ 753 w 1507"/>
                <a:gd name="T95" fmla="*/ 143 h 2452"/>
                <a:gd name="T96" fmla="*/ 639 w 1507"/>
                <a:gd name="T97" fmla="*/ 162 h 2452"/>
                <a:gd name="T98" fmla="*/ 610 w 1507"/>
                <a:gd name="T99" fmla="*/ 324 h 2452"/>
                <a:gd name="T100" fmla="*/ 515 w 1507"/>
                <a:gd name="T101" fmla="*/ 382 h 2452"/>
                <a:gd name="T102" fmla="*/ 429 w 1507"/>
                <a:gd name="T103" fmla="*/ 439 h 2452"/>
                <a:gd name="T104" fmla="*/ 410 w 1507"/>
                <a:gd name="T105" fmla="*/ 448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7" h="2452">
                  <a:moveTo>
                    <a:pt x="410" y="448"/>
                  </a:moveTo>
                  <a:lnTo>
                    <a:pt x="410" y="448"/>
                  </a:lnTo>
                  <a:cubicBezTo>
                    <a:pt x="467" y="553"/>
                    <a:pt x="467" y="553"/>
                    <a:pt x="467" y="553"/>
                  </a:cubicBezTo>
                  <a:cubicBezTo>
                    <a:pt x="467" y="582"/>
                    <a:pt x="505" y="620"/>
                    <a:pt x="524" y="649"/>
                  </a:cubicBezTo>
                  <a:cubicBezTo>
                    <a:pt x="562" y="706"/>
                    <a:pt x="572" y="782"/>
                    <a:pt x="543" y="839"/>
                  </a:cubicBezTo>
                  <a:cubicBezTo>
                    <a:pt x="505" y="954"/>
                    <a:pt x="372" y="973"/>
                    <a:pt x="505" y="1087"/>
                  </a:cubicBezTo>
                  <a:cubicBezTo>
                    <a:pt x="534" y="1116"/>
                    <a:pt x="543" y="1211"/>
                    <a:pt x="515" y="1249"/>
                  </a:cubicBezTo>
                  <a:cubicBezTo>
                    <a:pt x="457" y="1316"/>
                    <a:pt x="448" y="1392"/>
                    <a:pt x="429" y="1478"/>
                  </a:cubicBezTo>
                  <a:cubicBezTo>
                    <a:pt x="419" y="1516"/>
                    <a:pt x="381" y="1631"/>
                    <a:pt x="400" y="1679"/>
                  </a:cubicBezTo>
                  <a:cubicBezTo>
                    <a:pt x="448" y="1745"/>
                    <a:pt x="353" y="1783"/>
                    <a:pt x="343" y="1821"/>
                  </a:cubicBezTo>
                  <a:cubicBezTo>
                    <a:pt x="324" y="1898"/>
                    <a:pt x="267" y="1859"/>
                    <a:pt x="228" y="1888"/>
                  </a:cubicBezTo>
                  <a:cubicBezTo>
                    <a:pt x="200" y="1907"/>
                    <a:pt x="181" y="1955"/>
                    <a:pt x="171" y="1984"/>
                  </a:cubicBezTo>
                  <a:cubicBezTo>
                    <a:pt x="152" y="2041"/>
                    <a:pt x="95" y="2060"/>
                    <a:pt x="57" y="2098"/>
                  </a:cubicBezTo>
                  <a:cubicBezTo>
                    <a:pt x="0" y="2155"/>
                    <a:pt x="19" y="2193"/>
                    <a:pt x="28" y="2260"/>
                  </a:cubicBezTo>
                  <a:cubicBezTo>
                    <a:pt x="38" y="2289"/>
                    <a:pt x="57" y="2317"/>
                    <a:pt x="66" y="2336"/>
                  </a:cubicBezTo>
                  <a:cubicBezTo>
                    <a:pt x="105" y="2394"/>
                    <a:pt x="171" y="2413"/>
                    <a:pt x="219" y="2451"/>
                  </a:cubicBezTo>
                  <a:lnTo>
                    <a:pt x="219" y="2451"/>
                  </a:lnTo>
                  <a:cubicBezTo>
                    <a:pt x="257" y="2403"/>
                    <a:pt x="248" y="2336"/>
                    <a:pt x="315" y="2317"/>
                  </a:cubicBezTo>
                  <a:cubicBezTo>
                    <a:pt x="353" y="2298"/>
                    <a:pt x="400" y="2241"/>
                    <a:pt x="438" y="2241"/>
                  </a:cubicBezTo>
                  <a:cubicBezTo>
                    <a:pt x="515" y="2260"/>
                    <a:pt x="515" y="2384"/>
                    <a:pt x="610" y="2327"/>
                  </a:cubicBezTo>
                  <a:cubicBezTo>
                    <a:pt x="677" y="2279"/>
                    <a:pt x="820" y="2289"/>
                    <a:pt x="896" y="2289"/>
                  </a:cubicBezTo>
                  <a:lnTo>
                    <a:pt x="896" y="2289"/>
                  </a:lnTo>
                  <a:cubicBezTo>
                    <a:pt x="867" y="2203"/>
                    <a:pt x="867" y="2117"/>
                    <a:pt x="896" y="2060"/>
                  </a:cubicBezTo>
                  <a:cubicBezTo>
                    <a:pt x="925" y="2003"/>
                    <a:pt x="896" y="1898"/>
                    <a:pt x="906" y="1831"/>
                  </a:cubicBezTo>
                  <a:cubicBezTo>
                    <a:pt x="925" y="1755"/>
                    <a:pt x="944" y="1707"/>
                    <a:pt x="906" y="1640"/>
                  </a:cubicBezTo>
                  <a:cubicBezTo>
                    <a:pt x="858" y="1554"/>
                    <a:pt x="944" y="1402"/>
                    <a:pt x="1039" y="1383"/>
                  </a:cubicBezTo>
                  <a:cubicBezTo>
                    <a:pt x="1039" y="1373"/>
                    <a:pt x="1039" y="1373"/>
                    <a:pt x="1039" y="1364"/>
                  </a:cubicBezTo>
                  <a:cubicBezTo>
                    <a:pt x="1020" y="1364"/>
                    <a:pt x="982" y="1354"/>
                    <a:pt x="982" y="1345"/>
                  </a:cubicBezTo>
                  <a:cubicBezTo>
                    <a:pt x="972" y="1297"/>
                    <a:pt x="963" y="1297"/>
                    <a:pt x="925" y="1278"/>
                  </a:cubicBezTo>
                  <a:cubicBezTo>
                    <a:pt x="906" y="1240"/>
                    <a:pt x="877" y="1183"/>
                    <a:pt x="934" y="1154"/>
                  </a:cubicBezTo>
                  <a:cubicBezTo>
                    <a:pt x="953" y="1144"/>
                    <a:pt x="1039" y="1135"/>
                    <a:pt x="1049" y="1154"/>
                  </a:cubicBezTo>
                  <a:cubicBezTo>
                    <a:pt x="1087" y="1154"/>
                    <a:pt x="1096" y="1154"/>
                    <a:pt x="1125" y="1144"/>
                  </a:cubicBezTo>
                  <a:cubicBezTo>
                    <a:pt x="1125" y="1020"/>
                    <a:pt x="1001" y="1001"/>
                    <a:pt x="1039" y="868"/>
                  </a:cubicBezTo>
                  <a:cubicBezTo>
                    <a:pt x="1068" y="763"/>
                    <a:pt x="1173" y="658"/>
                    <a:pt x="1239" y="563"/>
                  </a:cubicBezTo>
                  <a:cubicBezTo>
                    <a:pt x="1297" y="496"/>
                    <a:pt x="1373" y="448"/>
                    <a:pt x="1383" y="353"/>
                  </a:cubicBezTo>
                  <a:cubicBezTo>
                    <a:pt x="1383" y="305"/>
                    <a:pt x="1411" y="267"/>
                    <a:pt x="1449" y="267"/>
                  </a:cubicBezTo>
                  <a:cubicBezTo>
                    <a:pt x="1468" y="267"/>
                    <a:pt x="1487" y="277"/>
                    <a:pt x="1497" y="267"/>
                  </a:cubicBezTo>
                  <a:cubicBezTo>
                    <a:pt x="1506" y="267"/>
                    <a:pt x="1478" y="133"/>
                    <a:pt x="1487" y="95"/>
                  </a:cubicBezTo>
                  <a:cubicBezTo>
                    <a:pt x="1487" y="86"/>
                    <a:pt x="1497" y="76"/>
                    <a:pt x="1497" y="67"/>
                  </a:cubicBezTo>
                  <a:lnTo>
                    <a:pt x="1497" y="67"/>
                  </a:lnTo>
                  <a:cubicBezTo>
                    <a:pt x="1440" y="67"/>
                    <a:pt x="1383" y="76"/>
                    <a:pt x="1344" y="95"/>
                  </a:cubicBezTo>
                  <a:cubicBezTo>
                    <a:pt x="1287" y="124"/>
                    <a:pt x="1258" y="115"/>
                    <a:pt x="1201" y="105"/>
                  </a:cubicBezTo>
                  <a:cubicBezTo>
                    <a:pt x="1173" y="95"/>
                    <a:pt x="1134" y="115"/>
                    <a:pt x="1106" y="115"/>
                  </a:cubicBezTo>
                  <a:cubicBezTo>
                    <a:pt x="1058" y="115"/>
                    <a:pt x="1020" y="95"/>
                    <a:pt x="972" y="76"/>
                  </a:cubicBezTo>
                  <a:cubicBezTo>
                    <a:pt x="877" y="0"/>
                    <a:pt x="877" y="0"/>
                    <a:pt x="877" y="0"/>
                  </a:cubicBezTo>
                  <a:lnTo>
                    <a:pt x="877" y="0"/>
                  </a:lnTo>
                  <a:cubicBezTo>
                    <a:pt x="858" y="10"/>
                    <a:pt x="820" y="10"/>
                    <a:pt x="810" y="48"/>
                  </a:cubicBezTo>
                  <a:cubicBezTo>
                    <a:pt x="801" y="67"/>
                    <a:pt x="782" y="143"/>
                    <a:pt x="753" y="143"/>
                  </a:cubicBezTo>
                  <a:cubicBezTo>
                    <a:pt x="724" y="143"/>
                    <a:pt x="639" y="86"/>
                    <a:pt x="639" y="162"/>
                  </a:cubicBezTo>
                  <a:cubicBezTo>
                    <a:pt x="639" y="219"/>
                    <a:pt x="696" y="286"/>
                    <a:pt x="610" y="324"/>
                  </a:cubicBezTo>
                  <a:cubicBezTo>
                    <a:pt x="591" y="382"/>
                    <a:pt x="562" y="382"/>
                    <a:pt x="515" y="382"/>
                  </a:cubicBezTo>
                  <a:cubicBezTo>
                    <a:pt x="477" y="382"/>
                    <a:pt x="477" y="429"/>
                    <a:pt x="429" y="439"/>
                  </a:cubicBezTo>
                  <a:cubicBezTo>
                    <a:pt x="429" y="439"/>
                    <a:pt x="419" y="448"/>
                    <a:pt x="410" y="44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Freeform 66"/>
            <p:cNvSpPr>
              <a:spLocks noChangeArrowheads="1"/>
            </p:cNvSpPr>
            <p:nvPr/>
          </p:nvSpPr>
          <p:spPr bwMode="auto">
            <a:xfrm>
              <a:off x="15307863" y="10473950"/>
              <a:ext cx="961124" cy="1254578"/>
            </a:xfrm>
            <a:custGeom>
              <a:avLst/>
              <a:gdLst>
                <a:gd name="T0" fmla="*/ 1660 w 1937"/>
                <a:gd name="T1" fmla="*/ 2470 h 2528"/>
                <a:gd name="T2" fmla="*/ 1660 w 1937"/>
                <a:gd name="T3" fmla="*/ 2470 h 2528"/>
                <a:gd name="T4" fmla="*/ 1746 w 1937"/>
                <a:gd name="T5" fmla="*/ 2461 h 2528"/>
                <a:gd name="T6" fmla="*/ 1936 w 1937"/>
                <a:gd name="T7" fmla="*/ 2375 h 2528"/>
                <a:gd name="T8" fmla="*/ 1936 w 1937"/>
                <a:gd name="T9" fmla="*/ 2375 h 2528"/>
                <a:gd name="T10" fmla="*/ 1917 w 1937"/>
                <a:gd name="T11" fmla="*/ 2203 h 2528"/>
                <a:gd name="T12" fmla="*/ 1822 w 1937"/>
                <a:gd name="T13" fmla="*/ 1755 h 2528"/>
                <a:gd name="T14" fmla="*/ 1641 w 1937"/>
                <a:gd name="T15" fmla="*/ 1393 h 2528"/>
                <a:gd name="T16" fmla="*/ 1631 w 1937"/>
                <a:gd name="T17" fmla="*/ 1393 h 2528"/>
                <a:gd name="T18" fmla="*/ 1621 w 1937"/>
                <a:gd name="T19" fmla="*/ 1584 h 2528"/>
                <a:gd name="T20" fmla="*/ 1507 w 1937"/>
                <a:gd name="T21" fmla="*/ 1459 h 2528"/>
                <a:gd name="T22" fmla="*/ 1374 w 1937"/>
                <a:gd name="T23" fmla="*/ 1335 h 2528"/>
                <a:gd name="T24" fmla="*/ 1231 w 1937"/>
                <a:gd name="T25" fmla="*/ 830 h 2528"/>
                <a:gd name="T26" fmla="*/ 1212 w 1937"/>
                <a:gd name="T27" fmla="*/ 563 h 2528"/>
                <a:gd name="T28" fmla="*/ 1192 w 1937"/>
                <a:gd name="T29" fmla="*/ 344 h 2528"/>
                <a:gd name="T30" fmla="*/ 1154 w 1937"/>
                <a:gd name="T31" fmla="*/ 220 h 2528"/>
                <a:gd name="T32" fmla="*/ 1116 w 1937"/>
                <a:gd name="T33" fmla="*/ 29 h 2528"/>
                <a:gd name="T34" fmla="*/ 1059 w 1937"/>
                <a:gd name="T35" fmla="*/ 0 h 2528"/>
                <a:gd name="T36" fmla="*/ 964 w 1937"/>
                <a:gd name="T37" fmla="*/ 0 h 2528"/>
                <a:gd name="T38" fmla="*/ 964 w 1937"/>
                <a:gd name="T39" fmla="*/ 0 h 2528"/>
                <a:gd name="T40" fmla="*/ 945 w 1937"/>
                <a:gd name="T41" fmla="*/ 124 h 2528"/>
                <a:gd name="T42" fmla="*/ 906 w 1937"/>
                <a:gd name="T43" fmla="*/ 220 h 2528"/>
                <a:gd name="T44" fmla="*/ 878 w 1937"/>
                <a:gd name="T45" fmla="*/ 287 h 2528"/>
                <a:gd name="T46" fmla="*/ 973 w 1937"/>
                <a:gd name="T47" fmla="*/ 420 h 2528"/>
                <a:gd name="T48" fmla="*/ 906 w 1937"/>
                <a:gd name="T49" fmla="*/ 554 h 2528"/>
                <a:gd name="T50" fmla="*/ 849 w 1937"/>
                <a:gd name="T51" fmla="*/ 630 h 2528"/>
                <a:gd name="T52" fmla="*/ 697 w 1937"/>
                <a:gd name="T53" fmla="*/ 668 h 2528"/>
                <a:gd name="T54" fmla="*/ 563 w 1937"/>
                <a:gd name="T55" fmla="*/ 811 h 2528"/>
                <a:gd name="T56" fmla="*/ 496 w 1937"/>
                <a:gd name="T57" fmla="*/ 1049 h 2528"/>
                <a:gd name="T58" fmla="*/ 411 w 1937"/>
                <a:gd name="T59" fmla="*/ 1250 h 2528"/>
                <a:gd name="T60" fmla="*/ 334 w 1937"/>
                <a:gd name="T61" fmla="*/ 1374 h 2528"/>
                <a:gd name="T62" fmla="*/ 67 w 1937"/>
                <a:gd name="T63" fmla="*/ 1584 h 2528"/>
                <a:gd name="T64" fmla="*/ 191 w 1937"/>
                <a:gd name="T65" fmla="*/ 1726 h 2528"/>
                <a:gd name="T66" fmla="*/ 191 w 1937"/>
                <a:gd name="T67" fmla="*/ 1726 h 2528"/>
                <a:gd name="T68" fmla="*/ 220 w 1937"/>
                <a:gd name="T69" fmla="*/ 1822 h 2528"/>
                <a:gd name="T70" fmla="*/ 306 w 1937"/>
                <a:gd name="T71" fmla="*/ 1974 h 2528"/>
                <a:gd name="T72" fmla="*/ 334 w 1937"/>
                <a:gd name="T73" fmla="*/ 2070 h 2528"/>
                <a:gd name="T74" fmla="*/ 363 w 1937"/>
                <a:gd name="T75" fmla="*/ 2232 h 2528"/>
                <a:gd name="T76" fmla="*/ 315 w 1937"/>
                <a:gd name="T77" fmla="*/ 2365 h 2528"/>
                <a:gd name="T78" fmla="*/ 315 w 1937"/>
                <a:gd name="T79" fmla="*/ 2365 h 2528"/>
                <a:gd name="T80" fmla="*/ 411 w 1937"/>
                <a:gd name="T81" fmla="*/ 2432 h 2528"/>
                <a:gd name="T82" fmla="*/ 592 w 1937"/>
                <a:gd name="T83" fmla="*/ 2451 h 2528"/>
                <a:gd name="T84" fmla="*/ 716 w 1937"/>
                <a:gd name="T85" fmla="*/ 2270 h 2528"/>
                <a:gd name="T86" fmla="*/ 830 w 1937"/>
                <a:gd name="T87" fmla="*/ 2251 h 2528"/>
                <a:gd name="T88" fmla="*/ 916 w 1937"/>
                <a:gd name="T89" fmla="*/ 2346 h 2528"/>
                <a:gd name="T90" fmla="*/ 925 w 1937"/>
                <a:gd name="T91" fmla="*/ 2499 h 2528"/>
                <a:gd name="T92" fmla="*/ 925 w 1937"/>
                <a:gd name="T93" fmla="*/ 2499 h 2528"/>
                <a:gd name="T94" fmla="*/ 1021 w 1937"/>
                <a:gd name="T95" fmla="*/ 2480 h 2528"/>
                <a:gd name="T96" fmla="*/ 1173 w 1937"/>
                <a:gd name="T97" fmla="*/ 2451 h 2528"/>
                <a:gd name="T98" fmla="*/ 1307 w 1937"/>
                <a:gd name="T99" fmla="*/ 2461 h 2528"/>
                <a:gd name="T100" fmla="*/ 1469 w 1937"/>
                <a:gd name="T101" fmla="*/ 2527 h 2528"/>
                <a:gd name="T102" fmla="*/ 1660 w 1937"/>
                <a:gd name="T103" fmla="*/ 247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7" h="2528">
                  <a:moveTo>
                    <a:pt x="1660" y="2470"/>
                  </a:moveTo>
                  <a:lnTo>
                    <a:pt x="1660" y="2470"/>
                  </a:lnTo>
                  <a:cubicBezTo>
                    <a:pt x="1688" y="2480"/>
                    <a:pt x="1726" y="2489"/>
                    <a:pt x="1746" y="2461"/>
                  </a:cubicBezTo>
                  <a:cubicBezTo>
                    <a:pt x="1793" y="2413"/>
                    <a:pt x="1879" y="2385"/>
                    <a:pt x="1936" y="2375"/>
                  </a:cubicBezTo>
                  <a:lnTo>
                    <a:pt x="1936" y="2375"/>
                  </a:lnTo>
                  <a:cubicBezTo>
                    <a:pt x="1917" y="2203"/>
                    <a:pt x="1917" y="2203"/>
                    <a:pt x="1917" y="2203"/>
                  </a:cubicBezTo>
                  <a:cubicBezTo>
                    <a:pt x="1822" y="1755"/>
                    <a:pt x="1822" y="1755"/>
                    <a:pt x="1822" y="1755"/>
                  </a:cubicBezTo>
                  <a:cubicBezTo>
                    <a:pt x="1812" y="1698"/>
                    <a:pt x="1717" y="1374"/>
                    <a:pt x="1641" y="1393"/>
                  </a:cubicBezTo>
                  <a:cubicBezTo>
                    <a:pt x="1641" y="1393"/>
                    <a:pt x="1641" y="1393"/>
                    <a:pt x="1631" y="1393"/>
                  </a:cubicBezTo>
                  <a:cubicBezTo>
                    <a:pt x="1631" y="1459"/>
                    <a:pt x="1641" y="1526"/>
                    <a:pt x="1621" y="1584"/>
                  </a:cubicBezTo>
                  <a:cubicBezTo>
                    <a:pt x="1583" y="1584"/>
                    <a:pt x="1526" y="1488"/>
                    <a:pt x="1507" y="1459"/>
                  </a:cubicBezTo>
                  <a:cubicBezTo>
                    <a:pt x="1469" y="1412"/>
                    <a:pt x="1412" y="1383"/>
                    <a:pt x="1374" y="1335"/>
                  </a:cubicBezTo>
                  <a:cubicBezTo>
                    <a:pt x="1278" y="1212"/>
                    <a:pt x="1250" y="992"/>
                    <a:pt x="1231" y="830"/>
                  </a:cubicBezTo>
                  <a:cubicBezTo>
                    <a:pt x="1221" y="744"/>
                    <a:pt x="1231" y="649"/>
                    <a:pt x="1212" y="563"/>
                  </a:cubicBezTo>
                  <a:cubicBezTo>
                    <a:pt x="1202" y="496"/>
                    <a:pt x="1231" y="401"/>
                    <a:pt x="1192" y="344"/>
                  </a:cubicBezTo>
                  <a:cubicBezTo>
                    <a:pt x="1164" y="287"/>
                    <a:pt x="1164" y="277"/>
                    <a:pt x="1154" y="220"/>
                  </a:cubicBezTo>
                  <a:cubicBezTo>
                    <a:pt x="1145" y="143"/>
                    <a:pt x="1116" y="96"/>
                    <a:pt x="1116" y="29"/>
                  </a:cubicBezTo>
                  <a:cubicBezTo>
                    <a:pt x="1097" y="20"/>
                    <a:pt x="1078" y="10"/>
                    <a:pt x="1059" y="0"/>
                  </a:cubicBezTo>
                  <a:cubicBezTo>
                    <a:pt x="1040" y="0"/>
                    <a:pt x="992" y="0"/>
                    <a:pt x="964" y="0"/>
                  </a:cubicBezTo>
                  <a:lnTo>
                    <a:pt x="964" y="0"/>
                  </a:lnTo>
                  <a:cubicBezTo>
                    <a:pt x="954" y="29"/>
                    <a:pt x="945" y="96"/>
                    <a:pt x="945" y="124"/>
                  </a:cubicBezTo>
                  <a:cubicBezTo>
                    <a:pt x="945" y="162"/>
                    <a:pt x="925" y="191"/>
                    <a:pt x="906" y="220"/>
                  </a:cubicBezTo>
                  <a:cubicBezTo>
                    <a:pt x="887" y="239"/>
                    <a:pt x="887" y="267"/>
                    <a:pt x="878" y="287"/>
                  </a:cubicBezTo>
                  <a:cubicBezTo>
                    <a:pt x="887" y="363"/>
                    <a:pt x="925" y="372"/>
                    <a:pt x="973" y="420"/>
                  </a:cubicBezTo>
                  <a:cubicBezTo>
                    <a:pt x="992" y="449"/>
                    <a:pt x="925" y="534"/>
                    <a:pt x="906" y="554"/>
                  </a:cubicBezTo>
                  <a:cubicBezTo>
                    <a:pt x="868" y="582"/>
                    <a:pt x="868" y="592"/>
                    <a:pt x="849" y="630"/>
                  </a:cubicBezTo>
                  <a:cubicBezTo>
                    <a:pt x="820" y="677"/>
                    <a:pt x="744" y="658"/>
                    <a:pt x="697" y="668"/>
                  </a:cubicBezTo>
                  <a:cubicBezTo>
                    <a:pt x="678" y="677"/>
                    <a:pt x="573" y="792"/>
                    <a:pt x="563" y="811"/>
                  </a:cubicBezTo>
                  <a:cubicBezTo>
                    <a:pt x="525" y="897"/>
                    <a:pt x="573" y="954"/>
                    <a:pt x="496" y="1049"/>
                  </a:cubicBezTo>
                  <a:cubicBezTo>
                    <a:pt x="477" y="1116"/>
                    <a:pt x="449" y="1183"/>
                    <a:pt x="411" y="1250"/>
                  </a:cubicBezTo>
                  <a:cubicBezTo>
                    <a:pt x="391" y="1278"/>
                    <a:pt x="363" y="1345"/>
                    <a:pt x="334" y="1374"/>
                  </a:cubicBezTo>
                  <a:cubicBezTo>
                    <a:pt x="258" y="1440"/>
                    <a:pt x="0" y="1431"/>
                    <a:pt x="67" y="1584"/>
                  </a:cubicBezTo>
                  <a:cubicBezTo>
                    <a:pt x="96" y="1641"/>
                    <a:pt x="172" y="1669"/>
                    <a:pt x="191" y="1726"/>
                  </a:cubicBezTo>
                  <a:lnTo>
                    <a:pt x="191" y="1726"/>
                  </a:lnTo>
                  <a:cubicBezTo>
                    <a:pt x="220" y="1822"/>
                    <a:pt x="220" y="1822"/>
                    <a:pt x="220" y="1822"/>
                  </a:cubicBezTo>
                  <a:cubicBezTo>
                    <a:pt x="201" y="1898"/>
                    <a:pt x="258" y="1936"/>
                    <a:pt x="306" y="1974"/>
                  </a:cubicBezTo>
                  <a:cubicBezTo>
                    <a:pt x="315" y="2003"/>
                    <a:pt x="334" y="2032"/>
                    <a:pt x="334" y="2070"/>
                  </a:cubicBezTo>
                  <a:cubicBezTo>
                    <a:pt x="344" y="2127"/>
                    <a:pt x="372" y="2175"/>
                    <a:pt x="363" y="2232"/>
                  </a:cubicBezTo>
                  <a:cubicBezTo>
                    <a:pt x="353" y="2280"/>
                    <a:pt x="315" y="2318"/>
                    <a:pt x="315" y="2365"/>
                  </a:cubicBezTo>
                  <a:lnTo>
                    <a:pt x="315" y="2365"/>
                  </a:lnTo>
                  <a:cubicBezTo>
                    <a:pt x="363" y="2385"/>
                    <a:pt x="372" y="2375"/>
                    <a:pt x="411" y="2432"/>
                  </a:cubicBezTo>
                  <a:cubicBezTo>
                    <a:pt x="439" y="2480"/>
                    <a:pt x="553" y="2518"/>
                    <a:pt x="592" y="2451"/>
                  </a:cubicBezTo>
                  <a:cubicBezTo>
                    <a:pt x="611" y="2394"/>
                    <a:pt x="668" y="2308"/>
                    <a:pt x="716" y="2270"/>
                  </a:cubicBezTo>
                  <a:cubicBezTo>
                    <a:pt x="763" y="2232"/>
                    <a:pt x="773" y="2251"/>
                    <a:pt x="830" y="2251"/>
                  </a:cubicBezTo>
                  <a:cubicBezTo>
                    <a:pt x="916" y="2260"/>
                    <a:pt x="935" y="2251"/>
                    <a:pt x="916" y="2346"/>
                  </a:cubicBezTo>
                  <a:cubicBezTo>
                    <a:pt x="916" y="2385"/>
                    <a:pt x="906" y="2451"/>
                    <a:pt x="925" y="2499"/>
                  </a:cubicBezTo>
                  <a:lnTo>
                    <a:pt x="925" y="2499"/>
                  </a:lnTo>
                  <a:cubicBezTo>
                    <a:pt x="964" y="2499"/>
                    <a:pt x="1002" y="2518"/>
                    <a:pt x="1021" y="2480"/>
                  </a:cubicBezTo>
                  <a:cubicBezTo>
                    <a:pt x="1069" y="2423"/>
                    <a:pt x="1116" y="2442"/>
                    <a:pt x="1173" y="2451"/>
                  </a:cubicBezTo>
                  <a:cubicBezTo>
                    <a:pt x="1221" y="2461"/>
                    <a:pt x="1259" y="2442"/>
                    <a:pt x="1307" y="2461"/>
                  </a:cubicBezTo>
                  <a:cubicBezTo>
                    <a:pt x="1374" y="2480"/>
                    <a:pt x="1393" y="2527"/>
                    <a:pt x="1469" y="2527"/>
                  </a:cubicBezTo>
                  <a:cubicBezTo>
                    <a:pt x="1536" y="2527"/>
                    <a:pt x="1593" y="2480"/>
                    <a:pt x="1660" y="247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Freeform 67"/>
            <p:cNvSpPr>
              <a:spLocks noChangeArrowheads="1"/>
            </p:cNvSpPr>
            <p:nvPr/>
          </p:nvSpPr>
          <p:spPr bwMode="auto">
            <a:xfrm>
              <a:off x="16036918" y="11654087"/>
              <a:ext cx="871361" cy="1388138"/>
            </a:xfrm>
            <a:custGeom>
              <a:avLst/>
              <a:gdLst>
                <a:gd name="T0" fmla="*/ 191 w 1756"/>
                <a:gd name="T1" fmla="*/ 95 h 2795"/>
                <a:gd name="T2" fmla="*/ 191 w 1756"/>
                <a:gd name="T3" fmla="*/ 95 h 2795"/>
                <a:gd name="T4" fmla="*/ 277 w 1756"/>
                <a:gd name="T5" fmla="*/ 86 h 2795"/>
                <a:gd name="T6" fmla="*/ 467 w 1756"/>
                <a:gd name="T7" fmla="*/ 0 h 2795"/>
                <a:gd name="T8" fmla="*/ 467 w 1756"/>
                <a:gd name="T9" fmla="*/ 0 h 2795"/>
                <a:gd name="T10" fmla="*/ 477 w 1756"/>
                <a:gd name="T11" fmla="*/ 57 h 2795"/>
                <a:gd name="T12" fmla="*/ 524 w 1756"/>
                <a:gd name="T13" fmla="*/ 296 h 2795"/>
                <a:gd name="T14" fmla="*/ 563 w 1756"/>
                <a:gd name="T15" fmla="*/ 505 h 2795"/>
                <a:gd name="T16" fmla="*/ 677 w 1756"/>
                <a:gd name="T17" fmla="*/ 849 h 2795"/>
                <a:gd name="T18" fmla="*/ 858 w 1756"/>
                <a:gd name="T19" fmla="*/ 1211 h 2795"/>
                <a:gd name="T20" fmla="*/ 1059 w 1756"/>
                <a:gd name="T21" fmla="*/ 1459 h 2795"/>
                <a:gd name="T22" fmla="*/ 1469 w 1756"/>
                <a:gd name="T23" fmla="*/ 1783 h 2795"/>
                <a:gd name="T24" fmla="*/ 1688 w 1756"/>
                <a:gd name="T25" fmla="*/ 1860 h 2795"/>
                <a:gd name="T26" fmla="*/ 1688 w 1756"/>
                <a:gd name="T27" fmla="*/ 1860 h 2795"/>
                <a:gd name="T28" fmla="*/ 1640 w 1756"/>
                <a:gd name="T29" fmla="*/ 1993 h 2795"/>
                <a:gd name="T30" fmla="*/ 1650 w 1756"/>
                <a:gd name="T31" fmla="*/ 2088 h 2795"/>
                <a:gd name="T32" fmla="*/ 1755 w 1756"/>
                <a:gd name="T33" fmla="*/ 2241 h 2795"/>
                <a:gd name="T34" fmla="*/ 1755 w 1756"/>
                <a:gd name="T35" fmla="*/ 2241 h 2795"/>
                <a:gd name="T36" fmla="*/ 1688 w 1756"/>
                <a:gd name="T37" fmla="*/ 2413 h 2795"/>
                <a:gd name="T38" fmla="*/ 1574 w 1756"/>
                <a:gd name="T39" fmla="*/ 2508 h 2795"/>
                <a:gd name="T40" fmla="*/ 1430 w 1756"/>
                <a:gd name="T41" fmla="*/ 2775 h 2795"/>
                <a:gd name="T42" fmla="*/ 1326 w 1756"/>
                <a:gd name="T43" fmla="*/ 2794 h 2795"/>
                <a:gd name="T44" fmla="*/ 1326 w 1756"/>
                <a:gd name="T45" fmla="*/ 2794 h 2795"/>
                <a:gd name="T46" fmla="*/ 1316 w 1756"/>
                <a:gd name="T47" fmla="*/ 2746 h 2795"/>
                <a:gd name="T48" fmla="*/ 1297 w 1756"/>
                <a:gd name="T49" fmla="*/ 2651 h 2795"/>
                <a:gd name="T50" fmla="*/ 1230 w 1756"/>
                <a:gd name="T51" fmla="*/ 2527 h 2795"/>
                <a:gd name="T52" fmla="*/ 1144 w 1756"/>
                <a:gd name="T53" fmla="*/ 2470 h 2795"/>
                <a:gd name="T54" fmla="*/ 944 w 1756"/>
                <a:gd name="T55" fmla="*/ 2508 h 2795"/>
                <a:gd name="T56" fmla="*/ 725 w 1756"/>
                <a:gd name="T57" fmla="*/ 2413 h 2795"/>
                <a:gd name="T58" fmla="*/ 544 w 1756"/>
                <a:gd name="T59" fmla="*/ 2394 h 2795"/>
                <a:gd name="T60" fmla="*/ 419 w 1756"/>
                <a:gd name="T61" fmla="*/ 2250 h 2795"/>
                <a:gd name="T62" fmla="*/ 419 w 1756"/>
                <a:gd name="T63" fmla="*/ 2155 h 2795"/>
                <a:gd name="T64" fmla="*/ 315 w 1756"/>
                <a:gd name="T65" fmla="*/ 2108 h 2795"/>
                <a:gd name="T66" fmla="*/ 248 w 1756"/>
                <a:gd name="T67" fmla="*/ 2079 h 2795"/>
                <a:gd name="T68" fmla="*/ 248 w 1756"/>
                <a:gd name="T69" fmla="*/ 2079 h 2795"/>
                <a:gd name="T70" fmla="*/ 248 w 1756"/>
                <a:gd name="T71" fmla="*/ 1965 h 2795"/>
                <a:gd name="T72" fmla="*/ 229 w 1756"/>
                <a:gd name="T73" fmla="*/ 1898 h 2795"/>
                <a:gd name="T74" fmla="*/ 248 w 1756"/>
                <a:gd name="T75" fmla="*/ 1850 h 2795"/>
                <a:gd name="T76" fmla="*/ 248 w 1756"/>
                <a:gd name="T77" fmla="*/ 1802 h 2795"/>
                <a:gd name="T78" fmla="*/ 191 w 1756"/>
                <a:gd name="T79" fmla="*/ 1726 h 2795"/>
                <a:gd name="T80" fmla="*/ 76 w 1756"/>
                <a:gd name="T81" fmla="*/ 1707 h 2795"/>
                <a:gd name="T82" fmla="*/ 57 w 1756"/>
                <a:gd name="T83" fmla="*/ 1650 h 2795"/>
                <a:gd name="T84" fmla="*/ 9 w 1756"/>
                <a:gd name="T85" fmla="*/ 1574 h 2795"/>
                <a:gd name="T86" fmla="*/ 19 w 1756"/>
                <a:gd name="T87" fmla="*/ 1469 h 2795"/>
                <a:gd name="T88" fmla="*/ 0 w 1756"/>
                <a:gd name="T89" fmla="*/ 1402 h 2795"/>
                <a:gd name="T90" fmla="*/ 0 w 1756"/>
                <a:gd name="T91" fmla="*/ 1402 h 2795"/>
                <a:gd name="T92" fmla="*/ 38 w 1756"/>
                <a:gd name="T93" fmla="*/ 1345 h 2795"/>
                <a:gd name="T94" fmla="*/ 124 w 1756"/>
                <a:gd name="T95" fmla="*/ 1335 h 2795"/>
                <a:gd name="T96" fmla="*/ 181 w 1756"/>
                <a:gd name="T97" fmla="*/ 1307 h 2795"/>
                <a:gd name="T98" fmla="*/ 429 w 1756"/>
                <a:gd name="T99" fmla="*/ 1211 h 2795"/>
                <a:gd name="T100" fmla="*/ 515 w 1756"/>
                <a:gd name="T101" fmla="*/ 1125 h 2795"/>
                <a:gd name="T102" fmla="*/ 591 w 1756"/>
                <a:gd name="T103" fmla="*/ 1001 h 2795"/>
                <a:gd name="T104" fmla="*/ 553 w 1756"/>
                <a:gd name="T105" fmla="*/ 906 h 2795"/>
                <a:gd name="T106" fmla="*/ 515 w 1756"/>
                <a:gd name="T107" fmla="*/ 706 h 2795"/>
                <a:gd name="T108" fmla="*/ 296 w 1756"/>
                <a:gd name="T109" fmla="*/ 629 h 2795"/>
                <a:gd name="T110" fmla="*/ 257 w 1756"/>
                <a:gd name="T111" fmla="*/ 467 h 2795"/>
                <a:gd name="T112" fmla="*/ 248 w 1756"/>
                <a:gd name="T113" fmla="*/ 343 h 2795"/>
                <a:gd name="T114" fmla="*/ 219 w 1756"/>
                <a:gd name="T115" fmla="*/ 229 h 2795"/>
                <a:gd name="T116" fmla="*/ 191 w 1756"/>
                <a:gd name="T117" fmla="*/ 95 h 2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6" h="2795">
                  <a:moveTo>
                    <a:pt x="191" y="95"/>
                  </a:moveTo>
                  <a:lnTo>
                    <a:pt x="191" y="95"/>
                  </a:lnTo>
                  <a:cubicBezTo>
                    <a:pt x="219" y="105"/>
                    <a:pt x="257" y="114"/>
                    <a:pt x="277" y="86"/>
                  </a:cubicBezTo>
                  <a:cubicBezTo>
                    <a:pt x="324" y="38"/>
                    <a:pt x="410" y="10"/>
                    <a:pt x="467" y="0"/>
                  </a:cubicBezTo>
                  <a:lnTo>
                    <a:pt x="467" y="0"/>
                  </a:lnTo>
                  <a:cubicBezTo>
                    <a:pt x="477" y="57"/>
                    <a:pt x="477" y="57"/>
                    <a:pt x="477" y="57"/>
                  </a:cubicBezTo>
                  <a:cubicBezTo>
                    <a:pt x="496" y="133"/>
                    <a:pt x="524" y="219"/>
                    <a:pt x="524" y="296"/>
                  </a:cubicBezTo>
                  <a:cubicBezTo>
                    <a:pt x="524" y="353"/>
                    <a:pt x="553" y="448"/>
                    <a:pt x="563" y="505"/>
                  </a:cubicBezTo>
                  <a:cubicBezTo>
                    <a:pt x="582" y="620"/>
                    <a:pt x="639" y="734"/>
                    <a:pt x="677" y="849"/>
                  </a:cubicBezTo>
                  <a:cubicBezTo>
                    <a:pt x="715" y="963"/>
                    <a:pt x="773" y="1116"/>
                    <a:pt x="858" y="1211"/>
                  </a:cubicBezTo>
                  <a:cubicBezTo>
                    <a:pt x="935" y="1278"/>
                    <a:pt x="1001" y="1373"/>
                    <a:pt x="1059" y="1459"/>
                  </a:cubicBezTo>
                  <a:cubicBezTo>
                    <a:pt x="1154" y="1602"/>
                    <a:pt x="1335" y="1688"/>
                    <a:pt x="1469" y="1783"/>
                  </a:cubicBezTo>
                  <a:cubicBezTo>
                    <a:pt x="1526" y="1812"/>
                    <a:pt x="1621" y="1869"/>
                    <a:pt x="1688" y="1860"/>
                  </a:cubicBezTo>
                  <a:lnTo>
                    <a:pt x="1688" y="1860"/>
                  </a:lnTo>
                  <a:cubicBezTo>
                    <a:pt x="1678" y="1898"/>
                    <a:pt x="1659" y="1955"/>
                    <a:pt x="1640" y="1993"/>
                  </a:cubicBezTo>
                  <a:cubicBezTo>
                    <a:pt x="1621" y="2031"/>
                    <a:pt x="1621" y="2050"/>
                    <a:pt x="1650" y="2088"/>
                  </a:cubicBezTo>
                  <a:cubicBezTo>
                    <a:pt x="1688" y="2136"/>
                    <a:pt x="1745" y="2174"/>
                    <a:pt x="1755" y="2241"/>
                  </a:cubicBezTo>
                  <a:lnTo>
                    <a:pt x="1755" y="2241"/>
                  </a:lnTo>
                  <a:cubicBezTo>
                    <a:pt x="1736" y="2298"/>
                    <a:pt x="1716" y="2355"/>
                    <a:pt x="1688" y="2413"/>
                  </a:cubicBezTo>
                  <a:cubicBezTo>
                    <a:pt x="1650" y="2470"/>
                    <a:pt x="1640" y="2489"/>
                    <a:pt x="1574" y="2508"/>
                  </a:cubicBezTo>
                  <a:cubicBezTo>
                    <a:pt x="1411" y="2537"/>
                    <a:pt x="1507" y="2756"/>
                    <a:pt x="1430" y="2775"/>
                  </a:cubicBezTo>
                  <a:cubicBezTo>
                    <a:pt x="1326" y="2794"/>
                    <a:pt x="1326" y="2794"/>
                    <a:pt x="1326" y="2794"/>
                  </a:cubicBezTo>
                  <a:lnTo>
                    <a:pt x="1326" y="2794"/>
                  </a:lnTo>
                  <a:cubicBezTo>
                    <a:pt x="1326" y="2775"/>
                    <a:pt x="1326" y="2766"/>
                    <a:pt x="1316" y="2746"/>
                  </a:cubicBezTo>
                  <a:cubicBezTo>
                    <a:pt x="1307" y="2718"/>
                    <a:pt x="1297" y="2689"/>
                    <a:pt x="1297" y="2651"/>
                  </a:cubicBezTo>
                  <a:cubicBezTo>
                    <a:pt x="1287" y="2613"/>
                    <a:pt x="1278" y="2546"/>
                    <a:pt x="1230" y="2527"/>
                  </a:cubicBezTo>
                  <a:cubicBezTo>
                    <a:pt x="1192" y="2518"/>
                    <a:pt x="1144" y="2527"/>
                    <a:pt x="1144" y="2470"/>
                  </a:cubicBezTo>
                  <a:cubicBezTo>
                    <a:pt x="1068" y="2470"/>
                    <a:pt x="1040" y="2584"/>
                    <a:pt x="944" y="2508"/>
                  </a:cubicBezTo>
                  <a:cubicBezTo>
                    <a:pt x="868" y="2451"/>
                    <a:pt x="782" y="2489"/>
                    <a:pt x="725" y="2413"/>
                  </a:cubicBezTo>
                  <a:cubicBezTo>
                    <a:pt x="725" y="2413"/>
                    <a:pt x="582" y="2403"/>
                    <a:pt x="544" y="2394"/>
                  </a:cubicBezTo>
                  <a:cubicBezTo>
                    <a:pt x="524" y="2384"/>
                    <a:pt x="419" y="2260"/>
                    <a:pt x="419" y="2250"/>
                  </a:cubicBezTo>
                  <a:cubicBezTo>
                    <a:pt x="429" y="2212"/>
                    <a:pt x="448" y="2193"/>
                    <a:pt x="419" y="2155"/>
                  </a:cubicBezTo>
                  <a:cubicBezTo>
                    <a:pt x="381" y="2088"/>
                    <a:pt x="401" y="2108"/>
                    <a:pt x="315" y="2108"/>
                  </a:cubicBezTo>
                  <a:cubicBezTo>
                    <a:pt x="296" y="2108"/>
                    <a:pt x="267" y="2088"/>
                    <a:pt x="248" y="2079"/>
                  </a:cubicBezTo>
                  <a:lnTo>
                    <a:pt x="248" y="2079"/>
                  </a:lnTo>
                  <a:cubicBezTo>
                    <a:pt x="239" y="2050"/>
                    <a:pt x="248" y="1993"/>
                    <a:pt x="248" y="1965"/>
                  </a:cubicBezTo>
                  <a:cubicBezTo>
                    <a:pt x="248" y="1936"/>
                    <a:pt x="229" y="1926"/>
                    <a:pt x="229" y="1898"/>
                  </a:cubicBezTo>
                  <a:cubicBezTo>
                    <a:pt x="229" y="1879"/>
                    <a:pt x="239" y="1860"/>
                    <a:pt x="248" y="1850"/>
                  </a:cubicBezTo>
                  <a:cubicBezTo>
                    <a:pt x="248" y="1831"/>
                    <a:pt x="248" y="1821"/>
                    <a:pt x="248" y="1802"/>
                  </a:cubicBezTo>
                  <a:cubicBezTo>
                    <a:pt x="248" y="1774"/>
                    <a:pt x="229" y="1736"/>
                    <a:pt x="191" y="1726"/>
                  </a:cubicBezTo>
                  <a:cubicBezTo>
                    <a:pt x="162" y="1716"/>
                    <a:pt x="105" y="1726"/>
                    <a:pt x="76" y="1707"/>
                  </a:cubicBezTo>
                  <a:cubicBezTo>
                    <a:pt x="67" y="1688"/>
                    <a:pt x="67" y="1659"/>
                    <a:pt x="57" y="1650"/>
                  </a:cubicBezTo>
                  <a:cubicBezTo>
                    <a:pt x="38" y="1621"/>
                    <a:pt x="9" y="1602"/>
                    <a:pt x="9" y="1574"/>
                  </a:cubicBezTo>
                  <a:cubicBezTo>
                    <a:pt x="0" y="1535"/>
                    <a:pt x="19" y="1507"/>
                    <a:pt x="19" y="1469"/>
                  </a:cubicBezTo>
                  <a:cubicBezTo>
                    <a:pt x="19" y="1449"/>
                    <a:pt x="0" y="1430"/>
                    <a:pt x="0" y="1402"/>
                  </a:cubicBezTo>
                  <a:lnTo>
                    <a:pt x="0" y="1402"/>
                  </a:lnTo>
                  <a:cubicBezTo>
                    <a:pt x="38" y="1345"/>
                    <a:pt x="38" y="1345"/>
                    <a:pt x="38" y="1345"/>
                  </a:cubicBezTo>
                  <a:cubicBezTo>
                    <a:pt x="76" y="1335"/>
                    <a:pt x="86" y="1335"/>
                    <a:pt x="124" y="1335"/>
                  </a:cubicBezTo>
                  <a:cubicBezTo>
                    <a:pt x="152" y="1335"/>
                    <a:pt x="162" y="1335"/>
                    <a:pt x="181" y="1307"/>
                  </a:cubicBezTo>
                  <a:cubicBezTo>
                    <a:pt x="239" y="1249"/>
                    <a:pt x="372" y="1287"/>
                    <a:pt x="429" y="1211"/>
                  </a:cubicBezTo>
                  <a:cubicBezTo>
                    <a:pt x="458" y="1163"/>
                    <a:pt x="458" y="1144"/>
                    <a:pt x="515" y="1125"/>
                  </a:cubicBezTo>
                  <a:cubicBezTo>
                    <a:pt x="572" y="1106"/>
                    <a:pt x="582" y="1058"/>
                    <a:pt x="591" y="1001"/>
                  </a:cubicBezTo>
                  <a:cubicBezTo>
                    <a:pt x="582" y="963"/>
                    <a:pt x="582" y="935"/>
                    <a:pt x="553" y="906"/>
                  </a:cubicBezTo>
                  <a:cubicBezTo>
                    <a:pt x="524" y="868"/>
                    <a:pt x="553" y="744"/>
                    <a:pt x="515" y="706"/>
                  </a:cubicBezTo>
                  <a:cubicBezTo>
                    <a:pt x="467" y="668"/>
                    <a:pt x="277" y="801"/>
                    <a:pt x="296" y="629"/>
                  </a:cubicBezTo>
                  <a:cubicBezTo>
                    <a:pt x="305" y="553"/>
                    <a:pt x="267" y="534"/>
                    <a:pt x="257" y="467"/>
                  </a:cubicBezTo>
                  <a:cubicBezTo>
                    <a:pt x="248" y="429"/>
                    <a:pt x="257" y="391"/>
                    <a:pt x="248" y="343"/>
                  </a:cubicBezTo>
                  <a:cubicBezTo>
                    <a:pt x="239" y="305"/>
                    <a:pt x="219" y="277"/>
                    <a:pt x="219" y="229"/>
                  </a:cubicBezTo>
                  <a:cubicBezTo>
                    <a:pt x="191" y="95"/>
                    <a:pt x="191" y="95"/>
                    <a:pt x="191" y="9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Freeform 68"/>
            <p:cNvSpPr>
              <a:spLocks noChangeArrowheads="1"/>
            </p:cNvSpPr>
            <p:nvPr/>
          </p:nvSpPr>
          <p:spPr bwMode="auto">
            <a:xfrm>
              <a:off x="15767629" y="11678171"/>
              <a:ext cx="564852" cy="683121"/>
            </a:xfrm>
            <a:custGeom>
              <a:avLst/>
              <a:gdLst>
                <a:gd name="T0" fmla="*/ 0 w 1136"/>
                <a:gd name="T1" fmla="*/ 76 h 1374"/>
                <a:gd name="T2" fmla="*/ 0 w 1136"/>
                <a:gd name="T3" fmla="*/ 76 h 1374"/>
                <a:gd name="T4" fmla="*/ 96 w 1136"/>
                <a:gd name="T5" fmla="*/ 57 h 1374"/>
                <a:gd name="T6" fmla="*/ 248 w 1136"/>
                <a:gd name="T7" fmla="*/ 28 h 1374"/>
                <a:gd name="T8" fmla="*/ 382 w 1136"/>
                <a:gd name="T9" fmla="*/ 38 h 1374"/>
                <a:gd name="T10" fmla="*/ 544 w 1136"/>
                <a:gd name="T11" fmla="*/ 104 h 1374"/>
                <a:gd name="T12" fmla="*/ 735 w 1136"/>
                <a:gd name="T13" fmla="*/ 47 h 1374"/>
                <a:gd name="T14" fmla="*/ 735 w 1136"/>
                <a:gd name="T15" fmla="*/ 47 h 1374"/>
                <a:gd name="T16" fmla="*/ 763 w 1136"/>
                <a:gd name="T17" fmla="*/ 181 h 1374"/>
                <a:gd name="T18" fmla="*/ 792 w 1136"/>
                <a:gd name="T19" fmla="*/ 295 h 1374"/>
                <a:gd name="T20" fmla="*/ 801 w 1136"/>
                <a:gd name="T21" fmla="*/ 419 h 1374"/>
                <a:gd name="T22" fmla="*/ 840 w 1136"/>
                <a:gd name="T23" fmla="*/ 581 h 1374"/>
                <a:gd name="T24" fmla="*/ 1059 w 1136"/>
                <a:gd name="T25" fmla="*/ 658 h 1374"/>
                <a:gd name="T26" fmla="*/ 1097 w 1136"/>
                <a:gd name="T27" fmla="*/ 858 h 1374"/>
                <a:gd name="T28" fmla="*/ 1135 w 1136"/>
                <a:gd name="T29" fmla="*/ 953 h 1374"/>
                <a:gd name="T30" fmla="*/ 1059 w 1136"/>
                <a:gd name="T31" fmla="*/ 1077 h 1374"/>
                <a:gd name="T32" fmla="*/ 973 w 1136"/>
                <a:gd name="T33" fmla="*/ 1163 h 1374"/>
                <a:gd name="T34" fmla="*/ 725 w 1136"/>
                <a:gd name="T35" fmla="*/ 1259 h 1374"/>
                <a:gd name="T36" fmla="*/ 668 w 1136"/>
                <a:gd name="T37" fmla="*/ 1287 h 1374"/>
                <a:gd name="T38" fmla="*/ 582 w 1136"/>
                <a:gd name="T39" fmla="*/ 1297 h 1374"/>
                <a:gd name="T40" fmla="*/ 544 w 1136"/>
                <a:gd name="T41" fmla="*/ 1354 h 1374"/>
                <a:gd name="T42" fmla="*/ 544 w 1136"/>
                <a:gd name="T43" fmla="*/ 1354 h 1374"/>
                <a:gd name="T44" fmla="*/ 458 w 1136"/>
                <a:gd name="T45" fmla="*/ 1354 h 1374"/>
                <a:gd name="T46" fmla="*/ 401 w 1136"/>
                <a:gd name="T47" fmla="*/ 1277 h 1374"/>
                <a:gd name="T48" fmla="*/ 353 w 1136"/>
                <a:gd name="T49" fmla="*/ 1220 h 1374"/>
                <a:gd name="T50" fmla="*/ 353 w 1136"/>
                <a:gd name="T51" fmla="*/ 1220 h 1374"/>
                <a:gd name="T52" fmla="*/ 325 w 1136"/>
                <a:gd name="T53" fmla="*/ 1077 h 1374"/>
                <a:gd name="T54" fmla="*/ 258 w 1136"/>
                <a:gd name="T55" fmla="*/ 887 h 1374"/>
                <a:gd name="T56" fmla="*/ 115 w 1136"/>
                <a:gd name="T57" fmla="*/ 429 h 1374"/>
                <a:gd name="T58" fmla="*/ 77 w 1136"/>
                <a:gd name="T59" fmla="*/ 305 h 1374"/>
                <a:gd name="T60" fmla="*/ 39 w 1136"/>
                <a:gd name="T61" fmla="*/ 162 h 1374"/>
                <a:gd name="T62" fmla="*/ 0 w 1136"/>
                <a:gd name="T63" fmla="*/ 76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1374">
                  <a:moveTo>
                    <a:pt x="0" y="76"/>
                  </a:moveTo>
                  <a:lnTo>
                    <a:pt x="0" y="76"/>
                  </a:lnTo>
                  <a:cubicBezTo>
                    <a:pt x="39" y="76"/>
                    <a:pt x="77" y="95"/>
                    <a:pt x="96" y="57"/>
                  </a:cubicBezTo>
                  <a:cubicBezTo>
                    <a:pt x="144" y="0"/>
                    <a:pt x="191" y="19"/>
                    <a:pt x="248" y="28"/>
                  </a:cubicBezTo>
                  <a:cubicBezTo>
                    <a:pt x="296" y="38"/>
                    <a:pt x="334" y="19"/>
                    <a:pt x="382" y="38"/>
                  </a:cubicBezTo>
                  <a:cubicBezTo>
                    <a:pt x="449" y="57"/>
                    <a:pt x="468" y="104"/>
                    <a:pt x="544" y="104"/>
                  </a:cubicBezTo>
                  <a:cubicBezTo>
                    <a:pt x="611" y="104"/>
                    <a:pt x="668" y="57"/>
                    <a:pt x="735" y="47"/>
                  </a:cubicBezTo>
                  <a:lnTo>
                    <a:pt x="735" y="47"/>
                  </a:lnTo>
                  <a:cubicBezTo>
                    <a:pt x="763" y="181"/>
                    <a:pt x="763" y="181"/>
                    <a:pt x="763" y="181"/>
                  </a:cubicBezTo>
                  <a:cubicBezTo>
                    <a:pt x="763" y="229"/>
                    <a:pt x="783" y="257"/>
                    <a:pt x="792" y="295"/>
                  </a:cubicBezTo>
                  <a:cubicBezTo>
                    <a:pt x="801" y="343"/>
                    <a:pt x="792" y="381"/>
                    <a:pt x="801" y="419"/>
                  </a:cubicBezTo>
                  <a:cubicBezTo>
                    <a:pt x="811" y="486"/>
                    <a:pt x="849" y="505"/>
                    <a:pt x="840" y="581"/>
                  </a:cubicBezTo>
                  <a:cubicBezTo>
                    <a:pt x="821" y="753"/>
                    <a:pt x="1011" y="620"/>
                    <a:pt x="1059" y="658"/>
                  </a:cubicBezTo>
                  <a:cubicBezTo>
                    <a:pt x="1097" y="696"/>
                    <a:pt x="1068" y="820"/>
                    <a:pt x="1097" y="858"/>
                  </a:cubicBezTo>
                  <a:cubicBezTo>
                    <a:pt x="1126" y="887"/>
                    <a:pt x="1126" y="915"/>
                    <a:pt x="1135" y="953"/>
                  </a:cubicBezTo>
                  <a:cubicBezTo>
                    <a:pt x="1126" y="1010"/>
                    <a:pt x="1116" y="1058"/>
                    <a:pt x="1059" y="1077"/>
                  </a:cubicBezTo>
                  <a:cubicBezTo>
                    <a:pt x="1002" y="1096"/>
                    <a:pt x="1002" y="1115"/>
                    <a:pt x="973" y="1163"/>
                  </a:cubicBezTo>
                  <a:cubicBezTo>
                    <a:pt x="916" y="1239"/>
                    <a:pt x="783" y="1201"/>
                    <a:pt x="725" y="1259"/>
                  </a:cubicBezTo>
                  <a:cubicBezTo>
                    <a:pt x="706" y="1287"/>
                    <a:pt x="696" y="1287"/>
                    <a:pt x="668" y="1287"/>
                  </a:cubicBezTo>
                  <a:cubicBezTo>
                    <a:pt x="630" y="1287"/>
                    <a:pt x="620" y="1287"/>
                    <a:pt x="582" y="1297"/>
                  </a:cubicBezTo>
                  <a:cubicBezTo>
                    <a:pt x="544" y="1354"/>
                    <a:pt x="544" y="1354"/>
                    <a:pt x="544" y="1354"/>
                  </a:cubicBezTo>
                  <a:lnTo>
                    <a:pt x="544" y="1354"/>
                  </a:lnTo>
                  <a:cubicBezTo>
                    <a:pt x="516" y="1363"/>
                    <a:pt x="487" y="1373"/>
                    <a:pt x="458" y="1354"/>
                  </a:cubicBezTo>
                  <a:cubicBezTo>
                    <a:pt x="429" y="1344"/>
                    <a:pt x="420" y="1306"/>
                    <a:pt x="401" y="1277"/>
                  </a:cubicBezTo>
                  <a:cubicBezTo>
                    <a:pt x="382" y="1259"/>
                    <a:pt x="372" y="1239"/>
                    <a:pt x="353" y="1220"/>
                  </a:cubicBezTo>
                  <a:lnTo>
                    <a:pt x="353" y="1220"/>
                  </a:lnTo>
                  <a:cubicBezTo>
                    <a:pt x="372" y="1173"/>
                    <a:pt x="325" y="1125"/>
                    <a:pt x="325" y="1077"/>
                  </a:cubicBezTo>
                  <a:cubicBezTo>
                    <a:pt x="325" y="1010"/>
                    <a:pt x="267" y="953"/>
                    <a:pt x="258" y="887"/>
                  </a:cubicBezTo>
                  <a:cubicBezTo>
                    <a:pt x="220" y="724"/>
                    <a:pt x="77" y="620"/>
                    <a:pt x="115" y="429"/>
                  </a:cubicBezTo>
                  <a:cubicBezTo>
                    <a:pt x="134" y="381"/>
                    <a:pt x="115" y="333"/>
                    <a:pt x="77" y="305"/>
                  </a:cubicBezTo>
                  <a:cubicBezTo>
                    <a:pt x="48" y="276"/>
                    <a:pt x="48" y="200"/>
                    <a:pt x="39" y="162"/>
                  </a:cubicBezTo>
                  <a:cubicBezTo>
                    <a:pt x="39" y="133"/>
                    <a:pt x="10" y="104"/>
                    <a:pt x="0" y="7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Freeform 69"/>
            <p:cNvSpPr>
              <a:spLocks noChangeArrowheads="1"/>
            </p:cNvSpPr>
            <p:nvPr/>
          </p:nvSpPr>
          <p:spPr bwMode="auto">
            <a:xfrm>
              <a:off x="17153486" y="12746643"/>
              <a:ext cx="606450" cy="796975"/>
            </a:xfrm>
            <a:custGeom>
              <a:avLst/>
              <a:gdLst>
                <a:gd name="T0" fmla="*/ 343 w 1221"/>
                <a:gd name="T1" fmla="*/ 134 h 1603"/>
                <a:gd name="T2" fmla="*/ 343 w 1221"/>
                <a:gd name="T3" fmla="*/ 134 h 1603"/>
                <a:gd name="T4" fmla="*/ 362 w 1221"/>
                <a:gd name="T5" fmla="*/ 191 h 1603"/>
                <a:gd name="T6" fmla="*/ 200 w 1221"/>
                <a:gd name="T7" fmla="*/ 315 h 1603"/>
                <a:gd name="T8" fmla="*/ 77 w 1221"/>
                <a:gd name="T9" fmla="*/ 401 h 1603"/>
                <a:gd name="T10" fmla="*/ 20 w 1221"/>
                <a:gd name="T11" fmla="*/ 677 h 1603"/>
                <a:gd name="T12" fmla="*/ 125 w 1221"/>
                <a:gd name="T13" fmla="*/ 944 h 1603"/>
                <a:gd name="T14" fmla="*/ 144 w 1221"/>
                <a:gd name="T15" fmla="*/ 1039 h 1603"/>
                <a:gd name="T16" fmla="*/ 172 w 1221"/>
                <a:gd name="T17" fmla="*/ 1154 h 1603"/>
                <a:gd name="T18" fmla="*/ 200 w 1221"/>
                <a:gd name="T19" fmla="*/ 1287 h 1603"/>
                <a:gd name="T20" fmla="*/ 200 w 1221"/>
                <a:gd name="T21" fmla="*/ 1287 h 1603"/>
                <a:gd name="T22" fmla="*/ 228 w 1221"/>
                <a:gd name="T23" fmla="*/ 1268 h 1603"/>
                <a:gd name="T24" fmla="*/ 343 w 1221"/>
                <a:gd name="T25" fmla="*/ 1240 h 1603"/>
                <a:gd name="T26" fmla="*/ 429 w 1221"/>
                <a:gd name="T27" fmla="*/ 1297 h 1603"/>
                <a:gd name="T28" fmla="*/ 448 w 1221"/>
                <a:gd name="T29" fmla="*/ 1373 h 1603"/>
                <a:gd name="T30" fmla="*/ 667 w 1221"/>
                <a:gd name="T31" fmla="*/ 1478 h 1603"/>
                <a:gd name="T32" fmla="*/ 743 w 1221"/>
                <a:gd name="T33" fmla="*/ 1507 h 1603"/>
                <a:gd name="T34" fmla="*/ 801 w 1221"/>
                <a:gd name="T35" fmla="*/ 1459 h 1603"/>
                <a:gd name="T36" fmla="*/ 858 w 1221"/>
                <a:gd name="T37" fmla="*/ 1373 h 1603"/>
                <a:gd name="T38" fmla="*/ 915 w 1221"/>
                <a:gd name="T39" fmla="*/ 1202 h 1603"/>
                <a:gd name="T40" fmla="*/ 982 w 1221"/>
                <a:gd name="T41" fmla="*/ 1059 h 1603"/>
                <a:gd name="T42" fmla="*/ 1191 w 1221"/>
                <a:gd name="T43" fmla="*/ 915 h 1603"/>
                <a:gd name="T44" fmla="*/ 1182 w 1221"/>
                <a:gd name="T45" fmla="*/ 830 h 1603"/>
                <a:gd name="T46" fmla="*/ 1191 w 1221"/>
                <a:gd name="T47" fmla="*/ 677 h 1603"/>
                <a:gd name="T48" fmla="*/ 1191 w 1221"/>
                <a:gd name="T49" fmla="*/ 677 h 1603"/>
                <a:gd name="T50" fmla="*/ 791 w 1221"/>
                <a:gd name="T51" fmla="*/ 372 h 1603"/>
                <a:gd name="T52" fmla="*/ 572 w 1221"/>
                <a:gd name="T53" fmla="*/ 114 h 1603"/>
                <a:gd name="T54" fmla="*/ 572 w 1221"/>
                <a:gd name="T55" fmla="*/ 114 h 1603"/>
                <a:gd name="T56" fmla="*/ 438 w 1221"/>
                <a:gd name="T57" fmla="*/ 67 h 1603"/>
                <a:gd name="T58" fmla="*/ 343 w 1221"/>
                <a:gd name="T59" fmla="*/ 38 h 1603"/>
                <a:gd name="T60" fmla="*/ 343 w 1221"/>
                <a:gd name="T61" fmla="*/ 134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1" h="1603">
                  <a:moveTo>
                    <a:pt x="343" y="134"/>
                  </a:moveTo>
                  <a:lnTo>
                    <a:pt x="343" y="134"/>
                  </a:lnTo>
                  <a:cubicBezTo>
                    <a:pt x="362" y="191"/>
                    <a:pt x="362" y="191"/>
                    <a:pt x="362" y="191"/>
                  </a:cubicBezTo>
                  <a:cubicBezTo>
                    <a:pt x="362" y="238"/>
                    <a:pt x="238" y="296"/>
                    <a:pt x="200" y="315"/>
                  </a:cubicBezTo>
                  <a:cubicBezTo>
                    <a:pt x="144" y="334"/>
                    <a:pt x="125" y="372"/>
                    <a:pt x="77" y="401"/>
                  </a:cubicBezTo>
                  <a:cubicBezTo>
                    <a:pt x="0" y="448"/>
                    <a:pt x="20" y="591"/>
                    <a:pt x="20" y="677"/>
                  </a:cubicBezTo>
                  <a:cubicBezTo>
                    <a:pt x="10" y="810"/>
                    <a:pt x="29" y="849"/>
                    <a:pt x="125" y="944"/>
                  </a:cubicBezTo>
                  <a:cubicBezTo>
                    <a:pt x="125" y="982"/>
                    <a:pt x="144" y="1001"/>
                    <a:pt x="144" y="1039"/>
                  </a:cubicBezTo>
                  <a:cubicBezTo>
                    <a:pt x="144" y="1077"/>
                    <a:pt x="163" y="1116"/>
                    <a:pt x="172" y="1154"/>
                  </a:cubicBezTo>
                  <a:cubicBezTo>
                    <a:pt x="191" y="1182"/>
                    <a:pt x="200" y="1259"/>
                    <a:pt x="200" y="1287"/>
                  </a:cubicBezTo>
                  <a:lnTo>
                    <a:pt x="200" y="1287"/>
                  </a:lnTo>
                  <a:cubicBezTo>
                    <a:pt x="209" y="1287"/>
                    <a:pt x="219" y="1278"/>
                    <a:pt x="228" y="1268"/>
                  </a:cubicBezTo>
                  <a:cubicBezTo>
                    <a:pt x="257" y="1249"/>
                    <a:pt x="324" y="1192"/>
                    <a:pt x="343" y="1240"/>
                  </a:cubicBezTo>
                  <a:cubicBezTo>
                    <a:pt x="362" y="1278"/>
                    <a:pt x="391" y="1297"/>
                    <a:pt x="429" y="1297"/>
                  </a:cubicBezTo>
                  <a:cubicBezTo>
                    <a:pt x="448" y="1306"/>
                    <a:pt x="448" y="1354"/>
                    <a:pt x="448" y="1373"/>
                  </a:cubicBezTo>
                  <a:cubicBezTo>
                    <a:pt x="476" y="1593"/>
                    <a:pt x="620" y="1392"/>
                    <a:pt x="667" y="1478"/>
                  </a:cubicBezTo>
                  <a:cubicBezTo>
                    <a:pt x="677" y="1507"/>
                    <a:pt x="743" y="1602"/>
                    <a:pt x="743" y="1507"/>
                  </a:cubicBezTo>
                  <a:cubicBezTo>
                    <a:pt x="743" y="1469"/>
                    <a:pt x="772" y="1469"/>
                    <a:pt x="801" y="1459"/>
                  </a:cubicBezTo>
                  <a:cubicBezTo>
                    <a:pt x="829" y="1449"/>
                    <a:pt x="829" y="1392"/>
                    <a:pt x="858" y="1373"/>
                  </a:cubicBezTo>
                  <a:cubicBezTo>
                    <a:pt x="963" y="1344"/>
                    <a:pt x="915" y="1278"/>
                    <a:pt x="915" y="1202"/>
                  </a:cubicBezTo>
                  <a:cubicBezTo>
                    <a:pt x="915" y="1144"/>
                    <a:pt x="944" y="1106"/>
                    <a:pt x="982" y="1059"/>
                  </a:cubicBezTo>
                  <a:cubicBezTo>
                    <a:pt x="1049" y="992"/>
                    <a:pt x="1134" y="982"/>
                    <a:pt x="1191" y="915"/>
                  </a:cubicBezTo>
                  <a:cubicBezTo>
                    <a:pt x="1220" y="896"/>
                    <a:pt x="1191" y="849"/>
                    <a:pt x="1182" y="830"/>
                  </a:cubicBezTo>
                  <a:cubicBezTo>
                    <a:pt x="1173" y="782"/>
                    <a:pt x="1182" y="725"/>
                    <a:pt x="1191" y="677"/>
                  </a:cubicBezTo>
                  <a:lnTo>
                    <a:pt x="1191" y="677"/>
                  </a:lnTo>
                  <a:cubicBezTo>
                    <a:pt x="1058" y="582"/>
                    <a:pt x="944" y="419"/>
                    <a:pt x="791" y="372"/>
                  </a:cubicBezTo>
                  <a:cubicBezTo>
                    <a:pt x="705" y="343"/>
                    <a:pt x="620" y="200"/>
                    <a:pt x="572" y="114"/>
                  </a:cubicBezTo>
                  <a:lnTo>
                    <a:pt x="572" y="114"/>
                  </a:lnTo>
                  <a:cubicBezTo>
                    <a:pt x="534" y="124"/>
                    <a:pt x="448" y="105"/>
                    <a:pt x="438" y="67"/>
                  </a:cubicBezTo>
                  <a:cubicBezTo>
                    <a:pt x="419" y="19"/>
                    <a:pt x="381" y="0"/>
                    <a:pt x="343" y="38"/>
                  </a:cubicBezTo>
                  <a:cubicBezTo>
                    <a:pt x="333" y="57"/>
                    <a:pt x="343" y="105"/>
                    <a:pt x="343" y="13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Freeform 70"/>
            <p:cNvSpPr>
              <a:spLocks noChangeArrowheads="1"/>
            </p:cNvSpPr>
            <p:nvPr/>
          </p:nvSpPr>
          <p:spPr bwMode="auto">
            <a:xfrm>
              <a:off x="16695912" y="12713801"/>
              <a:ext cx="639290" cy="899882"/>
            </a:xfrm>
            <a:custGeom>
              <a:avLst/>
              <a:gdLst>
                <a:gd name="T0" fmla="*/ 0 w 1287"/>
                <a:gd name="T1" fmla="*/ 658 h 1813"/>
                <a:gd name="T2" fmla="*/ 0 w 1287"/>
                <a:gd name="T3" fmla="*/ 658 h 1813"/>
                <a:gd name="T4" fmla="*/ 104 w 1287"/>
                <a:gd name="T5" fmla="*/ 639 h 1813"/>
                <a:gd name="T6" fmla="*/ 248 w 1287"/>
                <a:gd name="T7" fmla="*/ 372 h 1813"/>
                <a:gd name="T8" fmla="*/ 362 w 1287"/>
                <a:gd name="T9" fmla="*/ 277 h 1813"/>
                <a:gd name="T10" fmla="*/ 429 w 1287"/>
                <a:gd name="T11" fmla="*/ 105 h 1813"/>
                <a:gd name="T12" fmla="*/ 429 w 1287"/>
                <a:gd name="T13" fmla="*/ 105 h 1813"/>
                <a:gd name="T14" fmla="*/ 581 w 1287"/>
                <a:gd name="T15" fmla="*/ 143 h 1813"/>
                <a:gd name="T16" fmla="*/ 686 w 1287"/>
                <a:gd name="T17" fmla="*/ 86 h 1813"/>
                <a:gd name="T18" fmla="*/ 772 w 1287"/>
                <a:gd name="T19" fmla="*/ 0 h 1813"/>
                <a:gd name="T20" fmla="*/ 781 w 1287"/>
                <a:gd name="T21" fmla="*/ 76 h 1813"/>
                <a:gd name="T22" fmla="*/ 848 w 1287"/>
                <a:gd name="T23" fmla="*/ 201 h 1813"/>
                <a:gd name="T24" fmla="*/ 982 w 1287"/>
                <a:gd name="T25" fmla="*/ 172 h 1813"/>
                <a:gd name="T26" fmla="*/ 1133 w 1287"/>
                <a:gd name="T27" fmla="*/ 181 h 1813"/>
                <a:gd name="T28" fmla="*/ 1267 w 1287"/>
                <a:gd name="T29" fmla="*/ 201 h 1813"/>
                <a:gd name="T30" fmla="*/ 1267 w 1287"/>
                <a:gd name="T31" fmla="*/ 201 h 1813"/>
                <a:gd name="T32" fmla="*/ 1286 w 1287"/>
                <a:gd name="T33" fmla="*/ 258 h 1813"/>
                <a:gd name="T34" fmla="*/ 1124 w 1287"/>
                <a:gd name="T35" fmla="*/ 382 h 1813"/>
                <a:gd name="T36" fmla="*/ 1001 w 1287"/>
                <a:gd name="T37" fmla="*/ 468 h 1813"/>
                <a:gd name="T38" fmla="*/ 944 w 1287"/>
                <a:gd name="T39" fmla="*/ 744 h 1813"/>
                <a:gd name="T40" fmla="*/ 1049 w 1287"/>
                <a:gd name="T41" fmla="*/ 1011 h 1813"/>
                <a:gd name="T42" fmla="*/ 1068 w 1287"/>
                <a:gd name="T43" fmla="*/ 1106 h 1813"/>
                <a:gd name="T44" fmla="*/ 1096 w 1287"/>
                <a:gd name="T45" fmla="*/ 1221 h 1813"/>
                <a:gd name="T46" fmla="*/ 1124 w 1287"/>
                <a:gd name="T47" fmla="*/ 1354 h 1813"/>
                <a:gd name="T48" fmla="*/ 1124 w 1287"/>
                <a:gd name="T49" fmla="*/ 1354 h 1813"/>
                <a:gd name="T50" fmla="*/ 982 w 1287"/>
                <a:gd name="T51" fmla="*/ 1373 h 1813"/>
                <a:gd name="T52" fmla="*/ 820 w 1287"/>
                <a:gd name="T53" fmla="*/ 1488 h 1813"/>
                <a:gd name="T54" fmla="*/ 705 w 1287"/>
                <a:gd name="T55" fmla="*/ 1640 h 1813"/>
                <a:gd name="T56" fmla="*/ 515 w 1287"/>
                <a:gd name="T57" fmla="*/ 1803 h 1813"/>
                <a:gd name="T58" fmla="*/ 381 w 1287"/>
                <a:gd name="T59" fmla="*/ 1612 h 1813"/>
                <a:gd name="T60" fmla="*/ 276 w 1287"/>
                <a:gd name="T61" fmla="*/ 1545 h 1813"/>
                <a:gd name="T62" fmla="*/ 362 w 1287"/>
                <a:gd name="T63" fmla="*/ 1316 h 1813"/>
                <a:gd name="T64" fmla="*/ 448 w 1287"/>
                <a:gd name="T65" fmla="*/ 1183 h 1813"/>
                <a:gd name="T66" fmla="*/ 438 w 1287"/>
                <a:gd name="T67" fmla="*/ 1068 h 1813"/>
                <a:gd name="T68" fmla="*/ 467 w 1287"/>
                <a:gd name="T69" fmla="*/ 992 h 1813"/>
                <a:gd name="T70" fmla="*/ 381 w 1287"/>
                <a:gd name="T71" fmla="*/ 877 h 1813"/>
                <a:gd name="T72" fmla="*/ 476 w 1287"/>
                <a:gd name="T73" fmla="*/ 820 h 1813"/>
                <a:gd name="T74" fmla="*/ 400 w 1287"/>
                <a:gd name="T75" fmla="*/ 725 h 1813"/>
                <a:gd name="T76" fmla="*/ 286 w 1287"/>
                <a:gd name="T77" fmla="*/ 725 h 1813"/>
                <a:gd name="T78" fmla="*/ 219 w 1287"/>
                <a:gd name="T79" fmla="*/ 696 h 1813"/>
                <a:gd name="T80" fmla="*/ 114 w 1287"/>
                <a:gd name="T81" fmla="*/ 773 h 1813"/>
                <a:gd name="T82" fmla="*/ 0 w 1287"/>
                <a:gd name="T83" fmla="*/ 687 h 1813"/>
                <a:gd name="T84" fmla="*/ 0 w 1287"/>
                <a:gd name="T85" fmla="*/ 658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813">
                  <a:moveTo>
                    <a:pt x="0" y="658"/>
                  </a:moveTo>
                  <a:lnTo>
                    <a:pt x="0" y="658"/>
                  </a:lnTo>
                  <a:cubicBezTo>
                    <a:pt x="104" y="639"/>
                    <a:pt x="104" y="639"/>
                    <a:pt x="104" y="639"/>
                  </a:cubicBezTo>
                  <a:cubicBezTo>
                    <a:pt x="181" y="620"/>
                    <a:pt x="85" y="401"/>
                    <a:pt x="248" y="372"/>
                  </a:cubicBezTo>
                  <a:cubicBezTo>
                    <a:pt x="314" y="353"/>
                    <a:pt x="324" y="334"/>
                    <a:pt x="362" y="277"/>
                  </a:cubicBezTo>
                  <a:cubicBezTo>
                    <a:pt x="390" y="219"/>
                    <a:pt x="410" y="162"/>
                    <a:pt x="429" y="105"/>
                  </a:cubicBezTo>
                  <a:lnTo>
                    <a:pt x="429" y="105"/>
                  </a:lnTo>
                  <a:cubicBezTo>
                    <a:pt x="581" y="143"/>
                    <a:pt x="581" y="143"/>
                    <a:pt x="581" y="143"/>
                  </a:cubicBezTo>
                  <a:cubicBezTo>
                    <a:pt x="610" y="153"/>
                    <a:pt x="657" y="105"/>
                    <a:pt x="686" y="86"/>
                  </a:cubicBezTo>
                  <a:cubicBezTo>
                    <a:pt x="705" y="67"/>
                    <a:pt x="743" y="10"/>
                    <a:pt x="772" y="0"/>
                  </a:cubicBezTo>
                  <a:cubicBezTo>
                    <a:pt x="791" y="0"/>
                    <a:pt x="781" y="57"/>
                    <a:pt x="781" y="76"/>
                  </a:cubicBezTo>
                  <a:cubicBezTo>
                    <a:pt x="781" y="124"/>
                    <a:pt x="791" y="181"/>
                    <a:pt x="848" y="201"/>
                  </a:cubicBezTo>
                  <a:cubicBezTo>
                    <a:pt x="886" y="210"/>
                    <a:pt x="934" y="162"/>
                    <a:pt x="982" y="172"/>
                  </a:cubicBezTo>
                  <a:cubicBezTo>
                    <a:pt x="1020" y="191"/>
                    <a:pt x="1106" y="134"/>
                    <a:pt x="1133" y="181"/>
                  </a:cubicBezTo>
                  <a:cubicBezTo>
                    <a:pt x="1162" y="219"/>
                    <a:pt x="1238" y="210"/>
                    <a:pt x="1267" y="201"/>
                  </a:cubicBezTo>
                  <a:lnTo>
                    <a:pt x="1267" y="201"/>
                  </a:lnTo>
                  <a:cubicBezTo>
                    <a:pt x="1286" y="258"/>
                    <a:pt x="1286" y="258"/>
                    <a:pt x="1286" y="258"/>
                  </a:cubicBezTo>
                  <a:cubicBezTo>
                    <a:pt x="1286" y="305"/>
                    <a:pt x="1162" y="363"/>
                    <a:pt x="1124" y="382"/>
                  </a:cubicBezTo>
                  <a:cubicBezTo>
                    <a:pt x="1068" y="401"/>
                    <a:pt x="1049" y="439"/>
                    <a:pt x="1001" y="468"/>
                  </a:cubicBezTo>
                  <a:cubicBezTo>
                    <a:pt x="924" y="515"/>
                    <a:pt x="944" y="658"/>
                    <a:pt x="944" y="744"/>
                  </a:cubicBezTo>
                  <a:cubicBezTo>
                    <a:pt x="934" y="877"/>
                    <a:pt x="953" y="916"/>
                    <a:pt x="1049" y="1011"/>
                  </a:cubicBezTo>
                  <a:cubicBezTo>
                    <a:pt x="1049" y="1049"/>
                    <a:pt x="1068" y="1068"/>
                    <a:pt x="1068" y="1106"/>
                  </a:cubicBezTo>
                  <a:cubicBezTo>
                    <a:pt x="1068" y="1144"/>
                    <a:pt x="1087" y="1183"/>
                    <a:pt x="1096" y="1221"/>
                  </a:cubicBezTo>
                  <a:cubicBezTo>
                    <a:pt x="1115" y="1249"/>
                    <a:pt x="1124" y="1326"/>
                    <a:pt x="1124" y="1354"/>
                  </a:cubicBezTo>
                  <a:lnTo>
                    <a:pt x="1124" y="1354"/>
                  </a:lnTo>
                  <a:cubicBezTo>
                    <a:pt x="1077" y="1383"/>
                    <a:pt x="1049" y="1373"/>
                    <a:pt x="982" y="1373"/>
                  </a:cubicBezTo>
                  <a:cubicBezTo>
                    <a:pt x="886" y="1373"/>
                    <a:pt x="886" y="1498"/>
                    <a:pt x="820" y="1488"/>
                  </a:cubicBezTo>
                  <a:cubicBezTo>
                    <a:pt x="686" y="1488"/>
                    <a:pt x="743" y="1555"/>
                    <a:pt x="705" y="1640"/>
                  </a:cubicBezTo>
                  <a:cubicBezTo>
                    <a:pt x="686" y="1688"/>
                    <a:pt x="562" y="1774"/>
                    <a:pt x="515" y="1803"/>
                  </a:cubicBezTo>
                  <a:cubicBezTo>
                    <a:pt x="495" y="1812"/>
                    <a:pt x="400" y="1640"/>
                    <a:pt x="381" y="1612"/>
                  </a:cubicBezTo>
                  <a:cubicBezTo>
                    <a:pt x="352" y="1564"/>
                    <a:pt x="286" y="1640"/>
                    <a:pt x="276" y="1545"/>
                  </a:cubicBezTo>
                  <a:cubicBezTo>
                    <a:pt x="257" y="1469"/>
                    <a:pt x="238" y="1307"/>
                    <a:pt x="362" y="1316"/>
                  </a:cubicBezTo>
                  <a:cubicBezTo>
                    <a:pt x="419" y="1326"/>
                    <a:pt x="448" y="1230"/>
                    <a:pt x="448" y="1183"/>
                  </a:cubicBezTo>
                  <a:cubicBezTo>
                    <a:pt x="448" y="1144"/>
                    <a:pt x="438" y="1106"/>
                    <a:pt x="438" y="1068"/>
                  </a:cubicBezTo>
                  <a:cubicBezTo>
                    <a:pt x="438" y="1040"/>
                    <a:pt x="467" y="1011"/>
                    <a:pt x="467" y="992"/>
                  </a:cubicBezTo>
                  <a:cubicBezTo>
                    <a:pt x="467" y="944"/>
                    <a:pt x="305" y="925"/>
                    <a:pt x="381" y="877"/>
                  </a:cubicBezTo>
                  <a:cubicBezTo>
                    <a:pt x="410" y="858"/>
                    <a:pt x="476" y="839"/>
                    <a:pt x="476" y="820"/>
                  </a:cubicBezTo>
                  <a:cubicBezTo>
                    <a:pt x="476" y="782"/>
                    <a:pt x="438" y="735"/>
                    <a:pt x="400" y="725"/>
                  </a:cubicBezTo>
                  <a:cubicBezTo>
                    <a:pt x="372" y="715"/>
                    <a:pt x="324" y="735"/>
                    <a:pt x="286" y="725"/>
                  </a:cubicBezTo>
                  <a:cubicBezTo>
                    <a:pt x="267" y="725"/>
                    <a:pt x="248" y="677"/>
                    <a:pt x="219" y="696"/>
                  </a:cubicBezTo>
                  <a:cubicBezTo>
                    <a:pt x="190" y="725"/>
                    <a:pt x="152" y="782"/>
                    <a:pt x="114" y="773"/>
                  </a:cubicBezTo>
                  <a:cubicBezTo>
                    <a:pt x="85" y="763"/>
                    <a:pt x="0" y="715"/>
                    <a:pt x="0" y="687"/>
                  </a:cubicBezTo>
                  <a:cubicBezTo>
                    <a:pt x="0" y="677"/>
                    <a:pt x="0" y="668"/>
                    <a:pt x="0" y="65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Freeform 71"/>
            <p:cNvSpPr>
              <a:spLocks noChangeArrowheads="1"/>
            </p:cNvSpPr>
            <p:nvPr/>
          </p:nvSpPr>
          <p:spPr bwMode="auto">
            <a:xfrm>
              <a:off x="16842597" y="12525503"/>
              <a:ext cx="597693" cy="297771"/>
            </a:xfrm>
            <a:custGeom>
              <a:avLst/>
              <a:gdLst>
                <a:gd name="T0" fmla="*/ 134 w 1202"/>
                <a:gd name="T1" fmla="*/ 486 h 601"/>
                <a:gd name="T2" fmla="*/ 134 w 1202"/>
                <a:gd name="T3" fmla="*/ 486 h 601"/>
                <a:gd name="T4" fmla="*/ 286 w 1202"/>
                <a:gd name="T5" fmla="*/ 524 h 601"/>
                <a:gd name="T6" fmla="*/ 391 w 1202"/>
                <a:gd name="T7" fmla="*/ 467 h 601"/>
                <a:gd name="T8" fmla="*/ 477 w 1202"/>
                <a:gd name="T9" fmla="*/ 381 h 601"/>
                <a:gd name="T10" fmla="*/ 486 w 1202"/>
                <a:gd name="T11" fmla="*/ 457 h 601"/>
                <a:gd name="T12" fmla="*/ 553 w 1202"/>
                <a:gd name="T13" fmla="*/ 582 h 601"/>
                <a:gd name="T14" fmla="*/ 687 w 1202"/>
                <a:gd name="T15" fmla="*/ 553 h 601"/>
                <a:gd name="T16" fmla="*/ 838 w 1202"/>
                <a:gd name="T17" fmla="*/ 562 h 601"/>
                <a:gd name="T18" fmla="*/ 972 w 1202"/>
                <a:gd name="T19" fmla="*/ 582 h 601"/>
                <a:gd name="T20" fmla="*/ 972 w 1202"/>
                <a:gd name="T21" fmla="*/ 582 h 601"/>
                <a:gd name="T22" fmla="*/ 972 w 1202"/>
                <a:gd name="T23" fmla="*/ 486 h 601"/>
                <a:gd name="T24" fmla="*/ 1067 w 1202"/>
                <a:gd name="T25" fmla="*/ 515 h 601"/>
                <a:gd name="T26" fmla="*/ 1201 w 1202"/>
                <a:gd name="T27" fmla="*/ 562 h 601"/>
                <a:gd name="T28" fmla="*/ 1201 w 1202"/>
                <a:gd name="T29" fmla="*/ 562 h 601"/>
                <a:gd name="T30" fmla="*/ 1191 w 1202"/>
                <a:gd name="T31" fmla="*/ 543 h 601"/>
                <a:gd name="T32" fmla="*/ 982 w 1202"/>
                <a:gd name="T33" fmla="*/ 181 h 601"/>
                <a:gd name="T34" fmla="*/ 639 w 1202"/>
                <a:gd name="T35" fmla="*/ 28 h 601"/>
                <a:gd name="T36" fmla="*/ 362 w 1202"/>
                <a:gd name="T37" fmla="*/ 57 h 601"/>
                <a:gd name="T38" fmla="*/ 95 w 1202"/>
                <a:gd name="T39" fmla="*/ 95 h 601"/>
                <a:gd name="T40" fmla="*/ 67 w 1202"/>
                <a:gd name="T41" fmla="*/ 105 h 601"/>
                <a:gd name="T42" fmla="*/ 67 w 1202"/>
                <a:gd name="T43" fmla="*/ 105 h 601"/>
                <a:gd name="T44" fmla="*/ 19 w 1202"/>
                <a:gd name="T45" fmla="*/ 238 h 601"/>
                <a:gd name="T46" fmla="*/ 29 w 1202"/>
                <a:gd name="T47" fmla="*/ 333 h 601"/>
                <a:gd name="T48" fmla="*/ 134 w 1202"/>
                <a:gd name="T49" fmla="*/ 48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2" h="601">
                  <a:moveTo>
                    <a:pt x="134" y="486"/>
                  </a:moveTo>
                  <a:lnTo>
                    <a:pt x="134" y="486"/>
                  </a:lnTo>
                  <a:cubicBezTo>
                    <a:pt x="286" y="524"/>
                    <a:pt x="286" y="524"/>
                    <a:pt x="286" y="524"/>
                  </a:cubicBezTo>
                  <a:cubicBezTo>
                    <a:pt x="315" y="534"/>
                    <a:pt x="362" y="486"/>
                    <a:pt x="391" y="467"/>
                  </a:cubicBezTo>
                  <a:cubicBezTo>
                    <a:pt x="410" y="448"/>
                    <a:pt x="448" y="391"/>
                    <a:pt x="477" y="381"/>
                  </a:cubicBezTo>
                  <a:cubicBezTo>
                    <a:pt x="496" y="381"/>
                    <a:pt x="486" y="438"/>
                    <a:pt x="486" y="457"/>
                  </a:cubicBezTo>
                  <a:cubicBezTo>
                    <a:pt x="486" y="505"/>
                    <a:pt x="496" y="562"/>
                    <a:pt x="553" y="582"/>
                  </a:cubicBezTo>
                  <a:cubicBezTo>
                    <a:pt x="591" y="591"/>
                    <a:pt x="639" y="543"/>
                    <a:pt x="687" y="553"/>
                  </a:cubicBezTo>
                  <a:cubicBezTo>
                    <a:pt x="725" y="572"/>
                    <a:pt x="811" y="515"/>
                    <a:pt x="838" y="562"/>
                  </a:cubicBezTo>
                  <a:cubicBezTo>
                    <a:pt x="867" y="600"/>
                    <a:pt x="943" y="591"/>
                    <a:pt x="972" y="582"/>
                  </a:cubicBezTo>
                  <a:lnTo>
                    <a:pt x="972" y="582"/>
                  </a:lnTo>
                  <a:cubicBezTo>
                    <a:pt x="972" y="553"/>
                    <a:pt x="962" y="505"/>
                    <a:pt x="972" y="486"/>
                  </a:cubicBezTo>
                  <a:cubicBezTo>
                    <a:pt x="1010" y="448"/>
                    <a:pt x="1048" y="467"/>
                    <a:pt x="1067" y="515"/>
                  </a:cubicBezTo>
                  <a:cubicBezTo>
                    <a:pt x="1077" y="553"/>
                    <a:pt x="1163" y="572"/>
                    <a:pt x="1201" y="562"/>
                  </a:cubicBezTo>
                  <a:lnTo>
                    <a:pt x="1201" y="562"/>
                  </a:lnTo>
                  <a:cubicBezTo>
                    <a:pt x="1191" y="562"/>
                    <a:pt x="1191" y="553"/>
                    <a:pt x="1191" y="543"/>
                  </a:cubicBezTo>
                  <a:cubicBezTo>
                    <a:pt x="1144" y="429"/>
                    <a:pt x="1048" y="286"/>
                    <a:pt x="982" y="181"/>
                  </a:cubicBezTo>
                  <a:cubicBezTo>
                    <a:pt x="915" y="76"/>
                    <a:pt x="763" y="0"/>
                    <a:pt x="639" y="28"/>
                  </a:cubicBezTo>
                  <a:cubicBezTo>
                    <a:pt x="544" y="47"/>
                    <a:pt x="458" y="47"/>
                    <a:pt x="362" y="57"/>
                  </a:cubicBezTo>
                  <a:cubicBezTo>
                    <a:pt x="277" y="76"/>
                    <a:pt x="172" y="57"/>
                    <a:pt x="95" y="95"/>
                  </a:cubicBezTo>
                  <a:cubicBezTo>
                    <a:pt x="86" y="105"/>
                    <a:pt x="77" y="105"/>
                    <a:pt x="67" y="105"/>
                  </a:cubicBezTo>
                  <a:lnTo>
                    <a:pt x="67" y="105"/>
                  </a:lnTo>
                  <a:cubicBezTo>
                    <a:pt x="57" y="143"/>
                    <a:pt x="38" y="200"/>
                    <a:pt x="19" y="238"/>
                  </a:cubicBezTo>
                  <a:cubicBezTo>
                    <a:pt x="0" y="276"/>
                    <a:pt x="0" y="295"/>
                    <a:pt x="29" y="333"/>
                  </a:cubicBezTo>
                  <a:cubicBezTo>
                    <a:pt x="67" y="381"/>
                    <a:pt x="124" y="419"/>
                    <a:pt x="134" y="486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Freeform 72"/>
            <p:cNvSpPr>
              <a:spLocks noChangeArrowheads="1"/>
            </p:cNvSpPr>
            <p:nvPr/>
          </p:nvSpPr>
          <p:spPr bwMode="auto">
            <a:xfrm>
              <a:off x="14701413" y="10062326"/>
              <a:ext cx="1359587" cy="1293989"/>
            </a:xfrm>
            <a:custGeom>
              <a:avLst/>
              <a:gdLst>
                <a:gd name="T0" fmla="*/ 2479 w 2738"/>
                <a:gd name="T1" fmla="*/ 515 h 2604"/>
                <a:gd name="T2" fmla="*/ 2565 w 2738"/>
                <a:gd name="T3" fmla="*/ 362 h 2604"/>
                <a:gd name="T4" fmla="*/ 2689 w 2738"/>
                <a:gd name="T5" fmla="*/ 448 h 2604"/>
                <a:gd name="T6" fmla="*/ 2632 w 2738"/>
                <a:gd name="T7" fmla="*/ 572 h 2604"/>
                <a:gd name="T8" fmla="*/ 2479 w 2738"/>
                <a:gd name="T9" fmla="*/ 562 h 2604"/>
                <a:gd name="T10" fmla="*/ 2661 w 2738"/>
                <a:gd name="T11" fmla="*/ 171 h 2604"/>
                <a:gd name="T12" fmla="*/ 2603 w 2738"/>
                <a:gd name="T13" fmla="*/ 162 h 2604"/>
                <a:gd name="T14" fmla="*/ 2546 w 2738"/>
                <a:gd name="T15" fmla="*/ 0 h 2604"/>
                <a:gd name="T16" fmla="*/ 2689 w 2738"/>
                <a:gd name="T17" fmla="*/ 19 h 2604"/>
                <a:gd name="T18" fmla="*/ 2670 w 2738"/>
                <a:gd name="T19" fmla="*/ 200 h 2604"/>
                <a:gd name="T20" fmla="*/ 2184 w 2738"/>
                <a:gd name="T21" fmla="*/ 829 h 2604"/>
                <a:gd name="T22" fmla="*/ 2126 w 2738"/>
                <a:gd name="T23" fmla="*/ 820 h 2604"/>
                <a:gd name="T24" fmla="*/ 1812 w 2738"/>
                <a:gd name="T25" fmla="*/ 867 h 2604"/>
                <a:gd name="T26" fmla="*/ 1516 w 2738"/>
                <a:gd name="T27" fmla="*/ 1039 h 2604"/>
                <a:gd name="T28" fmla="*/ 1344 w 2738"/>
                <a:gd name="T29" fmla="*/ 991 h 2604"/>
                <a:gd name="T30" fmla="*/ 1373 w 2738"/>
                <a:gd name="T31" fmla="*/ 705 h 2604"/>
                <a:gd name="T32" fmla="*/ 1297 w 2738"/>
                <a:gd name="T33" fmla="*/ 515 h 2604"/>
                <a:gd name="T34" fmla="*/ 1144 w 2738"/>
                <a:gd name="T35" fmla="*/ 162 h 2604"/>
                <a:gd name="T36" fmla="*/ 686 w 2738"/>
                <a:gd name="T37" fmla="*/ 114 h 2604"/>
                <a:gd name="T38" fmla="*/ 467 w 2738"/>
                <a:gd name="T39" fmla="*/ 324 h 2604"/>
                <a:gd name="T40" fmla="*/ 486 w 2738"/>
                <a:gd name="T41" fmla="*/ 429 h 2604"/>
                <a:gd name="T42" fmla="*/ 257 w 2738"/>
                <a:gd name="T43" fmla="*/ 762 h 2604"/>
                <a:gd name="T44" fmla="*/ 47 w 2738"/>
                <a:gd name="T45" fmla="*/ 839 h 2604"/>
                <a:gd name="T46" fmla="*/ 86 w 2738"/>
                <a:gd name="T47" fmla="*/ 925 h 2604"/>
                <a:gd name="T48" fmla="*/ 38 w 2738"/>
                <a:gd name="T49" fmla="*/ 1087 h 2604"/>
                <a:gd name="T50" fmla="*/ 38 w 2738"/>
                <a:gd name="T51" fmla="*/ 1373 h 2604"/>
                <a:gd name="T52" fmla="*/ 105 w 2738"/>
                <a:gd name="T53" fmla="*/ 1640 h 2604"/>
                <a:gd name="T54" fmla="*/ 200 w 2738"/>
                <a:gd name="T55" fmla="*/ 1907 h 2604"/>
                <a:gd name="T56" fmla="*/ 362 w 2738"/>
                <a:gd name="T57" fmla="*/ 2041 h 2604"/>
                <a:gd name="T58" fmla="*/ 505 w 2738"/>
                <a:gd name="T59" fmla="*/ 1936 h 2604"/>
                <a:gd name="T60" fmla="*/ 772 w 2738"/>
                <a:gd name="T61" fmla="*/ 1993 h 2604"/>
                <a:gd name="T62" fmla="*/ 1201 w 2738"/>
                <a:gd name="T63" fmla="*/ 2498 h 2604"/>
                <a:gd name="T64" fmla="*/ 1411 w 2738"/>
                <a:gd name="T65" fmla="*/ 2555 h 2604"/>
                <a:gd name="T66" fmla="*/ 1554 w 2738"/>
                <a:gd name="T67" fmla="*/ 2203 h 2604"/>
                <a:gd name="T68" fmla="*/ 1716 w 2738"/>
                <a:gd name="T69" fmla="*/ 1878 h 2604"/>
                <a:gd name="T70" fmla="*/ 1917 w 2738"/>
                <a:gd name="T71" fmla="*/ 1497 h 2604"/>
                <a:gd name="T72" fmla="*/ 2126 w 2738"/>
                <a:gd name="T73" fmla="*/ 1383 h 2604"/>
                <a:gd name="T74" fmla="*/ 2098 w 2738"/>
                <a:gd name="T75" fmla="*/ 1116 h 2604"/>
                <a:gd name="T76" fmla="*/ 2165 w 2738"/>
                <a:gd name="T77" fmla="*/ 953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38" h="2604">
                  <a:moveTo>
                    <a:pt x="2479" y="515"/>
                  </a:moveTo>
                  <a:lnTo>
                    <a:pt x="2479" y="515"/>
                  </a:lnTo>
                  <a:cubicBezTo>
                    <a:pt x="2479" y="476"/>
                    <a:pt x="2470" y="438"/>
                    <a:pt x="2470" y="400"/>
                  </a:cubicBezTo>
                  <a:cubicBezTo>
                    <a:pt x="2470" y="343"/>
                    <a:pt x="2517" y="353"/>
                    <a:pt x="2565" y="362"/>
                  </a:cubicBezTo>
                  <a:cubicBezTo>
                    <a:pt x="2603" y="362"/>
                    <a:pt x="2679" y="333"/>
                    <a:pt x="2708" y="343"/>
                  </a:cubicBezTo>
                  <a:cubicBezTo>
                    <a:pt x="2708" y="381"/>
                    <a:pt x="2689" y="410"/>
                    <a:pt x="2689" y="448"/>
                  </a:cubicBezTo>
                  <a:cubicBezTo>
                    <a:pt x="2698" y="486"/>
                    <a:pt x="2698" y="505"/>
                    <a:pt x="2670" y="534"/>
                  </a:cubicBezTo>
                  <a:cubicBezTo>
                    <a:pt x="2651" y="553"/>
                    <a:pt x="2641" y="553"/>
                    <a:pt x="2632" y="572"/>
                  </a:cubicBezTo>
                  <a:cubicBezTo>
                    <a:pt x="2613" y="610"/>
                    <a:pt x="2594" y="648"/>
                    <a:pt x="2556" y="658"/>
                  </a:cubicBezTo>
                  <a:cubicBezTo>
                    <a:pt x="2479" y="677"/>
                    <a:pt x="2479" y="610"/>
                    <a:pt x="2479" y="562"/>
                  </a:cubicBezTo>
                  <a:cubicBezTo>
                    <a:pt x="2479" y="515"/>
                    <a:pt x="2479" y="515"/>
                    <a:pt x="2479" y="515"/>
                  </a:cubicBezTo>
                  <a:close/>
                  <a:moveTo>
                    <a:pt x="2661" y="171"/>
                  </a:moveTo>
                  <a:lnTo>
                    <a:pt x="2661" y="171"/>
                  </a:lnTo>
                  <a:cubicBezTo>
                    <a:pt x="2641" y="181"/>
                    <a:pt x="2613" y="171"/>
                    <a:pt x="2603" y="162"/>
                  </a:cubicBezTo>
                  <a:cubicBezTo>
                    <a:pt x="2584" y="152"/>
                    <a:pt x="2556" y="124"/>
                    <a:pt x="2546" y="114"/>
                  </a:cubicBezTo>
                  <a:cubicBezTo>
                    <a:pt x="2527" y="95"/>
                    <a:pt x="2508" y="9"/>
                    <a:pt x="2546" y="0"/>
                  </a:cubicBezTo>
                  <a:cubicBezTo>
                    <a:pt x="2565" y="0"/>
                    <a:pt x="2574" y="9"/>
                    <a:pt x="2594" y="9"/>
                  </a:cubicBezTo>
                  <a:cubicBezTo>
                    <a:pt x="2622" y="9"/>
                    <a:pt x="2661" y="9"/>
                    <a:pt x="2689" y="19"/>
                  </a:cubicBezTo>
                  <a:cubicBezTo>
                    <a:pt x="2708" y="28"/>
                    <a:pt x="2708" y="104"/>
                    <a:pt x="2708" y="124"/>
                  </a:cubicBezTo>
                  <a:cubicBezTo>
                    <a:pt x="2718" y="171"/>
                    <a:pt x="2737" y="200"/>
                    <a:pt x="2670" y="200"/>
                  </a:cubicBezTo>
                  <a:cubicBezTo>
                    <a:pt x="2661" y="171"/>
                    <a:pt x="2661" y="171"/>
                    <a:pt x="2661" y="171"/>
                  </a:cubicBezTo>
                  <a:close/>
                  <a:moveTo>
                    <a:pt x="2184" y="829"/>
                  </a:moveTo>
                  <a:lnTo>
                    <a:pt x="2184" y="829"/>
                  </a:lnTo>
                  <a:cubicBezTo>
                    <a:pt x="2155" y="820"/>
                    <a:pt x="2136" y="820"/>
                    <a:pt x="2126" y="820"/>
                  </a:cubicBezTo>
                  <a:cubicBezTo>
                    <a:pt x="2079" y="801"/>
                    <a:pt x="2069" y="762"/>
                    <a:pt x="2031" y="820"/>
                  </a:cubicBezTo>
                  <a:cubicBezTo>
                    <a:pt x="1983" y="915"/>
                    <a:pt x="1888" y="896"/>
                    <a:pt x="1812" y="867"/>
                  </a:cubicBezTo>
                  <a:cubicBezTo>
                    <a:pt x="1754" y="849"/>
                    <a:pt x="1764" y="963"/>
                    <a:pt x="1726" y="991"/>
                  </a:cubicBezTo>
                  <a:cubicBezTo>
                    <a:pt x="1669" y="1049"/>
                    <a:pt x="1583" y="1001"/>
                    <a:pt x="1516" y="1039"/>
                  </a:cubicBezTo>
                  <a:cubicBezTo>
                    <a:pt x="1487" y="1058"/>
                    <a:pt x="1459" y="1001"/>
                    <a:pt x="1449" y="982"/>
                  </a:cubicBezTo>
                  <a:cubicBezTo>
                    <a:pt x="1402" y="944"/>
                    <a:pt x="1382" y="1001"/>
                    <a:pt x="1344" y="991"/>
                  </a:cubicBezTo>
                  <a:cubicBezTo>
                    <a:pt x="1287" y="972"/>
                    <a:pt x="1287" y="887"/>
                    <a:pt x="1268" y="839"/>
                  </a:cubicBezTo>
                  <a:cubicBezTo>
                    <a:pt x="1268" y="791"/>
                    <a:pt x="1335" y="734"/>
                    <a:pt x="1373" y="705"/>
                  </a:cubicBezTo>
                  <a:cubicBezTo>
                    <a:pt x="1449" y="677"/>
                    <a:pt x="1402" y="648"/>
                    <a:pt x="1364" y="610"/>
                  </a:cubicBezTo>
                  <a:cubicBezTo>
                    <a:pt x="1335" y="581"/>
                    <a:pt x="1306" y="543"/>
                    <a:pt x="1297" y="515"/>
                  </a:cubicBezTo>
                  <a:cubicBezTo>
                    <a:pt x="1259" y="429"/>
                    <a:pt x="1182" y="295"/>
                    <a:pt x="1144" y="162"/>
                  </a:cubicBezTo>
                  <a:lnTo>
                    <a:pt x="1144" y="162"/>
                  </a:lnTo>
                  <a:cubicBezTo>
                    <a:pt x="1068" y="162"/>
                    <a:pt x="925" y="152"/>
                    <a:pt x="858" y="200"/>
                  </a:cubicBezTo>
                  <a:cubicBezTo>
                    <a:pt x="763" y="257"/>
                    <a:pt x="763" y="133"/>
                    <a:pt x="686" y="114"/>
                  </a:cubicBezTo>
                  <a:cubicBezTo>
                    <a:pt x="648" y="114"/>
                    <a:pt x="601" y="171"/>
                    <a:pt x="563" y="190"/>
                  </a:cubicBezTo>
                  <a:cubicBezTo>
                    <a:pt x="496" y="209"/>
                    <a:pt x="505" y="276"/>
                    <a:pt x="467" y="324"/>
                  </a:cubicBezTo>
                  <a:lnTo>
                    <a:pt x="467" y="324"/>
                  </a:lnTo>
                  <a:cubicBezTo>
                    <a:pt x="486" y="429"/>
                    <a:pt x="486" y="429"/>
                    <a:pt x="486" y="429"/>
                  </a:cubicBezTo>
                  <a:cubicBezTo>
                    <a:pt x="476" y="495"/>
                    <a:pt x="410" y="495"/>
                    <a:pt x="362" y="534"/>
                  </a:cubicBezTo>
                  <a:cubicBezTo>
                    <a:pt x="314" y="581"/>
                    <a:pt x="362" y="782"/>
                    <a:pt x="257" y="762"/>
                  </a:cubicBezTo>
                  <a:cubicBezTo>
                    <a:pt x="219" y="753"/>
                    <a:pt x="181" y="715"/>
                    <a:pt x="133" y="753"/>
                  </a:cubicBezTo>
                  <a:cubicBezTo>
                    <a:pt x="105" y="772"/>
                    <a:pt x="76" y="801"/>
                    <a:pt x="47" y="839"/>
                  </a:cubicBezTo>
                  <a:lnTo>
                    <a:pt x="47" y="839"/>
                  </a:lnTo>
                  <a:cubicBezTo>
                    <a:pt x="86" y="925"/>
                    <a:pt x="86" y="925"/>
                    <a:pt x="86" y="925"/>
                  </a:cubicBezTo>
                  <a:cubicBezTo>
                    <a:pt x="57" y="963"/>
                    <a:pt x="47" y="982"/>
                    <a:pt x="38" y="1029"/>
                  </a:cubicBezTo>
                  <a:cubicBezTo>
                    <a:pt x="38" y="1049"/>
                    <a:pt x="47" y="1068"/>
                    <a:pt x="38" y="1087"/>
                  </a:cubicBezTo>
                  <a:cubicBezTo>
                    <a:pt x="9" y="1125"/>
                    <a:pt x="0" y="1192"/>
                    <a:pt x="0" y="1239"/>
                  </a:cubicBezTo>
                  <a:cubicBezTo>
                    <a:pt x="9" y="1287"/>
                    <a:pt x="38" y="1325"/>
                    <a:pt x="38" y="1373"/>
                  </a:cubicBezTo>
                  <a:cubicBezTo>
                    <a:pt x="38" y="1401"/>
                    <a:pt x="28" y="1430"/>
                    <a:pt x="38" y="1459"/>
                  </a:cubicBezTo>
                  <a:cubicBezTo>
                    <a:pt x="38" y="1487"/>
                    <a:pt x="76" y="1621"/>
                    <a:pt x="105" y="1640"/>
                  </a:cubicBezTo>
                  <a:cubicBezTo>
                    <a:pt x="133" y="1659"/>
                    <a:pt x="200" y="1669"/>
                    <a:pt x="200" y="1726"/>
                  </a:cubicBezTo>
                  <a:cubicBezTo>
                    <a:pt x="209" y="1783"/>
                    <a:pt x="124" y="1859"/>
                    <a:pt x="200" y="1907"/>
                  </a:cubicBezTo>
                  <a:cubicBezTo>
                    <a:pt x="257" y="1945"/>
                    <a:pt x="334" y="1974"/>
                    <a:pt x="362" y="2041"/>
                  </a:cubicBezTo>
                  <a:lnTo>
                    <a:pt x="362" y="2041"/>
                  </a:lnTo>
                  <a:cubicBezTo>
                    <a:pt x="372" y="2041"/>
                    <a:pt x="372" y="2041"/>
                    <a:pt x="372" y="2041"/>
                  </a:cubicBezTo>
                  <a:cubicBezTo>
                    <a:pt x="419" y="2002"/>
                    <a:pt x="448" y="1936"/>
                    <a:pt x="505" y="1936"/>
                  </a:cubicBezTo>
                  <a:cubicBezTo>
                    <a:pt x="677" y="1936"/>
                    <a:pt x="677" y="1936"/>
                    <a:pt x="677" y="1936"/>
                  </a:cubicBezTo>
                  <a:cubicBezTo>
                    <a:pt x="734" y="1936"/>
                    <a:pt x="772" y="1926"/>
                    <a:pt x="772" y="1993"/>
                  </a:cubicBezTo>
                  <a:cubicBezTo>
                    <a:pt x="772" y="2098"/>
                    <a:pt x="772" y="2413"/>
                    <a:pt x="906" y="2451"/>
                  </a:cubicBezTo>
                  <a:cubicBezTo>
                    <a:pt x="1011" y="2489"/>
                    <a:pt x="1087" y="2431"/>
                    <a:pt x="1201" y="2498"/>
                  </a:cubicBezTo>
                  <a:cubicBezTo>
                    <a:pt x="1268" y="2546"/>
                    <a:pt x="1325" y="2603"/>
                    <a:pt x="1411" y="2555"/>
                  </a:cubicBezTo>
                  <a:lnTo>
                    <a:pt x="1411" y="2555"/>
                  </a:lnTo>
                  <a:cubicBezTo>
                    <a:pt x="1392" y="2498"/>
                    <a:pt x="1316" y="2470"/>
                    <a:pt x="1287" y="2413"/>
                  </a:cubicBezTo>
                  <a:cubicBezTo>
                    <a:pt x="1220" y="2260"/>
                    <a:pt x="1478" y="2269"/>
                    <a:pt x="1554" y="2203"/>
                  </a:cubicBezTo>
                  <a:cubicBezTo>
                    <a:pt x="1583" y="2174"/>
                    <a:pt x="1611" y="2107"/>
                    <a:pt x="1631" y="2079"/>
                  </a:cubicBezTo>
                  <a:cubicBezTo>
                    <a:pt x="1669" y="2012"/>
                    <a:pt x="1697" y="1945"/>
                    <a:pt x="1716" y="1878"/>
                  </a:cubicBezTo>
                  <a:cubicBezTo>
                    <a:pt x="1793" y="1783"/>
                    <a:pt x="1745" y="1726"/>
                    <a:pt x="1783" y="1640"/>
                  </a:cubicBezTo>
                  <a:cubicBezTo>
                    <a:pt x="1793" y="1621"/>
                    <a:pt x="1898" y="1506"/>
                    <a:pt x="1917" y="1497"/>
                  </a:cubicBezTo>
                  <a:cubicBezTo>
                    <a:pt x="1964" y="1487"/>
                    <a:pt x="2040" y="1506"/>
                    <a:pt x="2069" y="1459"/>
                  </a:cubicBezTo>
                  <a:cubicBezTo>
                    <a:pt x="2088" y="1421"/>
                    <a:pt x="2088" y="1411"/>
                    <a:pt x="2126" y="1383"/>
                  </a:cubicBezTo>
                  <a:cubicBezTo>
                    <a:pt x="2145" y="1363"/>
                    <a:pt x="2212" y="1278"/>
                    <a:pt x="2193" y="1249"/>
                  </a:cubicBezTo>
                  <a:cubicBezTo>
                    <a:pt x="2145" y="1201"/>
                    <a:pt x="2107" y="1192"/>
                    <a:pt x="2098" y="1116"/>
                  </a:cubicBezTo>
                  <a:cubicBezTo>
                    <a:pt x="2107" y="1096"/>
                    <a:pt x="2107" y="1068"/>
                    <a:pt x="2126" y="1049"/>
                  </a:cubicBezTo>
                  <a:cubicBezTo>
                    <a:pt x="2145" y="1020"/>
                    <a:pt x="2165" y="991"/>
                    <a:pt x="2165" y="953"/>
                  </a:cubicBezTo>
                  <a:cubicBezTo>
                    <a:pt x="2165" y="925"/>
                    <a:pt x="2174" y="858"/>
                    <a:pt x="2184" y="82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Freeform 73"/>
            <p:cNvSpPr>
              <a:spLocks noChangeArrowheads="1"/>
            </p:cNvSpPr>
            <p:nvPr/>
          </p:nvSpPr>
          <p:spPr bwMode="auto">
            <a:xfrm>
              <a:off x="15288160" y="12278092"/>
              <a:ext cx="871361" cy="654657"/>
            </a:xfrm>
            <a:custGeom>
              <a:avLst/>
              <a:gdLst>
                <a:gd name="T0" fmla="*/ 191 w 1756"/>
                <a:gd name="T1" fmla="*/ 1144 h 1317"/>
                <a:gd name="T2" fmla="*/ 210 w 1756"/>
                <a:gd name="T3" fmla="*/ 1068 h 1317"/>
                <a:gd name="T4" fmla="*/ 258 w 1756"/>
                <a:gd name="T5" fmla="*/ 1087 h 1317"/>
                <a:gd name="T6" fmla="*/ 239 w 1756"/>
                <a:gd name="T7" fmla="*/ 1163 h 1317"/>
                <a:gd name="T8" fmla="*/ 191 w 1756"/>
                <a:gd name="T9" fmla="*/ 1144 h 1317"/>
                <a:gd name="T10" fmla="*/ 10 w 1756"/>
                <a:gd name="T11" fmla="*/ 1096 h 1317"/>
                <a:gd name="T12" fmla="*/ 153 w 1756"/>
                <a:gd name="T13" fmla="*/ 1058 h 1317"/>
                <a:gd name="T14" fmla="*/ 77 w 1756"/>
                <a:gd name="T15" fmla="*/ 1115 h 1317"/>
                <a:gd name="T16" fmla="*/ 0 w 1756"/>
                <a:gd name="T17" fmla="*/ 1115 h 1317"/>
                <a:gd name="T18" fmla="*/ 792 w 1756"/>
                <a:gd name="T19" fmla="*/ 1115 h 1317"/>
                <a:gd name="T20" fmla="*/ 735 w 1756"/>
                <a:gd name="T21" fmla="*/ 1030 h 1317"/>
                <a:gd name="T22" fmla="*/ 811 w 1756"/>
                <a:gd name="T23" fmla="*/ 801 h 1317"/>
                <a:gd name="T24" fmla="*/ 858 w 1756"/>
                <a:gd name="T25" fmla="*/ 973 h 1317"/>
                <a:gd name="T26" fmla="*/ 858 w 1756"/>
                <a:gd name="T27" fmla="*/ 1144 h 1317"/>
                <a:gd name="T28" fmla="*/ 792 w 1756"/>
                <a:gd name="T29" fmla="*/ 1115 h 1317"/>
                <a:gd name="T30" fmla="*/ 954 w 1756"/>
                <a:gd name="T31" fmla="*/ 124 h 1317"/>
                <a:gd name="T32" fmla="*/ 944 w 1756"/>
                <a:gd name="T33" fmla="*/ 152 h 1317"/>
                <a:gd name="T34" fmla="*/ 878 w 1756"/>
                <a:gd name="T35" fmla="*/ 391 h 1317"/>
                <a:gd name="T36" fmla="*/ 1030 w 1756"/>
                <a:gd name="T37" fmla="*/ 667 h 1317"/>
                <a:gd name="T38" fmla="*/ 1250 w 1756"/>
                <a:gd name="T39" fmla="*/ 839 h 1317"/>
                <a:gd name="T40" fmla="*/ 1374 w 1756"/>
                <a:gd name="T41" fmla="*/ 1039 h 1317"/>
                <a:gd name="T42" fmla="*/ 1516 w 1756"/>
                <a:gd name="T43" fmla="*/ 1135 h 1317"/>
                <a:gd name="T44" fmla="*/ 1602 w 1756"/>
                <a:gd name="T45" fmla="*/ 1297 h 1317"/>
                <a:gd name="T46" fmla="*/ 1602 w 1756"/>
                <a:gd name="T47" fmla="*/ 1316 h 1317"/>
                <a:gd name="T48" fmla="*/ 1698 w 1756"/>
                <a:gd name="T49" fmla="*/ 1049 h 1317"/>
                <a:gd name="T50" fmla="*/ 1707 w 1756"/>
                <a:gd name="T51" fmla="*/ 829 h 1317"/>
                <a:gd name="T52" fmla="*/ 1755 w 1756"/>
                <a:gd name="T53" fmla="*/ 820 h 1317"/>
                <a:gd name="T54" fmla="*/ 1736 w 1756"/>
                <a:gd name="T55" fmla="*/ 639 h 1317"/>
                <a:gd name="T56" fmla="*/ 1755 w 1756"/>
                <a:gd name="T57" fmla="*/ 543 h 1317"/>
                <a:gd name="T58" fmla="*/ 1583 w 1756"/>
                <a:gd name="T59" fmla="*/ 448 h 1317"/>
                <a:gd name="T60" fmla="*/ 1516 w 1756"/>
                <a:gd name="T61" fmla="*/ 315 h 1317"/>
                <a:gd name="T62" fmla="*/ 1507 w 1756"/>
                <a:gd name="T63" fmla="*/ 143 h 1317"/>
                <a:gd name="T64" fmla="*/ 1421 w 1756"/>
                <a:gd name="T65" fmla="*/ 143 h 1317"/>
                <a:gd name="T66" fmla="*/ 1316 w 1756"/>
                <a:gd name="T67" fmla="*/ 9 h 1317"/>
                <a:gd name="T68" fmla="*/ 1259 w 1756"/>
                <a:gd name="T69" fmla="*/ 0 h 1317"/>
                <a:gd name="T70" fmla="*/ 1164 w 1756"/>
                <a:gd name="T71" fmla="*/ 57 h 1317"/>
                <a:gd name="T72" fmla="*/ 954 w 1756"/>
                <a:gd name="T73" fmla="*/ 124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56" h="1317">
                  <a:moveTo>
                    <a:pt x="191" y="1144"/>
                  </a:moveTo>
                  <a:lnTo>
                    <a:pt x="191" y="1144"/>
                  </a:lnTo>
                  <a:cubicBezTo>
                    <a:pt x="191" y="1125"/>
                    <a:pt x="182" y="1087"/>
                    <a:pt x="191" y="1068"/>
                  </a:cubicBezTo>
                  <a:cubicBezTo>
                    <a:pt x="200" y="1068"/>
                    <a:pt x="210" y="1058"/>
                    <a:pt x="210" y="1068"/>
                  </a:cubicBezTo>
                  <a:cubicBezTo>
                    <a:pt x="220" y="1068"/>
                    <a:pt x="229" y="1068"/>
                    <a:pt x="229" y="1068"/>
                  </a:cubicBezTo>
                  <a:cubicBezTo>
                    <a:pt x="239" y="1078"/>
                    <a:pt x="258" y="1078"/>
                    <a:pt x="258" y="1087"/>
                  </a:cubicBezTo>
                  <a:cubicBezTo>
                    <a:pt x="258" y="1106"/>
                    <a:pt x="248" y="1115"/>
                    <a:pt x="248" y="1144"/>
                  </a:cubicBezTo>
                  <a:cubicBezTo>
                    <a:pt x="248" y="1144"/>
                    <a:pt x="248" y="1154"/>
                    <a:pt x="239" y="1163"/>
                  </a:cubicBezTo>
                  <a:cubicBezTo>
                    <a:pt x="229" y="1163"/>
                    <a:pt x="210" y="1163"/>
                    <a:pt x="210" y="1154"/>
                  </a:cubicBezTo>
                  <a:cubicBezTo>
                    <a:pt x="191" y="1144"/>
                    <a:pt x="191" y="1144"/>
                    <a:pt x="191" y="1144"/>
                  </a:cubicBezTo>
                  <a:close/>
                  <a:moveTo>
                    <a:pt x="10" y="1096"/>
                  </a:moveTo>
                  <a:lnTo>
                    <a:pt x="10" y="1096"/>
                  </a:lnTo>
                  <a:cubicBezTo>
                    <a:pt x="29" y="1087"/>
                    <a:pt x="48" y="1058"/>
                    <a:pt x="77" y="1058"/>
                  </a:cubicBezTo>
                  <a:cubicBezTo>
                    <a:pt x="105" y="1058"/>
                    <a:pt x="124" y="1058"/>
                    <a:pt x="153" y="1058"/>
                  </a:cubicBezTo>
                  <a:cubicBezTo>
                    <a:pt x="153" y="1068"/>
                    <a:pt x="134" y="1087"/>
                    <a:pt x="134" y="1096"/>
                  </a:cubicBezTo>
                  <a:cubicBezTo>
                    <a:pt x="115" y="1125"/>
                    <a:pt x="105" y="1115"/>
                    <a:pt x="77" y="1115"/>
                  </a:cubicBezTo>
                  <a:cubicBezTo>
                    <a:pt x="67" y="1115"/>
                    <a:pt x="57" y="1125"/>
                    <a:pt x="48" y="1125"/>
                  </a:cubicBezTo>
                  <a:cubicBezTo>
                    <a:pt x="29" y="1135"/>
                    <a:pt x="19" y="1115"/>
                    <a:pt x="0" y="1115"/>
                  </a:cubicBezTo>
                  <a:cubicBezTo>
                    <a:pt x="10" y="1096"/>
                    <a:pt x="10" y="1096"/>
                    <a:pt x="10" y="1096"/>
                  </a:cubicBezTo>
                  <a:close/>
                  <a:moveTo>
                    <a:pt x="792" y="1115"/>
                  </a:moveTo>
                  <a:lnTo>
                    <a:pt x="792" y="1115"/>
                  </a:lnTo>
                  <a:cubicBezTo>
                    <a:pt x="773" y="1106"/>
                    <a:pt x="744" y="1049"/>
                    <a:pt x="735" y="1030"/>
                  </a:cubicBezTo>
                  <a:cubicBezTo>
                    <a:pt x="735" y="991"/>
                    <a:pt x="754" y="973"/>
                    <a:pt x="773" y="953"/>
                  </a:cubicBezTo>
                  <a:cubicBezTo>
                    <a:pt x="801" y="915"/>
                    <a:pt x="763" y="811"/>
                    <a:pt x="811" y="801"/>
                  </a:cubicBezTo>
                  <a:cubicBezTo>
                    <a:pt x="840" y="791"/>
                    <a:pt x="840" y="868"/>
                    <a:pt x="849" y="887"/>
                  </a:cubicBezTo>
                  <a:cubicBezTo>
                    <a:pt x="849" y="915"/>
                    <a:pt x="858" y="944"/>
                    <a:pt x="858" y="973"/>
                  </a:cubicBezTo>
                  <a:cubicBezTo>
                    <a:pt x="858" y="1011"/>
                    <a:pt x="840" y="1058"/>
                    <a:pt x="849" y="1096"/>
                  </a:cubicBezTo>
                  <a:cubicBezTo>
                    <a:pt x="849" y="1106"/>
                    <a:pt x="858" y="1135"/>
                    <a:pt x="858" y="1144"/>
                  </a:cubicBezTo>
                  <a:cubicBezTo>
                    <a:pt x="849" y="1173"/>
                    <a:pt x="820" y="1163"/>
                    <a:pt x="811" y="1144"/>
                  </a:cubicBezTo>
                  <a:cubicBezTo>
                    <a:pt x="792" y="1115"/>
                    <a:pt x="792" y="1115"/>
                    <a:pt x="792" y="1115"/>
                  </a:cubicBezTo>
                  <a:close/>
                  <a:moveTo>
                    <a:pt x="954" y="124"/>
                  </a:moveTo>
                  <a:lnTo>
                    <a:pt x="954" y="124"/>
                  </a:lnTo>
                  <a:lnTo>
                    <a:pt x="954" y="124"/>
                  </a:lnTo>
                  <a:cubicBezTo>
                    <a:pt x="954" y="133"/>
                    <a:pt x="954" y="143"/>
                    <a:pt x="944" y="152"/>
                  </a:cubicBezTo>
                  <a:cubicBezTo>
                    <a:pt x="887" y="229"/>
                    <a:pt x="849" y="229"/>
                    <a:pt x="849" y="343"/>
                  </a:cubicBezTo>
                  <a:cubicBezTo>
                    <a:pt x="849" y="372"/>
                    <a:pt x="887" y="372"/>
                    <a:pt x="878" y="391"/>
                  </a:cubicBezTo>
                  <a:cubicBezTo>
                    <a:pt x="868" y="448"/>
                    <a:pt x="878" y="448"/>
                    <a:pt x="878" y="505"/>
                  </a:cubicBezTo>
                  <a:cubicBezTo>
                    <a:pt x="887" y="610"/>
                    <a:pt x="1002" y="562"/>
                    <a:pt x="1030" y="667"/>
                  </a:cubicBezTo>
                  <a:cubicBezTo>
                    <a:pt x="1059" y="724"/>
                    <a:pt x="1116" y="696"/>
                    <a:pt x="1154" y="763"/>
                  </a:cubicBezTo>
                  <a:cubicBezTo>
                    <a:pt x="1173" y="811"/>
                    <a:pt x="1240" y="811"/>
                    <a:pt x="1250" y="839"/>
                  </a:cubicBezTo>
                  <a:cubicBezTo>
                    <a:pt x="1269" y="896"/>
                    <a:pt x="1335" y="915"/>
                    <a:pt x="1326" y="963"/>
                  </a:cubicBezTo>
                  <a:cubicBezTo>
                    <a:pt x="1316" y="1011"/>
                    <a:pt x="1335" y="1020"/>
                    <a:pt x="1374" y="1039"/>
                  </a:cubicBezTo>
                  <a:cubicBezTo>
                    <a:pt x="1402" y="1049"/>
                    <a:pt x="1431" y="1087"/>
                    <a:pt x="1450" y="1115"/>
                  </a:cubicBezTo>
                  <a:cubicBezTo>
                    <a:pt x="1469" y="1144"/>
                    <a:pt x="1497" y="1192"/>
                    <a:pt x="1516" y="1135"/>
                  </a:cubicBezTo>
                  <a:cubicBezTo>
                    <a:pt x="1536" y="1078"/>
                    <a:pt x="1555" y="1125"/>
                    <a:pt x="1555" y="1154"/>
                  </a:cubicBezTo>
                  <a:cubicBezTo>
                    <a:pt x="1555" y="1211"/>
                    <a:pt x="1612" y="1249"/>
                    <a:pt x="1602" y="1297"/>
                  </a:cubicBezTo>
                  <a:cubicBezTo>
                    <a:pt x="1602" y="1306"/>
                    <a:pt x="1602" y="1306"/>
                    <a:pt x="1602" y="1316"/>
                  </a:cubicBezTo>
                  <a:lnTo>
                    <a:pt x="1602" y="1316"/>
                  </a:lnTo>
                  <a:cubicBezTo>
                    <a:pt x="1659" y="1259"/>
                    <a:pt x="1659" y="1259"/>
                    <a:pt x="1659" y="1259"/>
                  </a:cubicBezTo>
                  <a:cubicBezTo>
                    <a:pt x="1717" y="1173"/>
                    <a:pt x="1593" y="1087"/>
                    <a:pt x="1698" y="1049"/>
                  </a:cubicBezTo>
                  <a:cubicBezTo>
                    <a:pt x="1698" y="1020"/>
                    <a:pt x="1669" y="1001"/>
                    <a:pt x="1669" y="973"/>
                  </a:cubicBezTo>
                  <a:cubicBezTo>
                    <a:pt x="1669" y="944"/>
                    <a:pt x="1698" y="868"/>
                    <a:pt x="1707" y="829"/>
                  </a:cubicBezTo>
                  <a:cubicBezTo>
                    <a:pt x="1717" y="811"/>
                    <a:pt x="1736" y="811"/>
                    <a:pt x="1755" y="820"/>
                  </a:cubicBezTo>
                  <a:lnTo>
                    <a:pt x="1755" y="820"/>
                  </a:lnTo>
                  <a:cubicBezTo>
                    <a:pt x="1746" y="791"/>
                    <a:pt x="1755" y="734"/>
                    <a:pt x="1755" y="706"/>
                  </a:cubicBezTo>
                  <a:cubicBezTo>
                    <a:pt x="1755" y="677"/>
                    <a:pt x="1736" y="667"/>
                    <a:pt x="1736" y="639"/>
                  </a:cubicBezTo>
                  <a:cubicBezTo>
                    <a:pt x="1736" y="620"/>
                    <a:pt x="1746" y="601"/>
                    <a:pt x="1755" y="591"/>
                  </a:cubicBezTo>
                  <a:cubicBezTo>
                    <a:pt x="1755" y="572"/>
                    <a:pt x="1755" y="562"/>
                    <a:pt x="1755" y="543"/>
                  </a:cubicBezTo>
                  <a:cubicBezTo>
                    <a:pt x="1755" y="515"/>
                    <a:pt x="1736" y="477"/>
                    <a:pt x="1698" y="467"/>
                  </a:cubicBezTo>
                  <a:cubicBezTo>
                    <a:pt x="1669" y="457"/>
                    <a:pt x="1612" y="467"/>
                    <a:pt x="1583" y="448"/>
                  </a:cubicBezTo>
                  <a:cubicBezTo>
                    <a:pt x="1574" y="429"/>
                    <a:pt x="1574" y="400"/>
                    <a:pt x="1564" y="391"/>
                  </a:cubicBezTo>
                  <a:cubicBezTo>
                    <a:pt x="1545" y="362"/>
                    <a:pt x="1516" y="343"/>
                    <a:pt x="1516" y="315"/>
                  </a:cubicBezTo>
                  <a:cubicBezTo>
                    <a:pt x="1507" y="276"/>
                    <a:pt x="1526" y="248"/>
                    <a:pt x="1526" y="210"/>
                  </a:cubicBezTo>
                  <a:cubicBezTo>
                    <a:pt x="1526" y="190"/>
                    <a:pt x="1507" y="171"/>
                    <a:pt x="1507" y="143"/>
                  </a:cubicBezTo>
                  <a:lnTo>
                    <a:pt x="1507" y="143"/>
                  </a:lnTo>
                  <a:cubicBezTo>
                    <a:pt x="1479" y="152"/>
                    <a:pt x="1450" y="162"/>
                    <a:pt x="1421" y="143"/>
                  </a:cubicBezTo>
                  <a:cubicBezTo>
                    <a:pt x="1392" y="133"/>
                    <a:pt x="1383" y="95"/>
                    <a:pt x="1364" y="66"/>
                  </a:cubicBezTo>
                  <a:cubicBezTo>
                    <a:pt x="1345" y="48"/>
                    <a:pt x="1335" y="28"/>
                    <a:pt x="1316" y="9"/>
                  </a:cubicBezTo>
                  <a:lnTo>
                    <a:pt x="1316" y="9"/>
                  </a:lnTo>
                  <a:cubicBezTo>
                    <a:pt x="1259" y="0"/>
                    <a:pt x="1259" y="0"/>
                    <a:pt x="1259" y="0"/>
                  </a:cubicBezTo>
                  <a:cubicBezTo>
                    <a:pt x="1240" y="0"/>
                    <a:pt x="1221" y="19"/>
                    <a:pt x="1211" y="28"/>
                  </a:cubicBezTo>
                  <a:cubicBezTo>
                    <a:pt x="1192" y="38"/>
                    <a:pt x="1183" y="38"/>
                    <a:pt x="1164" y="57"/>
                  </a:cubicBezTo>
                  <a:cubicBezTo>
                    <a:pt x="1145" y="86"/>
                    <a:pt x="1097" y="105"/>
                    <a:pt x="1059" y="114"/>
                  </a:cubicBezTo>
                  <a:lnTo>
                    <a:pt x="954" y="1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Freeform 74"/>
            <p:cNvSpPr>
              <a:spLocks noChangeArrowheads="1"/>
            </p:cNvSpPr>
            <p:nvPr/>
          </p:nvSpPr>
          <p:spPr bwMode="auto">
            <a:xfrm>
              <a:off x="15323189" y="11581833"/>
              <a:ext cx="630532" cy="796975"/>
            </a:xfrm>
            <a:custGeom>
              <a:avLst/>
              <a:gdLst>
                <a:gd name="T0" fmla="*/ 610 w 1269"/>
                <a:gd name="T1" fmla="*/ 1535 h 1603"/>
                <a:gd name="T2" fmla="*/ 610 w 1269"/>
                <a:gd name="T3" fmla="*/ 1535 h 1603"/>
                <a:gd name="T4" fmla="*/ 639 w 1269"/>
                <a:gd name="T5" fmla="*/ 1554 h 1603"/>
                <a:gd name="T6" fmla="*/ 658 w 1269"/>
                <a:gd name="T7" fmla="*/ 1564 h 1603"/>
                <a:gd name="T8" fmla="*/ 677 w 1269"/>
                <a:gd name="T9" fmla="*/ 1583 h 1603"/>
                <a:gd name="T10" fmla="*/ 629 w 1269"/>
                <a:gd name="T11" fmla="*/ 1583 h 1603"/>
                <a:gd name="T12" fmla="*/ 601 w 1269"/>
                <a:gd name="T13" fmla="*/ 1564 h 1603"/>
                <a:gd name="T14" fmla="*/ 582 w 1269"/>
                <a:gd name="T15" fmla="*/ 1535 h 1603"/>
                <a:gd name="T16" fmla="*/ 610 w 1269"/>
                <a:gd name="T17" fmla="*/ 1535 h 1603"/>
                <a:gd name="T18" fmla="*/ 267 w 1269"/>
                <a:gd name="T19" fmla="*/ 1345 h 1603"/>
                <a:gd name="T20" fmla="*/ 267 w 1269"/>
                <a:gd name="T21" fmla="*/ 1345 h 1603"/>
                <a:gd name="T22" fmla="*/ 286 w 1269"/>
                <a:gd name="T23" fmla="*/ 1278 h 1603"/>
                <a:gd name="T24" fmla="*/ 334 w 1269"/>
                <a:gd name="T25" fmla="*/ 1278 h 1603"/>
                <a:gd name="T26" fmla="*/ 382 w 1269"/>
                <a:gd name="T27" fmla="*/ 1278 h 1603"/>
                <a:gd name="T28" fmla="*/ 372 w 1269"/>
                <a:gd name="T29" fmla="*/ 1287 h 1603"/>
                <a:gd name="T30" fmla="*/ 324 w 1269"/>
                <a:gd name="T31" fmla="*/ 1354 h 1603"/>
                <a:gd name="T32" fmla="*/ 267 w 1269"/>
                <a:gd name="T33" fmla="*/ 1373 h 1603"/>
                <a:gd name="T34" fmla="*/ 267 w 1269"/>
                <a:gd name="T35" fmla="*/ 1345 h 1603"/>
                <a:gd name="T36" fmla="*/ 76 w 1269"/>
                <a:gd name="T37" fmla="*/ 591 h 1603"/>
                <a:gd name="T38" fmla="*/ 76 w 1269"/>
                <a:gd name="T39" fmla="*/ 591 h 1603"/>
                <a:gd name="T40" fmla="*/ 67 w 1269"/>
                <a:gd name="T41" fmla="*/ 610 h 1603"/>
                <a:gd name="T42" fmla="*/ 124 w 1269"/>
                <a:gd name="T43" fmla="*/ 715 h 1603"/>
                <a:gd name="T44" fmla="*/ 162 w 1269"/>
                <a:gd name="T45" fmla="*/ 820 h 1603"/>
                <a:gd name="T46" fmla="*/ 162 w 1269"/>
                <a:gd name="T47" fmla="*/ 877 h 1603"/>
                <a:gd name="T48" fmla="*/ 248 w 1269"/>
                <a:gd name="T49" fmla="*/ 1144 h 1603"/>
                <a:gd name="T50" fmla="*/ 458 w 1269"/>
                <a:gd name="T51" fmla="*/ 1230 h 1603"/>
                <a:gd name="T52" fmla="*/ 448 w 1269"/>
                <a:gd name="T53" fmla="*/ 1125 h 1603"/>
                <a:gd name="T54" fmla="*/ 486 w 1269"/>
                <a:gd name="T55" fmla="*/ 1049 h 1603"/>
                <a:gd name="T56" fmla="*/ 515 w 1269"/>
                <a:gd name="T57" fmla="*/ 1230 h 1603"/>
                <a:gd name="T58" fmla="*/ 534 w 1269"/>
                <a:gd name="T59" fmla="*/ 1221 h 1603"/>
                <a:gd name="T60" fmla="*/ 610 w 1269"/>
                <a:gd name="T61" fmla="*/ 1144 h 1603"/>
                <a:gd name="T62" fmla="*/ 553 w 1269"/>
                <a:gd name="T63" fmla="*/ 1325 h 1603"/>
                <a:gd name="T64" fmla="*/ 658 w 1269"/>
                <a:gd name="T65" fmla="*/ 1488 h 1603"/>
                <a:gd name="T66" fmla="*/ 763 w 1269"/>
                <a:gd name="T67" fmla="*/ 1488 h 1603"/>
                <a:gd name="T68" fmla="*/ 887 w 1269"/>
                <a:gd name="T69" fmla="*/ 1526 h 1603"/>
                <a:gd name="T70" fmla="*/ 887 w 1269"/>
                <a:gd name="T71" fmla="*/ 1526 h 1603"/>
                <a:gd name="T72" fmla="*/ 992 w 1269"/>
                <a:gd name="T73" fmla="*/ 1516 h 1603"/>
                <a:gd name="T74" fmla="*/ 1097 w 1269"/>
                <a:gd name="T75" fmla="*/ 1459 h 1603"/>
                <a:gd name="T76" fmla="*/ 1144 w 1269"/>
                <a:gd name="T77" fmla="*/ 1430 h 1603"/>
                <a:gd name="T78" fmla="*/ 1192 w 1269"/>
                <a:gd name="T79" fmla="*/ 1402 h 1603"/>
                <a:gd name="T80" fmla="*/ 1249 w 1269"/>
                <a:gd name="T81" fmla="*/ 1411 h 1603"/>
                <a:gd name="T82" fmla="*/ 1249 w 1269"/>
                <a:gd name="T83" fmla="*/ 1411 h 1603"/>
                <a:gd name="T84" fmla="*/ 1221 w 1269"/>
                <a:gd name="T85" fmla="*/ 1268 h 1603"/>
                <a:gd name="T86" fmla="*/ 1154 w 1269"/>
                <a:gd name="T87" fmla="*/ 1078 h 1603"/>
                <a:gd name="T88" fmla="*/ 1011 w 1269"/>
                <a:gd name="T89" fmla="*/ 620 h 1603"/>
                <a:gd name="T90" fmla="*/ 973 w 1269"/>
                <a:gd name="T91" fmla="*/ 496 h 1603"/>
                <a:gd name="T92" fmla="*/ 935 w 1269"/>
                <a:gd name="T93" fmla="*/ 353 h 1603"/>
                <a:gd name="T94" fmla="*/ 896 w 1269"/>
                <a:gd name="T95" fmla="*/ 267 h 1603"/>
                <a:gd name="T96" fmla="*/ 896 w 1269"/>
                <a:gd name="T97" fmla="*/ 267 h 1603"/>
                <a:gd name="T98" fmla="*/ 887 w 1269"/>
                <a:gd name="T99" fmla="*/ 114 h 1603"/>
                <a:gd name="T100" fmla="*/ 801 w 1269"/>
                <a:gd name="T101" fmla="*/ 19 h 1603"/>
                <a:gd name="T102" fmla="*/ 687 w 1269"/>
                <a:gd name="T103" fmla="*/ 38 h 1603"/>
                <a:gd name="T104" fmla="*/ 563 w 1269"/>
                <a:gd name="T105" fmla="*/ 219 h 1603"/>
                <a:gd name="T106" fmla="*/ 382 w 1269"/>
                <a:gd name="T107" fmla="*/ 200 h 1603"/>
                <a:gd name="T108" fmla="*/ 286 w 1269"/>
                <a:gd name="T109" fmla="*/ 133 h 1603"/>
                <a:gd name="T110" fmla="*/ 286 w 1269"/>
                <a:gd name="T111" fmla="*/ 133 h 1603"/>
                <a:gd name="T112" fmla="*/ 219 w 1269"/>
                <a:gd name="T113" fmla="*/ 162 h 1603"/>
                <a:gd name="T114" fmla="*/ 133 w 1269"/>
                <a:gd name="T115" fmla="*/ 238 h 1603"/>
                <a:gd name="T116" fmla="*/ 124 w 1269"/>
                <a:gd name="T117" fmla="*/ 324 h 1603"/>
                <a:gd name="T118" fmla="*/ 153 w 1269"/>
                <a:gd name="T119" fmla="*/ 534 h 1603"/>
                <a:gd name="T120" fmla="*/ 76 w 1269"/>
                <a:gd name="T121" fmla="*/ 591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9" h="1603">
                  <a:moveTo>
                    <a:pt x="610" y="1535"/>
                  </a:moveTo>
                  <a:lnTo>
                    <a:pt x="610" y="1535"/>
                  </a:lnTo>
                  <a:cubicBezTo>
                    <a:pt x="620" y="1545"/>
                    <a:pt x="629" y="1545"/>
                    <a:pt x="639" y="1554"/>
                  </a:cubicBezTo>
                  <a:cubicBezTo>
                    <a:pt x="639" y="1554"/>
                    <a:pt x="649" y="1554"/>
                    <a:pt x="658" y="1564"/>
                  </a:cubicBezTo>
                  <a:cubicBezTo>
                    <a:pt x="668" y="1573"/>
                    <a:pt x="677" y="1573"/>
                    <a:pt x="677" y="1583"/>
                  </a:cubicBezTo>
                  <a:cubicBezTo>
                    <a:pt x="677" y="1602"/>
                    <a:pt x="629" y="1583"/>
                    <a:pt x="629" y="1583"/>
                  </a:cubicBezTo>
                  <a:cubicBezTo>
                    <a:pt x="610" y="1573"/>
                    <a:pt x="610" y="1573"/>
                    <a:pt x="601" y="1564"/>
                  </a:cubicBezTo>
                  <a:cubicBezTo>
                    <a:pt x="582" y="1554"/>
                    <a:pt x="582" y="1554"/>
                    <a:pt x="582" y="1535"/>
                  </a:cubicBezTo>
                  <a:cubicBezTo>
                    <a:pt x="610" y="1535"/>
                    <a:pt x="610" y="1535"/>
                    <a:pt x="610" y="1535"/>
                  </a:cubicBezTo>
                  <a:close/>
                  <a:moveTo>
                    <a:pt x="267" y="1345"/>
                  </a:moveTo>
                  <a:lnTo>
                    <a:pt x="267" y="1345"/>
                  </a:lnTo>
                  <a:cubicBezTo>
                    <a:pt x="267" y="1325"/>
                    <a:pt x="257" y="1278"/>
                    <a:pt x="286" y="1278"/>
                  </a:cubicBezTo>
                  <a:cubicBezTo>
                    <a:pt x="305" y="1278"/>
                    <a:pt x="315" y="1278"/>
                    <a:pt x="334" y="1278"/>
                  </a:cubicBezTo>
                  <a:cubicBezTo>
                    <a:pt x="353" y="1278"/>
                    <a:pt x="362" y="1278"/>
                    <a:pt x="382" y="1278"/>
                  </a:cubicBezTo>
                  <a:cubicBezTo>
                    <a:pt x="382" y="1287"/>
                    <a:pt x="372" y="1287"/>
                    <a:pt x="372" y="1287"/>
                  </a:cubicBezTo>
                  <a:cubicBezTo>
                    <a:pt x="343" y="1306"/>
                    <a:pt x="334" y="1325"/>
                    <a:pt x="324" y="1354"/>
                  </a:cubicBezTo>
                  <a:cubicBezTo>
                    <a:pt x="315" y="1383"/>
                    <a:pt x="296" y="1392"/>
                    <a:pt x="267" y="1373"/>
                  </a:cubicBezTo>
                  <a:cubicBezTo>
                    <a:pt x="267" y="1345"/>
                    <a:pt x="267" y="1345"/>
                    <a:pt x="267" y="1345"/>
                  </a:cubicBezTo>
                  <a:close/>
                  <a:moveTo>
                    <a:pt x="76" y="591"/>
                  </a:moveTo>
                  <a:lnTo>
                    <a:pt x="76" y="591"/>
                  </a:lnTo>
                  <a:cubicBezTo>
                    <a:pt x="76" y="601"/>
                    <a:pt x="76" y="601"/>
                    <a:pt x="67" y="610"/>
                  </a:cubicBezTo>
                  <a:cubicBezTo>
                    <a:pt x="0" y="658"/>
                    <a:pt x="115" y="677"/>
                    <a:pt x="124" y="715"/>
                  </a:cubicBezTo>
                  <a:cubicBezTo>
                    <a:pt x="162" y="820"/>
                    <a:pt x="162" y="820"/>
                    <a:pt x="162" y="820"/>
                  </a:cubicBezTo>
                  <a:cubicBezTo>
                    <a:pt x="172" y="829"/>
                    <a:pt x="124" y="858"/>
                    <a:pt x="162" y="877"/>
                  </a:cubicBezTo>
                  <a:cubicBezTo>
                    <a:pt x="277" y="944"/>
                    <a:pt x="153" y="1096"/>
                    <a:pt x="248" y="1144"/>
                  </a:cubicBezTo>
                  <a:cubicBezTo>
                    <a:pt x="277" y="1163"/>
                    <a:pt x="439" y="1278"/>
                    <a:pt x="458" y="1230"/>
                  </a:cubicBezTo>
                  <a:cubicBezTo>
                    <a:pt x="477" y="1192"/>
                    <a:pt x="420" y="1173"/>
                    <a:pt x="448" y="1125"/>
                  </a:cubicBezTo>
                  <a:cubicBezTo>
                    <a:pt x="458" y="1116"/>
                    <a:pt x="458" y="1049"/>
                    <a:pt x="486" y="1049"/>
                  </a:cubicBezTo>
                  <a:cubicBezTo>
                    <a:pt x="486" y="1078"/>
                    <a:pt x="505" y="1230"/>
                    <a:pt x="515" y="1230"/>
                  </a:cubicBezTo>
                  <a:cubicBezTo>
                    <a:pt x="524" y="1230"/>
                    <a:pt x="534" y="1221"/>
                    <a:pt x="534" y="1221"/>
                  </a:cubicBezTo>
                  <a:cubicBezTo>
                    <a:pt x="544" y="1201"/>
                    <a:pt x="591" y="1144"/>
                    <a:pt x="610" y="1144"/>
                  </a:cubicBezTo>
                  <a:cubicBezTo>
                    <a:pt x="610" y="1221"/>
                    <a:pt x="496" y="1278"/>
                    <a:pt x="553" y="1325"/>
                  </a:cubicBezTo>
                  <a:cubicBezTo>
                    <a:pt x="591" y="1364"/>
                    <a:pt x="610" y="1468"/>
                    <a:pt x="658" y="1488"/>
                  </a:cubicBezTo>
                  <a:cubicBezTo>
                    <a:pt x="706" y="1497"/>
                    <a:pt x="725" y="1411"/>
                    <a:pt x="763" y="1488"/>
                  </a:cubicBezTo>
                  <a:cubicBezTo>
                    <a:pt x="791" y="1526"/>
                    <a:pt x="877" y="1507"/>
                    <a:pt x="887" y="1526"/>
                  </a:cubicBezTo>
                  <a:lnTo>
                    <a:pt x="887" y="1526"/>
                  </a:lnTo>
                  <a:cubicBezTo>
                    <a:pt x="992" y="1516"/>
                    <a:pt x="992" y="1516"/>
                    <a:pt x="992" y="1516"/>
                  </a:cubicBezTo>
                  <a:cubicBezTo>
                    <a:pt x="1030" y="1507"/>
                    <a:pt x="1078" y="1488"/>
                    <a:pt x="1097" y="1459"/>
                  </a:cubicBezTo>
                  <a:cubicBezTo>
                    <a:pt x="1116" y="1440"/>
                    <a:pt x="1125" y="1440"/>
                    <a:pt x="1144" y="1430"/>
                  </a:cubicBezTo>
                  <a:cubicBezTo>
                    <a:pt x="1154" y="1421"/>
                    <a:pt x="1173" y="1402"/>
                    <a:pt x="1192" y="1402"/>
                  </a:cubicBezTo>
                  <a:cubicBezTo>
                    <a:pt x="1249" y="1411"/>
                    <a:pt x="1249" y="1411"/>
                    <a:pt x="1249" y="1411"/>
                  </a:cubicBezTo>
                  <a:lnTo>
                    <a:pt x="1249" y="1411"/>
                  </a:lnTo>
                  <a:cubicBezTo>
                    <a:pt x="1268" y="1364"/>
                    <a:pt x="1221" y="1316"/>
                    <a:pt x="1221" y="1268"/>
                  </a:cubicBezTo>
                  <a:cubicBezTo>
                    <a:pt x="1221" y="1201"/>
                    <a:pt x="1163" y="1144"/>
                    <a:pt x="1154" y="1078"/>
                  </a:cubicBezTo>
                  <a:cubicBezTo>
                    <a:pt x="1116" y="915"/>
                    <a:pt x="973" y="811"/>
                    <a:pt x="1011" y="620"/>
                  </a:cubicBezTo>
                  <a:cubicBezTo>
                    <a:pt x="1030" y="572"/>
                    <a:pt x="1011" y="524"/>
                    <a:pt x="973" y="496"/>
                  </a:cubicBezTo>
                  <a:cubicBezTo>
                    <a:pt x="944" y="467"/>
                    <a:pt x="944" y="391"/>
                    <a:pt x="935" y="353"/>
                  </a:cubicBezTo>
                  <a:cubicBezTo>
                    <a:pt x="935" y="324"/>
                    <a:pt x="906" y="295"/>
                    <a:pt x="896" y="267"/>
                  </a:cubicBezTo>
                  <a:lnTo>
                    <a:pt x="896" y="267"/>
                  </a:lnTo>
                  <a:cubicBezTo>
                    <a:pt x="877" y="219"/>
                    <a:pt x="887" y="153"/>
                    <a:pt x="887" y="114"/>
                  </a:cubicBezTo>
                  <a:cubicBezTo>
                    <a:pt x="906" y="19"/>
                    <a:pt x="887" y="28"/>
                    <a:pt x="801" y="19"/>
                  </a:cubicBezTo>
                  <a:cubicBezTo>
                    <a:pt x="744" y="19"/>
                    <a:pt x="734" y="0"/>
                    <a:pt x="687" y="38"/>
                  </a:cubicBezTo>
                  <a:cubicBezTo>
                    <a:pt x="639" y="76"/>
                    <a:pt x="582" y="162"/>
                    <a:pt x="563" y="219"/>
                  </a:cubicBezTo>
                  <a:cubicBezTo>
                    <a:pt x="524" y="286"/>
                    <a:pt x="410" y="248"/>
                    <a:pt x="382" y="200"/>
                  </a:cubicBezTo>
                  <a:cubicBezTo>
                    <a:pt x="343" y="143"/>
                    <a:pt x="334" y="153"/>
                    <a:pt x="286" y="133"/>
                  </a:cubicBezTo>
                  <a:lnTo>
                    <a:pt x="286" y="133"/>
                  </a:lnTo>
                  <a:cubicBezTo>
                    <a:pt x="219" y="162"/>
                    <a:pt x="219" y="162"/>
                    <a:pt x="219" y="162"/>
                  </a:cubicBezTo>
                  <a:cubicBezTo>
                    <a:pt x="181" y="162"/>
                    <a:pt x="153" y="210"/>
                    <a:pt x="133" y="238"/>
                  </a:cubicBezTo>
                  <a:cubicBezTo>
                    <a:pt x="124" y="267"/>
                    <a:pt x="124" y="295"/>
                    <a:pt x="124" y="324"/>
                  </a:cubicBezTo>
                  <a:cubicBezTo>
                    <a:pt x="124" y="391"/>
                    <a:pt x="181" y="477"/>
                    <a:pt x="153" y="534"/>
                  </a:cubicBezTo>
                  <a:cubicBezTo>
                    <a:pt x="76" y="591"/>
                    <a:pt x="76" y="591"/>
                    <a:pt x="76" y="59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Freeform 75"/>
            <p:cNvSpPr>
              <a:spLocks noChangeArrowheads="1"/>
            </p:cNvSpPr>
            <p:nvPr/>
          </p:nvSpPr>
          <p:spPr bwMode="auto">
            <a:xfrm>
              <a:off x="14819639" y="11019134"/>
              <a:ext cx="672131" cy="1057525"/>
            </a:xfrm>
            <a:custGeom>
              <a:avLst/>
              <a:gdLst>
                <a:gd name="T0" fmla="*/ 620 w 1355"/>
                <a:gd name="T1" fmla="*/ 1507 h 2128"/>
                <a:gd name="T2" fmla="*/ 620 w 1355"/>
                <a:gd name="T3" fmla="*/ 1507 h 2128"/>
                <a:gd name="T4" fmla="*/ 563 w 1355"/>
                <a:gd name="T5" fmla="*/ 1459 h 2128"/>
                <a:gd name="T6" fmla="*/ 544 w 1355"/>
                <a:gd name="T7" fmla="*/ 1402 h 2128"/>
                <a:gd name="T8" fmla="*/ 601 w 1355"/>
                <a:gd name="T9" fmla="*/ 1421 h 2128"/>
                <a:gd name="T10" fmla="*/ 620 w 1355"/>
                <a:gd name="T11" fmla="*/ 1469 h 2128"/>
                <a:gd name="T12" fmla="*/ 630 w 1355"/>
                <a:gd name="T13" fmla="*/ 1516 h 2128"/>
                <a:gd name="T14" fmla="*/ 620 w 1355"/>
                <a:gd name="T15" fmla="*/ 1507 h 2128"/>
                <a:gd name="T16" fmla="*/ 86 w 1355"/>
                <a:gd name="T17" fmla="*/ 477 h 2128"/>
                <a:gd name="T18" fmla="*/ 86 w 1355"/>
                <a:gd name="T19" fmla="*/ 477 h 2128"/>
                <a:gd name="T20" fmla="*/ 105 w 1355"/>
                <a:gd name="T21" fmla="*/ 487 h 2128"/>
                <a:gd name="T22" fmla="*/ 48 w 1355"/>
                <a:gd name="T23" fmla="*/ 544 h 2128"/>
                <a:gd name="T24" fmla="*/ 19 w 1355"/>
                <a:gd name="T25" fmla="*/ 639 h 2128"/>
                <a:gd name="T26" fmla="*/ 153 w 1355"/>
                <a:gd name="T27" fmla="*/ 620 h 2128"/>
                <a:gd name="T28" fmla="*/ 172 w 1355"/>
                <a:gd name="T29" fmla="*/ 744 h 2128"/>
                <a:gd name="T30" fmla="*/ 200 w 1355"/>
                <a:gd name="T31" fmla="*/ 858 h 2128"/>
                <a:gd name="T32" fmla="*/ 238 w 1355"/>
                <a:gd name="T33" fmla="*/ 1059 h 2128"/>
                <a:gd name="T34" fmla="*/ 353 w 1355"/>
                <a:gd name="T35" fmla="*/ 1116 h 2128"/>
                <a:gd name="T36" fmla="*/ 496 w 1355"/>
                <a:gd name="T37" fmla="*/ 1097 h 2128"/>
                <a:gd name="T38" fmla="*/ 534 w 1355"/>
                <a:gd name="T39" fmla="*/ 1154 h 2128"/>
                <a:gd name="T40" fmla="*/ 563 w 1355"/>
                <a:gd name="T41" fmla="*/ 1230 h 2128"/>
                <a:gd name="T42" fmla="*/ 610 w 1355"/>
                <a:gd name="T43" fmla="*/ 1345 h 2128"/>
                <a:gd name="T44" fmla="*/ 706 w 1355"/>
                <a:gd name="T45" fmla="*/ 1326 h 2128"/>
                <a:gd name="T46" fmla="*/ 754 w 1355"/>
                <a:gd name="T47" fmla="*/ 1316 h 2128"/>
                <a:gd name="T48" fmla="*/ 782 w 1355"/>
                <a:gd name="T49" fmla="*/ 1326 h 2128"/>
                <a:gd name="T50" fmla="*/ 744 w 1355"/>
                <a:gd name="T51" fmla="*/ 1402 h 2128"/>
                <a:gd name="T52" fmla="*/ 687 w 1355"/>
                <a:gd name="T53" fmla="*/ 1516 h 2128"/>
                <a:gd name="T54" fmla="*/ 725 w 1355"/>
                <a:gd name="T55" fmla="*/ 1659 h 2128"/>
                <a:gd name="T56" fmla="*/ 706 w 1355"/>
                <a:gd name="T57" fmla="*/ 1879 h 2128"/>
                <a:gd name="T58" fmla="*/ 782 w 1355"/>
                <a:gd name="T59" fmla="*/ 2041 h 2128"/>
                <a:gd name="T60" fmla="*/ 792 w 1355"/>
                <a:gd name="T61" fmla="*/ 1955 h 2128"/>
                <a:gd name="T62" fmla="*/ 792 w 1355"/>
                <a:gd name="T63" fmla="*/ 1850 h 2128"/>
                <a:gd name="T64" fmla="*/ 859 w 1355"/>
                <a:gd name="T65" fmla="*/ 1812 h 2128"/>
                <a:gd name="T66" fmla="*/ 839 w 1355"/>
                <a:gd name="T67" fmla="*/ 1659 h 2128"/>
                <a:gd name="T68" fmla="*/ 877 w 1355"/>
                <a:gd name="T69" fmla="*/ 1564 h 2128"/>
                <a:gd name="T70" fmla="*/ 1021 w 1355"/>
                <a:gd name="T71" fmla="*/ 1717 h 2128"/>
                <a:gd name="T72" fmla="*/ 1087 w 1355"/>
                <a:gd name="T73" fmla="*/ 1726 h 2128"/>
                <a:gd name="T74" fmla="*/ 1087 w 1355"/>
                <a:gd name="T75" fmla="*/ 1726 h 2128"/>
                <a:gd name="T76" fmla="*/ 1164 w 1355"/>
                <a:gd name="T77" fmla="*/ 1669 h 2128"/>
                <a:gd name="T78" fmla="*/ 1135 w 1355"/>
                <a:gd name="T79" fmla="*/ 1459 h 2128"/>
                <a:gd name="T80" fmla="*/ 1144 w 1355"/>
                <a:gd name="T81" fmla="*/ 1373 h 2128"/>
                <a:gd name="T82" fmla="*/ 1230 w 1355"/>
                <a:gd name="T83" fmla="*/ 1297 h 2128"/>
                <a:gd name="T84" fmla="*/ 1297 w 1355"/>
                <a:gd name="T85" fmla="*/ 1268 h 2128"/>
                <a:gd name="T86" fmla="*/ 1297 w 1355"/>
                <a:gd name="T87" fmla="*/ 1268 h 2128"/>
                <a:gd name="T88" fmla="*/ 1345 w 1355"/>
                <a:gd name="T89" fmla="*/ 1135 h 2128"/>
                <a:gd name="T90" fmla="*/ 1316 w 1355"/>
                <a:gd name="T91" fmla="*/ 973 h 2128"/>
                <a:gd name="T92" fmla="*/ 1288 w 1355"/>
                <a:gd name="T93" fmla="*/ 877 h 2128"/>
                <a:gd name="T94" fmla="*/ 1202 w 1355"/>
                <a:gd name="T95" fmla="*/ 725 h 2128"/>
                <a:gd name="T96" fmla="*/ 1173 w 1355"/>
                <a:gd name="T97" fmla="*/ 629 h 2128"/>
                <a:gd name="T98" fmla="*/ 1173 w 1355"/>
                <a:gd name="T99" fmla="*/ 629 h 2128"/>
                <a:gd name="T100" fmla="*/ 963 w 1355"/>
                <a:gd name="T101" fmla="*/ 572 h 2128"/>
                <a:gd name="T102" fmla="*/ 668 w 1355"/>
                <a:gd name="T103" fmla="*/ 525 h 2128"/>
                <a:gd name="T104" fmla="*/ 534 w 1355"/>
                <a:gd name="T105" fmla="*/ 67 h 2128"/>
                <a:gd name="T106" fmla="*/ 439 w 1355"/>
                <a:gd name="T107" fmla="*/ 10 h 2128"/>
                <a:gd name="T108" fmla="*/ 267 w 1355"/>
                <a:gd name="T109" fmla="*/ 10 h 2128"/>
                <a:gd name="T110" fmla="*/ 134 w 1355"/>
                <a:gd name="T111" fmla="*/ 115 h 2128"/>
                <a:gd name="T112" fmla="*/ 124 w 1355"/>
                <a:gd name="T113" fmla="*/ 115 h 2128"/>
                <a:gd name="T114" fmla="*/ 124 w 1355"/>
                <a:gd name="T115" fmla="*/ 115 h 2128"/>
                <a:gd name="T116" fmla="*/ 115 w 1355"/>
                <a:gd name="T117" fmla="*/ 172 h 2128"/>
                <a:gd name="T118" fmla="*/ 115 w 1355"/>
                <a:gd name="T119" fmla="*/ 258 h 2128"/>
                <a:gd name="T120" fmla="*/ 86 w 1355"/>
                <a:gd name="T121" fmla="*/ 334 h 2128"/>
                <a:gd name="T122" fmla="*/ 86 w 1355"/>
                <a:gd name="T123" fmla="*/ 382 h 2128"/>
                <a:gd name="T124" fmla="*/ 86 w 1355"/>
                <a:gd name="T125" fmla="*/ 477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5" h="2128">
                  <a:moveTo>
                    <a:pt x="620" y="1507"/>
                  </a:moveTo>
                  <a:lnTo>
                    <a:pt x="620" y="1507"/>
                  </a:lnTo>
                  <a:cubicBezTo>
                    <a:pt x="601" y="1497"/>
                    <a:pt x="582" y="1478"/>
                    <a:pt x="563" y="1459"/>
                  </a:cubicBezTo>
                  <a:cubicBezTo>
                    <a:pt x="544" y="1450"/>
                    <a:pt x="525" y="1421"/>
                    <a:pt x="544" y="1402"/>
                  </a:cubicBezTo>
                  <a:cubicBezTo>
                    <a:pt x="563" y="1373"/>
                    <a:pt x="592" y="1411"/>
                    <a:pt x="601" y="1421"/>
                  </a:cubicBezTo>
                  <a:cubicBezTo>
                    <a:pt x="610" y="1440"/>
                    <a:pt x="610" y="1450"/>
                    <a:pt x="620" y="1469"/>
                  </a:cubicBezTo>
                  <a:cubicBezTo>
                    <a:pt x="630" y="1488"/>
                    <a:pt x="630" y="1497"/>
                    <a:pt x="630" y="1516"/>
                  </a:cubicBezTo>
                  <a:cubicBezTo>
                    <a:pt x="620" y="1507"/>
                    <a:pt x="620" y="1507"/>
                    <a:pt x="620" y="1507"/>
                  </a:cubicBezTo>
                  <a:close/>
                  <a:moveTo>
                    <a:pt x="86" y="477"/>
                  </a:moveTo>
                  <a:lnTo>
                    <a:pt x="86" y="477"/>
                  </a:lnTo>
                  <a:cubicBezTo>
                    <a:pt x="96" y="477"/>
                    <a:pt x="105" y="477"/>
                    <a:pt x="105" y="487"/>
                  </a:cubicBezTo>
                  <a:cubicBezTo>
                    <a:pt x="96" y="496"/>
                    <a:pt x="48" y="525"/>
                    <a:pt x="48" y="544"/>
                  </a:cubicBezTo>
                  <a:cubicBezTo>
                    <a:pt x="29" y="563"/>
                    <a:pt x="19" y="620"/>
                    <a:pt x="19" y="639"/>
                  </a:cubicBezTo>
                  <a:cubicBezTo>
                    <a:pt x="0" y="715"/>
                    <a:pt x="153" y="610"/>
                    <a:pt x="153" y="620"/>
                  </a:cubicBezTo>
                  <a:cubicBezTo>
                    <a:pt x="153" y="667"/>
                    <a:pt x="134" y="696"/>
                    <a:pt x="172" y="744"/>
                  </a:cubicBezTo>
                  <a:cubicBezTo>
                    <a:pt x="200" y="772"/>
                    <a:pt x="191" y="820"/>
                    <a:pt x="200" y="858"/>
                  </a:cubicBezTo>
                  <a:cubicBezTo>
                    <a:pt x="210" y="896"/>
                    <a:pt x="210" y="1039"/>
                    <a:pt x="238" y="1059"/>
                  </a:cubicBezTo>
                  <a:cubicBezTo>
                    <a:pt x="286" y="1078"/>
                    <a:pt x="315" y="1078"/>
                    <a:pt x="353" y="1116"/>
                  </a:cubicBezTo>
                  <a:cubicBezTo>
                    <a:pt x="391" y="1163"/>
                    <a:pt x="448" y="1116"/>
                    <a:pt x="496" y="1097"/>
                  </a:cubicBezTo>
                  <a:cubicBezTo>
                    <a:pt x="534" y="1106"/>
                    <a:pt x="534" y="1116"/>
                    <a:pt x="534" y="1154"/>
                  </a:cubicBezTo>
                  <a:cubicBezTo>
                    <a:pt x="534" y="1183"/>
                    <a:pt x="553" y="1211"/>
                    <a:pt x="563" y="1230"/>
                  </a:cubicBezTo>
                  <a:cubicBezTo>
                    <a:pt x="582" y="1249"/>
                    <a:pt x="592" y="1345"/>
                    <a:pt x="610" y="1345"/>
                  </a:cubicBezTo>
                  <a:cubicBezTo>
                    <a:pt x="639" y="1345"/>
                    <a:pt x="668" y="1326"/>
                    <a:pt x="706" y="1326"/>
                  </a:cubicBezTo>
                  <a:cubicBezTo>
                    <a:pt x="715" y="1326"/>
                    <a:pt x="734" y="1326"/>
                    <a:pt x="754" y="1316"/>
                  </a:cubicBezTo>
                  <a:cubicBezTo>
                    <a:pt x="763" y="1307"/>
                    <a:pt x="801" y="1288"/>
                    <a:pt x="782" y="1326"/>
                  </a:cubicBezTo>
                  <a:cubicBezTo>
                    <a:pt x="773" y="1354"/>
                    <a:pt x="773" y="1383"/>
                    <a:pt x="744" y="1402"/>
                  </a:cubicBezTo>
                  <a:cubicBezTo>
                    <a:pt x="696" y="1430"/>
                    <a:pt x="687" y="1459"/>
                    <a:pt x="687" y="1516"/>
                  </a:cubicBezTo>
                  <a:cubicBezTo>
                    <a:pt x="725" y="1659"/>
                    <a:pt x="725" y="1659"/>
                    <a:pt x="725" y="1659"/>
                  </a:cubicBezTo>
                  <a:cubicBezTo>
                    <a:pt x="754" y="1726"/>
                    <a:pt x="677" y="1783"/>
                    <a:pt x="706" y="1879"/>
                  </a:cubicBezTo>
                  <a:cubicBezTo>
                    <a:pt x="725" y="1936"/>
                    <a:pt x="744" y="2003"/>
                    <a:pt x="782" y="2041"/>
                  </a:cubicBezTo>
                  <a:cubicBezTo>
                    <a:pt x="868" y="2127"/>
                    <a:pt x="801" y="1984"/>
                    <a:pt x="792" y="1955"/>
                  </a:cubicBezTo>
                  <a:cubicBezTo>
                    <a:pt x="782" y="1926"/>
                    <a:pt x="763" y="1879"/>
                    <a:pt x="792" y="1850"/>
                  </a:cubicBezTo>
                  <a:cubicBezTo>
                    <a:pt x="820" y="1831"/>
                    <a:pt x="849" y="1879"/>
                    <a:pt x="859" y="1812"/>
                  </a:cubicBezTo>
                  <a:cubicBezTo>
                    <a:pt x="859" y="1764"/>
                    <a:pt x="830" y="1697"/>
                    <a:pt x="839" y="1659"/>
                  </a:cubicBezTo>
                  <a:cubicBezTo>
                    <a:pt x="839" y="1650"/>
                    <a:pt x="859" y="1545"/>
                    <a:pt x="877" y="1564"/>
                  </a:cubicBezTo>
                  <a:cubicBezTo>
                    <a:pt x="935" y="1602"/>
                    <a:pt x="916" y="1707"/>
                    <a:pt x="1021" y="1717"/>
                  </a:cubicBezTo>
                  <a:cubicBezTo>
                    <a:pt x="1021" y="1717"/>
                    <a:pt x="1068" y="1726"/>
                    <a:pt x="1087" y="1726"/>
                  </a:cubicBezTo>
                  <a:lnTo>
                    <a:pt x="1087" y="1726"/>
                  </a:lnTo>
                  <a:cubicBezTo>
                    <a:pt x="1164" y="1669"/>
                    <a:pt x="1164" y="1669"/>
                    <a:pt x="1164" y="1669"/>
                  </a:cubicBezTo>
                  <a:cubicBezTo>
                    <a:pt x="1192" y="1612"/>
                    <a:pt x="1135" y="1526"/>
                    <a:pt x="1135" y="1459"/>
                  </a:cubicBezTo>
                  <a:cubicBezTo>
                    <a:pt x="1135" y="1430"/>
                    <a:pt x="1135" y="1402"/>
                    <a:pt x="1144" y="1373"/>
                  </a:cubicBezTo>
                  <a:cubicBezTo>
                    <a:pt x="1164" y="1345"/>
                    <a:pt x="1192" y="1297"/>
                    <a:pt x="1230" y="1297"/>
                  </a:cubicBezTo>
                  <a:cubicBezTo>
                    <a:pt x="1297" y="1268"/>
                    <a:pt x="1297" y="1268"/>
                    <a:pt x="1297" y="1268"/>
                  </a:cubicBezTo>
                  <a:lnTo>
                    <a:pt x="1297" y="1268"/>
                  </a:lnTo>
                  <a:cubicBezTo>
                    <a:pt x="1297" y="1221"/>
                    <a:pt x="1335" y="1183"/>
                    <a:pt x="1345" y="1135"/>
                  </a:cubicBezTo>
                  <a:cubicBezTo>
                    <a:pt x="1354" y="1078"/>
                    <a:pt x="1326" y="1030"/>
                    <a:pt x="1316" y="973"/>
                  </a:cubicBezTo>
                  <a:cubicBezTo>
                    <a:pt x="1316" y="935"/>
                    <a:pt x="1297" y="906"/>
                    <a:pt x="1288" y="877"/>
                  </a:cubicBezTo>
                  <a:cubicBezTo>
                    <a:pt x="1240" y="839"/>
                    <a:pt x="1183" y="801"/>
                    <a:pt x="1202" y="725"/>
                  </a:cubicBezTo>
                  <a:cubicBezTo>
                    <a:pt x="1173" y="629"/>
                    <a:pt x="1173" y="629"/>
                    <a:pt x="1173" y="629"/>
                  </a:cubicBezTo>
                  <a:lnTo>
                    <a:pt x="1173" y="629"/>
                  </a:lnTo>
                  <a:cubicBezTo>
                    <a:pt x="1087" y="677"/>
                    <a:pt x="1030" y="620"/>
                    <a:pt x="963" y="572"/>
                  </a:cubicBezTo>
                  <a:cubicBezTo>
                    <a:pt x="849" y="505"/>
                    <a:pt x="773" y="563"/>
                    <a:pt x="668" y="525"/>
                  </a:cubicBezTo>
                  <a:cubicBezTo>
                    <a:pt x="534" y="487"/>
                    <a:pt x="534" y="172"/>
                    <a:pt x="534" y="67"/>
                  </a:cubicBezTo>
                  <a:cubicBezTo>
                    <a:pt x="534" y="0"/>
                    <a:pt x="496" y="10"/>
                    <a:pt x="439" y="10"/>
                  </a:cubicBezTo>
                  <a:cubicBezTo>
                    <a:pt x="267" y="10"/>
                    <a:pt x="267" y="10"/>
                    <a:pt x="267" y="10"/>
                  </a:cubicBezTo>
                  <a:cubicBezTo>
                    <a:pt x="210" y="10"/>
                    <a:pt x="181" y="76"/>
                    <a:pt x="134" y="115"/>
                  </a:cubicBezTo>
                  <a:cubicBezTo>
                    <a:pt x="124" y="115"/>
                    <a:pt x="124" y="115"/>
                    <a:pt x="124" y="115"/>
                  </a:cubicBezTo>
                  <a:lnTo>
                    <a:pt x="124" y="115"/>
                  </a:lnTo>
                  <a:cubicBezTo>
                    <a:pt x="115" y="172"/>
                    <a:pt x="115" y="172"/>
                    <a:pt x="115" y="172"/>
                  </a:cubicBezTo>
                  <a:cubicBezTo>
                    <a:pt x="115" y="200"/>
                    <a:pt x="124" y="229"/>
                    <a:pt x="115" y="258"/>
                  </a:cubicBezTo>
                  <a:cubicBezTo>
                    <a:pt x="115" y="286"/>
                    <a:pt x="96" y="315"/>
                    <a:pt x="86" y="334"/>
                  </a:cubicBezTo>
                  <a:cubicBezTo>
                    <a:pt x="86" y="353"/>
                    <a:pt x="86" y="362"/>
                    <a:pt x="86" y="382"/>
                  </a:cubicBezTo>
                  <a:cubicBezTo>
                    <a:pt x="86" y="477"/>
                    <a:pt x="86" y="477"/>
                    <a:pt x="86" y="47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Freeform 76"/>
            <p:cNvSpPr>
              <a:spLocks noChangeArrowheads="1"/>
            </p:cNvSpPr>
            <p:nvPr/>
          </p:nvSpPr>
          <p:spPr bwMode="auto">
            <a:xfrm>
              <a:off x="14447450" y="10452055"/>
              <a:ext cx="435681" cy="1188893"/>
            </a:xfrm>
            <a:custGeom>
              <a:avLst/>
              <a:gdLst>
                <a:gd name="T0" fmla="*/ 734 w 878"/>
                <a:gd name="T1" fmla="*/ 2222 h 2394"/>
                <a:gd name="T2" fmla="*/ 648 w 878"/>
                <a:gd name="T3" fmla="*/ 2145 h 2394"/>
                <a:gd name="T4" fmla="*/ 639 w 878"/>
                <a:gd name="T5" fmla="*/ 2203 h 2394"/>
                <a:gd name="T6" fmla="*/ 696 w 878"/>
                <a:gd name="T7" fmla="*/ 2384 h 2394"/>
                <a:gd name="T8" fmla="*/ 724 w 878"/>
                <a:gd name="T9" fmla="*/ 2279 h 2394"/>
                <a:gd name="T10" fmla="*/ 677 w 878"/>
                <a:gd name="T11" fmla="*/ 2107 h 2394"/>
                <a:gd name="T12" fmla="*/ 706 w 878"/>
                <a:gd name="T13" fmla="*/ 2060 h 2394"/>
                <a:gd name="T14" fmla="*/ 772 w 878"/>
                <a:gd name="T15" fmla="*/ 2002 h 2394"/>
                <a:gd name="T16" fmla="*/ 782 w 878"/>
                <a:gd name="T17" fmla="*/ 2107 h 2394"/>
                <a:gd name="T18" fmla="*/ 677 w 878"/>
                <a:gd name="T19" fmla="*/ 2107 h 2394"/>
                <a:gd name="T20" fmla="*/ 219 w 878"/>
                <a:gd name="T21" fmla="*/ 343 h 2394"/>
                <a:gd name="T22" fmla="*/ 162 w 878"/>
                <a:gd name="T23" fmla="*/ 343 h 2394"/>
                <a:gd name="T24" fmla="*/ 133 w 878"/>
                <a:gd name="T25" fmla="*/ 457 h 2394"/>
                <a:gd name="T26" fmla="*/ 200 w 878"/>
                <a:gd name="T27" fmla="*/ 514 h 2394"/>
                <a:gd name="T28" fmla="*/ 248 w 878"/>
                <a:gd name="T29" fmla="*/ 419 h 2394"/>
                <a:gd name="T30" fmla="*/ 219 w 878"/>
                <a:gd name="T31" fmla="*/ 343 h 2394"/>
                <a:gd name="T32" fmla="*/ 238 w 878"/>
                <a:gd name="T33" fmla="*/ 1983 h 2394"/>
                <a:gd name="T34" fmla="*/ 400 w 878"/>
                <a:gd name="T35" fmla="*/ 2050 h 2394"/>
                <a:gd name="T36" fmla="*/ 486 w 878"/>
                <a:gd name="T37" fmla="*/ 1926 h 2394"/>
                <a:gd name="T38" fmla="*/ 486 w 878"/>
                <a:gd name="T39" fmla="*/ 1735 h 2394"/>
                <a:gd name="T40" fmla="*/ 667 w 878"/>
                <a:gd name="T41" fmla="*/ 1697 h 2394"/>
                <a:gd name="T42" fmla="*/ 839 w 878"/>
                <a:gd name="T43" fmla="*/ 1621 h 2394"/>
                <a:gd name="T44" fmla="*/ 839 w 878"/>
                <a:gd name="T45" fmla="*/ 1478 h 2394"/>
                <a:gd name="T46" fmla="*/ 868 w 878"/>
                <a:gd name="T47" fmla="*/ 1316 h 2394"/>
                <a:gd name="T48" fmla="*/ 877 w 878"/>
                <a:gd name="T49" fmla="*/ 1259 h 2394"/>
                <a:gd name="T50" fmla="*/ 715 w 878"/>
                <a:gd name="T51" fmla="*/ 944 h 2394"/>
                <a:gd name="T52" fmla="*/ 553 w 878"/>
                <a:gd name="T53" fmla="*/ 677 h 2394"/>
                <a:gd name="T54" fmla="*/ 515 w 878"/>
                <a:gd name="T55" fmla="*/ 457 h 2394"/>
                <a:gd name="T56" fmla="*/ 553 w 878"/>
                <a:gd name="T57" fmla="*/ 247 h 2394"/>
                <a:gd name="T58" fmla="*/ 562 w 878"/>
                <a:gd name="T59" fmla="*/ 57 h 2394"/>
                <a:gd name="T60" fmla="*/ 486 w 878"/>
                <a:gd name="T61" fmla="*/ 0 h 2394"/>
                <a:gd name="T62" fmla="*/ 362 w 878"/>
                <a:gd name="T63" fmla="*/ 0 h 2394"/>
                <a:gd name="T64" fmla="*/ 248 w 878"/>
                <a:gd name="T65" fmla="*/ 229 h 2394"/>
                <a:gd name="T66" fmla="*/ 305 w 878"/>
                <a:gd name="T67" fmla="*/ 429 h 2394"/>
                <a:gd name="T68" fmla="*/ 257 w 878"/>
                <a:gd name="T69" fmla="*/ 572 h 2394"/>
                <a:gd name="T70" fmla="*/ 190 w 878"/>
                <a:gd name="T71" fmla="*/ 581 h 2394"/>
                <a:gd name="T72" fmla="*/ 143 w 878"/>
                <a:gd name="T73" fmla="*/ 820 h 2394"/>
                <a:gd name="T74" fmla="*/ 105 w 878"/>
                <a:gd name="T75" fmla="*/ 1049 h 2394"/>
                <a:gd name="T76" fmla="*/ 124 w 878"/>
                <a:gd name="T77" fmla="*/ 1363 h 2394"/>
                <a:gd name="T78" fmla="*/ 171 w 878"/>
                <a:gd name="T79" fmla="*/ 1783 h 2394"/>
                <a:gd name="T80" fmla="*/ 200 w 878"/>
                <a:gd name="T81" fmla="*/ 197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8" h="2394">
                  <a:moveTo>
                    <a:pt x="734" y="2222"/>
                  </a:moveTo>
                  <a:lnTo>
                    <a:pt x="734" y="2222"/>
                  </a:lnTo>
                  <a:cubicBezTo>
                    <a:pt x="724" y="2222"/>
                    <a:pt x="706" y="2203"/>
                    <a:pt x="696" y="2193"/>
                  </a:cubicBezTo>
                  <a:cubicBezTo>
                    <a:pt x="677" y="2174"/>
                    <a:pt x="667" y="2165"/>
                    <a:pt x="648" y="2145"/>
                  </a:cubicBezTo>
                  <a:cubicBezTo>
                    <a:pt x="639" y="2145"/>
                    <a:pt x="620" y="2136"/>
                    <a:pt x="610" y="2155"/>
                  </a:cubicBezTo>
                  <a:cubicBezTo>
                    <a:pt x="601" y="2174"/>
                    <a:pt x="629" y="2193"/>
                    <a:pt x="639" y="2203"/>
                  </a:cubicBezTo>
                  <a:cubicBezTo>
                    <a:pt x="667" y="2222"/>
                    <a:pt x="658" y="2250"/>
                    <a:pt x="667" y="2279"/>
                  </a:cubicBezTo>
                  <a:cubicBezTo>
                    <a:pt x="667" y="2307"/>
                    <a:pt x="667" y="2374"/>
                    <a:pt x="696" y="2384"/>
                  </a:cubicBezTo>
                  <a:cubicBezTo>
                    <a:pt x="715" y="2393"/>
                    <a:pt x="715" y="2355"/>
                    <a:pt x="715" y="2346"/>
                  </a:cubicBezTo>
                  <a:cubicBezTo>
                    <a:pt x="715" y="2327"/>
                    <a:pt x="724" y="2298"/>
                    <a:pt x="724" y="2279"/>
                  </a:cubicBezTo>
                  <a:cubicBezTo>
                    <a:pt x="734" y="2222"/>
                    <a:pt x="734" y="2222"/>
                    <a:pt x="734" y="2222"/>
                  </a:cubicBezTo>
                  <a:close/>
                  <a:moveTo>
                    <a:pt x="677" y="2107"/>
                  </a:moveTo>
                  <a:lnTo>
                    <a:pt x="677" y="2107"/>
                  </a:lnTo>
                  <a:cubicBezTo>
                    <a:pt x="677" y="2088"/>
                    <a:pt x="696" y="2069"/>
                    <a:pt x="706" y="2060"/>
                  </a:cubicBezTo>
                  <a:cubicBezTo>
                    <a:pt x="715" y="2050"/>
                    <a:pt x="724" y="2031"/>
                    <a:pt x="734" y="2021"/>
                  </a:cubicBezTo>
                  <a:cubicBezTo>
                    <a:pt x="744" y="2012"/>
                    <a:pt x="763" y="2012"/>
                    <a:pt x="772" y="2002"/>
                  </a:cubicBezTo>
                  <a:cubicBezTo>
                    <a:pt x="782" y="1983"/>
                    <a:pt x="791" y="2002"/>
                    <a:pt x="791" y="2012"/>
                  </a:cubicBezTo>
                  <a:cubicBezTo>
                    <a:pt x="791" y="2040"/>
                    <a:pt x="782" y="2069"/>
                    <a:pt x="782" y="2107"/>
                  </a:cubicBezTo>
                  <a:cubicBezTo>
                    <a:pt x="782" y="2145"/>
                    <a:pt x="734" y="2155"/>
                    <a:pt x="706" y="2136"/>
                  </a:cubicBezTo>
                  <a:cubicBezTo>
                    <a:pt x="677" y="2107"/>
                    <a:pt x="677" y="2107"/>
                    <a:pt x="677" y="2107"/>
                  </a:cubicBezTo>
                  <a:close/>
                  <a:moveTo>
                    <a:pt x="219" y="343"/>
                  </a:moveTo>
                  <a:lnTo>
                    <a:pt x="219" y="343"/>
                  </a:lnTo>
                  <a:cubicBezTo>
                    <a:pt x="200" y="334"/>
                    <a:pt x="200" y="295"/>
                    <a:pt x="171" y="295"/>
                  </a:cubicBezTo>
                  <a:cubicBezTo>
                    <a:pt x="152" y="295"/>
                    <a:pt x="162" y="334"/>
                    <a:pt x="162" y="343"/>
                  </a:cubicBezTo>
                  <a:cubicBezTo>
                    <a:pt x="152" y="372"/>
                    <a:pt x="133" y="381"/>
                    <a:pt x="133" y="400"/>
                  </a:cubicBezTo>
                  <a:cubicBezTo>
                    <a:pt x="124" y="419"/>
                    <a:pt x="133" y="438"/>
                    <a:pt x="133" y="457"/>
                  </a:cubicBezTo>
                  <a:cubicBezTo>
                    <a:pt x="133" y="476"/>
                    <a:pt x="114" y="524"/>
                    <a:pt x="133" y="534"/>
                  </a:cubicBezTo>
                  <a:cubicBezTo>
                    <a:pt x="162" y="534"/>
                    <a:pt x="171" y="524"/>
                    <a:pt x="200" y="514"/>
                  </a:cubicBezTo>
                  <a:cubicBezTo>
                    <a:pt x="229" y="505"/>
                    <a:pt x="238" y="486"/>
                    <a:pt x="238" y="448"/>
                  </a:cubicBezTo>
                  <a:cubicBezTo>
                    <a:pt x="238" y="438"/>
                    <a:pt x="248" y="429"/>
                    <a:pt x="248" y="419"/>
                  </a:cubicBezTo>
                  <a:cubicBezTo>
                    <a:pt x="248" y="400"/>
                    <a:pt x="238" y="381"/>
                    <a:pt x="238" y="362"/>
                  </a:cubicBezTo>
                  <a:cubicBezTo>
                    <a:pt x="219" y="343"/>
                    <a:pt x="219" y="343"/>
                    <a:pt x="219" y="343"/>
                  </a:cubicBezTo>
                  <a:close/>
                  <a:moveTo>
                    <a:pt x="238" y="1983"/>
                  </a:moveTo>
                  <a:lnTo>
                    <a:pt x="238" y="1983"/>
                  </a:lnTo>
                  <a:cubicBezTo>
                    <a:pt x="286" y="1983"/>
                    <a:pt x="324" y="2088"/>
                    <a:pt x="362" y="2069"/>
                  </a:cubicBezTo>
                  <a:cubicBezTo>
                    <a:pt x="381" y="2069"/>
                    <a:pt x="381" y="2050"/>
                    <a:pt x="400" y="2050"/>
                  </a:cubicBezTo>
                  <a:cubicBezTo>
                    <a:pt x="419" y="2050"/>
                    <a:pt x="439" y="2060"/>
                    <a:pt x="457" y="2040"/>
                  </a:cubicBezTo>
                  <a:cubicBezTo>
                    <a:pt x="467" y="2031"/>
                    <a:pt x="486" y="1936"/>
                    <a:pt x="486" y="1926"/>
                  </a:cubicBezTo>
                  <a:cubicBezTo>
                    <a:pt x="477" y="1898"/>
                    <a:pt x="515" y="1869"/>
                    <a:pt x="505" y="1850"/>
                  </a:cubicBezTo>
                  <a:cubicBezTo>
                    <a:pt x="496" y="1821"/>
                    <a:pt x="467" y="1754"/>
                    <a:pt x="486" y="1735"/>
                  </a:cubicBezTo>
                  <a:cubicBezTo>
                    <a:pt x="505" y="1726"/>
                    <a:pt x="543" y="1735"/>
                    <a:pt x="553" y="1745"/>
                  </a:cubicBezTo>
                  <a:cubicBezTo>
                    <a:pt x="591" y="1754"/>
                    <a:pt x="639" y="1716"/>
                    <a:pt x="667" y="1697"/>
                  </a:cubicBezTo>
                  <a:cubicBezTo>
                    <a:pt x="696" y="1659"/>
                    <a:pt x="811" y="1621"/>
                    <a:pt x="839" y="1621"/>
                  </a:cubicBezTo>
                  <a:lnTo>
                    <a:pt x="839" y="1621"/>
                  </a:lnTo>
                  <a:cubicBezTo>
                    <a:pt x="839" y="1526"/>
                    <a:pt x="839" y="1526"/>
                    <a:pt x="839" y="1526"/>
                  </a:cubicBezTo>
                  <a:cubicBezTo>
                    <a:pt x="839" y="1506"/>
                    <a:pt x="839" y="1497"/>
                    <a:pt x="839" y="1478"/>
                  </a:cubicBezTo>
                  <a:cubicBezTo>
                    <a:pt x="849" y="1459"/>
                    <a:pt x="868" y="1430"/>
                    <a:pt x="868" y="1402"/>
                  </a:cubicBezTo>
                  <a:cubicBezTo>
                    <a:pt x="877" y="1373"/>
                    <a:pt x="868" y="1344"/>
                    <a:pt x="868" y="1316"/>
                  </a:cubicBezTo>
                  <a:cubicBezTo>
                    <a:pt x="877" y="1259"/>
                    <a:pt x="877" y="1259"/>
                    <a:pt x="877" y="1259"/>
                  </a:cubicBezTo>
                  <a:lnTo>
                    <a:pt x="877" y="1259"/>
                  </a:lnTo>
                  <a:cubicBezTo>
                    <a:pt x="849" y="1192"/>
                    <a:pt x="772" y="1163"/>
                    <a:pt x="715" y="1125"/>
                  </a:cubicBezTo>
                  <a:cubicBezTo>
                    <a:pt x="639" y="1077"/>
                    <a:pt x="724" y="1001"/>
                    <a:pt x="715" y="944"/>
                  </a:cubicBezTo>
                  <a:cubicBezTo>
                    <a:pt x="715" y="887"/>
                    <a:pt x="648" y="877"/>
                    <a:pt x="620" y="858"/>
                  </a:cubicBezTo>
                  <a:cubicBezTo>
                    <a:pt x="591" y="839"/>
                    <a:pt x="553" y="705"/>
                    <a:pt x="553" y="677"/>
                  </a:cubicBezTo>
                  <a:cubicBezTo>
                    <a:pt x="543" y="648"/>
                    <a:pt x="553" y="619"/>
                    <a:pt x="553" y="591"/>
                  </a:cubicBezTo>
                  <a:cubicBezTo>
                    <a:pt x="553" y="543"/>
                    <a:pt x="524" y="505"/>
                    <a:pt x="515" y="457"/>
                  </a:cubicBezTo>
                  <a:cubicBezTo>
                    <a:pt x="515" y="410"/>
                    <a:pt x="524" y="343"/>
                    <a:pt x="553" y="305"/>
                  </a:cubicBezTo>
                  <a:cubicBezTo>
                    <a:pt x="562" y="286"/>
                    <a:pt x="553" y="267"/>
                    <a:pt x="553" y="247"/>
                  </a:cubicBezTo>
                  <a:cubicBezTo>
                    <a:pt x="562" y="200"/>
                    <a:pt x="572" y="181"/>
                    <a:pt x="601" y="143"/>
                  </a:cubicBezTo>
                  <a:cubicBezTo>
                    <a:pt x="562" y="57"/>
                    <a:pt x="562" y="57"/>
                    <a:pt x="562" y="57"/>
                  </a:cubicBezTo>
                  <a:lnTo>
                    <a:pt x="562" y="57"/>
                  </a:lnTo>
                  <a:cubicBezTo>
                    <a:pt x="486" y="0"/>
                    <a:pt x="486" y="0"/>
                    <a:pt x="486" y="0"/>
                  </a:cubicBezTo>
                  <a:cubicBezTo>
                    <a:pt x="362" y="0"/>
                    <a:pt x="362" y="0"/>
                    <a:pt x="362" y="0"/>
                  </a:cubicBezTo>
                  <a:lnTo>
                    <a:pt x="362" y="0"/>
                  </a:lnTo>
                  <a:cubicBezTo>
                    <a:pt x="353" y="47"/>
                    <a:pt x="334" y="105"/>
                    <a:pt x="305" y="143"/>
                  </a:cubicBezTo>
                  <a:cubicBezTo>
                    <a:pt x="324" y="247"/>
                    <a:pt x="248" y="171"/>
                    <a:pt x="248" y="229"/>
                  </a:cubicBezTo>
                  <a:cubicBezTo>
                    <a:pt x="248" y="257"/>
                    <a:pt x="276" y="286"/>
                    <a:pt x="276" y="314"/>
                  </a:cubicBezTo>
                  <a:cubicBezTo>
                    <a:pt x="276" y="362"/>
                    <a:pt x="267" y="391"/>
                    <a:pt x="305" y="429"/>
                  </a:cubicBezTo>
                  <a:cubicBezTo>
                    <a:pt x="353" y="467"/>
                    <a:pt x="315" y="467"/>
                    <a:pt x="267" y="476"/>
                  </a:cubicBezTo>
                  <a:cubicBezTo>
                    <a:pt x="267" y="496"/>
                    <a:pt x="248" y="543"/>
                    <a:pt x="257" y="572"/>
                  </a:cubicBezTo>
                  <a:cubicBezTo>
                    <a:pt x="295" y="581"/>
                    <a:pt x="315" y="562"/>
                    <a:pt x="315" y="610"/>
                  </a:cubicBezTo>
                  <a:cubicBezTo>
                    <a:pt x="267" y="619"/>
                    <a:pt x="238" y="581"/>
                    <a:pt x="190" y="581"/>
                  </a:cubicBezTo>
                  <a:cubicBezTo>
                    <a:pt x="152" y="581"/>
                    <a:pt x="95" y="553"/>
                    <a:pt x="143" y="619"/>
                  </a:cubicBezTo>
                  <a:cubicBezTo>
                    <a:pt x="171" y="658"/>
                    <a:pt x="143" y="772"/>
                    <a:pt x="143" y="820"/>
                  </a:cubicBezTo>
                  <a:cubicBezTo>
                    <a:pt x="143" y="858"/>
                    <a:pt x="143" y="896"/>
                    <a:pt x="143" y="934"/>
                  </a:cubicBezTo>
                  <a:cubicBezTo>
                    <a:pt x="143" y="972"/>
                    <a:pt x="114" y="1010"/>
                    <a:pt x="105" y="1049"/>
                  </a:cubicBezTo>
                  <a:cubicBezTo>
                    <a:pt x="105" y="1115"/>
                    <a:pt x="114" y="1182"/>
                    <a:pt x="114" y="1239"/>
                  </a:cubicBezTo>
                  <a:cubicBezTo>
                    <a:pt x="114" y="1277"/>
                    <a:pt x="133" y="1335"/>
                    <a:pt x="124" y="1363"/>
                  </a:cubicBezTo>
                  <a:cubicBezTo>
                    <a:pt x="0" y="1287"/>
                    <a:pt x="86" y="1392"/>
                    <a:pt x="95" y="1468"/>
                  </a:cubicBezTo>
                  <a:cubicBezTo>
                    <a:pt x="105" y="1573"/>
                    <a:pt x="133" y="1669"/>
                    <a:pt x="171" y="1783"/>
                  </a:cubicBezTo>
                  <a:cubicBezTo>
                    <a:pt x="171" y="1840"/>
                    <a:pt x="190" y="1907"/>
                    <a:pt x="200" y="1964"/>
                  </a:cubicBezTo>
                  <a:lnTo>
                    <a:pt x="200" y="1974"/>
                  </a:lnTo>
                  <a:lnTo>
                    <a:pt x="238" y="198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Freeform 77"/>
            <p:cNvSpPr>
              <a:spLocks noChangeArrowheads="1"/>
            </p:cNvSpPr>
            <p:nvPr/>
          </p:nvSpPr>
          <p:spPr bwMode="auto">
            <a:xfrm>
              <a:off x="14517509" y="11430759"/>
              <a:ext cx="151066" cy="365646"/>
            </a:xfrm>
            <a:custGeom>
              <a:avLst/>
              <a:gdLst>
                <a:gd name="T0" fmla="*/ 95 w 306"/>
                <a:gd name="T1" fmla="*/ 9 h 735"/>
                <a:gd name="T2" fmla="*/ 95 w 306"/>
                <a:gd name="T3" fmla="*/ 9 h 735"/>
                <a:gd name="T4" fmla="*/ 57 w 306"/>
                <a:gd name="T5" fmla="*/ 0 h 735"/>
                <a:gd name="T6" fmla="*/ 57 w 306"/>
                <a:gd name="T7" fmla="*/ 0 h 735"/>
                <a:gd name="T8" fmla="*/ 47 w 306"/>
                <a:gd name="T9" fmla="*/ 133 h 735"/>
                <a:gd name="T10" fmla="*/ 19 w 306"/>
                <a:gd name="T11" fmla="*/ 257 h 735"/>
                <a:gd name="T12" fmla="*/ 19 w 306"/>
                <a:gd name="T13" fmla="*/ 458 h 735"/>
                <a:gd name="T14" fmla="*/ 28 w 306"/>
                <a:gd name="T15" fmla="*/ 505 h 735"/>
                <a:gd name="T16" fmla="*/ 47 w 306"/>
                <a:gd name="T17" fmla="*/ 581 h 735"/>
                <a:gd name="T18" fmla="*/ 95 w 306"/>
                <a:gd name="T19" fmla="*/ 705 h 735"/>
                <a:gd name="T20" fmla="*/ 162 w 306"/>
                <a:gd name="T21" fmla="*/ 629 h 735"/>
                <a:gd name="T22" fmla="*/ 219 w 306"/>
                <a:gd name="T23" fmla="*/ 591 h 735"/>
                <a:gd name="T24" fmla="*/ 257 w 306"/>
                <a:gd name="T25" fmla="*/ 524 h 735"/>
                <a:gd name="T26" fmla="*/ 238 w 306"/>
                <a:gd name="T27" fmla="*/ 410 h 735"/>
                <a:gd name="T28" fmla="*/ 257 w 306"/>
                <a:gd name="T29" fmla="*/ 362 h 735"/>
                <a:gd name="T30" fmla="*/ 286 w 306"/>
                <a:gd name="T31" fmla="*/ 286 h 735"/>
                <a:gd name="T32" fmla="*/ 286 w 306"/>
                <a:gd name="T33" fmla="*/ 191 h 735"/>
                <a:gd name="T34" fmla="*/ 210 w 306"/>
                <a:gd name="T35" fmla="*/ 162 h 735"/>
                <a:gd name="T36" fmla="*/ 181 w 306"/>
                <a:gd name="T37" fmla="*/ 124 h 735"/>
                <a:gd name="T38" fmla="*/ 95 w 306"/>
                <a:gd name="T39" fmla="*/ 9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" h="735">
                  <a:moveTo>
                    <a:pt x="95" y="9"/>
                  </a:moveTo>
                  <a:lnTo>
                    <a:pt x="95" y="9"/>
                  </a:lnTo>
                  <a:cubicBezTo>
                    <a:pt x="57" y="0"/>
                    <a:pt x="57" y="0"/>
                    <a:pt x="57" y="0"/>
                  </a:cubicBezTo>
                  <a:lnTo>
                    <a:pt x="57" y="0"/>
                  </a:lnTo>
                  <a:cubicBezTo>
                    <a:pt x="67" y="47"/>
                    <a:pt x="47" y="86"/>
                    <a:pt x="47" y="133"/>
                  </a:cubicBezTo>
                  <a:cubicBezTo>
                    <a:pt x="9" y="162"/>
                    <a:pt x="19" y="209"/>
                    <a:pt x="19" y="257"/>
                  </a:cubicBezTo>
                  <a:cubicBezTo>
                    <a:pt x="19" y="458"/>
                    <a:pt x="19" y="458"/>
                    <a:pt x="19" y="458"/>
                  </a:cubicBezTo>
                  <a:cubicBezTo>
                    <a:pt x="28" y="467"/>
                    <a:pt x="38" y="496"/>
                    <a:pt x="28" y="505"/>
                  </a:cubicBezTo>
                  <a:cubicBezTo>
                    <a:pt x="0" y="543"/>
                    <a:pt x="38" y="562"/>
                    <a:pt x="47" y="581"/>
                  </a:cubicBezTo>
                  <a:cubicBezTo>
                    <a:pt x="57" y="600"/>
                    <a:pt x="57" y="734"/>
                    <a:pt x="95" y="705"/>
                  </a:cubicBezTo>
                  <a:cubicBezTo>
                    <a:pt x="124" y="686"/>
                    <a:pt x="105" y="600"/>
                    <a:pt x="162" y="629"/>
                  </a:cubicBezTo>
                  <a:cubicBezTo>
                    <a:pt x="200" y="639"/>
                    <a:pt x="219" y="620"/>
                    <a:pt x="219" y="591"/>
                  </a:cubicBezTo>
                  <a:cubicBezTo>
                    <a:pt x="229" y="572"/>
                    <a:pt x="248" y="543"/>
                    <a:pt x="257" y="524"/>
                  </a:cubicBezTo>
                  <a:cubicBezTo>
                    <a:pt x="276" y="477"/>
                    <a:pt x="248" y="458"/>
                    <a:pt x="238" y="410"/>
                  </a:cubicBezTo>
                  <a:cubicBezTo>
                    <a:pt x="229" y="391"/>
                    <a:pt x="248" y="381"/>
                    <a:pt x="257" y="362"/>
                  </a:cubicBezTo>
                  <a:cubicBezTo>
                    <a:pt x="267" y="343"/>
                    <a:pt x="276" y="305"/>
                    <a:pt x="286" y="286"/>
                  </a:cubicBezTo>
                  <a:cubicBezTo>
                    <a:pt x="286" y="295"/>
                    <a:pt x="305" y="181"/>
                    <a:pt x="286" y="191"/>
                  </a:cubicBezTo>
                  <a:cubicBezTo>
                    <a:pt x="248" y="200"/>
                    <a:pt x="238" y="191"/>
                    <a:pt x="210" y="162"/>
                  </a:cubicBezTo>
                  <a:cubicBezTo>
                    <a:pt x="200" y="152"/>
                    <a:pt x="191" y="124"/>
                    <a:pt x="181" y="124"/>
                  </a:cubicBezTo>
                  <a:cubicBezTo>
                    <a:pt x="143" y="114"/>
                    <a:pt x="95" y="47"/>
                    <a:pt x="95" y="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6154628" y="3475494"/>
            <a:ext cx="2180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aleway" panose="020B0503030101060003" pitchFamily="34" charset="-52"/>
              </a:rPr>
              <a:t>Nulla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consequat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tortor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r>
              <a:rPr lang="en-US" sz="1200" dirty="0" err="1">
                <a:latin typeface="Raleway" panose="020B0503030101060003" pitchFamily="34" charset="-52"/>
              </a:rPr>
              <a:t>Phasellus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tempor</a:t>
            </a:r>
            <a:r>
              <a:rPr lang="en-US" sz="1200" dirty="0"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latin typeface="Raleway" panose="020B0503030101060003" pitchFamily="34" charset="-52"/>
              </a:rPr>
              <a:t>quis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bibendum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tincidunt</a:t>
            </a:r>
            <a:r>
              <a:rPr lang="en-US" sz="1200" dirty="0"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latin typeface="Raleway" panose="020B0503030101060003" pitchFamily="34" charset="-52"/>
              </a:rPr>
              <a:t>nec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eros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sed</a:t>
            </a:r>
            <a:r>
              <a:rPr lang="en-US" sz="1200" dirty="0"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latin typeface="Raleway" panose="020B0503030101060003" pitchFamily="34" charset="-52"/>
              </a:rPr>
              <a:t>faucibus</a:t>
            </a:r>
            <a:r>
              <a:rPr lang="en-US" sz="1200" dirty="0">
                <a:latin typeface="Raleway" panose="020B0503030101060003" pitchFamily="34" charset="-52"/>
              </a:rPr>
              <a:t> </a:t>
            </a:r>
            <a:r>
              <a:rPr lang="en-US" sz="1200" dirty="0" err="1">
                <a:latin typeface="Raleway" panose="020B0503030101060003" pitchFamily="34" charset="-52"/>
              </a:rPr>
              <a:t>posuere</a:t>
            </a:r>
            <a:r>
              <a:rPr lang="en-US" sz="1200" dirty="0">
                <a:latin typeface="Raleway" panose="020B0503030101060003" pitchFamily="34" charset="-52"/>
              </a:rPr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49148707"/>
      </p:ext>
    </p:extLst>
  </p:cSld>
  <p:clrMapOvr>
    <a:masterClrMapping/>
  </p:clrMapOvr>
  <p:transition spd="slow">
    <p:cover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1"/>
          <p:cNvSpPr/>
          <p:nvPr/>
        </p:nvSpPr>
        <p:spPr>
          <a:xfrm>
            <a:off x="0" y="2080591"/>
            <a:ext cx="7573596" cy="2296125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1"/>
          </p:nvPr>
        </p:nvSpPr>
        <p:spPr>
          <a:xfrm>
            <a:off x="1471976" y="2428775"/>
            <a:ext cx="3505201" cy="167105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Dosis" panose="02010503020202060003" pitchFamily="2" charset="0"/>
              </a:rPr>
              <a:t>SOUTH</a:t>
            </a:r>
            <a:br>
              <a:rPr lang="en-US" sz="3200" dirty="0">
                <a:solidFill>
                  <a:schemeClr val="bg1"/>
                </a:solidFill>
                <a:latin typeface="Dosis" panose="02010503020202060003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Dosis" panose="02010503020202060003" pitchFamily="2" charset="0"/>
              </a:rPr>
              <a:t>EAST ASIA</a:t>
            </a:r>
          </a:p>
        </p:txBody>
      </p:sp>
      <p:grpSp>
        <p:nvGrpSpPr>
          <p:cNvPr id="57" name="Group 21"/>
          <p:cNvGrpSpPr/>
          <p:nvPr/>
        </p:nvGrpSpPr>
        <p:grpSpPr>
          <a:xfrm>
            <a:off x="5063697" y="967409"/>
            <a:ext cx="6332712" cy="5212056"/>
            <a:chOff x="5819797" y="2331019"/>
            <a:chExt cx="12724949" cy="10473104"/>
          </a:xfrm>
          <a:solidFill>
            <a:schemeClr val="bg1">
              <a:lumMod val="75000"/>
            </a:schemeClr>
          </a:solidFill>
        </p:grpSpPr>
        <p:sp>
          <p:nvSpPr>
            <p:cNvPr id="58" name="Freeform 22"/>
            <p:cNvSpPr>
              <a:spLocks noChangeArrowheads="1"/>
            </p:cNvSpPr>
            <p:nvPr/>
          </p:nvSpPr>
          <p:spPr bwMode="auto">
            <a:xfrm>
              <a:off x="5819797" y="2331019"/>
              <a:ext cx="2235946" cy="4915218"/>
            </a:xfrm>
            <a:custGeom>
              <a:avLst/>
              <a:gdLst>
                <a:gd name="T0" fmla="*/ 2342 w 3310"/>
                <a:gd name="T1" fmla="*/ 7285 h 7286"/>
                <a:gd name="T2" fmla="*/ 2365 w 3310"/>
                <a:gd name="T3" fmla="*/ 7176 h 7286"/>
                <a:gd name="T4" fmla="*/ 2314 w 3310"/>
                <a:gd name="T5" fmla="*/ 6721 h 7286"/>
                <a:gd name="T6" fmla="*/ 2164 w 3310"/>
                <a:gd name="T7" fmla="*/ 6106 h 7286"/>
                <a:gd name="T8" fmla="*/ 1963 w 3310"/>
                <a:gd name="T9" fmla="*/ 5271 h 7286"/>
                <a:gd name="T10" fmla="*/ 1807 w 3310"/>
                <a:gd name="T11" fmla="*/ 4845 h 7286"/>
                <a:gd name="T12" fmla="*/ 1612 w 3310"/>
                <a:gd name="T13" fmla="*/ 4690 h 7286"/>
                <a:gd name="T14" fmla="*/ 1283 w 3310"/>
                <a:gd name="T15" fmla="*/ 5075 h 7286"/>
                <a:gd name="T16" fmla="*/ 904 w 3310"/>
                <a:gd name="T17" fmla="*/ 5121 h 7286"/>
                <a:gd name="T18" fmla="*/ 748 w 3310"/>
                <a:gd name="T19" fmla="*/ 4914 h 7286"/>
                <a:gd name="T20" fmla="*/ 800 w 3310"/>
                <a:gd name="T21" fmla="*/ 4287 h 7286"/>
                <a:gd name="T22" fmla="*/ 363 w 3310"/>
                <a:gd name="T23" fmla="*/ 3504 h 7286"/>
                <a:gd name="T24" fmla="*/ 0 w 3310"/>
                <a:gd name="T25" fmla="*/ 3119 h 7286"/>
                <a:gd name="T26" fmla="*/ 138 w 3310"/>
                <a:gd name="T27" fmla="*/ 3009 h 7286"/>
                <a:gd name="T28" fmla="*/ 305 w 3310"/>
                <a:gd name="T29" fmla="*/ 2716 h 7286"/>
                <a:gd name="T30" fmla="*/ 415 w 3310"/>
                <a:gd name="T31" fmla="*/ 2307 h 7286"/>
                <a:gd name="T32" fmla="*/ 489 w 3310"/>
                <a:gd name="T33" fmla="*/ 1922 h 7286"/>
                <a:gd name="T34" fmla="*/ 794 w 3310"/>
                <a:gd name="T35" fmla="*/ 1939 h 7286"/>
                <a:gd name="T36" fmla="*/ 932 w 3310"/>
                <a:gd name="T37" fmla="*/ 1467 h 7286"/>
                <a:gd name="T38" fmla="*/ 1042 w 3310"/>
                <a:gd name="T39" fmla="*/ 990 h 7286"/>
                <a:gd name="T40" fmla="*/ 1301 w 3310"/>
                <a:gd name="T41" fmla="*/ 685 h 7286"/>
                <a:gd name="T42" fmla="*/ 1617 w 3310"/>
                <a:gd name="T43" fmla="*/ 546 h 7286"/>
                <a:gd name="T44" fmla="*/ 1790 w 3310"/>
                <a:gd name="T45" fmla="*/ 546 h 7286"/>
                <a:gd name="T46" fmla="*/ 1755 w 3310"/>
                <a:gd name="T47" fmla="*/ 288 h 7286"/>
                <a:gd name="T48" fmla="*/ 1848 w 3310"/>
                <a:gd name="T49" fmla="*/ 103 h 7286"/>
                <a:gd name="T50" fmla="*/ 1842 w 3310"/>
                <a:gd name="T51" fmla="*/ 103 h 7286"/>
                <a:gd name="T52" fmla="*/ 1905 w 3310"/>
                <a:gd name="T53" fmla="*/ 69 h 7286"/>
                <a:gd name="T54" fmla="*/ 2164 w 3310"/>
                <a:gd name="T55" fmla="*/ 178 h 7286"/>
                <a:gd name="T56" fmla="*/ 2250 w 3310"/>
                <a:gd name="T57" fmla="*/ 391 h 7286"/>
                <a:gd name="T58" fmla="*/ 2406 w 3310"/>
                <a:gd name="T59" fmla="*/ 581 h 7286"/>
                <a:gd name="T60" fmla="*/ 2308 w 3310"/>
                <a:gd name="T61" fmla="*/ 1145 h 7286"/>
                <a:gd name="T62" fmla="*/ 1991 w 3310"/>
                <a:gd name="T63" fmla="*/ 1686 h 7286"/>
                <a:gd name="T64" fmla="*/ 2060 w 3310"/>
                <a:gd name="T65" fmla="*/ 1876 h 7286"/>
                <a:gd name="T66" fmla="*/ 2411 w 3310"/>
                <a:gd name="T67" fmla="*/ 1945 h 7286"/>
                <a:gd name="T68" fmla="*/ 2532 w 3310"/>
                <a:gd name="T69" fmla="*/ 2261 h 7286"/>
                <a:gd name="T70" fmla="*/ 2682 w 3310"/>
                <a:gd name="T71" fmla="*/ 2434 h 7286"/>
                <a:gd name="T72" fmla="*/ 2682 w 3310"/>
                <a:gd name="T73" fmla="*/ 2693 h 7286"/>
                <a:gd name="T74" fmla="*/ 2895 w 3310"/>
                <a:gd name="T75" fmla="*/ 2797 h 7286"/>
                <a:gd name="T76" fmla="*/ 3137 w 3310"/>
                <a:gd name="T77" fmla="*/ 2923 h 7286"/>
                <a:gd name="T78" fmla="*/ 3309 w 3310"/>
                <a:gd name="T79" fmla="*/ 2889 h 7286"/>
                <a:gd name="T80" fmla="*/ 3298 w 3310"/>
                <a:gd name="T81" fmla="*/ 2889 h 7286"/>
                <a:gd name="T82" fmla="*/ 3102 w 3310"/>
                <a:gd name="T83" fmla="*/ 3205 h 7286"/>
                <a:gd name="T84" fmla="*/ 2901 w 3310"/>
                <a:gd name="T85" fmla="*/ 3378 h 7286"/>
                <a:gd name="T86" fmla="*/ 2550 w 3310"/>
                <a:gd name="T87" fmla="*/ 3574 h 7286"/>
                <a:gd name="T88" fmla="*/ 2262 w 3310"/>
                <a:gd name="T89" fmla="*/ 3666 h 7286"/>
                <a:gd name="T90" fmla="*/ 2049 w 3310"/>
                <a:gd name="T91" fmla="*/ 3786 h 7286"/>
                <a:gd name="T92" fmla="*/ 1974 w 3310"/>
                <a:gd name="T93" fmla="*/ 4396 h 7286"/>
                <a:gd name="T94" fmla="*/ 2262 w 3310"/>
                <a:gd name="T95" fmla="*/ 4753 h 7286"/>
                <a:gd name="T96" fmla="*/ 2337 w 3310"/>
                <a:gd name="T97" fmla="*/ 5012 h 7286"/>
                <a:gd name="T98" fmla="*/ 2325 w 3310"/>
                <a:gd name="T99" fmla="*/ 5196 h 7286"/>
                <a:gd name="T100" fmla="*/ 2262 w 3310"/>
                <a:gd name="T101" fmla="*/ 5467 h 7286"/>
                <a:gd name="T102" fmla="*/ 2400 w 3310"/>
                <a:gd name="T103" fmla="*/ 5881 h 7286"/>
                <a:gd name="T104" fmla="*/ 2550 w 3310"/>
                <a:gd name="T105" fmla="*/ 6353 h 7286"/>
                <a:gd name="T106" fmla="*/ 2676 w 3310"/>
                <a:gd name="T107" fmla="*/ 6646 h 7286"/>
                <a:gd name="T108" fmla="*/ 2356 w 3310"/>
                <a:gd name="T109" fmla="*/ 7285 h 7286"/>
                <a:gd name="T110" fmla="*/ 2342 w 3310"/>
                <a:gd name="T111" fmla="*/ 7285 h 7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0" h="7286">
                  <a:moveTo>
                    <a:pt x="2342" y="7285"/>
                  </a:moveTo>
                  <a:cubicBezTo>
                    <a:pt x="2348" y="7239"/>
                    <a:pt x="2360" y="7205"/>
                    <a:pt x="2365" y="7176"/>
                  </a:cubicBezTo>
                  <a:cubicBezTo>
                    <a:pt x="2400" y="7044"/>
                    <a:pt x="2268" y="6842"/>
                    <a:pt x="2314" y="6721"/>
                  </a:cubicBezTo>
                  <a:cubicBezTo>
                    <a:pt x="2360" y="6600"/>
                    <a:pt x="2331" y="6261"/>
                    <a:pt x="2164" y="6106"/>
                  </a:cubicBezTo>
                  <a:cubicBezTo>
                    <a:pt x="1997" y="5956"/>
                    <a:pt x="1980" y="5467"/>
                    <a:pt x="1963" y="5271"/>
                  </a:cubicBezTo>
                  <a:cubicBezTo>
                    <a:pt x="1945" y="5075"/>
                    <a:pt x="1888" y="4926"/>
                    <a:pt x="1807" y="4845"/>
                  </a:cubicBezTo>
                  <a:cubicBezTo>
                    <a:pt x="1732" y="4765"/>
                    <a:pt x="1640" y="4535"/>
                    <a:pt x="1612" y="4690"/>
                  </a:cubicBezTo>
                  <a:cubicBezTo>
                    <a:pt x="1583" y="4845"/>
                    <a:pt x="1381" y="4943"/>
                    <a:pt x="1283" y="5075"/>
                  </a:cubicBezTo>
                  <a:cubicBezTo>
                    <a:pt x="1186" y="5214"/>
                    <a:pt x="1036" y="5191"/>
                    <a:pt x="904" y="5121"/>
                  </a:cubicBezTo>
                  <a:cubicBezTo>
                    <a:pt x="777" y="5052"/>
                    <a:pt x="668" y="5047"/>
                    <a:pt x="748" y="4914"/>
                  </a:cubicBezTo>
                  <a:cubicBezTo>
                    <a:pt x="823" y="4776"/>
                    <a:pt x="869" y="4529"/>
                    <a:pt x="800" y="4287"/>
                  </a:cubicBezTo>
                  <a:cubicBezTo>
                    <a:pt x="737" y="4045"/>
                    <a:pt x="587" y="3597"/>
                    <a:pt x="363" y="3504"/>
                  </a:cubicBezTo>
                  <a:cubicBezTo>
                    <a:pt x="213" y="3441"/>
                    <a:pt x="75" y="3274"/>
                    <a:pt x="0" y="3119"/>
                  </a:cubicBezTo>
                  <a:cubicBezTo>
                    <a:pt x="63" y="3061"/>
                    <a:pt x="138" y="3009"/>
                    <a:pt x="138" y="3009"/>
                  </a:cubicBezTo>
                  <a:cubicBezTo>
                    <a:pt x="138" y="3009"/>
                    <a:pt x="213" y="2716"/>
                    <a:pt x="305" y="2716"/>
                  </a:cubicBezTo>
                  <a:cubicBezTo>
                    <a:pt x="397" y="2716"/>
                    <a:pt x="351" y="2400"/>
                    <a:pt x="415" y="2307"/>
                  </a:cubicBezTo>
                  <a:cubicBezTo>
                    <a:pt x="472" y="2215"/>
                    <a:pt x="443" y="1922"/>
                    <a:pt x="489" y="1922"/>
                  </a:cubicBezTo>
                  <a:cubicBezTo>
                    <a:pt x="535" y="1922"/>
                    <a:pt x="812" y="2014"/>
                    <a:pt x="794" y="1939"/>
                  </a:cubicBezTo>
                  <a:cubicBezTo>
                    <a:pt x="777" y="1864"/>
                    <a:pt x="961" y="1605"/>
                    <a:pt x="932" y="1467"/>
                  </a:cubicBezTo>
                  <a:cubicBezTo>
                    <a:pt x="904" y="1329"/>
                    <a:pt x="1042" y="1162"/>
                    <a:pt x="1042" y="990"/>
                  </a:cubicBezTo>
                  <a:cubicBezTo>
                    <a:pt x="1042" y="823"/>
                    <a:pt x="1191" y="777"/>
                    <a:pt x="1301" y="685"/>
                  </a:cubicBezTo>
                  <a:cubicBezTo>
                    <a:pt x="1404" y="592"/>
                    <a:pt x="1589" y="472"/>
                    <a:pt x="1617" y="546"/>
                  </a:cubicBezTo>
                  <a:cubicBezTo>
                    <a:pt x="1652" y="627"/>
                    <a:pt x="1882" y="685"/>
                    <a:pt x="1790" y="546"/>
                  </a:cubicBezTo>
                  <a:cubicBezTo>
                    <a:pt x="1698" y="414"/>
                    <a:pt x="1698" y="322"/>
                    <a:pt x="1755" y="288"/>
                  </a:cubicBezTo>
                  <a:cubicBezTo>
                    <a:pt x="1819" y="259"/>
                    <a:pt x="1848" y="103"/>
                    <a:pt x="1848" y="103"/>
                  </a:cubicBezTo>
                  <a:lnTo>
                    <a:pt x="1842" y="103"/>
                  </a:lnTo>
                  <a:cubicBezTo>
                    <a:pt x="1871" y="92"/>
                    <a:pt x="1894" y="75"/>
                    <a:pt x="1905" y="69"/>
                  </a:cubicBezTo>
                  <a:cubicBezTo>
                    <a:pt x="2003" y="0"/>
                    <a:pt x="2164" y="75"/>
                    <a:pt x="2164" y="178"/>
                  </a:cubicBezTo>
                  <a:cubicBezTo>
                    <a:pt x="2164" y="282"/>
                    <a:pt x="2176" y="391"/>
                    <a:pt x="2250" y="391"/>
                  </a:cubicBezTo>
                  <a:cubicBezTo>
                    <a:pt x="2325" y="391"/>
                    <a:pt x="2406" y="391"/>
                    <a:pt x="2406" y="581"/>
                  </a:cubicBezTo>
                  <a:cubicBezTo>
                    <a:pt x="2406" y="771"/>
                    <a:pt x="2475" y="984"/>
                    <a:pt x="2308" y="1145"/>
                  </a:cubicBezTo>
                  <a:cubicBezTo>
                    <a:pt x="2147" y="1312"/>
                    <a:pt x="1957" y="1600"/>
                    <a:pt x="1991" y="1686"/>
                  </a:cubicBezTo>
                  <a:cubicBezTo>
                    <a:pt x="2026" y="1772"/>
                    <a:pt x="1940" y="1939"/>
                    <a:pt x="2060" y="1876"/>
                  </a:cubicBezTo>
                  <a:cubicBezTo>
                    <a:pt x="2181" y="1818"/>
                    <a:pt x="2457" y="1876"/>
                    <a:pt x="2411" y="1945"/>
                  </a:cubicBezTo>
                  <a:cubicBezTo>
                    <a:pt x="2371" y="2014"/>
                    <a:pt x="2423" y="2256"/>
                    <a:pt x="2532" y="2261"/>
                  </a:cubicBezTo>
                  <a:cubicBezTo>
                    <a:pt x="2647" y="2273"/>
                    <a:pt x="2717" y="2330"/>
                    <a:pt x="2682" y="2434"/>
                  </a:cubicBezTo>
                  <a:cubicBezTo>
                    <a:pt x="2647" y="2538"/>
                    <a:pt x="2584" y="2693"/>
                    <a:pt x="2682" y="2693"/>
                  </a:cubicBezTo>
                  <a:cubicBezTo>
                    <a:pt x="2774" y="2693"/>
                    <a:pt x="2912" y="2693"/>
                    <a:pt x="2895" y="2797"/>
                  </a:cubicBezTo>
                  <a:cubicBezTo>
                    <a:pt x="2878" y="2900"/>
                    <a:pt x="2964" y="2992"/>
                    <a:pt x="3137" y="2923"/>
                  </a:cubicBezTo>
                  <a:cubicBezTo>
                    <a:pt x="3234" y="2883"/>
                    <a:pt x="3286" y="2848"/>
                    <a:pt x="3309" y="2889"/>
                  </a:cubicBezTo>
                  <a:lnTo>
                    <a:pt x="3298" y="2889"/>
                  </a:lnTo>
                  <a:cubicBezTo>
                    <a:pt x="3298" y="2889"/>
                    <a:pt x="3102" y="3113"/>
                    <a:pt x="3102" y="3205"/>
                  </a:cubicBezTo>
                  <a:cubicBezTo>
                    <a:pt x="3102" y="3297"/>
                    <a:pt x="2935" y="3297"/>
                    <a:pt x="2901" y="3378"/>
                  </a:cubicBezTo>
                  <a:cubicBezTo>
                    <a:pt x="2872" y="3453"/>
                    <a:pt x="2613" y="3470"/>
                    <a:pt x="2550" y="3574"/>
                  </a:cubicBezTo>
                  <a:cubicBezTo>
                    <a:pt x="2492" y="3683"/>
                    <a:pt x="2308" y="3666"/>
                    <a:pt x="2262" y="3666"/>
                  </a:cubicBezTo>
                  <a:cubicBezTo>
                    <a:pt x="2216" y="3666"/>
                    <a:pt x="2060" y="3683"/>
                    <a:pt x="2049" y="3786"/>
                  </a:cubicBezTo>
                  <a:cubicBezTo>
                    <a:pt x="2032" y="3896"/>
                    <a:pt x="1974" y="4322"/>
                    <a:pt x="1974" y="4396"/>
                  </a:cubicBezTo>
                  <a:cubicBezTo>
                    <a:pt x="1974" y="4477"/>
                    <a:pt x="2187" y="4719"/>
                    <a:pt x="2262" y="4753"/>
                  </a:cubicBezTo>
                  <a:cubicBezTo>
                    <a:pt x="2337" y="4782"/>
                    <a:pt x="2245" y="4966"/>
                    <a:pt x="2337" y="5012"/>
                  </a:cubicBezTo>
                  <a:cubicBezTo>
                    <a:pt x="2429" y="5058"/>
                    <a:pt x="2371" y="5208"/>
                    <a:pt x="2325" y="5196"/>
                  </a:cubicBezTo>
                  <a:cubicBezTo>
                    <a:pt x="2279" y="5179"/>
                    <a:pt x="2354" y="5392"/>
                    <a:pt x="2262" y="5467"/>
                  </a:cubicBezTo>
                  <a:cubicBezTo>
                    <a:pt x="2170" y="5547"/>
                    <a:pt x="2245" y="5743"/>
                    <a:pt x="2400" y="5881"/>
                  </a:cubicBezTo>
                  <a:cubicBezTo>
                    <a:pt x="2550" y="6019"/>
                    <a:pt x="2550" y="6232"/>
                    <a:pt x="2550" y="6353"/>
                  </a:cubicBezTo>
                  <a:cubicBezTo>
                    <a:pt x="2550" y="6480"/>
                    <a:pt x="2676" y="6491"/>
                    <a:pt x="2676" y="6646"/>
                  </a:cubicBezTo>
                  <a:cubicBezTo>
                    <a:pt x="2676" y="6646"/>
                    <a:pt x="2503" y="7267"/>
                    <a:pt x="2356" y="7285"/>
                  </a:cubicBezTo>
                  <a:lnTo>
                    <a:pt x="2342" y="728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59" name="Freeform 4"/>
            <p:cNvSpPr>
              <a:spLocks noChangeArrowheads="1"/>
            </p:cNvSpPr>
            <p:nvPr/>
          </p:nvSpPr>
          <p:spPr bwMode="auto">
            <a:xfrm>
              <a:off x="8338587" y="3812727"/>
              <a:ext cx="1890581" cy="3957166"/>
            </a:xfrm>
            <a:custGeom>
              <a:avLst/>
              <a:gdLst>
                <a:gd name="T0" fmla="*/ 1291 w 2799"/>
                <a:gd name="T1" fmla="*/ 0 h 5866"/>
                <a:gd name="T2" fmla="*/ 1295 w 2799"/>
                <a:gd name="T3" fmla="*/ 3 h 5866"/>
                <a:gd name="T4" fmla="*/ 1618 w 2799"/>
                <a:gd name="T5" fmla="*/ 170 h 5866"/>
                <a:gd name="T6" fmla="*/ 1727 w 2799"/>
                <a:gd name="T7" fmla="*/ 400 h 5866"/>
                <a:gd name="T8" fmla="*/ 2107 w 2799"/>
                <a:gd name="T9" fmla="*/ 694 h 5866"/>
                <a:gd name="T10" fmla="*/ 2187 w 2799"/>
                <a:gd name="T11" fmla="*/ 757 h 5866"/>
                <a:gd name="T12" fmla="*/ 2153 w 2799"/>
                <a:gd name="T13" fmla="*/ 786 h 5866"/>
                <a:gd name="T14" fmla="*/ 1853 w 2799"/>
                <a:gd name="T15" fmla="*/ 981 h 5866"/>
                <a:gd name="T16" fmla="*/ 1704 w 2799"/>
                <a:gd name="T17" fmla="*/ 1212 h 5866"/>
                <a:gd name="T18" fmla="*/ 1428 w 2799"/>
                <a:gd name="T19" fmla="*/ 1551 h 5866"/>
                <a:gd name="T20" fmla="*/ 1525 w 2799"/>
                <a:gd name="T21" fmla="*/ 2075 h 5866"/>
                <a:gd name="T22" fmla="*/ 1698 w 2799"/>
                <a:gd name="T23" fmla="*/ 2374 h 5866"/>
                <a:gd name="T24" fmla="*/ 2320 w 2799"/>
                <a:gd name="T25" fmla="*/ 2898 h 5866"/>
                <a:gd name="T26" fmla="*/ 2688 w 2799"/>
                <a:gd name="T27" fmla="*/ 3508 h 5866"/>
                <a:gd name="T28" fmla="*/ 2798 w 2799"/>
                <a:gd name="T29" fmla="*/ 4125 h 5866"/>
                <a:gd name="T30" fmla="*/ 2798 w 2799"/>
                <a:gd name="T31" fmla="*/ 4263 h 5866"/>
                <a:gd name="T32" fmla="*/ 2780 w 2799"/>
                <a:gd name="T33" fmla="*/ 4405 h 5866"/>
                <a:gd name="T34" fmla="*/ 2475 w 2799"/>
                <a:gd name="T35" fmla="*/ 4918 h 5866"/>
                <a:gd name="T36" fmla="*/ 1951 w 2799"/>
                <a:gd name="T37" fmla="*/ 5171 h 5866"/>
                <a:gd name="T38" fmla="*/ 1710 w 2799"/>
                <a:gd name="T39" fmla="*/ 5211 h 5866"/>
                <a:gd name="T40" fmla="*/ 1606 w 2799"/>
                <a:gd name="T41" fmla="*/ 5418 h 5866"/>
                <a:gd name="T42" fmla="*/ 1514 w 2799"/>
                <a:gd name="T43" fmla="*/ 5568 h 5866"/>
                <a:gd name="T44" fmla="*/ 1163 w 2799"/>
                <a:gd name="T45" fmla="*/ 5832 h 5866"/>
                <a:gd name="T46" fmla="*/ 1113 w 2799"/>
                <a:gd name="T47" fmla="*/ 5865 h 5866"/>
                <a:gd name="T48" fmla="*/ 1081 w 2799"/>
                <a:gd name="T49" fmla="*/ 5865 h 5866"/>
                <a:gd name="T50" fmla="*/ 973 w 2799"/>
                <a:gd name="T51" fmla="*/ 5682 h 5866"/>
                <a:gd name="T52" fmla="*/ 1076 w 2799"/>
                <a:gd name="T53" fmla="*/ 5343 h 5866"/>
                <a:gd name="T54" fmla="*/ 910 w 2799"/>
                <a:gd name="T55" fmla="*/ 5211 h 5866"/>
                <a:gd name="T56" fmla="*/ 1146 w 2799"/>
                <a:gd name="T57" fmla="*/ 5027 h 5866"/>
                <a:gd name="T58" fmla="*/ 1589 w 2799"/>
                <a:gd name="T59" fmla="*/ 5027 h 5866"/>
                <a:gd name="T60" fmla="*/ 1589 w 2799"/>
                <a:gd name="T61" fmla="*/ 4682 h 5866"/>
                <a:gd name="T62" fmla="*/ 1928 w 2799"/>
                <a:gd name="T63" fmla="*/ 4463 h 5866"/>
                <a:gd name="T64" fmla="*/ 2199 w 2799"/>
                <a:gd name="T65" fmla="*/ 4020 h 5866"/>
                <a:gd name="T66" fmla="*/ 2078 w 2799"/>
                <a:gd name="T67" fmla="*/ 3387 h 5866"/>
                <a:gd name="T68" fmla="*/ 2003 w 2799"/>
                <a:gd name="T69" fmla="*/ 2990 h 5866"/>
                <a:gd name="T70" fmla="*/ 1687 w 2799"/>
                <a:gd name="T71" fmla="*/ 2696 h 5866"/>
                <a:gd name="T72" fmla="*/ 1364 w 2799"/>
                <a:gd name="T73" fmla="*/ 2282 h 5866"/>
                <a:gd name="T74" fmla="*/ 1169 w 2799"/>
                <a:gd name="T75" fmla="*/ 1937 h 5866"/>
                <a:gd name="T76" fmla="*/ 754 w 2799"/>
                <a:gd name="T77" fmla="*/ 1568 h 5866"/>
                <a:gd name="T78" fmla="*/ 1048 w 2799"/>
                <a:gd name="T79" fmla="*/ 1396 h 5866"/>
                <a:gd name="T80" fmla="*/ 927 w 2799"/>
                <a:gd name="T81" fmla="*/ 1102 h 5866"/>
                <a:gd name="T82" fmla="*/ 656 w 2799"/>
                <a:gd name="T83" fmla="*/ 1033 h 5866"/>
                <a:gd name="T84" fmla="*/ 334 w 2799"/>
                <a:gd name="T85" fmla="*/ 860 h 5866"/>
                <a:gd name="T86" fmla="*/ 139 w 2799"/>
                <a:gd name="T87" fmla="*/ 567 h 5866"/>
                <a:gd name="T88" fmla="*/ 0 w 2799"/>
                <a:gd name="T89" fmla="*/ 360 h 5866"/>
                <a:gd name="T90" fmla="*/ 104 w 2799"/>
                <a:gd name="T91" fmla="*/ 279 h 5866"/>
                <a:gd name="T92" fmla="*/ 397 w 2799"/>
                <a:gd name="T93" fmla="*/ 251 h 5866"/>
                <a:gd name="T94" fmla="*/ 731 w 2799"/>
                <a:gd name="T95" fmla="*/ 251 h 5866"/>
                <a:gd name="T96" fmla="*/ 990 w 2799"/>
                <a:gd name="T97" fmla="*/ 205 h 5866"/>
                <a:gd name="T98" fmla="*/ 1238 w 2799"/>
                <a:gd name="T99" fmla="*/ 0 h 5866"/>
                <a:gd name="T100" fmla="*/ 1291 w 2799"/>
                <a:gd name="T101" fmla="*/ 0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99" h="5866">
                  <a:moveTo>
                    <a:pt x="1291" y="0"/>
                  </a:moveTo>
                  <a:cubicBezTo>
                    <a:pt x="1293" y="1"/>
                    <a:pt x="1294" y="2"/>
                    <a:pt x="1295" y="3"/>
                  </a:cubicBezTo>
                  <a:cubicBezTo>
                    <a:pt x="1341" y="49"/>
                    <a:pt x="1376" y="141"/>
                    <a:pt x="1618" y="170"/>
                  </a:cubicBezTo>
                  <a:cubicBezTo>
                    <a:pt x="1865" y="205"/>
                    <a:pt x="1727" y="325"/>
                    <a:pt x="1727" y="400"/>
                  </a:cubicBezTo>
                  <a:cubicBezTo>
                    <a:pt x="1727" y="475"/>
                    <a:pt x="2003" y="676"/>
                    <a:pt x="2107" y="694"/>
                  </a:cubicBezTo>
                  <a:cubicBezTo>
                    <a:pt x="2130" y="694"/>
                    <a:pt x="2153" y="717"/>
                    <a:pt x="2187" y="757"/>
                  </a:cubicBezTo>
                  <a:cubicBezTo>
                    <a:pt x="2176" y="763"/>
                    <a:pt x="2164" y="768"/>
                    <a:pt x="2153" y="786"/>
                  </a:cubicBezTo>
                  <a:cubicBezTo>
                    <a:pt x="2095" y="872"/>
                    <a:pt x="1974" y="976"/>
                    <a:pt x="1853" y="981"/>
                  </a:cubicBezTo>
                  <a:cubicBezTo>
                    <a:pt x="1727" y="987"/>
                    <a:pt x="1698" y="1091"/>
                    <a:pt x="1704" y="1212"/>
                  </a:cubicBezTo>
                  <a:cubicBezTo>
                    <a:pt x="1710" y="1332"/>
                    <a:pt x="1456" y="1373"/>
                    <a:pt x="1428" y="1551"/>
                  </a:cubicBezTo>
                  <a:cubicBezTo>
                    <a:pt x="1399" y="1730"/>
                    <a:pt x="1410" y="1977"/>
                    <a:pt x="1525" y="2075"/>
                  </a:cubicBezTo>
                  <a:cubicBezTo>
                    <a:pt x="1641" y="2173"/>
                    <a:pt x="1618" y="2299"/>
                    <a:pt x="1698" y="2374"/>
                  </a:cubicBezTo>
                  <a:cubicBezTo>
                    <a:pt x="1779" y="2449"/>
                    <a:pt x="2222" y="2903"/>
                    <a:pt x="2320" y="2898"/>
                  </a:cubicBezTo>
                  <a:cubicBezTo>
                    <a:pt x="2418" y="2892"/>
                    <a:pt x="2682" y="3398"/>
                    <a:pt x="2688" y="3508"/>
                  </a:cubicBezTo>
                  <a:cubicBezTo>
                    <a:pt x="2692" y="3589"/>
                    <a:pt x="2783" y="3848"/>
                    <a:pt x="2798" y="4125"/>
                  </a:cubicBezTo>
                  <a:lnTo>
                    <a:pt x="2798" y="4263"/>
                  </a:lnTo>
                  <a:cubicBezTo>
                    <a:pt x="2795" y="4310"/>
                    <a:pt x="2789" y="4358"/>
                    <a:pt x="2780" y="4405"/>
                  </a:cubicBezTo>
                  <a:cubicBezTo>
                    <a:pt x="2705" y="4762"/>
                    <a:pt x="2671" y="4791"/>
                    <a:pt x="2475" y="4918"/>
                  </a:cubicBezTo>
                  <a:cubicBezTo>
                    <a:pt x="2279" y="5044"/>
                    <a:pt x="2084" y="5177"/>
                    <a:pt x="1951" y="5171"/>
                  </a:cubicBezTo>
                  <a:cubicBezTo>
                    <a:pt x="1813" y="5165"/>
                    <a:pt x="1750" y="5136"/>
                    <a:pt x="1710" y="5211"/>
                  </a:cubicBezTo>
                  <a:cubicBezTo>
                    <a:pt x="1669" y="5286"/>
                    <a:pt x="1698" y="5424"/>
                    <a:pt x="1606" y="5418"/>
                  </a:cubicBezTo>
                  <a:cubicBezTo>
                    <a:pt x="1514" y="5413"/>
                    <a:pt x="1600" y="5539"/>
                    <a:pt x="1514" y="5568"/>
                  </a:cubicBezTo>
                  <a:cubicBezTo>
                    <a:pt x="1428" y="5596"/>
                    <a:pt x="1215" y="5757"/>
                    <a:pt x="1163" y="5832"/>
                  </a:cubicBezTo>
                  <a:cubicBezTo>
                    <a:pt x="1150" y="5851"/>
                    <a:pt x="1132" y="5862"/>
                    <a:pt x="1113" y="5865"/>
                  </a:cubicBezTo>
                  <a:lnTo>
                    <a:pt x="1081" y="5865"/>
                  </a:lnTo>
                  <a:cubicBezTo>
                    <a:pt x="1028" y="5856"/>
                    <a:pt x="973" y="5796"/>
                    <a:pt x="973" y="5682"/>
                  </a:cubicBezTo>
                  <a:cubicBezTo>
                    <a:pt x="967" y="5499"/>
                    <a:pt x="1169" y="5401"/>
                    <a:pt x="1076" y="5343"/>
                  </a:cubicBezTo>
                  <a:cubicBezTo>
                    <a:pt x="1007" y="5297"/>
                    <a:pt x="950" y="5269"/>
                    <a:pt x="910" y="5211"/>
                  </a:cubicBezTo>
                  <a:cubicBezTo>
                    <a:pt x="1013" y="5159"/>
                    <a:pt x="1146" y="5085"/>
                    <a:pt x="1146" y="5027"/>
                  </a:cubicBezTo>
                  <a:cubicBezTo>
                    <a:pt x="1146" y="4929"/>
                    <a:pt x="1537" y="5125"/>
                    <a:pt x="1589" y="5027"/>
                  </a:cubicBezTo>
                  <a:cubicBezTo>
                    <a:pt x="1635" y="4929"/>
                    <a:pt x="1295" y="4607"/>
                    <a:pt x="1589" y="4682"/>
                  </a:cubicBezTo>
                  <a:cubicBezTo>
                    <a:pt x="1882" y="4757"/>
                    <a:pt x="1830" y="4584"/>
                    <a:pt x="1928" y="4463"/>
                  </a:cubicBezTo>
                  <a:cubicBezTo>
                    <a:pt x="2026" y="4342"/>
                    <a:pt x="2348" y="4244"/>
                    <a:pt x="2199" y="4020"/>
                  </a:cubicBezTo>
                  <a:cubicBezTo>
                    <a:pt x="2055" y="3801"/>
                    <a:pt x="2055" y="3531"/>
                    <a:pt x="2078" y="3387"/>
                  </a:cubicBezTo>
                  <a:cubicBezTo>
                    <a:pt x="2101" y="3237"/>
                    <a:pt x="2078" y="3065"/>
                    <a:pt x="2003" y="2990"/>
                  </a:cubicBezTo>
                  <a:cubicBezTo>
                    <a:pt x="1928" y="2921"/>
                    <a:pt x="1733" y="2846"/>
                    <a:pt x="1687" y="2696"/>
                  </a:cubicBezTo>
                  <a:cubicBezTo>
                    <a:pt x="1635" y="2552"/>
                    <a:pt x="1416" y="2403"/>
                    <a:pt x="1364" y="2282"/>
                  </a:cubicBezTo>
                  <a:cubicBezTo>
                    <a:pt x="1318" y="2161"/>
                    <a:pt x="1169" y="2034"/>
                    <a:pt x="1169" y="1937"/>
                  </a:cubicBezTo>
                  <a:cubicBezTo>
                    <a:pt x="1169" y="1839"/>
                    <a:pt x="702" y="1695"/>
                    <a:pt x="754" y="1568"/>
                  </a:cubicBezTo>
                  <a:cubicBezTo>
                    <a:pt x="800" y="1448"/>
                    <a:pt x="1048" y="1522"/>
                    <a:pt x="1048" y="1396"/>
                  </a:cubicBezTo>
                  <a:cubicBezTo>
                    <a:pt x="1048" y="1275"/>
                    <a:pt x="950" y="1275"/>
                    <a:pt x="927" y="1102"/>
                  </a:cubicBezTo>
                  <a:cubicBezTo>
                    <a:pt x="898" y="935"/>
                    <a:pt x="731" y="981"/>
                    <a:pt x="656" y="1033"/>
                  </a:cubicBezTo>
                  <a:cubicBezTo>
                    <a:pt x="582" y="1079"/>
                    <a:pt x="334" y="981"/>
                    <a:pt x="334" y="860"/>
                  </a:cubicBezTo>
                  <a:cubicBezTo>
                    <a:pt x="334" y="734"/>
                    <a:pt x="139" y="665"/>
                    <a:pt x="139" y="567"/>
                  </a:cubicBezTo>
                  <a:cubicBezTo>
                    <a:pt x="139" y="510"/>
                    <a:pt x="69" y="435"/>
                    <a:pt x="0" y="360"/>
                  </a:cubicBezTo>
                  <a:cubicBezTo>
                    <a:pt x="41" y="343"/>
                    <a:pt x="75" y="314"/>
                    <a:pt x="104" y="279"/>
                  </a:cubicBezTo>
                  <a:cubicBezTo>
                    <a:pt x="185" y="187"/>
                    <a:pt x="334" y="354"/>
                    <a:pt x="397" y="251"/>
                  </a:cubicBezTo>
                  <a:cubicBezTo>
                    <a:pt x="455" y="141"/>
                    <a:pt x="593" y="325"/>
                    <a:pt x="731" y="251"/>
                  </a:cubicBezTo>
                  <a:cubicBezTo>
                    <a:pt x="869" y="170"/>
                    <a:pt x="933" y="308"/>
                    <a:pt x="990" y="205"/>
                  </a:cubicBezTo>
                  <a:cubicBezTo>
                    <a:pt x="1037" y="123"/>
                    <a:pt x="1161" y="25"/>
                    <a:pt x="1238" y="0"/>
                  </a:cubicBezTo>
                  <a:lnTo>
                    <a:pt x="1291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60" name="Freeform 7"/>
            <p:cNvSpPr>
              <a:spLocks noChangeArrowheads="1"/>
            </p:cNvSpPr>
            <p:nvPr/>
          </p:nvSpPr>
          <p:spPr bwMode="auto">
            <a:xfrm>
              <a:off x="7820538" y="4029923"/>
              <a:ext cx="1920353" cy="2350498"/>
            </a:xfrm>
            <a:custGeom>
              <a:avLst/>
              <a:gdLst>
                <a:gd name="T0" fmla="*/ 2843 w 2844"/>
                <a:gd name="T1" fmla="*/ 3062 h 3483"/>
                <a:gd name="T2" fmla="*/ 2831 w 2844"/>
                <a:gd name="T3" fmla="*/ 3217 h 3483"/>
                <a:gd name="T4" fmla="*/ 2555 w 2844"/>
                <a:gd name="T5" fmla="*/ 3269 h 3483"/>
                <a:gd name="T6" fmla="*/ 2290 w 2844"/>
                <a:gd name="T7" fmla="*/ 3350 h 3483"/>
                <a:gd name="T8" fmla="*/ 2209 w 2844"/>
                <a:gd name="T9" fmla="*/ 3482 h 3483"/>
                <a:gd name="T10" fmla="*/ 2184 w 2844"/>
                <a:gd name="T11" fmla="*/ 3482 h 3483"/>
                <a:gd name="T12" fmla="*/ 2175 w 2844"/>
                <a:gd name="T13" fmla="*/ 3453 h 3483"/>
                <a:gd name="T14" fmla="*/ 2009 w 2844"/>
                <a:gd name="T15" fmla="*/ 3344 h 3483"/>
                <a:gd name="T16" fmla="*/ 2060 w 2844"/>
                <a:gd name="T17" fmla="*/ 2906 h 3483"/>
                <a:gd name="T18" fmla="*/ 1795 w 2844"/>
                <a:gd name="T19" fmla="*/ 2492 h 3483"/>
                <a:gd name="T20" fmla="*/ 1761 w 2844"/>
                <a:gd name="T21" fmla="*/ 2032 h 3483"/>
                <a:gd name="T22" fmla="*/ 1485 w 2844"/>
                <a:gd name="T23" fmla="*/ 1750 h 3483"/>
                <a:gd name="T24" fmla="*/ 1116 w 2844"/>
                <a:gd name="T25" fmla="*/ 1767 h 3483"/>
                <a:gd name="T26" fmla="*/ 869 w 2844"/>
                <a:gd name="T27" fmla="*/ 1830 h 3483"/>
                <a:gd name="T28" fmla="*/ 593 w 2844"/>
                <a:gd name="T29" fmla="*/ 1848 h 3483"/>
                <a:gd name="T30" fmla="*/ 242 w 2844"/>
                <a:gd name="T31" fmla="*/ 1980 h 3483"/>
                <a:gd name="T32" fmla="*/ 345 w 2844"/>
                <a:gd name="T33" fmla="*/ 1686 h 3483"/>
                <a:gd name="T34" fmla="*/ 374 w 2844"/>
                <a:gd name="T35" fmla="*/ 1272 h 3483"/>
                <a:gd name="T36" fmla="*/ 109 w 2844"/>
                <a:gd name="T37" fmla="*/ 1174 h 3483"/>
                <a:gd name="T38" fmla="*/ 81 w 2844"/>
                <a:gd name="T39" fmla="*/ 875 h 3483"/>
                <a:gd name="T40" fmla="*/ 0 w 2844"/>
                <a:gd name="T41" fmla="*/ 800 h 3483"/>
                <a:gd name="T42" fmla="*/ 138 w 2844"/>
                <a:gd name="T43" fmla="*/ 685 h 3483"/>
                <a:gd name="T44" fmla="*/ 334 w 2844"/>
                <a:gd name="T45" fmla="*/ 369 h 3483"/>
                <a:gd name="T46" fmla="*/ 535 w 2844"/>
                <a:gd name="T47" fmla="*/ 547 h 3483"/>
                <a:gd name="T48" fmla="*/ 552 w 2844"/>
                <a:gd name="T49" fmla="*/ 242 h 3483"/>
                <a:gd name="T50" fmla="*/ 610 w 2844"/>
                <a:gd name="T51" fmla="*/ 46 h 3483"/>
                <a:gd name="T52" fmla="*/ 765 w 2844"/>
                <a:gd name="T53" fmla="*/ 35 h 3483"/>
                <a:gd name="T54" fmla="*/ 904 w 2844"/>
                <a:gd name="T55" fmla="*/ 242 h 3483"/>
                <a:gd name="T56" fmla="*/ 1099 w 2844"/>
                <a:gd name="T57" fmla="*/ 535 h 3483"/>
                <a:gd name="T58" fmla="*/ 1421 w 2844"/>
                <a:gd name="T59" fmla="*/ 708 h 3483"/>
                <a:gd name="T60" fmla="*/ 1692 w 2844"/>
                <a:gd name="T61" fmla="*/ 777 h 3483"/>
                <a:gd name="T62" fmla="*/ 1813 w 2844"/>
                <a:gd name="T63" fmla="*/ 1071 h 3483"/>
                <a:gd name="T64" fmla="*/ 1519 w 2844"/>
                <a:gd name="T65" fmla="*/ 1243 h 3483"/>
                <a:gd name="T66" fmla="*/ 1934 w 2844"/>
                <a:gd name="T67" fmla="*/ 1612 h 3483"/>
                <a:gd name="T68" fmla="*/ 2129 w 2844"/>
                <a:gd name="T69" fmla="*/ 1957 h 3483"/>
                <a:gd name="T70" fmla="*/ 2452 w 2844"/>
                <a:gd name="T71" fmla="*/ 2371 h 3483"/>
                <a:gd name="T72" fmla="*/ 2768 w 2844"/>
                <a:gd name="T73" fmla="*/ 2665 h 3483"/>
                <a:gd name="T74" fmla="*/ 2843 w 2844"/>
                <a:gd name="T75" fmla="*/ 2840 h 3483"/>
                <a:gd name="T76" fmla="*/ 2843 w 2844"/>
                <a:gd name="T77" fmla="*/ 3062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4" h="3483">
                  <a:moveTo>
                    <a:pt x="2843" y="3062"/>
                  </a:moveTo>
                  <a:cubicBezTo>
                    <a:pt x="2837" y="3102"/>
                    <a:pt x="2831" y="3154"/>
                    <a:pt x="2831" y="3217"/>
                  </a:cubicBezTo>
                  <a:cubicBezTo>
                    <a:pt x="2734" y="3292"/>
                    <a:pt x="2618" y="3298"/>
                    <a:pt x="2555" y="3269"/>
                  </a:cubicBezTo>
                  <a:cubicBezTo>
                    <a:pt x="2475" y="3234"/>
                    <a:pt x="2290" y="3217"/>
                    <a:pt x="2290" y="3350"/>
                  </a:cubicBezTo>
                  <a:cubicBezTo>
                    <a:pt x="2290" y="3428"/>
                    <a:pt x="2243" y="3472"/>
                    <a:pt x="2209" y="3482"/>
                  </a:cubicBezTo>
                  <a:lnTo>
                    <a:pt x="2184" y="3482"/>
                  </a:lnTo>
                  <a:cubicBezTo>
                    <a:pt x="2175" y="3478"/>
                    <a:pt x="2171" y="3468"/>
                    <a:pt x="2175" y="3453"/>
                  </a:cubicBezTo>
                  <a:cubicBezTo>
                    <a:pt x="2187" y="3396"/>
                    <a:pt x="2089" y="3396"/>
                    <a:pt x="2009" y="3344"/>
                  </a:cubicBezTo>
                  <a:cubicBezTo>
                    <a:pt x="2141" y="3200"/>
                    <a:pt x="2049" y="3079"/>
                    <a:pt x="2060" y="2906"/>
                  </a:cubicBezTo>
                  <a:cubicBezTo>
                    <a:pt x="2078" y="2705"/>
                    <a:pt x="1911" y="2527"/>
                    <a:pt x="1795" y="2492"/>
                  </a:cubicBezTo>
                  <a:cubicBezTo>
                    <a:pt x="1680" y="2458"/>
                    <a:pt x="1876" y="2095"/>
                    <a:pt x="1761" y="2032"/>
                  </a:cubicBezTo>
                  <a:cubicBezTo>
                    <a:pt x="1646" y="1963"/>
                    <a:pt x="1565" y="1848"/>
                    <a:pt x="1485" y="1750"/>
                  </a:cubicBezTo>
                  <a:cubicBezTo>
                    <a:pt x="1398" y="1652"/>
                    <a:pt x="1151" y="1686"/>
                    <a:pt x="1116" y="1767"/>
                  </a:cubicBezTo>
                  <a:cubicBezTo>
                    <a:pt x="1088" y="1848"/>
                    <a:pt x="921" y="1900"/>
                    <a:pt x="869" y="1830"/>
                  </a:cubicBezTo>
                  <a:cubicBezTo>
                    <a:pt x="823" y="1767"/>
                    <a:pt x="725" y="1750"/>
                    <a:pt x="593" y="1848"/>
                  </a:cubicBezTo>
                  <a:cubicBezTo>
                    <a:pt x="460" y="1946"/>
                    <a:pt x="276" y="2130"/>
                    <a:pt x="242" y="1980"/>
                  </a:cubicBezTo>
                  <a:cubicBezTo>
                    <a:pt x="213" y="1830"/>
                    <a:pt x="345" y="1848"/>
                    <a:pt x="345" y="1686"/>
                  </a:cubicBezTo>
                  <a:cubicBezTo>
                    <a:pt x="345" y="1520"/>
                    <a:pt x="426" y="1439"/>
                    <a:pt x="374" y="1272"/>
                  </a:cubicBezTo>
                  <a:cubicBezTo>
                    <a:pt x="328" y="1105"/>
                    <a:pt x="161" y="1289"/>
                    <a:pt x="109" y="1174"/>
                  </a:cubicBezTo>
                  <a:cubicBezTo>
                    <a:pt x="63" y="1059"/>
                    <a:pt x="109" y="927"/>
                    <a:pt x="81" y="875"/>
                  </a:cubicBezTo>
                  <a:cubicBezTo>
                    <a:pt x="69" y="858"/>
                    <a:pt x="40" y="829"/>
                    <a:pt x="0" y="800"/>
                  </a:cubicBezTo>
                  <a:cubicBezTo>
                    <a:pt x="63" y="772"/>
                    <a:pt x="138" y="749"/>
                    <a:pt x="138" y="685"/>
                  </a:cubicBezTo>
                  <a:cubicBezTo>
                    <a:pt x="138" y="593"/>
                    <a:pt x="334" y="369"/>
                    <a:pt x="334" y="369"/>
                  </a:cubicBezTo>
                  <a:cubicBezTo>
                    <a:pt x="414" y="351"/>
                    <a:pt x="414" y="518"/>
                    <a:pt x="535" y="547"/>
                  </a:cubicBezTo>
                  <a:cubicBezTo>
                    <a:pt x="656" y="582"/>
                    <a:pt x="598" y="288"/>
                    <a:pt x="552" y="242"/>
                  </a:cubicBezTo>
                  <a:cubicBezTo>
                    <a:pt x="506" y="196"/>
                    <a:pt x="564" y="0"/>
                    <a:pt x="610" y="46"/>
                  </a:cubicBezTo>
                  <a:cubicBezTo>
                    <a:pt x="639" y="75"/>
                    <a:pt x="702" y="69"/>
                    <a:pt x="765" y="35"/>
                  </a:cubicBezTo>
                  <a:cubicBezTo>
                    <a:pt x="834" y="110"/>
                    <a:pt x="904" y="185"/>
                    <a:pt x="904" y="242"/>
                  </a:cubicBezTo>
                  <a:cubicBezTo>
                    <a:pt x="904" y="340"/>
                    <a:pt x="1099" y="409"/>
                    <a:pt x="1099" y="535"/>
                  </a:cubicBezTo>
                  <a:cubicBezTo>
                    <a:pt x="1099" y="656"/>
                    <a:pt x="1347" y="754"/>
                    <a:pt x="1421" y="708"/>
                  </a:cubicBezTo>
                  <a:cubicBezTo>
                    <a:pt x="1496" y="656"/>
                    <a:pt x="1663" y="610"/>
                    <a:pt x="1692" y="777"/>
                  </a:cubicBezTo>
                  <a:cubicBezTo>
                    <a:pt x="1715" y="950"/>
                    <a:pt x="1813" y="950"/>
                    <a:pt x="1813" y="1071"/>
                  </a:cubicBezTo>
                  <a:cubicBezTo>
                    <a:pt x="1813" y="1197"/>
                    <a:pt x="1565" y="1123"/>
                    <a:pt x="1519" y="1243"/>
                  </a:cubicBezTo>
                  <a:cubicBezTo>
                    <a:pt x="1467" y="1370"/>
                    <a:pt x="1934" y="1514"/>
                    <a:pt x="1934" y="1612"/>
                  </a:cubicBezTo>
                  <a:cubicBezTo>
                    <a:pt x="1934" y="1709"/>
                    <a:pt x="2083" y="1836"/>
                    <a:pt x="2129" y="1957"/>
                  </a:cubicBezTo>
                  <a:cubicBezTo>
                    <a:pt x="2181" y="2078"/>
                    <a:pt x="2400" y="2227"/>
                    <a:pt x="2452" y="2371"/>
                  </a:cubicBezTo>
                  <a:cubicBezTo>
                    <a:pt x="2498" y="2521"/>
                    <a:pt x="2693" y="2596"/>
                    <a:pt x="2768" y="2665"/>
                  </a:cubicBezTo>
                  <a:cubicBezTo>
                    <a:pt x="2806" y="2703"/>
                    <a:pt x="2831" y="2767"/>
                    <a:pt x="2843" y="2840"/>
                  </a:cubicBezTo>
                  <a:lnTo>
                    <a:pt x="2843" y="306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61" name="Freeform 9"/>
            <p:cNvSpPr>
              <a:spLocks noChangeArrowheads="1"/>
            </p:cNvSpPr>
            <p:nvPr/>
          </p:nvSpPr>
          <p:spPr bwMode="auto">
            <a:xfrm>
              <a:off x="7153625" y="4571429"/>
              <a:ext cx="2072195" cy="3951216"/>
            </a:xfrm>
            <a:custGeom>
              <a:avLst/>
              <a:gdLst>
                <a:gd name="T0" fmla="*/ 3070 w 3071"/>
                <a:gd name="T1" fmla="*/ 2390 h 5857"/>
                <a:gd name="T2" fmla="*/ 2999 w 3071"/>
                <a:gd name="T3" fmla="*/ 2544 h 5857"/>
                <a:gd name="T4" fmla="*/ 2952 w 3071"/>
                <a:gd name="T5" fmla="*/ 2504 h 5857"/>
                <a:gd name="T6" fmla="*/ 2423 w 3071"/>
                <a:gd name="T7" fmla="*/ 2486 h 5857"/>
                <a:gd name="T8" fmla="*/ 1894 w 3071"/>
                <a:gd name="T9" fmla="*/ 2751 h 5857"/>
                <a:gd name="T10" fmla="*/ 1911 w 3071"/>
                <a:gd name="T11" fmla="*/ 3096 h 5857"/>
                <a:gd name="T12" fmla="*/ 1963 w 3071"/>
                <a:gd name="T13" fmla="*/ 3396 h 5857"/>
                <a:gd name="T14" fmla="*/ 1957 w 3071"/>
                <a:gd name="T15" fmla="*/ 3407 h 5857"/>
                <a:gd name="T16" fmla="*/ 1928 w 3071"/>
                <a:gd name="T17" fmla="*/ 3396 h 5857"/>
                <a:gd name="T18" fmla="*/ 1519 w 3071"/>
                <a:gd name="T19" fmla="*/ 3177 h 5857"/>
                <a:gd name="T20" fmla="*/ 1226 w 3071"/>
                <a:gd name="T21" fmla="*/ 2941 h 5857"/>
                <a:gd name="T22" fmla="*/ 898 w 3071"/>
                <a:gd name="T23" fmla="*/ 3039 h 5857"/>
                <a:gd name="T24" fmla="*/ 691 w 3071"/>
                <a:gd name="T25" fmla="*/ 3827 h 5857"/>
                <a:gd name="T26" fmla="*/ 645 w 3071"/>
                <a:gd name="T27" fmla="*/ 4449 h 5857"/>
                <a:gd name="T28" fmla="*/ 886 w 3071"/>
                <a:gd name="T29" fmla="*/ 4626 h 5857"/>
                <a:gd name="T30" fmla="*/ 1030 w 3071"/>
                <a:gd name="T31" fmla="*/ 4989 h 5857"/>
                <a:gd name="T32" fmla="*/ 1301 w 3071"/>
                <a:gd name="T33" fmla="*/ 5432 h 5857"/>
                <a:gd name="T34" fmla="*/ 1744 w 3071"/>
                <a:gd name="T35" fmla="*/ 5691 h 5857"/>
                <a:gd name="T36" fmla="*/ 1629 w 3071"/>
                <a:gd name="T37" fmla="*/ 5846 h 5857"/>
                <a:gd name="T38" fmla="*/ 1503 w 3071"/>
                <a:gd name="T39" fmla="*/ 5856 h 5857"/>
                <a:gd name="T40" fmla="*/ 1444 w 3071"/>
                <a:gd name="T41" fmla="*/ 5856 h 5857"/>
                <a:gd name="T42" fmla="*/ 1324 w 3071"/>
                <a:gd name="T43" fmla="*/ 5806 h 5857"/>
                <a:gd name="T44" fmla="*/ 1134 w 3071"/>
                <a:gd name="T45" fmla="*/ 5581 h 5857"/>
                <a:gd name="T46" fmla="*/ 909 w 3071"/>
                <a:gd name="T47" fmla="*/ 5564 h 5857"/>
                <a:gd name="T48" fmla="*/ 789 w 3071"/>
                <a:gd name="T49" fmla="*/ 5374 h 5857"/>
                <a:gd name="T50" fmla="*/ 282 w 3071"/>
                <a:gd name="T51" fmla="*/ 4874 h 5857"/>
                <a:gd name="T52" fmla="*/ 259 w 3071"/>
                <a:gd name="T53" fmla="*/ 4534 h 5857"/>
                <a:gd name="T54" fmla="*/ 368 w 3071"/>
                <a:gd name="T55" fmla="*/ 3965 h 5857"/>
                <a:gd name="T56" fmla="*/ 702 w 3071"/>
                <a:gd name="T57" fmla="*/ 3326 h 5857"/>
                <a:gd name="T58" fmla="*/ 576 w 3071"/>
                <a:gd name="T59" fmla="*/ 3033 h 5857"/>
                <a:gd name="T60" fmla="*/ 426 w 3071"/>
                <a:gd name="T61" fmla="*/ 2561 h 5857"/>
                <a:gd name="T62" fmla="*/ 288 w 3071"/>
                <a:gd name="T63" fmla="*/ 2147 h 5857"/>
                <a:gd name="T64" fmla="*/ 351 w 3071"/>
                <a:gd name="T65" fmla="*/ 1876 h 5857"/>
                <a:gd name="T66" fmla="*/ 363 w 3071"/>
                <a:gd name="T67" fmla="*/ 1692 h 5857"/>
                <a:gd name="T68" fmla="*/ 288 w 3071"/>
                <a:gd name="T69" fmla="*/ 1433 h 5857"/>
                <a:gd name="T70" fmla="*/ 0 w 3071"/>
                <a:gd name="T71" fmla="*/ 1076 h 5857"/>
                <a:gd name="T72" fmla="*/ 75 w 3071"/>
                <a:gd name="T73" fmla="*/ 466 h 5857"/>
                <a:gd name="T74" fmla="*/ 288 w 3071"/>
                <a:gd name="T75" fmla="*/ 346 h 5857"/>
                <a:gd name="T76" fmla="*/ 576 w 3071"/>
                <a:gd name="T77" fmla="*/ 254 h 5857"/>
                <a:gd name="T78" fmla="*/ 927 w 3071"/>
                <a:gd name="T79" fmla="*/ 58 h 5857"/>
                <a:gd name="T80" fmla="*/ 990 w 3071"/>
                <a:gd name="T81" fmla="*/ 0 h 5857"/>
                <a:gd name="T82" fmla="*/ 1071 w 3071"/>
                <a:gd name="T83" fmla="*/ 75 h 5857"/>
                <a:gd name="T84" fmla="*/ 1099 w 3071"/>
                <a:gd name="T85" fmla="*/ 374 h 5857"/>
                <a:gd name="T86" fmla="*/ 1364 w 3071"/>
                <a:gd name="T87" fmla="*/ 472 h 5857"/>
                <a:gd name="T88" fmla="*/ 1335 w 3071"/>
                <a:gd name="T89" fmla="*/ 886 h 5857"/>
                <a:gd name="T90" fmla="*/ 1232 w 3071"/>
                <a:gd name="T91" fmla="*/ 1180 h 5857"/>
                <a:gd name="T92" fmla="*/ 1583 w 3071"/>
                <a:gd name="T93" fmla="*/ 1048 h 5857"/>
                <a:gd name="T94" fmla="*/ 1859 w 3071"/>
                <a:gd name="T95" fmla="*/ 1030 h 5857"/>
                <a:gd name="T96" fmla="*/ 2106 w 3071"/>
                <a:gd name="T97" fmla="*/ 967 h 5857"/>
                <a:gd name="T98" fmla="*/ 2475 w 3071"/>
                <a:gd name="T99" fmla="*/ 950 h 5857"/>
                <a:gd name="T100" fmla="*/ 2751 w 3071"/>
                <a:gd name="T101" fmla="*/ 1232 h 5857"/>
                <a:gd name="T102" fmla="*/ 2785 w 3071"/>
                <a:gd name="T103" fmla="*/ 1692 h 5857"/>
                <a:gd name="T104" fmla="*/ 3050 w 3071"/>
                <a:gd name="T105" fmla="*/ 2106 h 5857"/>
                <a:gd name="T106" fmla="*/ 3070 w 3071"/>
                <a:gd name="T107" fmla="*/ 2337 h 5857"/>
                <a:gd name="T108" fmla="*/ 3070 w 3071"/>
                <a:gd name="T109" fmla="*/ 2390 h 5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71" h="5857">
                  <a:moveTo>
                    <a:pt x="3070" y="2390"/>
                  </a:moveTo>
                  <a:cubicBezTo>
                    <a:pt x="3066" y="2441"/>
                    <a:pt x="3047" y="2491"/>
                    <a:pt x="2999" y="2544"/>
                  </a:cubicBezTo>
                  <a:cubicBezTo>
                    <a:pt x="2981" y="2532"/>
                    <a:pt x="2964" y="2521"/>
                    <a:pt x="2952" y="2504"/>
                  </a:cubicBezTo>
                  <a:cubicBezTo>
                    <a:pt x="2866" y="2406"/>
                    <a:pt x="2573" y="2538"/>
                    <a:pt x="2423" y="2486"/>
                  </a:cubicBezTo>
                  <a:cubicBezTo>
                    <a:pt x="2273" y="2434"/>
                    <a:pt x="2043" y="2567"/>
                    <a:pt x="1894" y="2751"/>
                  </a:cubicBezTo>
                  <a:cubicBezTo>
                    <a:pt x="1744" y="2929"/>
                    <a:pt x="1911" y="2929"/>
                    <a:pt x="1911" y="3096"/>
                  </a:cubicBezTo>
                  <a:cubicBezTo>
                    <a:pt x="1911" y="3263"/>
                    <a:pt x="2009" y="3263"/>
                    <a:pt x="1963" y="3396"/>
                  </a:cubicBezTo>
                  <a:cubicBezTo>
                    <a:pt x="1957" y="3396"/>
                    <a:pt x="1957" y="3401"/>
                    <a:pt x="1957" y="3407"/>
                  </a:cubicBezTo>
                  <a:cubicBezTo>
                    <a:pt x="1945" y="3401"/>
                    <a:pt x="1940" y="3396"/>
                    <a:pt x="1928" y="3396"/>
                  </a:cubicBezTo>
                  <a:cubicBezTo>
                    <a:pt x="1744" y="3344"/>
                    <a:pt x="1744" y="3165"/>
                    <a:pt x="1519" y="3177"/>
                  </a:cubicBezTo>
                  <a:cubicBezTo>
                    <a:pt x="1289" y="3188"/>
                    <a:pt x="1272" y="3108"/>
                    <a:pt x="1226" y="2941"/>
                  </a:cubicBezTo>
                  <a:cubicBezTo>
                    <a:pt x="1180" y="2774"/>
                    <a:pt x="817" y="2889"/>
                    <a:pt x="898" y="3039"/>
                  </a:cubicBezTo>
                  <a:cubicBezTo>
                    <a:pt x="978" y="3188"/>
                    <a:pt x="708" y="3660"/>
                    <a:pt x="691" y="3827"/>
                  </a:cubicBezTo>
                  <a:cubicBezTo>
                    <a:pt x="673" y="3994"/>
                    <a:pt x="512" y="4385"/>
                    <a:pt x="645" y="4449"/>
                  </a:cubicBezTo>
                  <a:cubicBezTo>
                    <a:pt x="771" y="4511"/>
                    <a:pt x="886" y="4517"/>
                    <a:pt x="886" y="4626"/>
                  </a:cubicBezTo>
                  <a:cubicBezTo>
                    <a:pt x="886" y="4741"/>
                    <a:pt x="1048" y="4856"/>
                    <a:pt x="1030" y="4989"/>
                  </a:cubicBezTo>
                  <a:cubicBezTo>
                    <a:pt x="1013" y="5121"/>
                    <a:pt x="1105" y="5414"/>
                    <a:pt x="1301" y="5432"/>
                  </a:cubicBezTo>
                  <a:cubicBezTo>
                    <a:pt x="1468" y="5443"/>
                    <a:pt x="1669" y="5581"/>
                    <a:pt x="1744" y="5691"/>
                  </a:cubicBezTo>
                  <a:cubicBezTo>
                    <a:pt x="1617" y="5731"/>
                    <a:pt x="1663" y="5840"/>
                    <a:pt x="1629" y="5846"/>
                  </a:cubicBezTo>
                  <a:cubicBezTo>
                    <a:pt x="1608" y="5849"/>
                    <a:pt x="1557" y="5855"/>
                    <a:pt x="1503" y="5856"/>
                  </a:cubicBezTo>
                  <a:lnTo>
                    <a:pt x="1444" y="5856"/>
                  </a:lnTo>
                  <a:cubicBezTo>
                    <a:pt x="1380" y="5854"/>
                    <a:pt x="1324" y="5842"/>
                    <a:pt x="1324" y="5806"/>
                  </a:cubicBezTo>
                  <a:cubicBezTo>
                    <a:pt x="1324" y="5731"/>
                    <a:pt x="1283" y="5610"/>
                    <a:pt x="1134" y="5581"/>
                  </a:cubicBezTo>
                  <a:cubicBezTo>
                    <a:pt x="1053" y="5564"/>
                    <a:pt x="978" y="5558"/>
                    <a:pt x="909" y="5564"/>
                  </a:cubicBezTo>
                  <a:cubicBezTo>
                    <a:pt x="875" y="5501"/>
                    <a:pt x="840" y="5432"/>
                    <a:pt x="789" y="5374"/>
                  </a:cubicBezTo>
                  <a:cubicBezTo>
                    <a:pt x="593" y="5121"/>
                    <a:pt x="386" y="4885"/>
                    <a:pt x="282" y="4874"/>
                  </a:cubicBezTo>
                  <a:cubicBezTo>
                    <a:pt x="178" y="4862"/>
                    <a:pt x="213" y="4707"/>
                    <a:pt x="259" y="4534"/>
                  </a:cubicBezTo>
                  <a:cubicBezTo>
                    <a:pt x="294" y="4391"/>
                    <a:pt x="334" y="4126"/>
                    <a:pt x="368" y="3965"/>
                  </a:cubicBezTo>
                  <a:cubicBezTo>
                    <a:pt x="518" y="3988"/>
                    <a:pt x="702" y="3326"/>
                    <a:pt x="702" y="3326"/>
                  </a:cubicBezTo>
                  <a:cubicBezTo>
                    <a:pt x="702" y="3171"/>
                    <a:pt x="576" y="3160"/>
                    <a:pt x="576" y="3033"/>
                  </a:cubicBezTo>
                  <a:cubicBezTo>
                    <a:pt x="576" y="2912"/>
                    <a:pt x="576" y="2699"/>
                    <a:pt x="426" y="2561"/>
                  </a:cubicBezTo>
                  <a:cubicBezTo>
                    <a:pt x="271" y="2423"/>
                    <a:pt x="196" y="2227"/>
                    <a:pt x="288" y="2147"/>
                  </a:cubicBezTo>
                  <a:cubicBezTo>
                    <a:pt x="380" y="2072"/>
                    <a:pt x="305" y="1859"/>
                    <a:pt x="351" y="1876"/>
                  </a:cubicBezTo>
                  <a:cubicBezTo>
                    <a:pt x="397" y="1888"/>
                    <a:pt x="455" y="1738"/>
                    <a:pt x="363" y="1692"/>
                  </a:cubicBezTo>
                  <a:cubicBezTo>
                    <a:pt x="271" y="1646"/>
                    <a:pt x="363" y="1462"/>
                    <a:pt x="288" y="1433"/>
                  </a:cubicBezTo>
                  <a:cubicBezTo>
                    <a:pt x="213" y="1399"/>
                    <a:pt x="0" y="1157"/>
                    <a:pt x="0" y="1076"/>
                  </a:cubicBezTo>
                  <a:cubicBezTo>
                    <a:pt x="0" y="1002"/>
                    <a:pt x="58" y="576"/>
                    <a:pt x="75" y="466"/>
                  </a:cubicBezTo>
                  <a:cubicBezTo>
                    <a:pt x="86" y="363"/>
                    <a:pt x="242" y="346"/>
                    <a:pt x="288" y="346"/>
                  </a:cubicBezTo>
                  <a:cubicBezTo>
                    <a:pt x="334" y="346"/>
                    <a:pt x="518" y="363"/>
                    <a:pt x="576" y="254"/>
                  </a:cubicBezTo>
                  <a:cubicBezTo>
                    <a:pt x="639" y="150"/>
                    <a:pt x="898" y="133"/>
                    <a:pt x="927" y="58"/>
                  </a:cubicBezTo>
                  <a:cubicBezTo>
                    <a:pt x="938" y="29"/>
                    <a:pt x="961" y="12"/>
                    <a:pt x="990" y="0"/>
                  </a:cubicBezTo>
                  <a:cubicBezTo>
                    <a:pt x="1030" y="29"/>
                    <a:pt x="1059" y="58"/>
                    <a:pt x="1071" y="75"/>
                  </a:cubicBezTo>
                  <a:cubicBezTo>
                    <a:pt x="1099" y="127"/>
                    <a:pt x="1053" y="259"/>
                    <a:pt x="1099" y="374"/>
                  </a:cubicBezTo>
                  <a:cubicBezTo>
                    <a:pt x="1151" y="489"/>
                    <a:pt x="1318" y="305"/>
                    <a:pt x="1364" y="472"/>
                  </a:cubicBezTo>
                  <a:cubicBezTo>
                    <a:pt x="1416" y="639"/>
                    <a:pt x="1335" y="720"/>
                    <a:pt x="1335" y="886"/>
                  </a:cubicBezTo>
                  <a:cubicBezTo>
                    <a:pt x="1335" y="1048"/>
                    <a:pt x="1203" y="1030"/>
                    <a:pt x="1232" y="1180"/>
                  </a:cubicBezTo>
                  <a:cubicBezTo>
                    <a:pt x="1266" y="1330"/>
                    <a:pt x="1450" y="1146"/>
                    <a:pt x="1583" y="1048"/>
                  </a:cubicBezTo>
                  <a:cubicBezTo>
                    <a:pt x="1715" y="950"/>
                    <a:pt x="1813" y="967"/>
                    <a:pt x="1859" y="1030"/>
                  </a:cubicBezTo>
                  <a:cubicBezTo>
                    <a:pt x="1911" y="1100"/>
                    <a:pt x="2078" y="1048"/>
                    <a:pt x="2106" y="967"/>
                  </a:cubicBezTo>
                  <a:cubicBezTo>
                    <a:pt x="2141" y="886"/>
                    <a:pt x="2388" y="852"/>
                    <a:pt x="2475" y="950"/>
                  </a:cubicBezTo>
                  <a:cubicBezTo>
                    <a:pt x="2555" y="1048"/>
                    <a:pt x="2636" y="1163"/>
                    <a:pt x="2751" y="1232"/>
                  </a:cubicBezTo>
                  <a:cubicBezTo>
                    <a:pt x="2866" y="1295"/>
                    <a:pt x="2670" y="1658"/>
                    <a:pt x="2785" y="1692"/>
                  </a:cubicBezTo>
                  <a:cubicBezTo>
                    <a:pt x="2901" y="1727"/>
                    <a:pt x="3068" y="1905"/>
                    <a:pt x="3050" y="2106"/>
                  </a:cubicBezTo>
                  <a:cubicBezTo>
                    <a:pt x="3044" y="2193"/>
                    <a:pt x="3065" y="2267"/>
                    <a:pt x="3070" y="2337"/>
                  </a:cubicBezTo>
                  <a:lnTo>
                    <a:pt x="3070" y="2390"/>
                  </a:lnTo>
                </a:path>
              </a:pathLst>
            </a:custGeom>
            <a:solidFill>
              <a:srgbClr val="4472C4"/>
            </a:solidFill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 dirty="0"/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12968277" y="5142689"/>
              <a:ext cx="1601783" cy="2344546"/>
            </a:xfrm>
            <a:custGeom>
              <a:avLst/>
              <a:gdLst>
                <a:gd name="T0" fmla="*/ 442 w 2372"/>
                <a:gd name="T1" fmla="*/ 0 h 3473"/>
                <a:gd name="T2" fmla="*/ 863 w 2372"/>
                <a:gd name="T3" fmla="*/ 71 h 3473"/>
                <a:gd name="T4" fmla="*/ 927 w 2372"/>
                <a:gd name="T5" fmla="*/ 209 h 3473"/>
                <a:gd name="T6" fmla="*/ 956 w 2372"/>
                <a:gd name="T7" fmla="*/ 836 h 3473"/>
                <a:gd name="T8" fmla="*/ 691 w 2372"/>
                <a:gd name="T9" fmla="*/ 1389 h 3473"/>
                <a:gd name="T10" fmla="*/ 886 w 2372"/>
                <a:gd name="T11" fmla="*/ 1746 h 3473"/>
                <a:gd name="T12" fmla="*/ 1422 w 2372"/>
                <a:gd name="T13" fmla="*/ 1832 h 3473"/>
                <a:gd name="T14" fmla="*/ 1686 w 2372"/>
                <a:gd name="T15" fmla="*/ 2177 h 3473"/>
                <a:gd name="T16" fmla="*/ 2118 w 2372"/>
                <a:gd name="T17" fmla="*/ 2488 h 3473"/>
                <a:gd name="T18" fmla="*/ 2222 w 2372"/>
                <a:gd name="T19" fmla="*/ 2954 h 3473"/>
                <a:gd name="T20" fmla="*/ 2049 w 2372"/>
                <a:gd name="T21" fmla="*/ 3184 h 3473"/>
                <a:gd name="T22" fmla="*/ 1922 w 2372"/>
                <a:gd name="T23" fmla="*/ 3288 h 3473"/>
                <a:gd name="T24" fmla="*/ 1733 w 2372"/>
                <a:gd name="T25" fmla="*/ 2805 h 3473"/>
                <a:gd name="T26" fmla="*/ 1571 w 2372"/>
                <a:gd name="T27" fmla="*/ 2638 h 3473"/>
                <a:gd name="T28" fmla="*/ 1456 w 2372"/>
                <a:gd name="T29" fmla="*/ 2292 h 3473"/>
                <a:gd name="T30" fmla="*/ 984 w 2372"/>
                <a:gd name="T31" fmla="*/ 1947 h 3473"/>
                <a:gd name="T32" fmla="*/ 633 w 2372"/>
                <a:gd name="T33" fmla="*/ 1832 h 3473"/>
                <a:gd name="T34" fmla="*/ 242 w 2372"/>
                <a:gd name="T35" fmla="*/ 1711 h 3473"/>
                <a:gd name="T36" fmla="*/ 138 w 2372"/>
                <a:gd name="T37" fmla="*/ 1412 h 3473"/>
                <a:gd name="T38" fmla="*/ 35 w 2372"/>
                <a:gd name="T39" fmla="*/ 882 h 3473"/>
                <a:gd name="T40" fmla="*/ 219 w 2372"/>
                <a:gd name="T41" fmla="*/ 928 h 3473"/>
                <a:gd name="T42" fmla="*/ 300 w 2372"/>
                <a:gd name="T43" fmla="*/ 25 h 3473"/>
                <a:gd name="T44" fmla="*/ 384 w 2372"/>
                <a:gd name="T45" fmla="*/ 0 h 3473"/>
                <a:gd name="T46" fmla="*/ 442 w 2372"/>
                <a:gd name="T47" fmla="*/ 0 h 3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2" h="3473">
                  <a:moveTo>
                    <a:pt x="442" y="0"/>
                  </a:moveTo>
                  <a:cubicBezTo>
                    <a:pt x="602" y="11"/>
                    <a:pt x="804" y="105"/>
                    <a:pt x="863" y="71"/>
                  </a:cubicBezTo>
                  <a:cubicBezTo>
                    <a:pt x="944" y="25"/>
                    <a:pt x="956" y="71"/>
                    <a:pt x="927" y="209"/>
                  </a:cubicBezTo>
                  <a:cubicBezTo>
                    <a:pt x="910" y="347"/>
                    <a:pt x="1111" y="658"/>
                    <a:pt x="956" y="836"/>
                  </a:cubicBezTo>
                  <a:cubicBezTo>
                    <a:pt x="794" y="1021"/>
                    <a:pt x="553" y="1239"/>
                    <a:pt x="691" y="1389"/>
                  </a:cubicBezTo>
                  <a:cubicBezTo>
                    <a:pt x="829" y="1539"/>
                    <a:pt x="691" y="1855"/>
                    <a:pt x="886" y="1746"/>
                  </a:cubicBezTo>
                  <a:cubicBezTo>
                    <a:pt x="1076" y="1631"/>
                    <a:pt x="1410" y="1734"/>
                    <a:pt x="1422" y="1832"/>
                  </a:cubicBezTo>
                  <a:cubicBezTo>
                    <a:pt x="1433" y="1936"/>
                    <a:pt x="1686" y="1993"/>
                    <a:pt x="1686" y="2177"/>
                  </a:cubicBezTo>
                  <a:cubicBezTo>
                    <a:pt x="1686" y="2361"/>
                    <a:pt x="2026" y="2292"/>
                    <a:pt x="2118" y="2488"/>
                  </a:cubicBezTo>
                  <a:cubicBezTo>
                    <a:pt x="2210" y="2684"/>
                    <a:pt x="2371" y="2851"/>
                    <a:pt x="2222" y="2954"/>
                  </a:cubicBezTo>
                  <a:cubicBezTo>
                    <a:pt x="2072" y="3058"/>
                    <a:pt x="2026" y="3046"/>
                    <a:pt x="2049" y="3184"/>
                  </a:cubicBezTo>
                  <a:cubicBezTo>
                    <a:pt x="2072" y="3322"/>
                    <a:pt x="1957" y="3472"/>
                    <a:pt x="1922" y="3288"/>
                  </a:cubicBezTo>
                  <a:cubicBezTo>
                    <a:pt x="1894" y="3104"/>
                    <a:pt x="1629" y="2954"/>
                    <a:pt x="1733" y="2805"/>
                  </a:cubicBezTo>
                  <a:cubicBezTo>
                    <a:pt x="1836" y="2661"/>
                    <a:pt x="1675" y="2546"/>
                    <a:pt x="1571" y="2638"/>
                  </a:cubicBezTo>
                  <a:cubicBezTo>
                    <a:pt x="1468" y="2730"/>
                    <a:pt x="1410" y="2396"/>
                    <a:pt x="1456" y="2292"/>
                  </a:cubicBezTo>
                  <a:cubicBezTo>
                    <a:pt x="1502" y="2189"/>
                    <a:pt x="1203" y="1913"/>
                    <a:pt x="984" y="1947"/>
                  </a:cubicBezTo>
                  <a:cubicBezTo>
                    <a:pt x="771" y="1982"/>
                    <a:pt x="852" y="1757"/>
                    <a:pt x="633" y="1832"/>
                  </a:cubicBezTo>
                  <a:cubicBezTo>
                    <a:pt x="415" y="1913"/>
                    <a:pt x="184" y="1890"/>
                    <a:pt x="242" y="1711"/>
                  </a:cubicBezTo>
                  <a:cubicBezTo>
                    <a:pt x="300" y="1527"/>
                    <a:pt x="231" y="1412"/>
                    <a:pt x="138" y="1412"/>
                  </a:cubicBezTo>
                  <a:cubicBezTo>
                    <a:pt x="46" y="1412"/>
                    <a:pt x="0" y="986"/>
                    <a:pt x="35" y="882"/>
                  </a:cubicBezTo>
                  <a:cubicBezTo>
                    <a:pt x="63" y="808"/>
                    <a:pt x="150" y="986"/>
                    <a:pt x="219" y="928"/>
                  </a:cubicBezTo>
                  <a:cubicBezTo>
                    <a:pt x="288" y="871"/>
                    <a:pt x="150" y="117"/>
                    <a:pt x="300" y="25"/>
                  </a:cubicBezTo>
                  <a:cubicBezTo>
                    <a:pt x="324" y="10"/>
                    <a:pt x="353" y="2"/>
                    <a:pt x="384" y="0"/>
                  </a:cubicBezTo>
                  <a:lnTo>
                    <a:pt x="442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13126075" y="6448853"/>
              <a:ext cx="434685" cy="413568"/>
            </a:xfrm>
            <a:custGeom>
              <a:avLst/>
              <a:gdLst>
                <a:gd name="T0" fmla="*/ 23 w 645"/>
                <a:gd name="T1" fmla="*/ 115 h 611"/>
                <a:gd name="T2" fmla="*/ 391 w 645"/>
                <a:gd name="T3" fmla="*/ 529 h 611"/>
                <a:gd name="T4" fmla="*/ 23 w 645"/>
                <a:gd name="T5" fmla="*/ 115 h 611"/>
                <a:gd name="T6" fmla="*/ 23 w 645"/>
                <a:gd name="T7" fmla="*/ 115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5" h="611">
                  <a:moveTo>
                    <a:pt x="23" y="115"/>
                  </a:moveTo>
                  <a:cubicBezTo>
                    <a:pt x="0" y="0"/>
                    <a:pt x="644" y="448"/>
                    <a:pt x="391" y="529"/>
                  </a:cubicBezTo>
                  <a:cubicBezTo>
                    <a:pt x="138" y="610"/>
                    <a:pt x="57" y="276"/>
                    <a:pt x="23" y="115"/>
                  </a:cubicBezTo>
                  <a:lnTo>
                    <a:pt x="23" y="1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13444643" y="6901101"/>
              <a:ext cx="643095" cy="815236"/>
            </a:xfrm>
            <a:custGeom>
              <a:avLst/>
              <a:gdLst>
                <a:gd name="T0" fmla="*/ 196 w 951"/>
                <a:gd name="T1" fmla="*/ 558 h 1209"/>
                <a:gd name="T2" fmla="*/ 173 w 951"/>
                <a:gd name="T3" fmla="*/ 35 h 1209"/>
                <a:gd name="T4" fmla="*/ 754 w 951"/>
                <a:gd name="T5" fmla="*/ 489 h 1209"/>
                <a:gd name="T6" fmla="*/ 904 w 951"/>
                <a:gd name="T7" fmla="*/ 558 h 1209"/>
                <a:gd name="T8" fmla="*/ 489 w 951"/>
                <a:gd name="T9" fmla="*/ 1173 h 1209"/>
                <a:gd name="T10" fmla="*/ 432 w 951"/>
                <a:gd name="T11" fmla="*/ 754 h 1209"/>
                <a:gd name="T12" fmla="*/ 397 w 951"/>
                <a:gd name="T13" fmla="*/ 443 h 1209"/>
                <a:gd name="T14" fmla="*/ 196 w 951"/>
                <a:gd name="T15" fmla="*/ 558 h 1209"/>
                <a:gd name="T16" fmla="*/ 196 w 951"/>
                <a:gd name="T17" fmla="*/ 558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" h="1209">
                  <a:moveTo>
                    <a:pt x="196" y="558"/>
                  </a:moveTo>
                  <a:cubicBezTo>
                    <a:pt x="58" y="587"/>
                    <a:pt x="0" y="69"/>
                    <a:pt x="173" y="35"/>
                  </a:cubicBezTo>
                  <a:cubicBezTo>
                    <a:pt x="340" y="0"/>
                    <a:pt x="789" y="351"/>
                    <a:pt x="754" y="489"/>
                  </a:cubicBezTo>
                  <a:cubicBezTo>
                    <a:pt x="720" y="627"/>
                    <a:pt x="858" y="455"/>
                    <a:pt x="904" y="558"/>
                  </a:cubicBezTo>
                  <a:cubicBezTo>
                    <a:pt x="950" y="662"/>
                    <a:pt x="651" y="1208"/>
                    <a:pt x="489" y="1173"/>
                  </a:cubicBezTo>
                  <a:cubicBezTo>
                    <a:pt x="328" y="1139"/>
                    <a:pt x="328" y="858"/>
                    <a:pt x="432" y="754"/>
                  </a:cubicBezTo>
                  <a:cubicBezTo>
                    <a:pt x="535" y="650"/>
                    <a:pt x="409" y="328"/>
                    <a:pt x="397" y="443"/>
                  </a:cubicBezTo>
                  <a:cubicBezTo>
                    <a:pt x="386" y="558"/>
                    <a:pt x="254" y="547"/>
                    <a:pt x="196" y="558"/>
                  </a:cubicBezTo>
                  <a:lnTo>
                    <a:pt x="196" y="55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12328160" y="7043916"/>
              <a:ext cx="613323" cy="895569"/>
            </a:xfrm>
            <a:custGeom>
              <a:avLst/>
              <a:gdLst>
                <a:gd name="T0" fmla="*/ 0 w 910"/>
                <a:gd name="T1" fmla="*/ 1162 h 1329"/>
                <a:gd name="T2" fmla="*/ 495 w 910"/>
                <a:gd name="T3" fmla="*/ 564 h 1329"/>
                <a:gd name="T4" fmla="*/ 805 w 910"/>
                <a:gd name="T5" fmla="*/ 138 h 1329"/>
                <a:gd name="T6" fmla="*/ 702 w 910"/>
                <a:gd name="T7" fmla="*/ 552 h 1329"/>
                <a:gd name="T8" fmla="*/ 0 w 910"/>
                <a:gd name="T9" fmla="*/ 1202 h 1329"/>
                <a:gd name="T10" fmla="*/ 0 w 910"/>
                <a:gd name="T11" fmla="*/ 1162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0" h="1329">
                  <a:moveTo>
                    <a:pt x="0" y="1162"/>
                  </a:moveTo>
                  <a:cubicBezTo>
                    <a:pt x="38" y="1034"/>
                    <a:pt x="352" y="747"/>
                    <a:pt x="495" y="564"/>
                  </a:cubicBezTo>
                  <a:cubicBezTo>
                    <a:pt x="656" y="357"/>
                    <a:pt x="736" y="0"/>
                    <a:pt x="805" y="138"/>
                  </a:cubicBezTo>
                  <a:cubicBezTo>
                    <a:pt x="874" y="276"/>
                    <a:pt x="909" y="403"/>
                    <a:pt x="702" y="552"/>
                  </a:cubicBezTo>
                  <a:cubicBezTo>
                    <a:pt x="495" y="702"/>
                    <a:pt x="69" y="1328"/>
                    <a:pt x="0" y="1202"/>
                  </a:cubicBezTo>
                  <a:lnTo>
                    <a:pt x="0" y="116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14013309" y="7377152"/>
              <a:ext cx="276887" cy="276703"/>
            </a:xfrm>
            <a:custGeom>
              <a:avLst/>
              <a:gdLst>
                <a:gd name="T0" fmla="*/ 35 w 410"/>
                <a:gd name="T1" fmla="*/ 299 h 408"/>
                <a:gd name="T2" fmla="*/ 323 w 410"/>
                <a:gd name="T3" fmla="*/ 115 h 408"/>
                <a:gd name="T4" fmla="*/ 35 w 410"/>
                <a:gd name="T5" fmla="*/ 299 h 408"/>
                <a:gd name="T6" fmla="*/ 35 w 410"/>
                <a:gd name="T7" fmla="*/ 29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408">
                  <a:moveTo>
                    <a:pt x="35" y="299"/>
                  </a:moveTo>
                  <a:cubicBezTo>
                    <a:pt x="0" y="213"/>
                    <a:pt x="231" y="0"/>
                    <a:pt x="323" y="115"/>
                  </a:cubicBezTo>
                  <a:cubicBezTo>
                    <a:pt x="409" y="230"/>
                    <a:pt x="81" y="407"/>
                    <a:pt x="35" y="299"/>
                  </a:cubicBezTo>
                  <a:lnTo>
                    <a:pt x="35" y="29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13474416" y="7415830"/>
              <a:ext cx="1289169" cy="1210953"/>
            </a:xfrm>
            <a:custGeom>
              <a:avLst/>
              <a:gdLst>
                <a:gd name="T0" fmla="*/ 1909 w 1910"/>
                <a:gd name="T1" fmla="*/ 990 h 1796"/>
                <a:gd name="T2" fmla="*/ 1865 w 1910"/>
                <a:gd name="T3" fmla="*/ 1133 h 1796"/>
                <a:gd name="T4" fmla="*/ 1451 w 1910"/>
                <a:gd name="T5" fmla="*/ 1306 h 1796"/>
                <a:gd name="T6" fmla="*/ 1462 w 1910"/>
                <a:gd name="T7" fmla="*/ 1795 h 1796"/>
                <a:gd name="T8" fmla="*/ 1065 w 1910"/>
                <a:gd name="T9" fmla="*/ 1588 h 1796"/>
                <a:gd name="T10" fmla="*/ 743 w 1910"/>
                <a:gd name="T11" fmla="*/ 926 h 1796"/>
                <a:gd name="T12" fmla="*/ 455 w 1910"/>
                <a:gd name="T13" fmla="*/ 1030 h 1796"/>
                <a:gd name="T14" fmla="*/ 115 w 1910"/>
                <a:gd name="T15" fmla="*/ 1214 h 1796"/>
                <a:gd name="T16" fmla="*/ 259 w 1910"/>
                <a:gd name="T17" fmla="*/ 811 h 1796"/>
                <a:gd name="T18" fmla="*/ 708 w 1910"/>
                <a:gd name="T19" fmla="*/ 546 h 1796"/>
                <a:gd name="T20" fmla="*/ 1054 w 1910"/>
                <a:gd name="T21" fmla="*/ 627 h 1796"/>
                <a:gd name="T22" fmla="*/ 1278 w 1910"/>
                <a:gd name="T23" fmla="*/ 454 h 1796"/>
                <a:gd name="T24" fmla="*/ 1497 w 1910"/>
                <a:gd name="T25" fmla="*/ 253 h 1796"/>
                <a:gd name="T26" fmla="*/ 1773 w 1910"/>
                <a:gd name="T27" fmla="*/ 276 h 1796"/>
                <a:gd name="T28" fmla="*/ 1909 w 1910"/>
                <a:gd name="T29" fmla="*/ 978 h 1796"/>
                <a:gd name="T30" fmla="*/ 1909 w 1910"/>
                <a:gd name="T31" fmla="*/ 990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0" h="1796">
                  <a:moveTo>
                    <a:pt x="1909" y="990"/>
                  </a:moveTo>
                  <a:cubicBezTo>
                    <a:pt x="1909" y="1048"/>
                    <a:pt x="1896" y="1097"/>
                    <a:pt x="1865" y="1133"/>
                  </a:cubicBezTo>
                  <a:cubicBezTo>
                    <a:pt x="1727" y="1294"/>
                    <a:pt x="1462" y="1179"/>
                    <a:pt x="1451" y="1306"/>
                  </a:cubicBezTo>
                  <a:cubicBezTo>
                    <a:pt x="1439" y="1427"/>
                    <a:pt x="1589" y="1795"/>
                    <a:pt x="1462" y="1795"/>
                  </a:cubicBezTo>
                  <a:cubicBezTo>
                    <a:pt x="1336" y="1795"/>
                    <a:pt x="1324" y="1634"/>
                    <a:pt x="1065" y="1588"/>
                  </a:cubicBezTo>
                  <a:cubicBezTo>
                    <a:pt x="800" y="1542"/>
                    <a:pt x="938" y="961"/>
                    <a:pt x="743" y="926"/>
                  </a:cubicBezTo>
                  <a:cubicBezTo>
                    <a:pt x="547" y="892"/>
                    <a:pt x="593" y="1041"/>
                    <a:pt x="455" y="1030"/>
                  </a:cubicBezTo>
                  <a:cubicBezTo>
                    <a:pt x="317" y="1018"/>
                    <a:pt x="248" y="1202"/>
                    <a:pt x="115" y="1214"/>
                  </a:cubicBezTo>
                  <a:cubicBezTo>
                    <a:pt x="0" y="1220"/>
                    <a:pt x="92" y="857"/>
                    <a:pt x="259" y="811"/>
                  </a:cubicBezTo>
                  <a:cubicBezTo>
                    <a:pt x="432" y="765"/>
                    <a:pt x="593" y="466"/>
                    <a:pt x="708" y="546"/>
                  </a:cubicBezTo>
                  <a:cubicBezTo>
                    <a:pt x="823" y="627"/>
                    <a:pt x="1065" y="765"/>
                    <a:pt x="1054" y="627"/>
                  </a:cubicBezTo>
                  <a:cubicBezTo>
                    <a:pt x="1042" y="489"/>
                    <a:pt x="1255" y="627"/>
                    <a:pt x="1278" y="454"/>
                  </a:cubicBezTo>
                  <a:cubicBezTo>
                    <a:pt x="1301" y="287"/>
                    <a:pt x="1600" y="420"/>
                    <a:pt x="1497" y="253"/>
                  </a:cubicBezTo>
                  <a:cubicBezTo>
                    <a:pt x="1393" y="81"/>
                    <a:pt x="1773" y="0"/>
                    <a:pt x="1773" y="276"/>
                  </a:cubicBezTo>
                  <a:cubicBezTo>
                    <a:pt x="1773" y="482"/>
                    <a:pt x="1906" y="777"/>
                    <a:pt x="1909" y="978"/>
                  </a:cubicBezTo>
                  <a:lnTo>
                    <a:pt x="1909" y="99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68" name="Freeform 22"/>
            <p:cNvSpPr>
              <a:spLocks noChangeArrowheads="1"/>
            </p:cNvSpPr>
            <p:nvPr/>
          </p:nvSpPr>
          <p:spPr bwMode="auto">
            <a:xfrm>
              <a:off x="7385853" y="10236427"/>
              <a:ext cx="196502" cy="315383"/>
            </a:xfrm>
            <a:custGeom>
              <a:avLst/>
              <a:gdLst>
                <a:gd name="T0" fmla="*/ 23 w 289"/>
                <a:gd name="T1" fmla="*/ 178 h 467"/>
                <a:gd name="T2" fmla="*/ 208 w 289"/>
                <a:gd name="T3" fmla="*/ 397 h 467"/>
                <a:gd name="T4" fmla="*/ 23 w 289"/>
                <a:gd name="T5" fmla="*/ 178 h 467"/>
                <a:gd name="T6" fmla="*/ 23 w 289"/>
                <a:gd name="T7" fmla="*/ 17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467">
                  <a:moveTo>
                    <a:pt x="23" y="178"/>
                  </a:moveTo>
                  <a:cubicBezTo>
                    <a:pt x="92" y="0"/>
                    <a:pt x="288" y="328"/>
                    <a:pt x="208" y="397"/>
                  </a:cubicBezTo>
                  <a:cubicBezTo>
                    <a:pt x="127" y="466"/>
                    <a:pt x="0" y="235"/>
                    <a:pt x="23" y="178"/>
                  </a:cubicBezTo>
                  <a:lnTo>
                    <a:pt x="23" y="17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9728983" y="10760081"/>
              <a:ext cx="199479" cy="229100"/>
            </a:xfrm>
            <a:custGeom>
              <a:avLst/>
              <a:gdLst>
                <a:gd name="T0" fmla="*/ 293 w 294"/>
                <a:gd name="T1" fmla="*/ 104 h 341"/>
                <a:gd name="T2" fmla="*/ 86 w 294"/>
                <a:gd name="T3" fmla="*/ 196 h 341"/>
                <a:gd name="T4" fmla="*/ 293 w 294"/>
                <a:gd name="T5" fmla="*/ 104 h 341"/>
                <a:gd name="T6" fmla="*/ 293 w 294"/>
                <a:gd name="T7" fmla="*/ 10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341">
                  <a:moveTo>
                    <a:pt x="293" y="104"/>
                  </a:moveTo>
                  <a:cubicBezTo>
                    <a:pt x="293" y="207"/>
                    <a:pt x="178" y="340"/>
                    <a:pt x="86" y="196"/>
                  </a:cubicBezTo>
                  <a:cubicBezTo>
                    <a:pt x="0" y="46"/>
                    <a:pt x="293" y="0"/>
                    <a:pt x="293" y="104"/>
                  </a:cubicBezTo>
                  <a:lnTo>
                    <a:pt x="293" y="10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 noChangeArrowheads="1"/>
            </p:cNvSpPr>
            <p:nvPr/>
          </p:nvSpPr>
          <p:spPr bwMode="auto">
            <a:xfrm>
              <a:off x="7010715" y="9617561"/>
              <a:ext cx="267956" cy="377866"/>
            </a:xfrm>
            <a:custGeom>
              <a:avLst/>
              <a:gdLst>
                <a:gd name="T0" fmla="*/ 17 w 398"/>
                <a:gd name="T1" fmla="*/ 110 h 560"/>
                <a:gd name="T2" fmla="*/ 259 w 398"/>
                <a:gd name="T3" fmla="*/ 421 h 560"/>
                <a:gd name="T4" fmla="*/ 17 w 398"/>
                <a:gd name="T5" fmla="*/ 110 h 560"/>
                <a:gd name="T6" fmla="*/ 17 w 398"/>
                <a:gd name="T7" fmla="*/ 11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560">
                  <a:moveTo>
                    <a:pt x="17" y="110"/>
                  </a:moveTo>
                  <a:cubicBezTo>
                    <a:pt x="40" y="0"/>
                    <a:pt x="397" y="282"/>
                    <a:pt x="259" y="421"/>
                  </a:cubicBezTo>
                  <a:cubicBezTo>
                    <a:pt x="121" y="559"/>
                    <a:pt x="0" y="225"/>
                    <a:pt x="17" y="110"/>
                  </a:cubicBezTo>
                  <a:lnTo>
                    <a:pt x="17" y="11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74" name="Freeform 25"/>
            <p:cNvSpPr>
              <a:spLocks noChangeArrowheads="1"/>
            </p:cNvSpPr>
            <p:nvPr/>
          </p:nvSpPr>
          <p:spPr bwMode="auto">
            <a:xfrm>
              <a:off x="12554433" y="9564006"/>
              <a:ext cx="1854852" cy="2064868"/>
            </a:xfrm>
            <a:custGeom>
              <a:avLst/>
              <a:gdLst>
                <a:gd name="T0" fmla="*/ 449 w 2747"/>
                <a:gd name="T1" fmla="*/ 2146 h 3062"/>
                <a:gd name="T2" fmla="*/ 208 w 2747"/>
                <a:gd name="T3" fmla="*/ 1761 h 3062"/>
                <a:gd name="T4" fmla="*/ 518 w 2747"/>
                <a:gd name="T5" fmla="*/ 1019 h 3062"/>
                <a:gd name="T6" fmla="*/ 789 w 2747"/>
                <a:gd name="T7" fmla="*/ 443 h 3062"/>
                <a:gd name="T8" fmla="*/ 1261 w 2747"/>
                <a:gd name="T9" fmla="*/ 247 h 3062"/>
                <a:gd name="T10" fmla="*/ 2233 w 2747"/>
                <a:gd name="T11" fmla="*/ 351 h 3062"/>
                <a:gd name="T12" fmla="*/ 2642 w 2747"/>
                <a:gd name="T13" fmla="*/ 190 h 3062"/>
                <a:gd name="T14" fmla="*/ 1969 w 2747"/>
                <a:gd name="T15" fmla="*/ 593 h 3062"/>
                <a:gd name="T16" fmla="*/ 685 w 2747"/>
                <a:gd name="T17" fmla="*/ 880 h 3062"/>
                <a:gd name="T18" fmla="*/ 1169 w 2747"/>
                <a:gd name="T19" fmla="*/ 1254 h 3062"/>
                <a:gd name="T20" fmla="*/ 1957 w 2747"/>
                <a:gd name="T21" fmla="*/ 1030 h 3062"/>
                <a:gd name="T22" fmla="*/ 1376 w 2747"/>
                <a:gd name="T23" fmla="*/ 1450 h 3062"/>
                <a:gd name="T24" fmla="*/ 1502 w 2747"/>
                <a:gd name="T25" fmla="*/ 1772 h 3062"/>
                <a:gd name="T26" fmla="*/ 1577 w 2747"/>
                <a:gd name="T27" fmla="*/ 2216 h 3062"/>
                <a:gd name="T28" fmla="*/ 1560 w 2747"/>
                <a:gd name="T29" fmla="*/ 2515 h 3062"/>
                <a:gd name="T30" fmla="*/ 1203 w 2747"/>
                <a:gd name="T31" fmla="*/ 2469 h 3062"/>
                <a:gd name="T32" fmla="*/ 1008 w 2747"/>
                <a:gd name="T33" fmla="*/ 2077 h 3062"/>
                <a:gd name="T34" fmla="*/ 754 w 2747"/>
                <a:gd name="T35" fmla="*/ 1922 h 3062"/>
                <a:gd name="T36" fmla="*/ 800 w 2747"/>
                <a:gd name="T37" fmla="*/ 2630 h 3062"/>
                <a:gd name="T38" fmla="*/ 610 w 2747"/>
                <a:gd name="T39" fmla="*/ 3010 h 3062"/>
                <a:gd name="T40" fmla="*/ 564 w 2747"/>
                <a:gd name="T41" fmla="*/ 2561 h 3062"/>
                <a:gd name="T42" fmla="*/ 449 w 2747"/>
                <a:gd name="T43" fmla="*/ 2146 h 3062"/>
                <a:gd name="T44" fmla="*/ 449 w 2747"/>
                <a:gd name="T45" fmla="*/ 2146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7" h="3062">
                  <a:moveTo>
                    <a:pt x="449" y="2146"/>
                  </a:moveTo>
                  <a:cubicBezTo>
                    <a:pt x="277" y="2135"/>
                    <a:pt x="0" y="2089"/>
                    <a:pt x="208" y="1761"/>
                  </a:cubicBezTo>
                  <a:cubicBezTo>
                    <a:pt x="415" y="1427"/>
                    <a:pt x="415" y="1076"/>
                    <a:pt x="518" y="1019"/>
                  </a:cubicBezTo>
                  <a:cubicBezTo>
                    <a:pt x="616" y="961"/>
                    <a:pt x="576" y="478"/>
                    <a:pt x="789" y="443"/>
                  </a:cubicBezTo>
                  <a:cubicBezTo>
                    <a:pt x="1008" y="408"/>
                    <a:pt x="996" y="155"/>
                    <a:pt x="1261" y="247"/>
                  </a:cubicBezTo>
                  <a:cubicBezTo>
                    <a:pt x="1526" y="339"/>
                    <a:pt x="2038" y="478"/>
                    <a:pt x="2233" y="351"/>
                  </a:cubicBezTo>
                  <a:cubicBezTo>
                    <a:pt x="2429" y="224"/>
                    <a:pt x="2746" y="0"/>
                    <a:pt x="2642" y="190"/>
                  </a:cubicBezTo>
                  <a:cubicBezTo>
                    <a:pt x="2538" y="385"/>
                    <a:pt x="2245" y="719"/>
                    <a:pt x="1969" y="593"/>
                  </a:cubicBezTo>
                  <a:cubicBezTo>
                    <a:pt x="1692" y="466"/>
                    <a:pt x="743" y="524"/>
                    <a:pt x="685" y="880"/>
                  </a:cubicBezTo>
                  <a:cubicBezTo>
                    <a:pt x="628" y="1231"/>
                    <a:pt x="1111" y="1462"/>
                    <a:pt x="1169" y="1254"/>
                  </a:cubicBezTo>
                  <a:cubicBezTo>
                    <a:pt x="1226" y="1053"/>
                    <a:pt x="1900" y="915"/>
                    <a:pt x="1957" y="1030"/>
                  </a:cubicBezTo>
                  <a:cubicBezTo>
                    <a:pt x="2015" y="1139"/>
                    <a:pt x="1537" y="1416"/>
                    <a:pt x="1376" y="1450"/>
                  </a:cubicBezTo>
                  <a:cubicBezTo>
                    <a:pt x="1215" y="1485"/>
                    <a:pt x="1330" y="1657"/>
                    <a:pt x="1502" y="1772"/>
                  </a:cubicBezTo>
                  <a:cubicBezTo>
                    <a:pt x="1669" y="1887"/>
                    <a:pt x="1456" y="2077"/>
                    <a:pt x="1577" y="2216"/>
                  </a:cubicBezTo>
                  <a:cubicBezTo>
                    <a:pt x="1704" y="2354"/>
                    <a:pt x="1738" y="2457"/>
                    <a:pt x="1560" y="2515"/>
                  </a:cubicBezTo>
                  <a:cubicBezTo>
                    <a:pt x="1376" y="2572"/>
                    <a:pt x="1203" y="2687"/>
                    <a:pt x="1203" y="2469"/>
                  </a:cubicBezTo>
                  <a:cubicBezTo>
                    <a:pt x="1203" y="2250"/>
                    <a:pt x="904" y="2273"/>
                    <a:pt x="1008" y="2077"/>
                  </a:cubicBezTo>
                  <a:cubicBezTo>
                    <a:pt x="1111" y="1887"/>
                    <a:pt x="800" y="1795"/>
                    <a:pt x="754" y="1922"/>
                  </a:cubicBezTo>
                  <a:cubicBezTo>
                    <a:pt x="708" y="2043"/>
                    <a:pt x="697" y="2549"/>
                    <a:pt x="800" y="2630"/>
                  </a:cubicBezTo>
                  <a:cubicBezTo>
                    <a:pt x="904" y="2710"/>
                    <a:pt x="789" y="2941"/>
                    <a:pt x="610" y="3010"/>
                  </a:cubicBezTo>
                  <a:cubicBezTo>
                    <a:pt x="461" y="3061"/>
                    <a:pt x="530" y="2710"/>
                    <a:pt x="564" y="2561"/>
                  </a:cubicBezTo>
                  <a:cubicBezTo>
                    <a:pt x="593" y="2411"/>
                    <a:pt x="616" y="2158"/>
                    <a:pt x="449" y="2146"/>
                  </a:cubicBezTo>
                  <a:lnTo>
                    <a:pt x="449" y="214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75" name="Freeform 26"/>
            <p:cNvSpPr>
              <a:spLocks noChangeArrowheads="1"/>
            </p:cNvSpPr>
            <p:nvPr/>
          </p:nvSpPr>
          <p:spPr bwMode="auto">
            <a:xfrm>
              <a:off x="6567098" y="8576201"/>
              <a:ext cx="2977292" cy="3082424"/>
            </a:xfrm>
            <a:custGeom>
              <a:avLst/>
              <a:gdLst>
                <a:gd name="T0" fmla="*/ 78 w 4409"/>
                <a:gd name="T1" fmla="*/ 0 h 4570"/>
                <a:gd name="T2" fmla="*/ 518 w 4409"/>
                <a:gd name="T3" fmla="*/ 190 h 4570"/>
                <a:gd name="T4" fmla="*/ 1076 w 4409"/>
                <a:gd name="T5" fmla="*/ 455 h 4570"/>
                <a:gd name="T6" fmla="*/ 1727 w 4409"/>
                <a:gd name="T7" fmla="*/ 1036 h 4570"/>
                <a:gd name="T8" fmla="*/ 2060 w 4409"/>
                <a:gd name="T9" fmla="*/ 1370 h 4570"/>
                <a:gd name="T10" fmla="*/ 2360 w 4409"/>
                <a:gd name="T11" fmla="*/ 1496 h 4570"/>
                <a:gd name="T12" fmla="*/ 2601 w 4409"/>
                <a:gd name="T13" fmla="*/ 1606 h 4570"/>
                <a:gd name="T14" fmla="*/ 2791 w 4409"/>
                <a:gd name="T15" fmla="*/ 1801 h 4570"/>
                <a:gd name="T16" fmla="*/ 2998 w 4409"/>
                <a:gd name="T17" fmla="*/ 1974 h 4570"/>
                <a:gd name="T18" fmla="*/ 3194 w 4409"/>
                <a:gd name="T19" fmla="*/ 2331 h 4570"/>
                <a:gd name="T20" fmla="*/ 3275 w 4409"/>
                <a:gd name="T21" fmla="*/ 2601 h 4570"/>
                <a:gd name="T22" fmla="*/ 3614 w 4409"/>
                <a:gd name="T23" fmla="*/ 2947 h 4570"/>
                <a:gd name="T24" fmla="*/ 3856 w 4409"/>
                <a:gd name="T25" fmla="*/ 3154 h 4570"/>
                <a:gd name="T26" fmla="*/ 4098 w 4409"/>
                <a:gd name="T27" fmla="*/ 3223 h 4570"/>
                <a:gd name="T28" fmla="*/ 3948 w 4409"/>
                <a:gd name="T29" fmla="*/ 3039 h 4570"/>
                <a:gd name="T30" fmla="*/ 3994 w 4409"/>
                <a:gd name="T31" fmla="*/ 2866 h 4570"/>
                <a:gd name="T32" fmla="*/ 4316 w 4409"/>
                <a:gd name="T33" fmla="*/ 3177 h 4570"/>
                <a:gd name="T34" fmla="*/ 4305 w 4409"/>
                <a:gd name="T35" fmla="*/ 3418 h 4570"/>
                <a:gd name="T36" fmla="*/ 4144 w 4409"/>
                <a:gd name="T37" fmla="*/ 3505 h 4570"/>
                <a:gd name="T38" fmla="*/ 4086 w 4409"/>
                <a:gd name="T39" fmla="*/ 3908 h 4570"/>
                <a:gd name="T40" fmla="*/ 3948 w 4409"/>
                <a:gd name="T41" fmla="*/ 4483 h 4570"/>
                <a:gd name="T42" fmla="*/ 3539 w 4409"/>
                <a:gd name="T43" fmla="*/ 4472 h 4570"/>
                <a:gd name="T44" fmla="*/ 3344 w 4409"/>
                <a:gd name="T45" fmla="*/ 4276 h 4570"/>
                <a:gd name="T46" fmla="*/ 2642 w 4409"/>
                <a:gd name="T47" fmla="*/ 3666 h 4570"/>
                <a:gd name="T48" fmla="*/ 2083 w 4409"/>
                <a:gd name="T49" fmla="*/ 3004 h 4570"/>
                <a:gd name="T50" fmla="*/ 1491 w 4409"/>
                <a:gd name="T51" fmla="*/ 2112 h 4570"/>
                <a:gd name="T52" fmla="*/ 1065 w 4409"/>
                <a:gd name="T53" fmla="*/ 1335 h 4570"/>
                <a:gd name="T54" fmla="*/ 541 w 4409"/>
                <a:gd name="T55" fmla="*/ 783 h 4570"/>
                <a:gd name="T56" fmla="*/ 0 w 4409"/>
                <a:gd name="T57" fmla="*/ 121 h 4570"/>
                <a:gd name="T58" fmla="*/ 0 w 4409"/>
                <a:gd name="T59" fmla="*/ 87 h 4570"/>
                <a:gd name="T60" fmla="*/ 12 w 4409"/>
                <a:gd name="T61" fmla="*/ 41 h 4570"/>
                <a:gd name="T62" fmla="*/ 49 w 4409"/>
                <a:gd name="T63" fmla="*/ 0 h 4570"/>
                <a:gd name="T64" fmla="*/ 78 w 4409"/>
                <a:gd name="T65" fmla="*/ 0 h 4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9" h="4570">
                  <a:moveTo>
                    <a:pt x="78" y="0"/>
                  </a:moveTo>
                  <a:cubicBezTo>
                    <a:pt x="157" y="22"/>
                    <a:pt x="284" y="199"/>
                    <a:pt x="518" y="190"/>
                  </a:cubicBezTo>
                  <a:cubicBezTo>
                    <a:pt x="823" y="179"/>
                    <a:pt x="1007" y="259"/>
                    <a:pt x="1076" y="455"/>
                  </a:cubicBezTo>
                  <a:cubicBezTo>
                    <a:pt x="1145" y="645"/>
                    <a:pt x="1675" y="892"/>
                    <a:pt x="1727" y="1036"/>
                  </a:cubicBezTo>
                  <a:cubicBezTo>
                    <a:pt x="1796" y="1220"/>
                    <a:pt x="1980" y="1404"/>
                    <a:pt x="2060" y="1370"/>
                  </a:cubicBezTo>
                  <a:cubicBezTo>
                    <a:pt x="2141" y="1335"/>
                    <a:pt x="2268" y="1393"/>
                    <a:pt x="2360" y="1496"/>
                  </a:cubicBezTo>
                  <a:cubicBezTo>
                    <a:pt x="2452" y="1600"/>
                    <a:pt x="2498" y="1473"/>
                    <a:pt x="2601" y="1606"/>
                  </a:cubicBezTo>
                  <a:cubicBezTo>
                    <a:pt x="2699" y="1744"/>
                    <a:pt x="2791" y="1686"/>
                    <a:pt x="2791" y="1801"/>
                  </a:cubicBezTo>
                  <a:cubicBezTo>
                    <a:pt x="2791" y="1917"/>
                    <a:pt x="2998" y="1836"/>
                    <a:pt x="2998" y="1974"/>
                  </a:cubicBezTo>
                  <a:cubicBezTo>
                    <a:pt x="2998" y="2112"/>
                    <a:pt x="3321" y="2216"/>
                    <a:pt x="3194" y="2331"/>
                  </a:cubicBezTo>
                  <a:cubicBezTo>
                    <a:pt x="3068" y="2446"/>
                    <a:pt x="3079" y="2601"/>
                    <a:pt x="3275" y="2601"/>
                  </a:cubicBezTo>
                  <a:cubicBezTo>
                    <a:pt x="3470" y="2601"/>
                    <a:pt x="3436" y="2935"/>
                    <a:pt x="3614" y="2947"/>
                  </a:cubicBezTo>
                  <a:cubicBezTo>
                    <a:pt x="3798" y="2958"/>
                    <a:pt x="3695" y="3165"/>
                    <a:pt x="3856" y="3154"/>
                  </a:cubicBezTo>
                  <a:cubicBezTo>
                    <a:pt x="4017" y="3142"/>
                    <a:pt x="4063" y="3303"/>
                    <a:pt x="4098" y="3223"/>
                  </a:cubicBezTo>
                  <a:cubicBezTo>
                    <a:pt x="4132" y="3142"/>
                    <a:pt x="4063" y="3050"/>
                    <a:pt x="3948" y="3039"/>
                  </a:cubicBezTo>
                  <a:cubicBezTo>
                    <a:pt x="3833" y="3027"/>
                    <a:pt x="3798" y="2866"/>
                    <a:pt x="3994" y="2866"/>
                  </a:cubicBezTo>
                  <a:cubicBezTo>
                    <a:pt x="4190" y="2866"/>
                    <a:pt x="4236" y="3154"/>
                    <a:pt x="4316" y="3177"/>
                  </a:cubicBezTo>
                  <a:cubicBezTo>
                    <a:pt x="4397" y="3200"/>
                    <a:pt x="4408" y="3441"/>
                    <a:pt x="4305" y="3418"/>
                  </a:cubicBezTo>
                  <a:cubicBezTo>
                    <a:pt x="4201" y="3395"/>
                    <a:pt x="4144" y="3430"/>
                    <a:pt x="4144" y="3505"/>
                  </a:cubicBezTo>
                  <a:cubicBezTo>
                    <a:pt x="4144" y="3585"/>
                    <a:pt x="4075" y="3747"/>
                    <a:pt x="4086" y="3908"/>
                  </a:cubicBezTo>
                  <a:cubicBezTo>
                    <a:pt x="4098" y="4069"/>
                    <a:pt x="4063" y="4495"/>
                    <a:pt x="3948" y="4483"/>
                  </a:cubicBezTo>
                  <a:cubicBezTo>
                    <a:pt x="3833" y="4472"/>
                    <a:pt x="3597" y="4368"/>
                    <a:pt x="3539" y="4472"/>
                  </a:cubicBezTo>
                  <a:cubicBezTo>
                    <a:pt x="3482" y="4569"/>
                    <a:pt x="3413" y="4368"/>
                    <a:pt x="3344" y="4276"/>
                  </a:cubicBezTo>
                  <a:cubicBezTo>
                    <a:pt x="3275" y="4184"/>
                    <a:pt x="2768" y="3885"/>
                    <a:pt x="2642" y="3666"/>
                  </a:cubicBezTo>
                  <a:cubicBezTo>
                    <a:pt x="2521" y="3453"/>
                    <a:pt x="2141" y="3303"/>
                    <a:pt x="2083" y="3004"/>
                  </a:cubicBezTo>
                  <a:cubicBezTo>
                    <a:pt x="2026" y="2705"/>
                    <a:pt x="1658" y="2147"/>
                    <a:pt x="1491" y="2112"/>
                  </a:cubicBezTo>
                  <a:cubicBezTo>
                    <a:pt x="1318" y="2078"/>
                    <a:pt x="1295" y="1358"/>
                    <a:pt x="1065" y="1335"/>
                  </a:cubicBezTo>
                  <a:cubicBezTo>
                    <a:pt x="835" y="1312"/>
                    <a:pt x="731" y="898"/>
                    <a:pt x="541" y="783"/>
                  </a:cubicBezTo>
                  <a:cubicBezTo>
                    <a:pt x="368" y="682"/>
                    <a:pt x="19" y="336"/>
                    <a:pt x="0" y="121"/>
                  </a:cubicBezTo>
                  <a:lnTo>
                    <a:pt x="0" y="87"/>
                  </a:lnTo>
                  <a:cubicBezTo>
                    <a:pt x="1" y="71"/>
                    <a:pt x="5" y="55"/>
                    <a:pt x="12" y="41"/>
                  </a:cubicBezTo>
                  <a:cubicBezTo>
                    <a:pt x="23" y="18"/>
                    <a:pt x="35" y="5"/>
                    <a:pt x="49" y="0"/>
                  </a:cubicBezTo>
                  <a:lnTo>
                    <a:pt x="78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 dirty="0"/>
            </a:p>
          </p:txBody>
        </p:sp>
        <p:sp>
          <p:nvSpPr>
            <p:cNvPr id="76" name="Freeform 27"/>
            <p:cNvSpPr>
              <a:spLocks noChangeArrowheads="1"/>
            </p:cNvSpPr>
            <p:nvPr/>
          </p:nvSpPr>
          <p:spPr bwMode="auto">
            <a:xfrm>
              <a:off x="14864813" y="9447969"/>
              <a:ext cx="532934" cy="758704"/>
            </a:xfrm>
            <a:custGeom>
              <a:avLst/>
              <a:gdLst>
                <a:gd name="T0" fmla="*/ 535 w 789"/>
                <a:gd name="T1" fmla="*/ 789 h 1124"/>
                <a:gd name="T2" fmla="*/ 385 w 789"/>
                <a:gd name="T3" fmla="*/ 1099 h 1124"/>
                <a:gd name="T4" fmla="*/ 178 w 789"/>
                <a:gd name="T5" fmla="*/ 253 h 1124"/>
                <a:gd name="T6" fmla="*/ 443 w 789"/>
                <a:gd name="T7" fmla="*/ 397 h 1124"/>
                <a:gd name="T8" fmla="*/ 673 w 789"/>
                <a:gd name="T9" fmla="*/ 501 h 1124"/>
                <a:gd name="T10" fmla="*/ 535 w 789"/>
                <a:gd name="T11" fmla="*/ 789 h 1124"/>
                <a:gd name="T12" fmla="*/ 535 w 789"/>
                <a:gd name="T13" fmla="*/ 789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1124">
                  <a:moveTo>
                    <a:pt x="535" y="789"/>
                  </a:moveTo>
                  <a:cubicBezTo>
                    <a:pt x="282" y="766"/>
                    <a:pt x="512" y="1076"/>
                    <a:pt x="385" y="1099"/>
                  </a:cubicBezTo>
                  <a:cubicBezTo>
                    <a:pt x="241" y="1123"/>
                    <a:pt x="0" y="501"/>
                    <a:pt x="178" y="253"/>
                  </a:cubicBezTo>
                  <a:cubicBezTo>
                    <a:pt x="362" y="0"/>
                    <a:pt x="443" y="317"/>
                    <a:pt x="443" y="397"/>
                  </a:cubicBezTo>
                  <a:cubicBezTo>
                    <a:pt x="443" y="478"/>
                    <a:pt x="673" y="340"/>
                    <a:pt x="673" y="501"/>
                  </a:cubicBezTo>
                  <a:cubicBezTo>
                    <a:pt x="673" y="662"/>
                    <a:pt x="788" y="812"/>
                    <a:pt x="535" y="789"/>
                  </a:cubicBezTo>
                  <a:lnTo>
                    <a:pt x="535" y="78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77" name="Freeform 28"/>
            <p:cNvSpPr>
              <a:spLocks noChangeArrowheads="1"/>
            </p:cNvSpPr>
            <p:nvPr/>
          </p:nvSpPr>
          <p:spPr bwMode="auto">
            <a:xfrm>
              <a:off x="14558152" y="10801736"/>
              <a:ext cx="413845" cy="333235"/>
            </a:xfrm>
            <a:custGeom>
              <a:avLst/>
              <a:gdLst>
                <a:gd name="T0" fmla="*/ 52 w 611"/>
                <a:gd name="T1" fmla="*/ 207 h 496"/>
                <a:gd name="T2" fmla="*/ 524 w 611"/>
                <a:gd name="T3" fmla="*/ 334 h 496"/>
                <a:gd name="T4" fmla="*/ 52 w 611"/>
                <a:gd name="T5" fmla="*/ 207 h 496"/>
                <a:gd name="T6" fmla="*/ 52 w 611"/>
                <a:gd name="T7" fmla="*/ 20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1" h="496">
                  <a:moveTo>
                    <a:pt x="52" y="207"/>
                  </a:moveTo>
                  <a:cubicBezTo>
                    <a:pt x="0" y="0"/>
                    <a:pt x="610" y="178"/>
                    <a:pt x="524" y="334"/>
                  </a:cubicBezTo>
                  <a:cubicBezTo>
                    <a:pt x="432" y="495"/>
                    <a:pt x="98" y="391"/>
                    <a:pt x="52" y="207"/>
                  </a:cubicBezTo>
                  <a:lnTo>
                    <a:pt x="52" y="20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78" name="Freeform 29"/>
            <p:cNvSpPr>
              <a:spLocks noChangeArrowheads="1"/>
            </p:cNvSpPr>
            <p:nvPr/>
          </p:nvSpPr>
          <p:spPr bwMode="auto">
            <a:xfrm>
              <a:off x="12905754" y="12217984"/>
              <a:ext cx="1286191" cy="229100"/>
            </a:xfrm>
            <a:custGeom>
              <a:avLst/>
              <a:gdLst>
                <a:gd name="T0" fmla="*/ 1594 w 1906"/>
                <a:gd name="T1" fmla="*/ 46 h 341"/>
                <a:gd name="T2" fmla="*/ 1468 w 1906"/>
                <a:gd name="T3" fmla="*/ 156 h 341"/>
                <a:gd name="T4" fmla="*/ 679 w 1906"/>
                <a:gd name="T5" fmla="*/ 328 h 341"/>
                <a:gd name="T6" fmla="*/ 52 w 1906"/>
                <a:gd name="T7" fmla="*/ 213 h 341"/>
                <a:gd name="T8" fmla="*/ 771 w 1906"/>
                <a:gd name="T9" fmla="*/ 109 h 341"/>
                <a:gd name="T10" fmla="*/ 1594 w 1906"/>
                <a:gd name="T11" fmla="*/ 46 h 341"/>
                <a:gd name="T12" fmla="*/ 1594 w 1906"/>
                <a:gd name="T13" fmla="*/ 4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6" h="341">
                  <a:moveTo>
                    <a:pt x="1594" y="46"/>
                  </a:moveTo>
                  <a:cubicBezTo>
                    <a:pt x="1905" y="86"/>
                    <a:pt x="1675" y="144"/>
                    <a:pt x="1468" y="156"/>
                  </a:cubicBezTo>
                  <a:cubicBezTo>
                    <a:pt x="1260" y="167"/>
                    <a:pt x="990" y="340"/>
                    <a:pt x="679" y="328"/>
                  </a:cubicBezTo>
                  <a:cubicBezTo>
                    <a:pt x="369" y="317"/>
                    <a:pt x="92" y="305"/>
                    <a:pt x="52" y="213"/>
                  </a:cubicBezTo>
                  <a:cubicBezTo>
                    <a:pt x="0" y="115"/>
                    <a:pt x="461" y="0"/>
                    <a:pt x="771" y="109"/>
                  </a:cubicBezTo>
                  <a:cubicBezTo>
                    <a:pt x="1076" y="225"/>
                    <a:pt x="1283" y="0"/>
                    <a:pt x="1594" y="46"/>
                  </a:cubicBezTo>
                  <a:lnTo>
                    <a:pt x="1594" y="4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79" name="Freeform 30"/>
            <p:cNvSpPr>
              <a:spLocks noChangeArrowheads="1"/>
            </p:cNvSpPr>
            <p:nvPr/>
          </p:nvSpPr>
          <p:spPr bwMode="auto">
            <a:xfrm>
              <a:off x="15091088" y="10774960"/>
              <a:ext cx="809823" cy="324309"/>
            </a:xfrm>
            <a:custGeom>
              <a:avLst/>
              <a:gdLst>
                <a:gd name="T0" fmla="*/ 806 w 1198"/>
                <a:gd name="T1" fmla="*/ 92 h 479"/>
                <a:gd name="T2" fmla="*/ 1071 w 1198"/>
                <a:gd name="T3" fmla="*/ 478 h 479"/>
                <a:gd name="T4" fmla="*/ 582 w 1198"/>
                <a:gd name="T5" fmla="*/ 305 h 479"/>
                <a:gd name="T6" fmla="*/ 52 w 1198"/>
                <a:gd name="T7" fmla="*/ 231 h 479"/>
                <a:gd name="T8" fmla="*/ 806 w 1198"/>
                <a:gd name="T9" fmla="*/ 92 h 479"/>
                <a:gd name="T10" fmla="*/ 806 w 1198"/>
                <a:gd name="T11" fmla="*/ 9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8" h="479">
                  <a:moveTo>
                    <a:pt x="806" y="92"/>
                  </a:moveTo>
                  <a:cubicBezTo>
                    <a:pt x="1105" y="184"/>
                    <a:pt x="1197" y="478"/>
                    <a:pt x="1071" y="478"/>
                  </a:cubicBezTo>
                  <a:cubicBezTo>
                    <a:pt x="944" y="478"/>
                    <a:pt x="818" y="305"/>
                    <a:pt x="582" y="305"/>
                  </a:cubicBezTo>
                  <a:cubicBezTo>
                    <a:pt x="340" y="305"/>
                    <a:pt x="98" y="363"/>
                    <a:pt x="52" y="231"/>
                  </a:cubicBezTo>
                  <a:cubicBezTo>
                    <a:pt x="0" y="75"/>
                    <a:pt x="513" y="0"/>
                    <a:pt x="806" y="92"/>
                  </a:cubicBezTo>
                  <a:lnTo>
                    <a:pt x="806" y="9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80" name="Freeform 32"/>
            <p:cNvSpPr>
              <a:spLocks noChangeArrowheads="1"/>
            </p:cNvSpPr>
            <p:nvPr/>
          </p:nvSpPr>
          <p:spPr bwMode="auto">
            <a:xfrm>
              <a:off x="15877092" y="10102539"/>
              <a:ext cx="2667654" cy="2338596"/>
            </a:xfrm>
            <a:custGeom>
              <a:avLst/>
              <a:gdLst>
                <a:gd name="T0" fmla="*/ 2618 w 3949"/>
                <a:gd name="T1" fmla="*/ 558 h 3465"/>
                <a:gd name="T2" fmla="*/ 3948 w 3949"/>
                <a:gd name="T3" fmla="*/ 1024 h 3465"/>
                <a:gd name="T4" fmla="*/ 3948 w 3949"/>
                <a:gd name="T5" fmla="*/ 3464 h 3465"/>
                <a:gd name="T6" fmla="*/ 3533 w 3949"/>
                <a:gd name="T7" fmla="*/ 3148 h 3465"/>
                <a:gd name="T8" fmla="*/ 2641 w 3949"/>
                <a:gd name="T9" fmla="*/ 3194 h 3465"/>
                <a:gd name="T10" fmla="*/ 3010 w 3949"/>
                <a:gd name="T11" fmla="*/ 2883 h 3465"/>
                <a:gd name="T12" fmla="*/ 3021 w 3949"/>
                <a:gd name="T13" fmla="*/ 2538 h 3465"/>
                <a:gd name="T14" fmla="*/ 2803 w 3949"/>
                <a:gd name="T15" fmla="*/ 2095 h 3465"/>
                <a:gd name="T16" fmla="*/ 1715 w 3949"/>
                <a:gd name="T17" fmla="*/ 1715 h 3465"/>
                <a:gd name="T18" fmla="*/ 1375 w 3949"/>
                <a:gd name="T19" fmla="*/ 1531 h 3465"/>
                <a:gd name="T20" fmla="*/ 973 w 3949"/>
                <a:gd name="T21" fmla="*/ 1416 h 3465"/>
                <a:gd name="T22" fmla="*/ 708 w 3949"/>
                <a:gd name="T23" fmla="*/ 1416 h 3465"/>
                <a:gd name="T24" fmla="*/ 472 w 3949"/>
                <a:gd name="T25" fmla="*/ 1076 h 3465"/>
                <a:gd name="T26" fmla="*/ 696 w 3949"/>
                <a:gd name="T27" fmla="*/ 1018 h 3465"/>
                <a:gd name="T28" fmla="*/ 1030 w 3949"/>
                <a:gd name="T29" fmla="*/ 961 h 3465"/>
                <a:gd name="T30" fmla="*/ 1065 w 3949"/>
                <a:gd name="T31" fmla="*/ 846 h 3465"/>
                <a:gd name="T32" fmla="*/ 449 w 3949"/>
                <a:gd name="T33" fmla="*/ 811 h 3465"/>
                <a:gd name="T34" fmla="*/ 230 w 3949"/>
                <a:gd name="T35" fmla="*/ 547 h 3465"/>
                <a:gd name="T36" fmla="*/ 23 w 3949"/>
                <a:gd name="T37" fmla="*/ 443 h 3465"/>
                <a:gd name="T38" fmla="*/ 357 w 3949"/>
                <a:gd name="T39" fmla="*/ 196 h 3465"/>
                <a:gd name="T40" fmla="*/ 1237 w 3949"/>
                <a:gd name="T41" fmla="*/ 311 h 3465"/>
                <a:gd name="T42" fmla="*/ 1646 w 3949"/>
                <a:gd name="T43" fmla="*/ 1266 h 3465"/>
                <a:gd name="T44" fmla="*/ 2279 w 3949"/>
                <a:gd name="T45" fmla="*/ 869 h 3465"/>
                <a:gd name="T46" fmla="*/ 2618 w 3949"/>
                <a:gd name="T47" fmla="*/ 558 h 3465"/>
                <a:gd name="T48" fmla="*/ 2618 w 3949"/>
                <a:gd name="T49" fmla="*/ 55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49" h="3465">
                  <a:moveTo>
                    <a:pt x="2618" y="558"/>
                  </a:moveTo>
                  <a:cubicBezTo>
                    <a:pt x="2762" y="552"/>
                    <a:pt x="3453" y="857"/>
                    <a:pt x="3948" y="1024"/>
                  </a:cubicBezTo>
                  <a:cubicBezTo>
                    <a:pt x="3948" y="1024"/>
                    <a:pt x="3948" y="1024"/>
                    <a:pt x="3948" y="3464"/>
                  </a:cubicBezTo>
                  <a:cubicBezTo>
                    <a:pt x="3746" y="3332"/>
                    <a:pt x="3643" y="3148"/>
                    <a:pt x="3533" y="3148"/>
                  </a:cubicBezTo>
                  <a:cubicBezTo>
                    <a:pt x="3378" y="3148"/>
                    <a:pt x="2699" y="3292"/>
                    <a:pt x="2641" y="3194"/>
                  </a:cubicBezTo>
                  <a:cubicBezTo>
                    <a:pt x="2584" y="3090"/>
                    <a:pt x="2803" y="2883"/>
                    <a:pt x="3010" y="2883"/>
                  </a:cubicBezTo>
                  <a:cubicBezTo>
                    <a:pt x="3217" y="2883"/>
                    <a:pt x="3171" y="2699"/>
                    <a:pt x="3021" y="2538"/>
                  </a:cubicBezTo>
                  <a:cubicBezTo>
                    <a:pt x="2872" y="2376"/>
                    <a:pt x="3033" y="2261"/>
                    <a:pt x="2803" y="2095"/>
                  </a:cubicBezTo>
                  <a:cubicBezTo>
                    <a:pt x="2572" y="1922"/>
                    <a:pt x="1980" y="1726"/>
                    <a:pt x="1715" y="1715"/>
                  </a:cubicBezTo>
                  <a:cubicBezTo>
                    <a:pt x="1456" y="1703"/>
                    <a:pt x="1634" y="1600"/>
                    <a:pt x="1375" y="1531"/>
                  </a:cubicBezTo>
                  <a:cubicBezTo>
                    <a:pt x="1111" y="1462"/>
                    <a:pt x="973" y="1266"/>
                    <a:pt x="973" y="1416"/>
                  </a:cubicBezTo>
                  <a:cubicBezTo>
                    <a:pt x="973" y="1565"/>
                    <a:pt x="708" y="1600"/>
                    <a:pt x="708" y="1416"/>
                  </a:cubicBezTo>
                  <a:cubicBezTo>
                    <a:pt x="708" y="1237"/>
                    <a:pt x="564" y="1156"/>
                    <a:pt x="472" y="1076"/>
                  </a:cubicBezTo>
                  <a:cubicBezTo>
                    <a:pt x="380" y="995"/>
                    <a:pt x="564" y="984"/>
                    <a:pt x="696" y="1018"/>
                  </a:cubicBezTo>
                  <a:cubicBezTo>
                    <a:pt x="834" y="1053"/>
                    <a:pt x="834" y="892"/>
                    <a:pt x="1030" y="961"/>
                  </a:cubicBezTo>
                  <a:cubicBezTo>
                    <a:pt x="1226" y="1030"/>
                    <a:pt x="1203" y="834"/>
                    <a:pt x="1065" y="846"/>
                  </a:cubicBezTo>
                  <a:cubicBezTo>
                    <a:pt x="927" y="857"/>
                    <a:pt x="518" y="961"/>
                    <a:pt x="449" y="811"/>
                  </a:cubicBezTo>
                  <a:cubicBezTo>
                    <a:pt x="380" y="662"/>
                    <a:pt x="380" y="547"/>
                    <a:pt x="230" y="547"/>
                  </a:cubicBezTo>
                  <a:cubicBezTo>
                    <a:pt x="80" y="547"/>
                    <a:pt x="0" y="593"/>
                    <a:pt x="23" y="443"/>
                  </a:cubicBezTo>
                  <a:cubicBezTo>
                    <a:pt x="46" y="288"/>
                    <a:pt x="288" y="385"/>
                    <a:pt x="357" y="196"/>
                  </a:cubicBezTo>
                  <a:cubicBezTo>
                    <a:pt x="426" y="0"/>
                    <a:pt x="1111" y="138"/>
                    <a:pt x="1237" y="311"/>
                  </a:cubicBezTo>
                  <a:cubicBezTo>
                    <a:pt x="1364" y="477"/>
                    <a:pt x="1375" y="1358"/>
                    <a:pt x="1646" y="1266"/>
                  </a:cubicBezTo>
                  <a:cubicBezTo>
                    <a:pt x="1922" y="1179"/>
                    <a:pt x="2129" y="869"/>
                    <a:pt x="2279" y="869"/>
                  </a:cubicBezTo>
                  <a:cubicBezTo>
                    <a:pt x="2429" y="869"/>
                    <a:pt x="2452" y="570"/>
                    <a:pt x="2618" y="558"/>
                  </a:cubicBezTo>
                  <a:lnTo>
                    <a:pt x="2618" y="55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81" name="Freeform 33"/>
            <p:cNvSpPr>
              <a:spLocks noChangeArrowheads="1"/>
            </p:cNvSpPr>
            <p:nvPr/>
          </p:nvSpPr>
          <p:spPr bwMode="auto">
            <a:xfrm>
              <a:off x="13864442" y="12435184"/>
              <a:ext cx="521026" cy="368939"/>
            </a:xfrm>
            <a:custGeom>
              <a:avLst/>
              <a:gdLst>
                <a:gd name="T0" fmla="*/ 175 w 772"/>
                <a:gd name="T1" fmla="*/ 544 h 545"/>
                <a:gd name="T2" fmla="*/ 155 w 772"/>
                <a:gd name="T3" fmla="*/ 536 h 545"/>
                <a:gd name="T4" fmla="*/ 339 w 772"/>
                <a:gd name="T5" fmla="*/ 98 h 545"/>
                <a:gd name="T6" fmla="*/ 466 w 772"/>
                <a:gd name="T7" fmla="*/ 167 h 545"/>
                <a:gd name="T8" fmla="*/ 524 w 772"/>
                <a:gd name="T9" fmla="*/ 52 h 545"/>
                <a:gd name="T10" fmla="*/ 650 w 772"/>
                <a:gd name="T11" fmla="*/ 0 h 545"/>
                <a:gd name="T12" fmla="*/ 771 w 772"/>
                <a:gd name="T13" fmla="*/ 133 h 545"/>
                <a:gd name="T14" fmla="*/ 731 w 772"/>
                <a:gd name="T15" fmla="*/ 156 h 545"/>
                <a:gd name="T16" fmla="*/ 690 w 772"/>
                <a:gd name="T17" fmla="*/ 190 h 545"/>
                <a:gd name="T18" fmla="*/ 639 w 772"/>
                <a:gd name="T19" fmla="*/ 254 h 545"/>
                <a:gd name="T20" fmla="*/ 277 w 772"/>
                <a:gd name="T21" fmla="*/ 544 h 545"/>
                <a:gd name="T22" fmla="*/ 175 w 772"/>
                <a:gd name="T23" fmla="*/ 54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2" h="545">
                  <a:moveTo>
                    <a:pt x="175" y="544"/>
                  </a:moveTo>
                  <a:cubicBezTo>
                    <a:pt x="168" y="542"/>
                    <a:pt x="162" y="539"/>
                    <a:pt x="155" y="536"/>
                  </a:cubicBezTo>
                  <a:cubicBezTo>
                    <a:pt x="0" y="449"/>
                    <a:pt x="121" y="185"/>
                    <a:pt x="339" y="98"/>
                  </a:cubicBezTo>
                  <a:cubicBezTo>
                    <a:pt x="380" y="138"/>
                    <a:pt x="432" y="190"/>
                    <a:pt x="466" y="167"/>
                  </a:cubicBezTo>
                  <a:cubicBezTo>
                    <a:pt x="489" y="144"/>
                    <a:pt x="506" y="98"/>
                    <a:pt x="524" y="52"/>
                  </a:cubicBezTo>
                  <a:cubicBezTo>
                    <a:pt x="570" y="46"/>
                    <a:pt x="610" y="23"/>
                    <a:pt x="650" y="0"/>
                  </a:cubicBezTo>
                  <a:cubicBezTo>
                    <a:pt x="690" y="29"/>
                    <a:pt x="737" y="81"/>
                    <a:pt x="771" y="133"/>
                  </a:cubicBezTo>
                  <a:cubicBezTo>
                    <a:pt x="754" y="138"/>
                    <a:pt x="742" y="150"/>
                    <a:pt x="731" y="156"/>
                  </a:cubicBezTo>
                  <a:cubicBezTo>
                    <a:pt x="713" y="167"/>
                    <a:pt x="702" y="179"/>
                    <a:pt x="690" y="190"/>
                  </a:cubicBezTo>
                  <a:cubicBezTo>
                    <a:pt x="679" y="208"/>
                    <a:pt x="662" y="231"/>
                    <a:pt x="639" y="254"/>
                  </a:cubicBezTo>
                  <a:cubicBezTo>
                    <a:pt x="549" y="366"/>
                    <a:pt x="406" y="510"/>
                    <a:pt x="277" y="544"/>
                  </a:cubicBezTo>
                  <a:lnTo>
                    <a:pt x="175" y="54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82" name="Freeform 35"/>
            <p:cNvSpPr>
              <a:spLocks noChangeArrowheads="1"/>
            </p:cNvSpPr>
            <p:nvPr/>
          </p:nvSpPr>
          <p:spPr bwMode="auto">
            <a:xfrm>
              <a:off x="12682457" y="12533369"/>
              <a:ext cx="529959" cy="270754"/>
            </a:xfrm>
            <a:custGeom>
              <a:avLst/>
              <a:gdLst>
                <a:gd name="T0" fmla="*/ 634 w 784"/>
                <a:gd name="T1" fmla="*/ 400 h 401"/>
                <a:gd name="T2" fmla="*/ 420 w 784"/>
                <a:gd name="T3" fmla="*/ 288 h 401"/>
                <a:gd name="T4" fmla="*/ 75 w 784"/>
                <a:gd name="T5" fmla="*/ 115 h 401"/>
                <a:gd name="T6" fmla="*/ 783 w 784"/>
                <a:gd name="T7" fmla="*/ 311 h 401"/>
                <a:gd name="T8" fmla="*/ 737 w 784"/>
                <a:gd name="T9" fmla="*/ 400 h 401"/>
                <a:gd name="T10" fmla="*/ 634 w 784"/>
                <a:gd name="T11" fmla="*/ 40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401">
                  <a:moveTo>
                    <a:pt x="634" y="400"/>
                  </a:moveTo>
                  <a:cubicBezTo>
                    <a:pt x="552" y="379"/>
                    <a:pt x="459" y="323"/>
                    <a:pt x="420" y="288"/>
                  </a:cubicBezTo>
                  <a:cubicBezTo>
                    <a:pt x="340" y="219"/>
                    <a:pt x="144" y="219"/>
                    <a:pt x="75" y="115"/>
                  </a:cubicBezTo>
                  <a:cubicBezTo>
                    <a:pt x="0" y="0"/>
                    <a:pt x="783" y="115"/>
                    <a:pt x="783" y="311"/>
                  </a:cubicBezTo>
                  <a:cubicBezTo>
                    <a:pt x="783" y="360"/>
                    <a:pt x="765" y="388"/>
                    <a:pt x="737" y="400"/>
                  </a:cubicBezTo>
                  <a:lnTo>
                    <a:pt x="634" y="40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83" name="Freeform 36"/>
            <p:cNvSpPr>
              <a:spLocks noChangeArrowheads="1"/>
            </p:cNvSpPr>
            <p:nvPr/>
          </p:nvSpPr>
          <p:spPr bwMode="auto">
            <a:xfrm>
              <a:off x="11932178" y="12164428"/>
              <a:ext cx="848530" cy="392742"/>
            </a:xfrm>
            <a:custGeom>
              <a:avLst/>
              <a:gdLst>
                <a:gd name="T0" fmla="*/ 610 w 1255"/>
                <a:gd name="T1" fmla="*/ 103 h 582"/>
                <a:gd name="T2" fmla="*/ 1185 w 1255"/>
                <a:gd name="T3" fmla="*/ 282 h 582"/>
                <a:gd name="T4" fmla="*/ 633 w 1255"/>
                <a:gd name="T5" fmla="*/ 443 h 582"/>
                <a:gd name="T6" fmla="*/ 74 w 1255"/>
                <a:gd name="T7" fmla="*/ 351 h 582"/>
                <a:gd name="T8" fmla="*/ 259 w 1255"/>
                <a:gd name="T9" fmla="*/ 149 h 582"/>
                <a:gd name="T10" fmla="*/ 610 w 1255"/>
                <a:gd name="T11" fmla="*/ 103 h 582"/>
                <a:gd name="T12" fmla="*/ 610 w 1255"/>
                <a:gd name="T13" fmla="*/ 10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5" h="582">
                  <a:moveTo>
                    <a:pt x="610" y="103"/>
                  </a:moveTo>
                  <a:cubicBezTo>
                    <a:pt x="656" y="0"/>
                    <a:pt x="1254" y="138"/>
                    <a:pt x="1185" y="282"/>
                  </a:cubicBezTo>
                  <a:cubicBezTo>
                    <a:pt x="1116" y="431"/>
                    <a:pt x="920" y="305"/>
                    <a:pt x="633" y="443"/>
                  </a:cubicBezTo>
                  <a:cubicBezTo>
                    <a:pt x="351" y="581"/>
                    <a:pt x="109" y="397"/>
                    <a:pt x="74" y="351"/>
                  </a:cubicBezTo>
                  <a:cubicBezTo>
                    <a:pt x="0" y="253"/>
                    <a:pt x="144" y="69"/>
                    <a:pt x="259" y="149"/>
                  </a:cubicBezTo>
                  <a:cubicBezTo>
                    <a:pt x="374" y="224"/>
                    <a:pt x="564" y="201"/>
                    <a:pt x="610" y="103"/>
                  </a:cubicBezTo>
                  <a:lnTo>
                    <a:pt x="610" y="1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84" name="Freeform 12"/>
            <p:cNvSpPr>
              <a:spLocks noChangeArrowheads="1"/>
            </p:cNvSpPr>
            <p:nvPr/>
          </p:nvSpPr>
          <p:spPr bwMode="auto">
            <a:xfrm>
              <a:off x="10273827" y="8290573"/>
              <a:ext cx="2536653" cy="1529311"/>
            </a:xfrm>
            <a:custGeom>
              <a:avLst/>
              <a:gdLst>
                <a:gd name="T0" fmla="*/ 3757 w 3758"/>
                <a:gd name="T1" fmla="*/ 616 h 2267"/>
                <a:gd name="T2" fmla="*/ 3401 w 3758"/>
                <a:gd name="T3" fmla="*/ 766 h 2267"/>
                <a:gd name="T4" fmla="*/ 3159 w 3758"/>
                <a:gd name="T5" fmla="*/ 996 h 2267"/>
                <a:gd name="T6" fmla="*/ 2980 w 3758"/>
                <a:gd name="T7" fmla="*/ 938 h 2267"/>
                <a:gd name="T8" fmla="*/ 2383 w 3758"/>
                <a:gd name="T9" fmla="*/ 1186 h 2267"/>
                <a:gd name="T10" fmla="*/ 2153 w 3758"/>
                <a:gd name="T11" fmla="*/ 1531 h 2267"/>
                <a:gd name="T12" fmla="*/ 2037 w 3758"/>
                <a:gd name="T13" fmla="*/ 1899 h 2267"/>
                <a:gd name="T14" fmla="*/ 1698 w 3758"/>
                <a:gd name="T15" fmla="*/ 2124 h 2267"/>
                <a:gd name="T16" fmla="*/ 1330 w 3758"/>
                <a:gd name="T17" fmla="*/ 2055 h 2267"/>
                <a:gd name="T18" fmla="*/ 944 w 3758"/>
                <a:gd name="T19" fmla="*/ 2216 h 2267"/>
                <a:gd name="T20" fmla="*/ 438 w 3758"/>
                <a:gd name="T21" fmla="*/ 2262 h 2267"/>
                <a:gd name="T22" fmla="*/ 432 w 3758"/>
                <a:gd name="T23" fmla="*/ 2266 h 2267"/>
                <a:gd name="T24" fmla="*/ 361 w 3758"/>
                <a:gd name="T25" fmla="*/ 2266 h 2267"/>
                <a:gd name="T26" fmla="*/ 115 w 3758"/>
                <a:gd name="T27" fmla="*/ 2101 h 2267"/>
                <a:gd name="T28" fmla="*/ 0 w 3758"/>
                <a:gd name="T29" fmla="*/ 1853 h 2267"/>
                <a:gd name="T30" fmla="*/ 576 w 3758"/>
                <a:gd name="T31" fmla="*/ 1997 h 2267"/>
                <a:gd name="T32" fmla="*/ 829 w 3758"/>
                <a:gd name="T33" fmla="*/ 1508 h 2267"/>
                <a:gd name="T34" fmla="*/ 1387 w 3758"/>
                <a:gd name="T35" fmla="*/ 1335 h 2267"/>
                <a:gd name="T36" fmla="*/ 1732 w 3758"/>
                <a:gd name="T37" fmla="*/ 800 h 2267"/>
                <a:gd name="T38" fmla="*/ 1738 w 3758"/>
                <a:gd name="T39" fmla="*/ 800 h 2267"/>
                <a:gd name="T40" fmla="*/ 1951 w 3758"/>
                <a:gd name="T41" fmla="*/ 1071 h 2267"/>
                <a:gd name="T42" fmla="*/ 2199 w 3758"/>
                <a:gd name="T43" fmla="*/ 984 h 2267"/>
                <a:gd name="T44" fmla="*/ 2199 w 3758"/>
                <a:gd name="T45" fmla="*/ 754 h 2267"/>
                <a:gd name="T46" fmla="*/ 2279 w 3758"/>
                <a:gd name="T47" fmla="*/ 651 h 2267"/>
                <a:gd name="T48" fmla="*/ 2485 w 3758"/>
                <a:gd name="T49" fmla="*/ 386 h 2267"/>
                <a:gd name="T50" fmla="*/ 2796 w 3758"/>
                <a:gd name="T51" fmla="*/ 0 h 2267"/>
                <a:gd name="T52" fmla="*/ 3147 w 3758"/>
                <a:gd name="T53" fmla="*/ 294 h 2267"/>
                <a:gd name="T54" fmla="*/ 3493 w 3758"/>
                <a:gd name="T55" fmla="*/ 386 h 2267"/>
                <a:gd name="T56" fmla="*/ 3757 w 3758"/>
                <a:gd name="T57" fmla="*/ 537 h 2267"/>
                <a:gd name="T58" fmla="*/ 3757 w 3758"/>
                <a:gd name="T59" fmla="*/ 616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58" h="2267">
                  <a:moveTo>
                    <a:pt x="3757" y="616"/>
                  </a:moveTo>
                  <a:cubicBezTo>
                    <a:pt x="3711" y="754"/>
                    <a:pt x="3297" y="674"/>
                    <a:pt x="3401" y="766"/>
                  </a:cubicBezTo>
                  <a:cubicBezTo>
                    <a:pt x="3493" y="846"/>
                    <a:pt x="3297" y="933"/>
                    <a:pt x="3159" y="996"/>
                  </a:cubicBezTo>
                  <a:cubicBezTo>
                    <a:pt x="3084" y="961"/>
                    <a:pt x="3021" y="938"/>
                    <a:pt x="2980" y="938"/>
                  </a:cubicBezTo>
                  <a:cubicBezTo>
                    <a:pt x="2796" y="938"/>
                    <a:pt x="2360" y="892"/>
                    <a:pt x="2383" y="1186"/>
                  </a:cubicBezTo>
                  <a:cubicBezTo>
                    <a:pt x="2406" y="1485"/>
                    <a:pt x="2130" y="1370"/>
                    <a:pt x="2153" y="1531"/>
                  </a:cubicBezTo>
                  <a:cubicBezTo>
                    <a:pt x="2176" y="1692"/>
                    <a:pt x="2015" y="1692"/>
                    <a:pt x="2037" y="1899"/>
                  </a:cubicBezTo>
                  <a:cubicBezTo>
                    <a:pt x="2061" y="2101"/>
                    <a:pt x="1928" y="2009"/>
                    <a:pt x="1698" y="2124"/>
                  </a:cubicBezTo>
                  <a:cubicBezTo>
                    <a:pt x="1468" y="2239"/>
                    <a:pt x="1560" y="2055"/>
                    <a:pt x="1330" y="2055"/>
                  </a:cubicBezTo>
                  <a:cubicBezTo>
                    <a:pt x="1100" y="2055"/>
                    <a:pt x="1077" y="2170"/>
                    <a:pt x="944" y="2216"/>
                  </a:cubicBezTo>
                  <a:cubicBezTo>
                    <a:pt x="806" y="2262"/>
                    <a:pt x="530" y="2193"/>
                    <a:pt x="438" y="2262"/>
                  </a:cubicBezTo>
                  <a:cubicBezTo>
                    <a:pt x="436" y="2264"/>
                    <a:pt x="434" y="2265"/>
                    <a:pt x="432" y="2266"/>
                  </a:cubicBezTo>
                  <a:lnTo>
                    <a:pt x="361" y="2266"/>
                  </a:lnTo>
                  <a:cubicBezTo>
                    <a:pt x="279" y="2231"/>
                    <a:pt x="184" y="2101"/>
                    <a:pt x="115" y="2101"/>
                  </a:cubicBezTo>
                  <a:cubicBezTo>
                    <a:pt x="69" y="2101"/>
                    <a:pt x="29" y="1980"/>
                    <a:pt x="0" y="1853"/>
                  </a:cubicBezTo>
                  <a:cubicBezTo>
                    <a:pt x="173" y="1888"/>
                    <a:pt x="512" y="2135"/>
                    <a:pt x="576" y="1997"/>
                  </a:cubicBezTo>
                  <a:cubicBezTo>
                    <a:pt x="645" y="1853"/>
                    <a:pt x="518" y="1531"/>
                    <a:pt x="829" y="1508"/>
                  </a:cubicBezTo>
                  <a:cubicBezTo>
                    <a:pt x="1134" y="1485"/>
                    <a:pt x="1341" y="1554"/>
                    <a:pt x="1387" y="1335"/>
                  </a:cubicBezTo>
                  <a:cubicBezTo>
                    <a:pt x="1433" y="1117"/>
                    <a:pt x="1640" y="800"/>
                    <a:pt x="1732" y="800"/>
                  </a:cubicBezTo>
                  <a:lnTo>
                    <a:pt x="1738" y="800"/>
                  </a:lnTo>
                  <a:cubicBezTo>
                    <a:pt x="1825" y="956"/>
                    <a:pt x="1900" y="1071"/>
                    <a:pt x="1951" y="1071"/>
                  </a:cubicBezTo>
                  <a:cubicBezTo>
                    <a:pt x="2084" y="1071"/>
                    <a:pt x="2107" y="961"/>
                    <a:pt x="2199" y="984"/>
                  </a:cubicBezTo>
                  <a:cubicBezTo>
                    <a:pt x="2251" y="996"/>
                    <a:pt x="2233" y="892"/>
                    <a:pt x="2199" y="754"/>
                  </a:cubicBezTo>
                  <a:cubicBezTo>
                    <a:pt x="2251" y="743"/>
                    <a:pt x="2291" y="714"/>
                    <a:pt x="2279" y="651"/>
                  </a:cubicBezTo>
                  <a:cubicBezTo>
                    <a:pt x="2256" y="490"/>
                    <a:pt x="2474" y="501"/>
                    <a:pt x="2485" y="386"/>
                  </a:cubicBezTo>
                  <a:cubicBezTo>
                    <a:pt x="2497" y="271"/>
                    <a:pt x="2658" y="0"/>
                    <a:pt x="2796" y="0"/>
                  </a:cubicBezTo>
                  <a:cubicBezTo>
                    <a:pt x="2934" y="0"/>
                    <a:pt x="3147" y="190"/>
                    <a:pt x="3147" y="294"/>
                  </a:cubicBezTo>
                  <a:cubicBezTo>
                    <a:pt x="3147" y="397"/>
                    <a:pt x="3389" y="409"/>
                    <a:pt x="3493" y="386"/>
                  </a:cubicBezTo>
                  <a:cubicBezTo>
                    <a:pt x="3576" y="368"/>
                    <a:pt x="3725" y="438"/>
                    <a:pt x="3757" y="537"/>
                  </a:cubicBezTo>
                  <a:lnTo>
                    <a:pt x="3757" y="61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85" name="Freeform 34"/>
            <p:cNvSpPr>
              <a:spLocks noChangeArrowheads="1"/>
            </p:cNvSpPr>
            <p:nvPr/>
          </p:nvSpPr>
          <p:spPr bwMode="auto">
            <a:xfrm>
              <a:off x="9979075" y="8891586"/>
              <a:ext cx="2777815" cy="2290992"/>
            </a:xfrm>
            <a:custGeom>
              <a:avLst/>
              <a:gdLst>
                <a:gd name="T0" fmla="*/ 3222 w 4115"/>
                <a:gd name="T1" fmla="*/ 2308 h 3397"/>
                <a:gd name="T2" fmla="*/ 2922 w 4115"/>
                <a:gd name="T3" fmla="*/ 3166 h 3397"/>
                <a:gd name="T4" fmla="*/ 2365 w 4115"/>
                <a:gd name="T5" fmla="*/ 3258 h 3397"/>
                <a:gd name="T6" fmla="*/ 1870 w 4115"/>
                <a:gd name="T7" fmla="*/ 3033 h 3397"/>
                <a:gd name="T8" fmla="*/ 1358 w 4115"/>
                <a:gd name="T9" fmla="*/ 3085 h 3397"/>
                <a:gd name="T10" fmla="*/ 1047 w 4115"/>
                <a:gd name="T11" fmla="*/ 2941 h 3397"/>
                <a:gd name="T12" fmla="*/ 679 w 4115"/>
                <a:gd name="T13" fmla="*/ 2423 h 3397"/>
                <a:gd name="T14" fmla="*/ 351 w 4115"/>
                <a:gd name="T15" fmla="*/ 2038 h 3397"/>
                <a:gd name="T16" fmla="*/ 144 w 4115"/>
                <a:gd name="T17" fmla="*/ 1497 h 3397"/>
                <a:gd name="T18" fmla="*/ 397 w 4115"/>
                <a:gd name="T19" fmla="*/ 961 h 3397"/>
                <a:gd name="T20" fmla="*/ 437 w 4115"/>
                <a:gd name="T21" fmla="*/ 961 h 3397"/>
                <a:gd name="T22" fmla="*/ 552 w 4115"/>
                <a:gd name="T23" fmla="*/ 1209 h 3397"/>
                <a:gd name="T24" fmla="*/ 875 w 4115"/>
                <a:gd name="T25" fmla="*/ 1370 h 3397"/>
                <a:gd name="T26" fmla="*/ 1381 w 4115"/>
                <a:gd name="T27" fmla="*/ 1324 h 3397"/>
                <a:gd name="T28" fmla="*/ 1767 w 4115"/>
                <a:gd name="T29" fmla="*/ 1163 h 3397"/>
                <a:gd name="T30" fmla="*/ 2135 w 4115"/>
                <a:gd name="T31" fmla="*/ 1232 h 3397"/>
                <a:gd name="T32" fmla="*/ 2474 w 4115"/>
                <a:gd name="T33" fmla="*/ 1007 h 3397"/>
                <a:gd name="T34" fmla="*/ 2590 w 4115"/>
                <a:gd name="T35" fmla="*/ 639 h 3397"/>
                <a:gd name="T36" fmla="*/ 2820 w 4115"/>
                <a:gd name="T37" fmla="*/ 294 h 3397"/>
                <a:gd name="T38" fmla="*/ 3417 w 4115"/>
                <a:gd name="T39" fmla="*/ 46 h 3397"/>
                <a:gd name="T40" fmla="*/ 3596 w 4115"/>
                <a:gd name="T41" fmla="*/ 104 h 3397"/>
                <a:gd name="T42" fmla="*/ 3538 w 4115"/>
                <a:gd name="T43" fmla="*/ 133 h 3397"/>
                <a:gd name="T44" fmla="*/ 3515 w 4115"/>
                <a:gd name="T45" fmla="*/ 420 h 3397"/>
                <a:gd name="T46" fmla="*/ 3642 w 4115"/>
                <a:gd name="T47" fmla="*/ 766 h 3397"/>
                <a:gd name="T48" fmla="*/ 3768 w 4115"/>
                <a:gd name="T49" fmla="*/ 1076 h 3397"/>
                <a:gd name="T50" fmla="*/ 4033 w 4115"/>
                <a:gd name="T51" fmla="*/ 1381 h 3397"/>
                <a:gd name="T52" fmla="*/ 3446 w 4115"/>
                <a:gd name="T53" fmla="*/ 1715 h 3397"/>
                <a:gd name="T54" fmla="*/ 3222 w 4115"/>
                <a:gd name="T55" fmla="*/ 2308 h 3397"/>
                <a:gd name="T56" fmla="*/ 3222 w 4115"/>
                <a:gd name="T57" fmla="*/ 2308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15" h="3397">
                  <a:moveTo>
                    <a:pt x="3222" y="2308"/>
                  </a:moveTo>
                  <a:cubicBezTo>
                    <a:pt x="3015" y="2435"/>
                    <a:pt x="3141" y="3085"/>
                    <a:pt x="2922" y="3166"/>
                  </a:cubicBezTo>
                  <a:cubicBezTo>
                    <a:pt x="2705" y="3246"/>
                    <a:pt x="2388" y="3396"/>
                    <a:pt x="2365" y="3258"/>
                  </a:cubicBezTo>
                  <a:cubicBezTo>
                    <a:pt x="2342" y="3119"/>
                    <a:pt x="1985" y="3056"/>
                    <a:pt x="1870" y="3033"/>
                  </a:cubicBezTo>
                  <a:cubicBezTo>
                    <a:pt x="1755" y="3010"/>
                    <a:pt x="1404" y="3189"/>
                    <a:pt x="1358" y="3085"/>
                  </a:cubicBezTo>
                  <a:cubicBezTo>
                    <a:pt x="1312" y="2987"/>
                    <a:pt x="1197" y="2837"/>
                    <a:pt x="1047" y="2941"/>
                  </a:cubicBezTo>
                  <a:cubicBezTo>
                    <a:pt x="898" y="3039"/>
                    <a:pt x="679" y="2665"/>
                    <a:pt x="679" y="2423"/>
                  </a:cubicBezTo>
                  <a:cubicBezTo>
                    <a:pt x="679" y="2181"/>
                    <a:pt x="432" y="2158"/>
                    <a:pt x="351" y="2038"/>
                  </a:cubicBezTo>
                  <a:cubicBezTo>
                    <a:pt x="270" y="1911"/>
                    <a:pt x="316" y="1658"/>
                    <a:pt x="144" y="1497"/>
                  </a:cubicBezTo>
                  <a:cubicBezTo>
                    <a:pt x="0" y="1364"/>
                    <a:pt x="247" y="973"/>
                    <a:pt x="397" y="961"/>
                  </a:cubicBezTo>
                  <a:cubicBezTo>
                    <a:pt x="409" y="956"/>
                    <a:pt x="420" y="961"/>
                    <a:pt x="437" y="961"/>
                  </a:cubicBezTo>
                  <a:cubicBezTo>
                    <a:pt x="466" y="1088"/>
                    <a:pt x="506" y="1209"/>
                    <a:pt x="552" y="1209"/>
                  </a:cubicBezTo>
                  <a:cubicBezTo>
                    <a:pt x="644" y="1209"/>
                    <a:pt x="783" y="1439"/>
                    <a:pt x="875" y="1370"/>
                  </a:cubicBezTo>
                  <a:cubicBezTo>
                    <a:pt x="967" y="1301"/>
                    <a:pt x="1243" y="1370"/>
                    <a:pt x="1381" y="1324"/>
                  </a:cubicBezTo>
                  <a:cubicBezTo>
                    <a:pt x="1514" y="1278"/>
                    <a:pt x="1537" y="1163"/>
                    <a:pt x="1767" y="1163"/>
                  </a:cubicBezTo>
                  <a:cubicBezTo>
                    <a:pt x="1997" y="1163"/>
                    <a:pt x="1905" y="1347"/>
                    <a:pt x="2135" y="1232"/>
                  </a:cubicBezTo>
                  <a:cubicBezTo>
                    <a:pt x="2365" y="1117"/>
                    <a:pt x="2498" y="1209"/>
                    <a:pt x="2474" y="1007"/>
                  </a:cubicBezTo>
                  <a:cubicBezTo>
                    <a:pt x="2452" y="800"/>
                    <a:pt x="2613" y="800"/>
                    <a:pt x="2590" y="639"/>
                  </a:cubicBezTo>
                  <a:cubicBezTo>
                    <a:pt x="2567" y="478"/>
                    <a:pt x="2843" y="593"/>
                    <a:pt x="2820" y="294"/>
                  </a:cubicBezTo>
                  <a:cubicBezTo>
                    <a:pt x="2797" y="0"/>
                    <a:pt x="3233" y="46"/>
                    <a:pt x="3417" y="46"/>
                  </a:cubicBezTo>
                  <a:cubicBezTo>
                    <a:pt x="3458" y="46"/>
                    <a:pt x="3521" y="69"/>
                    <a:pt x="3596" y="104"/>
                  </a:cubicBezTo>
                  <a:cubicBezTo>
                    <a:pt x="3579" y="115"/>
                    <a:pt x="3556" y="127"/>
                    <a:pt x="3538" y="133"/>
                  </a:cubicBezTo>
                  <a:cubicBezTo>
                    <a:pt x="3417" y="202"/>
                    <a:pt x="3665" y="409"/>
                    <a:pt x="3515" y="420"/>
                  </a:cubicBezTo>
                  <a:cubicBezTo>
                    <a:pt x="3371" y="432"/>
                    <a:pt x="3538" y="674"/>
                    <a:pt x="3642" y="766"/>
                  </a:cubicBezTo>
                  <a:cubicBezTo>
                    <a:pt x="3745" y="858"/>
                    <a:pt x="3619" y="1007"/>
                    <a:pt x="3768" y="1076"/>
                  </a:cubicBezTo>
                  <a:cubicBezTo>
                    <a:pt x="3918" y="1140"/>
                    <a:pt x="4114" y="1289"/>
                    <a:pt x="4033" y="1381"/>
                  </a:cubicBezTo>
                  <a:cubicBezTo>
                    <a:pt x="3953" y="1474"/>
                    <a:pt x="3429" y="1485"/>
                    <a:pt x="3446" y="1715"/>
                  </a:cubicBezTo>
                  <a:cubicBezTo>
                    <a:pt x="3469" y="1946"/>
                    <a:pt x="3429" y="2181"/>
                    <a:pt x="3222" y="2308"/>
                  </a:cubicBezTo>
                  <a:lnTo>
                    <a:pt x="3222" y="230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86" name="Freeform 31"/>
            <p:cNvSpPr>
              <a:spLocks noChangeArrowheads="1"/>
            </p:cNvSpPr>
            <p:nvPr/>
          </p:nvSpPr>
          <p:spPr bwMode="auto">
            <a:xfrm>
              <a:off x="9196047" y="11548539"/>
              <a:ext cx="2786746" cy="892595"/>
            </a:xfrm>
            <a:custGeom>
              <a:avLst/>
              <a:gdLst>
                <a:gd name="T0" fmla="*/ 3511 w 4126"/>
                <a:gd name="T1" fmla="*/ 915 h 1324"/>
                <a:gd name="T2" fmla="*/ 3896 w 4126"/>
                <a:gd name="T3" fmla="*/ 1151 h 1324"/>
                <a:gd name="T4" fmla="*/ 3442 w 4126"/>
                <a:gd name="T5" fmla="*/ 1139 h 1324"/>
                <a:gd name="T6" fmla="*/ 2924 w 4126"/>
                <a:gd name="T7" fmla="*/ 1116 h 1324"/>
                <a:gd name="T8" fmla="*/ 1963 w 4126"/>
                <a:gd name="T9" fmla="*/ 961 h 1324"/>
                <a:gd name="T10" fmla="*/ 1232 w 4126"/>
                <a:gd name="T11" fmla="*/ 777 h 1324"/>
                <a:gd name="T12" fmla="*/ 547 w 4126"/>
                <a:gd name="T13" fmla="*/ 719 h 1324"/>
                <a:gd name="T14" fmla="*/ 340 w 4126"/>
                <a:gd name="T15" fmla="*/ 500 h 1324"/>
                <a:gd name="T16" fmla="*/ 52 w 4126"/>
                <a:gd name="T17" fmla="*/ 443 h 1324"/>
                <a:gd name="T18" fmla="*/ 236 w 4126"/>
                <a:gd name="T19" fmla="*/ 212 h 1324"/>
                <a:gd name="T20" fmla="*/ 1140 w 4126"/>
                <a:gd name="T21" fmla="*/ 258 h 1324"/>
                <a:gd name="T22" fmla="*/ 1963 w 4126"/>
                <a:gd name="T23" fmla="*/ 443 h 1324"/>
                <a:gd name="T24" fmla="*/ 2763 w 4126"/>
                <a:gd name="T25" fmla="*/ 535 h 1324"/>
                <a:gd name="T26" fmla="*/ 3223 w 4126"/>
                <a:gd name="T27" fmla="*/ 546 h 1324"/>
                <a:gd name="T28" fmla="*/ 2832 w 4126"/>
                <a:gd name="T29" fmla="*/ 811 h 1324"/>
                <a:gd name="T30" fmla="*/ 3511 w 4126"/>
                <a:gd name="T31" fmla="*/ 915 h 1324"/>
                <a:gd name="T32" fmla="*/ 3511 w 4126"/>
                <a:gd name="T33" fmla="*/ 91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26" h="1324">
                  <a:moveTo>
                    <a:pt x="3511" y="915"/>
                  </a:moveTo>
                  <a:cubicBezTo>
                    <a:pt x="3522" y="1053"/>
                    <a:pt x="4125" y="984"/>
                    <a:pt x="3896" y="1151"/>
                  </a:cubicBezTo>
                  <a:cubicBezTo>
                    <a:pt x="3666" y="1323"/>
                    <a:pt x="3522" y="1030"/>
                    <a:pt x="3442" y="1139"/>
                  </a:cubicBezTo>
                  <a:cubicBezTo>
                    <a:pt x="3361" y="1254"/>
                    <a:pt x="3131" y="1081"/>
                    <a:pt x="2924" y="1116"/>
                  </a:cubicBezTo>
                  <a:cubicBezTo>
                    <a:pt x="2717" y="1151"/>
                    <a:pt x="2193" y="1139"/>
                    <a:pt x="1963" y="961"/>
                  </a:cubicBezTo>
                  <a:cubicBezTo>
                    <a:pt x="1732" y="777"/>
                    <a:pt x="1278" y="673"/>
                    <a:pt x="1232" y="777"/>
                  </a:cubicBezTo>
                  <a:cubicBezTo>
                    <a:pt x="1186" y="880"/>
                    <a:pt x="691" y="742"/>
                    <a:pt x="547" y="719"/>
                  </a:cubicBezTo>
                  <a:cubicBezTo>
                    <a:pt x="397" y="696"/>
                    <a:pt x="443" y="500"/>
                    <a:pt x="340" y="500"/>
                  </a:cubicBezTo>
                  <a:cubicBezTo>
                    <a:pt x="236" y="500"/>
                    <a:pt x="87" y="581"/>
                    <a:pt x="52" y="443"/>
                  </a:cubicBezTo>
                  <a:cubicBezTo>
                    <a:pt x="0" y="235"/>
                    <a:pt x="110" y="431"/>
                    <a:pt x="236" y="212"/>
                  </a:cubicBezTo>
                  <a:cubicBezTo>
                    <a:pt x="363" y="0"/>
                    <a:pt x="978" y="143"/>
                    <a:pt x="1140" y="258"/>
                  </a:cubicBezTo>
                  <a:cubicBezTo>
                    <a:pt x="1301" y="374"/>
                    <a:pt x="1951" y="604"/>
                    <a:pt x="1963" y="443"/>
                  </a:cubicBezTo>
                  <a:cubicBezTo>
                    <a:pt x="1974" y="282"/>
                    <a:pt x="2400" y="650"/>
                    <a:pt x="2763" y="535"/>
                  </a:cubicBezTo>
                  <a:cubicBezTo>
                    <a:pt x="3131" y="420"/>
                    <a:pt x="3373" y="454"/>
                    <a:pt x="3223" y="546"/>
                  </a:cubicBezTo>
                  <a:cubicBezTo>
                    <a:pt x="3073" y="638"/>
                    <a:pt x="2613" y="719"/>
                    <a:pt x="2832" y="811"/>
                  </a:cubicBezTo>
                  <a:cubicBezTo>
                    <a:pt x="3050" y="903"/>
                    <a:pt x="3499" y="777"/>
                    <a:pt x="3511" y="915"/>
                  </a:cubicBezTo>
                  <a:lnTo>
                    <a:pt x="3511" y="9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  <p:sp>
          <p:nvSpPr>
            <p:cNvPr id="87" name="Freeform 11"/>
            <p:cNvSpPr>
              <a:spLocks noChangeArrowheads="1"/>
            </p:cNvSpPr>
            <p:nvPr/>
          </p:nvSpPr>
          <p:spPr bwMode="auto">
            <a:xfrm>
              <a:off x="7766947" y="8320326"/>
              <a:ext cx="1152211" cy="1425176"/>
            </a:xfrm>
            <a:custGeom>
              <a:avLst/>
              <a:gdLst>
                <a:gd name="T0" fmla="*/ 1353 w 1705"/>
                <a:gd name="T1" fmla="*/ 783 h 2113"/>
                <a:gd name="T2" fmla="*/ 1359 w 1705"/>
                <a:gd name="T3" fmla="*/ 1525 h 2113"/>
                <a:gd name="T4" fmla="*/ 1618 w 1705"/>
                <a:gd name="T5" fmla="*/ 2072 h 2113"/>
                <a:gd name="T6" fmla="*/ 869 w 1705"/>
                <a:gd name="T7" fmla="*/ 1698 h 2113"/>
                <a:gd name="T8" fmla="*/ 501 w 1705"/>
                <a:gd name="T9" fmla="*/ 1341 h 2113"/>
                <a:gd name="T10" fmla="*/ 104 w 1705"/>
                <a:gd name="T11" fmla="*/ 599 h 2113"/>
                <a:gd name="T12" fmla="*/ 0 w 1705"/>
                <a:gd name="T13" fmla="*/ 6 h 2113"/>
                <a:gd name="T14" fmla="*/ 225 w 1705"/>
                <a:gd name="T15" fmla="*/ 23 h 2113"/>
                <a:gd name="T16" fmla="*/ 415 w 1705"/>
                <a:gd name="T17" fmla="*/ 248 h 2113"/>
                <a:gd name="T18" fmla="*/ 720 w 1705"/>
                <a:gd name="T19" fmla="*/ 288 h 2113"/>
                <a:gd name="T20" fmla="*/ 835 w 1705"/>
                <a:gd name="T21" fmla="*/ 133 h 2113"/>
                <a:gd name="T22" fmla="*/ 864 w 1705"/>
                <a:gd name="T23" fmla="*/ 184 h 2113"/>
                <a:gd name="T24" fmla="*/ 1054 w 1705"/>
                <a:gd name="T25" fmla="*/ 375 h 2113"/>
                <a:gd name="T26" fmla="*/ 1353 w 1705"/>
                <a:gd name="T27" fmla="*/ 783 h 2113"/>
                <a:gd name="T28" fmla="*/ 1353 w 1705"/>
                <a:gd name="T29" fmla="*/ 783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5" h="2113">
                  <a:moveTo>
                    <a:pt x="1353" y="783"/>
                  </a:moveTo>
                  <a:cubicBezTo>
                    <a:pt x="1347" y="1036"/>
                    <a:pt x="1232" y="1393"/>
                    <a:pt x="1359" y="1525"/>
                  </a:cubicBezTo>
                  <a:cubicBezTo>
                    <a:pt x="1485" y="1658"/>
                    <a:pt x="1704" y="2032"/>
                    <a:pt x="1618" y="2072"/>
                  </a:cubicBezTo>
                  <a:cubicBezTo>
                    <a:pt x="1531" y="2112"/>
                    <a:pt x="1094" y="1859"/>
                    <a:pt x="869" y="1698"/>
                  </a:cubicBezTo>
                  <a:cubicBezTo>
                    <a:pt x="651" y="1537"/>
                    <a:pt x="553" y="1491"/>
                    <a:pt x="501" y="1341"/>
                  </a:cubicBezTo>
                  <a:cubicBezTo>
                    <a:pt x="449" y="1192"/>
                    <a:pt x="110" y="829"/>
                    <a:pt x="104" y="599"/>
                  </a:cubicBezTo>
                  <a:cubicBezTo>
                    <a:pt x="98" y="426"/>
                    <a:pt x="92" y="207"/>
                    <a:pt x="0" y="6"/>
                  </a:cubicBezTo>
                  <a:cubicBezTo>
                    <a:pt x="69" y="0"/>
                    <a:pt x="144" y="6"/>
                    <a:pt x="225" y="23"/>
                  </a:cubicBezTo>
                  <a:cubicBezTo>
                    <a:pt x="374" y="52"/>
                    <a:pt x="415" y="173"/>
                    <a:pt x="415" y="248"/>
                  </a:cubicBezTo>
                  <a:cubicBezTo>
                    <a:pt x="415" y="323"/>
                    <a:pt x="668" y="294"/>
                    <a:pt x="720" y="288"/>
                  </a:cubicBezTo>
                  <a:cubicBezTo>
                    <a:pt x="754" y="282"/>
                    <a:pt x="708" y="173"/>
                    <a:pt x="835" y="133"/>
                  </a:cubicBezTo>
                  <a:cubicBezTo>
                    <a:pt x="852" y="150"/>
                    <a:pt x="864" y="167"/>
                    <a:pt x="864" y="184"/>
                  </a:cubicBezTo>
                  <a:cubicBezTo>
                    <a:pt x="898" y="300"/>
                    <a:pt x="996" y="196"/>
                    <a:pt x="1054" y="375"/>
                  </a:cubicBezTo>
                  <a:cubicBezTo>
                    <a:pt x="1111" y="553"/>
                    <a:pt x="1359" y="524"/>
                    <a:pt x="1353" y="783"/>
                  </a:cubicBezTo>
                  <a:lnTo>
                    <a:pt x="1353" y="78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121853" tIns="60927" rIns="121853" bIns="60927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3240793"/>
      </p:ext>
    </p:extLst>
  </p:cSld>
  <p:clrMapOvr>
    <a:masterClrMapping/>
  </p:clrMapOvr>
  <p:transition spd="slow"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16837" y="461381"/>
            <a:ext cx="11198085" cy="5897217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5" name="Прямоугольник 14"/>
          <p:cNvSpPr/>
          <p:nvPr/>
        </p:nvSpPr>
        <p:spPr>
          <a:xfrm rot="19800000">
            <a:off x="8025948" y="1927877"/>
            <a:ext cx="1619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PRODUCT</a:t>
            </a:r>
            <a:endParaRPr lang="ru-RU" sz="3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2122683" y="2852023"/>
            <a:ext cx="5834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601" dirty="0">
                <a:solidFill>
                  <a:schemeClr val="bg1"/>
                </a:solidFill>
                <a:latin typeface="Dosis" panose="02010503020202060003" pitchFamily="2" charset="0"/>
              </a:rPr>
              <a:t>BUSINESS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9800000">
            <a:off x="3836180" y="2118086"/>
            <a:ext cx="1619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DESIGN</a:t>
            </a:r>
            <a:endParaRPr lang="ru-RU" sz="3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9800000">
            <a:off x="8246300" y="3785397"/>
            <a:ext cx="2039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SIMPLE</a:t>
            </a:r>
            <a:endParaRPr lang="ru-RU" sz="3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98582" y="3452188"/>
            <a:ext cx="2414170" cy="1754326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0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tortor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bibendum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lorem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posuere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Proin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aliquet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lectus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, id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rhoncus</a:t>
            </a:r>
            <a:r>
              <a:rPr lang="en-US" sz="1200" dirty="0">
                <a:solidFill>
                  <a:schemeClr val="bg1"/>
                </a:solidFill>
                <a:latin typeface="Raleway" panose="020B0503030101060003" pitchFamily="34" charset="-52"/>
              </a:rPr>
              <a:t> ligula </a:t>
            </a:r>
            <a:r>
              <a:rPr lang="en-US" sz="1200" dirty="0" err="1">
                <a:solidFill>
                  <a:schemeClr val="bg1"/>
                </a:solidFill>
                <a:latin typeface="Raleway" panose="020B0503030101060003" pitchFamily="34" charset="-52"/>
              </a:rPr>
              <a:t>laoreet</a:t>
            </a:r>
            <a:endParaRPr lang="ru-RU" sz="12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8932949" y="3036688"/>
            <a:ext cx="5229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601" dirty="0">
                <a:solidFill>
                  <a:schemeClr val="bg1"/>
                </a:solidFill>
                <a:latin typeface="Dosis" panose="02010503020202060003" pitchFamily="2" charset="0"/>
              </a:rPr>
              <a:t>PROFESSIONAL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11785" y="1267033"/>
            <a:ext cx="197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300" dirty="0">
                <a:solidFill>
                  <a:schemeClr val="bg1"/>
                </a:solidFill>
                <a:latin typeface="Dosis" panose="02010503020202060003" pitchFamily="2" charset="0"/>
              </a:rPr>
              <a:t>PRESENTATION</a:t>
            </a:r>
            <a:endParaRPr lang="ru-RU" sz="100" spc="300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6188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77545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41910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53266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877875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342240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753597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125197" y="0"/>
            <a:ext cx="0" cy="6858000"/>
          </a:xfrm>
          <a:prstGeom prst="line">
            <a:avLst/>
          </a:prstGeom>
          <a:ln>
            <a:solidFill>
              <a:srgbClr val="4472C4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исунок 3"/>
          <p:cNvSpPr>
            <a:spLocks noGrp="1"/>
          </p:cNvSpPr>
          <p:nvPr>
            <p:ph type="pic" sz="quarter" idx="105"/>
          </p:nvPr>
        </p:nvSpPr>
        <p:spPr>
          <a:xfrm>
            <a:off x="2051369" y="2060923"/>
            <a:ext cx="1697530" cy="1088532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106"/>
          </p:nvPr>
        </p:nvSpPr>
        <p:spPr>
          <a:xfrm>
            <a:off x="6197187" y="2060923"/>
            <a:ext cx="1633951" cy="1088532"/>
          </a:xfrm>
        </p:spPr>
      </p:sp>
      <p:sp>
        <p:nvSpPr>
          <p:cNvPr id="10" name="Рисунок 9"/>
          <p:cNvSpPr>
            <a:spLocks noGrp="1"/>
          </p:cNvSpPr>
          <p:nvPr>
            <p:ph type="pic" sz="quarter" idx="107"/>
          </p:nvPr>
        </p:nvSpPr>
        <p:spPr>
          <a:xfrm>
            <a:off x="6197187" y="3840984"/>
            <a:ext cx="1748721" cy="1088532"/>
          </a:xfrm>
        </p:spPr>
      </p:sp>
    </p:spTree>
    <p:extLst>
      <p:ext uri="{BB962C8B-B14F-4D97-AF65-F5344CB8AC3E}">
        <p14:creationId xmlns:p14="http://schemas.microsoft.com/office/powerpoint/2010/main" val="3230291053"/>
      </p:ext>
    </p:extLst>
  </p:cSld>
  <p:clrMapOvr>
    <a:masterClrMapping/>
  </p:clrMapOvr>
  <p:transition spd="slow" advTm="2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0"/>
            <a:ext cx="3207657" cy="60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4" name="Прямоугольник 3"/>
          <p:cNvSpPr/>
          <p:nvPr/>
        </p:nvSpPr>
        <p:spPr>
          <a:xfrm>
            <a:off x="3207659" y="1"/>
            <a:ext cx="3048000" cy="60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5" name="Прямоугольник 4"/>
          <p:cNvSpPr/>
          <p:nvPr/>
        </p:nvSpPr>
        <p:spPr>
          <a:xfrm>
            <a:off x="6255659" y="1"/>
            <a:ext cx="3018971" cy="60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6" name="Прямоугольник 5"/>
          <p:cNvSpPr/>
          <p:nvPr/>
        </p:nvSpPr>
        <p:spPr>
          <a:xfrm>
            <a:off x="9274630" y="1"/>
            <a:ext cx="2917371" cy="60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15" name="Прямоугольник 14"/>
          <p:cNvSpPr/>
          <p:nvPr/>
        </p:nvSpPr>
        <p:spPr>
          <a:xfrm>
            <a:off x="502819" y="3769413"/>
            <a:ext cx="2073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Nulla vel metus ultrices, ornare turpis ut, eleifend magna gurinafagas.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81816" y="3785085"/>
            <a:ext cx="2122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Nulla vel metus ultrices, ornare turpis ut, eleifend magna gurinafagas.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5718" y="3785085"/>
            <a:ext cx="2174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Nulla vel metus ultrices, ornare turpis ut, eleifend magna gurinafagas.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91587" y="3769413"/>
            <a:ext cx="203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Nulla vel metus ultrices, ornare turpis ut, eleifend magna gurinafagas.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2818" y="3388711"/>
            <a:ext cx="2002728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1" spc="300" dirty="0">
                <a:latin typeface="PT Sans" panose="020B0503020203020204" pitchFamily="34" charset="-52"/>
              </a:rPr>
              <a:t>VISUAL EFFECTS</a:t>
            </a:r>
            <a:endParaRPr lang="ru-RU" sz="1401" spc="300" dirty="0">
              <a:latin typeface="PT Sans" panose="020B05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91587" y="3401802"/>
            <a:ext cx="2097754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1" spc="300" dirty="0">
                <a:latin typeface="PT Sans" panose="020B0503020203020204" pitchFamily="34" charset="-52"/>
              </a:rPr>
              <a:t>AMAZING DESIGN</a:t>
            </a:r>
            <a:endParaRPr lang="ru-RU" sz="1401" spc="300" dirty="0">
              <a:latin typeface="PT Sans" panose="020B0503020203020204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81819" y="3401802"/>
            <a:ext cx="2347887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1" spc="300" dirty="0">
                <a:latin typeface="PT Sans" panose="020B0503020203020204" pitchFamily="34" charset="-52"/>
              </a:rPr>
              <a:t>SUPPORT LOVE YOU</a:t>
            </a:r>
            <a:endParaRPr lang="ru-RU" sz="1401" spc="300" dirty="0">
              <a:latin typeface="PT Sans" panose="020B0503020203020204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85717" y="3388711"/>
            <a:ext cx="1749838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1" spc="300" dirty="0">
                <a:latin typeface="PT Sans" panose="020B0503020203020204" pitchFamily="34" charset="-52"/>
              </a:rPr>
              <a:t>PERFECT IDEA</a:t>
            </a:r>
            <a:endParaRPr lang="ru-RU" sz="1401" spc="300" dirty="0">
              <a:latin typeface="PT Sans" panose="020B0503020203020204" pitchFamily="34" charset="-52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9829" y="1942549"/>
            <a:ext cx="1141403" cy="1136068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Dosis" panose="02010503020202060003" pitchFamily="2" charset="0"/>
              </a:rPr>
              <a:t>01</a:t>
            </a:r>
            <a:endParaRPr lang="ru-RU" sz="3200" b="1" dirty="0"/>
          </a:p>
        </p:txBody>
      </p:sp>
      <p:sp>
        <p:nvSpPr>
          <p:cNvPr id="28" name="Овал 27"/>
          <p:cNvSpPr/>
          <p:nvPr/>
        </p:nvSpPr>
        <p:spPr>
          <a:xfrm>
            <a:off x="3698009" y="1948336"/>
            <a:ext cx="1141403" cy="1136068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Dosis" panose="02010503020202060003" pitchFamily="2" charset="0"/>
              </a:rPr>
              <a:t>02</a:t>
            </a:r>
            <a:endParaRPr lang="ru-RU" sz="3200" b="1" dirty="0"/>
          </a:p>
        </p:txBody>
      </p:sp>
      <p:sp>
        <p:nvSpPr>
          <p:cNvPr id="29" name="Овал 28"/>
          <p:cNvSpPr/>
          <p:nvPr/>
        </p:nvSpPr>
        <p:spPr>
          <a:xfrm>
            <a:off x="6808590" y="1942549"/>
            <a:ext cx="1141403" cy="1136068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Dosis" panose="02010503020202060003" pitchFamily="2" charset="0"/>
              </a:rPr>
              <a:t>03</a:t>
            </a:r>
            <a:endParaRPr lang="ru-RU" sz="3200" b="1" dirty="0"/>
          </a:p>
        </p:txBody>
      </p:sp>
      <p:sp>
        <p:nvSpPr>
          <p:cNvPr id="30" name="Овал 29"/>
          <p:cNvSpPr/>
          <p:nvPr/>
        </p:nvSpPr>
        <p:spPr>
          <a:xfrm>
            <a:off x="9827561" y="1942549"/>
            <a:ext cx="1141403" cy="1136068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Dosis" panose="02010503020202060003" pitchFamily="2" charset="0"/>
              </a:rPr>
              <a:t>04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57391" y="157117"/>
            <a:ext cx="38065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31" name="Лента: наклоненная вверх 30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7810" y="212017"/>
            <a:ext cx="240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Our Benefits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60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7896"/>
          </a:xfrm>
          <a:prstGeom prst="rect">
            <a:avLst/>
          </a:prstGeom>
          <a:solidFill>
            <a:srgbClr val="000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648" y="27409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osis" panose="02010503020202060003" pitchFamily="2" charset="0"/>
              </a:rPr>
              <a:t>BUSINESS 02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84889" y="29005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503030101060003" pitchFamily="34" charset="-52"/>
              </a:rPr>
              <a:t>GeniusHome1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16527" y="157117"/>
            <a:ext cx="35474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Raleway" panose="020B0503030101060003" pitchFamily="34" charset="-52"/>
              </a:rPr>
              <a:t>NULLA SED CONSEQUAT TORTOR. PHASELLUS TEMPOR DOLOR QUIS BIBENDUM TINCIDUNT</a:t>
            </a:r>
            <a:endParaRPr lang="ru-RU" sz="1100" dirty="0"/>
          </a:p>
        </p:txBody>
      </p:sp>
      <p:sp>
        <p:nvSpPr>
          <p:cNvPr id="9" name="Лента: наклоненная вверх 8"/>
          <p:cNvSpPr/>
          <p:nvPr/>
        </p:nvSpPr>
        <p:spPr>
          <a:xfrm rot="1800000">
            <a:off x="10940193" y="169743"/>
            <a:ext cx="1155077" cy="458616"/>
          </a:xfrm>
          <a:prstGeom prst="ribbon2">
            <a:avLst>
              <a:gd name="adj1" fmla="val 2964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1DA"/>
              </a:solidFill>
            </a:endParaRPr>
          </a:p>
        </p:txBody>
      </p:sp>
      <p:sp>
        <p:nvSpPr>
          <p:cNvPr id="10" name="Кольцо 2"/>
          <p:cNvSpPr/>
          <p:nvPr/>
        </p:nvSpPr>
        <p:spPr>
          <a:xfrm>
            <a:off x="623701" y="2163647"/>
            <a:ext cx="2210028" cy="2160000"/>
          </a:xfrm>
          <a:prstGeom prst="donut">
            <a:avLst>
              <a:gd name="adj" fmla="val 71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>
            <a:spLocks/>
          </p:cNvSpPr>
          <p:nvPr/>
        </p:nvSpPr>
        <p:spPr>
          <a:xfrm>
            <a:off x="623700" y="2163647"/>
            <a:ext cx="2210030" cy="2160000"/>
          </a:xfrm>
          <a:prstGeom prst="blockArc">
            <a:avLst>
              <a:gd name="adj1" fmla="val 95715"/>
              <a:gd name="adj2" fmla="val 16174514"/>
              <a:gd name="adj3" fmla="val 7164"/>
            </a:avLst>
          </a:prstGeom>
          <a:solidFill>
            <a:schemeClr val="bg1">
              <a:lumMod val="75000"/>
            </a:schemeClr>
          </a:solidFill>
          <a:ln w="34925" cap="flat" cmpd="sng">
            <a:noFill/>
            <a:prstDash val="lgDash"/>
            <a:round/>
          </a:ln>
        </p:spPr>
        <p:style>
          <a:lnRef idx="0">
            <a:schemeClr val="accent5">
              <a:shade val="90000"/>
              <a:hueOff val="116408"/>
              <a:satOff val="-1994"/>
              <a:lumOff val="7987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90000"/>
              <a:hueOff val="116408"/>
              <a:satOff val="-1994"/>
              <a:lumOff val="7987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Кольцо 8"/>
          <p:cNvSpPr/>
          <p:nvPr/>
        </p:nvSpPr>
        <p:spPr>
          <a:xfrm>
            <a:off x="3575626" y="2163647"/>
            <a:ext cx="2210028" cy="2160000"/>
          </a:xfrm>
          <a:prstGeom prst="donut">
            <a:avLst>
              <a:gd name="adj" fmla="val 713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>
            <a:spLocks/>
          </p:cNvSpPr>
          <p:nvPr/>
        </p:nvSpPr>
        <p:spPr>
          <a:xfrm>
            <a:off x="3575624" y="2163647"/>
            <a:ext cx="2210030" cy="2160000"/>
          </a:xfrm>
          <a:prstGeom prst="blockArc">
            <a:avLst>
              <a:gd name="adj1" fmla="val 14833778"/>
              <a:gd name="adj2" fmla="val 16174514"/>
              <a:gd name="adj3" fmla="val 7164"/>
            </a:avLst>
          </a:prstGeom>
          <a:solidFill>
            <a:schemeClr val="bg1">
              <a:lumMod val="85000"/>
            </a:schemeClr>
          </a:solidFill>
          <a:ln w="34925" cap="flat" cmpd="sng">
            <a:noFill/>
            <a:prstDash val="lgDash"/>
            <a:round/>
          </a:ln>
        </p:spPr>
        <p:style>
          <a:lnRef idx="0">
            <a:schemeClr val="accent5">
              <a:shade val="90000"/>
              <a:hueOff val="116408"/>
              <a:satOff val="-1994"/>
              <a:lumOff val="7987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90000"/>
              <a:hueOff val="116408"/>
              <a:satOff val="-1994"/>
              <a:lumOff val="7987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Кольцо 10"/>
          <p:cNvSpPr/>
          <p:nvPr/>
        </p:nvSpPr>
        <p:spPr>
          <a:xfrm>
            <a:off x="6553304" y="2163647"/>
            <a:ext cx="2210028" cy="2160000"/>
          </a:xfrm>
          <a:prstGeom prst="donut">
            <a:avLst>
              <a:gd name="adj" fmla="val 71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>
            <a:spLocks/>
          </p:cNvSpPr>
          <p:nvPr/>
        </p:nvSpPr>
        <p:spPr>
          <a:xfrm>
            <a:off x="6553304" y="2163647"/>
            <a:ext cx="2210030" cy="2160000"/>
          </a:xfrm>
          <a:prstGeom prst="blockArc">
            <a:avLst>
              <a:gd name="adj1" fmla="val 11323972"/>
              <a:gd name="adj2" fmla="val 16174514"/>
              <a:gd name="adj3" fmla="val 7164"/>
            </a:avLst>
          </a:prstGeom>
          <a:solidFill>
            <a:schemeClr val="bg1">
              <a:lumMod val="75000"/>
            </a:schemeClr>
          </a:solidFill>
          <a:ln w="34925" cap="flat" cmpd="sng">
            <a:noFill/>
            <a:prstDash val="lgDash"/>
            <a:round/>
          </a:ln>
        </p:spPr>
        <p:style>
          <a:lnRef idx="0">
            <a:schemeClr val="accent5">
              <a:shade val="90000"/>
              <a:hueOff val="116408"/>
              <a:satOff val="-1994"/>
              <a:lumOff val="7987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90000"/>
              <a:hueOff val="116408"/>
              <a:satOff val="-1994"/>
              <a:lumOff val="7987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Кольцо 12"/>
          <p:cNvSpPr/>
          <p:nvPr/>
        </p:nvSpPr>
        <p:spPr>
          <a:xfrm>
            <a:off x="9440833" y="2163647"/>
            <a:ext cx="2210028" cy="2160000"/>
          </a:xfrm>
          <a:prstGeom prst="donut">
            <a:avLst>
              <a:gd name="adj" fmla="val 71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>
            <a:spLocks/>
          </p:cNvSpPr>
          <p:nvPr/>
        </p:nvSpPr>
        <p:spPr>
          <a:xfrm>
            <a:off x="9440831" y="2163647"/>
            <a:ext cx="2210030" cy="2160000"/>
          </a:xfrm>
          <a:prstGeom prst="blockArc">
            <a:avLst>
              <a:gd name="adj1" fmla="val 17311772"/>
              <a:gd name="adj2" fmla="val 16174514"/>
              <a:gd name="adj3" fmla="val 7164"/>
            </a:avLst>
          </a:prstGeom>
          <a:solidFill>
            <a:schemeClr val="bg1">
              <a:lumMod val="75000"/>
            </a:schemeClr>
          </a:solidFill>
          <a:ln w="34925" cap="flat" cmpd="sng">
            <a:noFill/>
            <a:prstDash val="lgDash"/>
            <a:round/>
          </a:ln>
        </p:spPr>
        <p:style>
          <a:lnRef idx="0">
            <a:schemeClr val="accent5">
              <a:shade val="90000"/>
              <a:hueOff val="116408"/>
              <a:satOff val="-1994"/>
              <a:lumOff val="7987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90000"/>
              <a:hueOff val="116408"/>
              <a:satOff val="-1994"/>
              <a:lumOff val="7987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270095" y="2781982"/>
            <a:ext cx="917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4472C4"/>
                </a:solidFill>
                <a:latin typeface="Dosis" panose="02010503020202060003" pitchFamily="2" charset="0"/>
              </a:rPr>
              <a:t>70</a:t>
            </a:r>
            <a:endParaRPr lang="ru-RU" sz="5400" b="1" dirty="0">
              <a:solidFill>
                <a:srgbClr val="4472C4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15983" y="278198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4472C4"/>
                </a:solidFill>
                <a:latin typeface="Dosis" panose="02010503020202060003" pitchFamily="2" charset="0"/>
              </a:rPr>
              <a:t>7</a:t>
            </a:r>
            <a:endParaRPr lang="ru-RU" sz="5400" b="1" dirty="0">
              <a:solidFill>
                <a:srgbClr val="4472C4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14125" y="2781982"/>
            <a:ext cx="888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4472C4"/>
                </a:solidFill>
                <a:latin typeface="Dosis" panose="02010503020202060003" pitchFamily="2" charset="0"/>
              </a:rPr>
              <a:t>25</a:t>
            </a:r>
            <a:endParaRPr lang="ru-RU" sz="5400" b="1" dirty="0">
              <a:solidFill>
                <a:srgbClr val="4472C4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68792" y="2781982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4472C4"/>
                </a:solidFill>
                <a:latin typeface="Dosis" panose="02010503020202060003" pitchFamily="2" charset="0"/>
              </a:rPr>
              <a:t>90</a:t>
            </a:r>
            <a:endParaRPr lang="ru-RU" sz="5400" b="1" dirty="0">
              <a:solidFill>
                <a:srgbClr val="4472C4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1632" y="4497332"/>
            <a:ext cx="276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13554" y="4497332"/>
            <a:ext cx="276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91236" y="4497332"/>
            <a:ext cx="276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78767" y="4497332"/>
            <a:ext cx="276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200" dirty="0">
                <a:solidFill>
                  <a:srgbClr val="333333"/>
                </a:solidFill>
                <a:latin typeface="Raleway" panose="020B0503030101060003" pitchFamily="34" charset="-52"/>
              </a:rPr>
              <a:t>Nulla vel metus ultrices, ornare turpis ut, eleifend magna. Maecenas fringilla sodales egestas.</a:t>
            </a:r>
            <a:endParaRPr lang="ru-RU" sz="1200" dirty="0">
              <a:solidFill>
                <a:srgbClr val="333333"/>
              </a:solidFill>
              <a:latin typeface="Raleway" panose="020B05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7810" y="212017"/>
            <a:ext cx="240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osis" panose="02010503020202060003" pitchFamily="2" charset="0"/>
              </a:rPr>
              <a:t>Simple Ring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092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2398</Words>
  <Application>Microsoft Office PowerPoint</Application>
  <PresentationFormat>Широкоэкранный</PresentationFormat>
  <Paragraphs>443</Paragraphs>
  <Slides>61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Arial</vt:lpstr>
      <vt:lpstr>Calibri</vt:lpstr>
      <vt:lpstr>Calibri Light</vt:lpstr>
      <vt:lpstr>Dosis</vt:lpstr>
      <vt:lpstr>fontello</vt:lpstr>
      <vt:lpstr>Lato Light</vt:lpstr>
      <vt:lpstr>PT Sans</vt:lpstr>
      <vt:lpstr>Raleway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 Genius</dc:creator>
  <cp:lastModifiedBy>Evgeniy Genius</cp:lastModifiedBy>
  <cp:revision>127</cp:revision>
  <dcterms:created xsi:type="dcterms:W3CDTF">2017-01-28T09:39:30Z</dcterms:created>
  <dcterms:modified xsi:type="dcterms:W3CDTF">2017-02-15T12:02:19Z</dcterms:modified>
</cp:coreProperties>
</file>