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40"/>
  </p:notesMasterIdLst>
  <p:sldIdLst>
    <p:sldId id="256" r:id="rId2"/>
    <p:sldId id="320" r:id="rId3"/>
    <p:sldId id="259" r:id="rId4"/>
    <p:sldId id="258" r:id="rId5"/>
    <p:sldId id="260" r:id="rId6"/>
    <p:sldId id="318" r:id="rId7"/>
    <p:sldId id="263" r:id="rId8"/>
    <p:sldId id="322" r:id="rId9"/>
    <p:sldId id="321" r:id="rId10"/>
    <p:sldId id="323" r:id="rId11"/>
    <p:sldId id="326" r:id="rId12"/>
    <p:sldId id="324" r:id="rId13"/>
    <p:sldId id="325" r:id="rId14"/>
    <p:sldId id="327" r:id="rId15"/>
    <p:sldId id="265" r:id="rId16"/>
    <p:sldId id="266" r:id="rId17"/>
    <p:sldId id="269" r:id="rId18"/>
    <p:sldId id="328" r:id="rId19"/>
    <p:sldId id="329" r:id="rId20"/>
    <p:sldId id="332" r:id="rId21"/>
    <p:sldId id="331" r:id="rId22"/>
    <p:sldId id="330" r:id="rId23"/>
    <p:sldId id="333" r:id="rId24"/>
    <p:sldId id="334" r:id="rId25"/>
    <p:sldId id="335" r:id="rId26"/>
    <p:sldId id="336" r:id="rId27"/>
    <p:sldId id="337" r:id="rId28"/>
    <p:sldId id="338" r:id="rId29"/>
    <p:sldId id="339" r:id="rId30"/>
    <p:sldId id="341" r:id="rId31"/>
    <p:sldId id="343" r:id="rId32"/>
    <p:sldId id="342" r:id="rId33"/>
    <p:sldId id="340" r:id="rId34"/>
    <p:sldId id="345" r:id="rId35"/>
    <p:sldId id="346" r:id="rId36"/>
    <p:sldId id="348" r:id="rId37"/>
    <p:sldId id="347" r:id="rId38"/>
    <p:sldId id="349" r:id="rId39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41"/>
    </p:embeddedFont>
    <p:embeddedFont>
      <p:font typeface="Lato" panose="020F0502020204030203" pitchFamily="34" charset="0"/>
      <p:regular r:id="rId42"/>
      <p:bold r:id="rId43"/>
      <p:italic r:id="rId44"/>
      <p:boldItalic r:id="rId45"/>
    </p:embeddedFont>
    <p:embeddedFont>
      <p:font typeface="Playfair Display ExtraBold" panose="020B0604020202020204" charset="0"/>
      <p:bold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A4C0EE"/>
    <a:srgbClr val="D0F1B9"/>
    <a:srgbClr val="C2EDA5"/>
    <a:srgbClr val="C2FB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C03C0EA-9E54-4DD1-90E7-AD69B573F49F}">
  <a:tblStyle styleId="{3C03C0EA-9E54-4DD1-90E7-AD69B573F49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" y="10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7" name="Google Shape;110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ge5e8e1901e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0" name="Google Shape;1300;ge5e8e1901e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ge457fa09d0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7" name="Google Shape;1137;ge457fa09d0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e30cd7e80a_0_8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e30cd7e80a_0_8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e457fa09d0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1" name="Google Shape;1151;ge457fa09d0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ge457fa09d0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3" name="Google Shape;1213;ge457fa09d0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ge457fa09d0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3" name="Google Shape;1213;ge457fa09d0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2446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ge30cd7e80a_0_9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0" name="Google Shape;1220;ge30cd7e80a_0_9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9436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ge30cd7e80a_0_10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4" name="Google Shape;1234;ge30cd7e80a_0_10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ge5e8e1901e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0" name="Google Shape;1250;ge5e8e1901e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accent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" name="Google Shape;10;p2"/>
          <p:cNvPicPr preferRelativeResize="0"/>
          <p:nvPr/>
        </p:nvPicPr>
        <p:blipFill rotWithShape="1">
          <a:blip r:embed="rId2">
            <a:alphaModFix amt="50000"/>
          </a:blip>
          <a:srcRect l="1244" t="8847" b="8855"/>
          <a:stretch/>
        </p:blipFill>
        <p:spPr>
          <a:xfrm>
            <a:off x="819975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11" name="Google Shape;11;p2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12" name="Google Shape;12;p2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" name="Google Shape;26;p2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2"/>
          <p:cNvSpPr txBox="1">
            <a:spLocks noGrp="1"/>
          </p:cNvSpPr>
          <p:nvPr>
            <p:ph type="ctrTitle"/>
          </p:nvPr>
        </p:nvSpPr>
        <p:spPr>
          <a:xfrm>
            <a:off x="1798625" y="822875"/>
            <a:ext cx="5862900" cy="24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400">
                <a:solidFill>
                  <a:schemeClr val="dk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>
            <a:off x="1798625" y="3771550"/>
            <a:ext cx="5862900" cy="4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pic>
        <p:nvPicPr>
          <p:cNvPr id="41" name="Google Shape;41;p2"/>
          <p:cNvPicPr preferRelativeResize="0"/>
          <p:nvPr/>
        </p:nvPicPr>
        <p:blipFill rotWithShape="1">
          <a:blip r:embed="rId3">
            <a:alphaModFix/>
          </a:blip>
          <a:srcRect l="5935" t="10036" b="9667"/>
          <a:stretch/>
        </p:blipFill>
        <p:spPr>
          <a:xfrm>
            <a:off x="6818050" y="2444150"/>
            <a:ext cx="2807226" cy="2910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99967">
            <a:off x="994781" y="402034"/>
            <a:ext cx="1657663" cy="1597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6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60" name="Google Shape;460;p16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pic>
        <p:nvPicPr>
          <p:cNvPr id="461" name="Google Shape;46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3982492" y="529839"/>
            <a:ext cx="1472216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16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463" name="Google Shape;463;p16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464" name="Google Shape;464;p16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465" name="Google Shape;465;p16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16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16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16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16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16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16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16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16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16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16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16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16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8" name="Google Shape;478;p16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6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6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6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6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6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6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6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6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6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6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6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6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1" name="Google Shape;491;p16"/>
          <p:cNvSpPr txBox="1">
            <a:spLocks noGrp="1"/>
          </p:cNvSpPr>
          <p:nvPr>
            <p:ph type="subTitle" idx="1"/>
          </p:nvPr>
        </p:nvSpPr>
        <p:spPr>
          <a:xfrm>
            <a:off x="1259294" y="2811325"/>
            <a:ext cx="2242800" cy="7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92" name="Google Shape;492;p16"/>
          <p:cNvSpPr txBox="1">
            <a:spLocks noGrp="1"/>
          </p:cNvSpPr>
          <p:nvPr>
            <p:ph type="subTitle" idx="2"/>
          </p:nvPr>
        </p:nvSpPr>
        <p:spPr>
          <a:xfrm>
            <a:off x="1259294" y="244947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493" name="Google Shape;493;p16"/>
          <p:cNvSpPr txBox="1">
            <a:spLocks noGrp="1"/>
          </p:cNvSpPr>
          <p:nvPr>
            <p:ph type="subTitle" idx="3"/>
          </p:nvPr>
        </p:nvSpPr>
        <p:spPr>
          <a:xfrm>
            <a:off x="3597194" y="2811325"/>
            <a:ext cx="2242800" cy="7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94" name="Google Shape;494;p16"/>
          <p:cNvSpPr txBox="1">
            <a:spLocks noGrp="1"/>
          </p:cNvSpPr>
          <p:nvPr>
            <p:ph type="subTitle" idx="4"/>
          </p:nvPr>
        </p:nvSpPr>
        <p:spPr>
          <a:xfrm>
            <a:off x="3597194" y="244947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495" name="Google Shape;495;p16"/>
          <p:cNvSpPr txBox="1">
            <a:spLocks noGrp="1"/>
          </p:cNvSpPr>
          <p:nvPr>
            <p:ph type="subTitle" idx="5"/>
          </p:nvPr>
        </p:nvSpPr>
        <p:spPr>
          <a:xfrm>
            <a:off x="5935094" y="2811325"/>
            <a:ext cx="2242800" cy="7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96" name="Google Shape;496;p16"/>
          <p:cNvSpPr txBox="1">
            <a:spLocks noGrp="1"/>
          </p:cNvSpPr>
          <p:nvPr>
            <p:ph type="subTitle" idx="6"/>
          </p:nvPr>
        </p:nvSpPr>
        <p:spPr>
          <a:xfrm>
            <a:off x="5935094" y="244947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pic>
        <p:nvPicPr>
          <p:cNvPr id="497" name="Google Shape;49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882872" flipH="1">
            <a:off x="6526039" y="3532039"/>
            <a:ext cx="1847244" cy="1780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9000000">
            <a:off x="2375856" y="3459674"/>
            <a:ext cx="1809700" cy="1744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800000">
            <a:off x="7204375" y="731675"/>
            <a:ext cx="1668375" cy="155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4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7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02" name="Google Shape;502;p17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sp>
        <p:nvSpPr>
          <p:cNvPr id="503" name="Google Shape;503;p17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504" name="Google Shape;504;p17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505" name="Google Shape;505;p17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506" name="Google Shape;506;p17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17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17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17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17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17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17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17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17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17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17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17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17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9" name="Google Shape;519;p17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7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7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7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7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7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7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7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7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7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7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7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7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2" name="Google Shape;532;p17"/>
          <p:cNvSpPr txBox="1">
            <a:spLocks noGrp="1"/>
          </p:cNvSpPr>
          <p:nvPr>
            <p:ph type="subTitle" idx="1"/>
          </p:nvPr>
        </p:nvSpPr>
        <p:spPr>
          <a:xfrm>
            <a:off x="4282319" y="2310713"/>
            <a:ext cx="189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3" name="Google Shape;533;p17"/>
          <p:cNvSpPr txBox="1">
            <a:spLocks noGrp="1"/>
          </p:cNvSpPr>
          <p:nvPr>
            <p:ph type="subTitle" idx="2"/>
          </p:nvPr>
        </p:nvSpPr>
        <p:spPr>
          <a:xfrm>
            <a:off x="4282319" y="1948863"/>
            <a:ext cx="18993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534" name="Google Shape;534;p17"/>
          <p:cNvSpPr txBox="1">
            <a:spLocks noGrp="1"/>
          </p:cNvSpPr>
          <p:nvPr>
            <p:ph type="subTitle" idx="3"/>
          </p:nvPr>
        </p:nvSpPr>
        <p:spPr>
          <a:xfrm>
            <a:off x="6368050" y="2310713"/>
            <a:ext cx="189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5" name="Google Shape;535;p17"/>
          <p:cNvSpPr txBox="1">
            <a:spLocks noGrp="1"/>
          </p:cNvSpPr>
          <p:nvPr>
            <p:ph type="subTitle" idx="4"/>
          </p:nvPr>
        </p:nvSpPr>
        <p:spPr>
          <a:xfrm>
            <a:off x="6368050" y="1948863"/>
            <a:ext cx="18993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536" name="Google Shape;536;p17"/>
          <p:cNvSpPr txBox="1">
            <a:spLocks noGrp="1"/>
          </p:cNvSpPr>
          <p:nvPr>
            <p:ph type="subTitle" idx="5"/>
          </p:nvPr>
        </p:nvSpPr>
        <p:spPr>
          <a:xfrm>
            <a:off x="6368050" y="3961113"/>
            <a:ext cx="189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7" name="Google Shape;537;p17"/>
          <p:cNvSpPr txBox="1">
            <a:spLocks noGrp="1"/>
          </p:cNvSpPr>
          <p:nvPr>
            <p:ph type="subTitle" idx="6"/>
          </p:nvPr>
        </p:nvSpPr>
        <p:spPr>
          <a:xfrm>
            <a:off x="6368050" y="3599263"/>
            <a:ext cx="18993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538" name="Google Shape;538;p17"/>
          <p:cNvSpPr txBox="1">
            <a:spLocks noGrp="1"/>
          </p:cNvSpPr>
          <p:nvPr>
            <p:ph type="subTitle" idx="7"/>
          </p:nvPr>
        </p:nvSpPr>
        <p:spPr>
          <a:xfrm>
            <a:off x="4282319" y="3961113"/>
            <a:ext cx="189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9" name="Google Shape;539;p17"/>
          <p:cNvSpPr txBox="1">
            <a:spLocks noGrp="1"/>
          </p:cNvSpPr>
          <p:nvPr>
            <p:ph type="subTitle" idx="8"/>
          </p:nvPr>
        </p:nvSpPr>
        <p:spPr>
          <a:xfrm>
            <a:off x="4282319" y="3599263"/>
            <a:ext cx="18993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0"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22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4" name="Google Shape;714;p22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sp>
        <p:nvSpPr>
          <p:cNvPr id="715" name="Google Shape;715;p22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716" name="Google Shape;716;p22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717" name="Google Shape;717;p22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718" name="Google Shape;718;p22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22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22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22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22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22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22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22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22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22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22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22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22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1" name="Google Shape;731;p22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2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2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2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2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2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2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2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2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2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2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2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2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4" name="Google Shape;744;p22"/>
          <p:cNvSpPr txBox="1">
            <a:spLocks noGrp="1"/>
          </p:cNvSpPr>
          <p:nvPr>
            <p:ph type="subTitle" idx="1"/>
          </p:nvPr>
        </p:nvSpPr>
        <p:spPr>
          <a:xfrm>
            <a:off x="2278125" y="2339275"/>
            <a:ext cx="4881000" cy="12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 dirty="0"/>
          </a:p>
        </p:txBody>
      </p:sp>
      <p:pic>
        <p:nvPicPr>
          <p:cNvPr id="745" name="Google Shape;745;p22"/>
          <p:cNvPicPr preferRelativeResize="0"/>
          <p:nvPr/>
        </p:nvPicPr>
        <p:blipFill rotWithShape="1">
          <a:blip r:embed="rId3">
            <a:alphaModFix/>
          </a:blip>
          <a:srcRect l="19492" t="14832" r="13080" b="12062"/>
          <a:stretch/>
        </p:blipFill>
        <p:spPr>
          <a:xfrm>
            <a:off x="7244382" y="426449"/>
            <a:ext cx="1217493" cy="127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6" name="Google Shape;746;p22"/>
          <p:cNvPicPr preferRelativeResize="0"/>
          <p:nvPr/>
        </p:nvPicPr>
        <p:blipFill rotWithShape="1">
          <a:blip r:embed="rId4">
            <a:alphaModFix/>
          </a:blip>
          <a:srcRect l="18957" t="18008" r="10699" b="13333"/>
          <a:stretch/>
        </p:blipFill>
        <p:spPr>
          <a:xfrm rot="-887813">
            <a:off x="1211413" y="458981"/>
            <a:ext cx="1246626" cy="1135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20"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26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58" name="Google Shape;858;p26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859" name="Google Shape;859;p26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860" name="Google Shape;860;p26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861" name="Google Shape;861;p26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26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26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26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26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26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26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26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26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26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26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26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26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74" name="Google Shape;874;p26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6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6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6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6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6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6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6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6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6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6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6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6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87" name="Google Shape;88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3982492" y="529839"/>
            <a:ext cx="1472216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888" name="Google Shape;888;p26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889" name="Google Shape;889;p26"/>
          <p:cNvSpPr txBox="1">
            <a:spLocks noGrp="1"/>
          </p:cNvSpPr>
          <p:nvPr>
            <p:ph type="subTitle" idx="1"/>
          </p:nvPr>
        </p:nvSpPr>
        <p:spPr>
          <a:xfrm>
            <a:off x="1006350" y="1577075"/>
            <a:ext cx="3712200" cy="30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 dirty="0"/>
          </a:p>
        </p:txBody>
      </p:sp>
      <p:sp>
        <p:nvSpPr>
          <p:cNvPr id="890" name="Google Shape;890;p26"/>
          <p:cNvSpPr txBox="1">
            <a:spLocks noGrp="1"/>
          </p:cNvSpPr>
          <p:nvPr>
            <p:ph type="subTitle" idx="2"/>
          </p:nvPr>
        </p:nvSpPr>
        <p:spPr>
          <a:xfrm>
            <a:off x="4718644" y="1577075"/>
            <a:ext cx="3712200" cy="30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29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63" name="Google Shape;963;p29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964" name="Google Shape;964;p29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965" name="Google Shape;965;p29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966" name="Google Shape;966;p29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29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29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29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29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29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29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29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29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29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29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29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29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79" name="Google Shape;979;p29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9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9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9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9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9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9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9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9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9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9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9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9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2" name="Google Shape;992;p29"/>
          <p:cNvSpPr txBox="1">
            <a:spLocks noGrp="1"/>
          </p:cNvSpPr>
          <p:nvPr>
            <p:ph type="title"/>
          </p:nvPr>
        </p:nvSpPr>
        <p:spPr>
          <a:xfrm>
            <a:off x="2567375" y="2866500"/>
            <a:ext cx="4325400" cy="6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 ExtraBold"/>
              <a:buNone/>
              <a:defRPr sz="20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993" name="Google Shape;993;p29"/>
          <p:cNvSpPr txBox="1">
            <a:spLocks noGrp="1"/>
          </p:cNvSpPr>
          <p:nvPr>
            <p:ph type="subTitle" idx="1"/>
          </p:nvPr>
        </p:nvSpPr>
        <p:spPr>
          <a:xfrm>
            <a:off x="2276825" y="1653000"/>
            <a:ext cx="4906500" cy="12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pic>
        <p:nvPicPr>
          <p:cNvPr id="994" name="Google Shape;994;p29"/>
          <p:cNvPicPr preferRelativeResize="0"/>
          <p:nvPr/>
        </p:nvPicPr>
        <p:blipFill rotWithShape="1">
          <a:blip r:embed="rId3">
            <a:alphaModFix/>
          </a:blip>
          <a:srcRect l="17753" t="14620" r="17167" b="3101"/>
          <a:stretch/>
        </p:blipFill>
        <p:spPr>
          <a:xfrm>
            <a:off x="1234700" y="3115050"/>
            <a:ext cx="1369550" cy="161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792983" flipH="1">
            <a:off x="6576650" y="251625"/>
            <a:ext cx="2104500" cy="1964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8"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p31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35" name="Google Shape;1035;p31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1036" name="Google Shape;1036;p31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1037" name="Google Shape;1037;p31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1038" name="Google Shape;1038;p31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31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31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31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31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31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31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31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31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31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31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31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31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51" name="Google Shape;1051;p31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1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1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1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1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1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1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1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1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1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1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1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1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9"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p32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66" name="Google Shape;1066;p32"/>
          <p:cNvPicPr preferRelativeResize="0"/>
          <p:nvPr/>
        </p:nvPicPr>
        <p:blipFill rotWithShape="1">
          <a:blip r:embed="rId2">
            <a:alphaModFix amt="58000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1067" name="Google Shape;1067;p32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1068" name="Google Shape;1068;p32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1069" name="Google Shape;1069;p32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32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32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32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32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32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32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32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32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32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32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32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32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82" name="Google Shape;1082;p32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2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2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2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2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2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2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2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2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2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2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2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2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5" name="Google Shape;45;p3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sp>
        <p:nvSpPr>
          <p:cNvPr id="46" name="Google Shape;46;p3"/>
          <p:cNvSpPr txBox="1">
            <a:spLocks noGrp="1"/>
          </p:cNvSpPr>
          <p:nvPr>
            <p:ph type="title"/>
          </p:nvPr>
        </p:nvSpPr>
        <p:spPr>
          <a:xfrm>
            <a:off x="3915975" y="2045813"/>
            <a:ext cx="3325500" cy="7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47" name="Google Shape;47;p3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48" name="Google Shape;48;p3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49" name="Google Shape;49;p3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3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" name="Google Shape;62;p3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Google Shape;75;p3"/>
          <p:cNvSpPr txBox="1">
            <a:spLocks noGrp="1"/>
          </p:cNvSpPr>
          <p:nvPr>
            <p:ph type="title" idx="2" hasCustomPrompt="1"/>
          </p:nvPr>
        </p:nvSpPr>
        <p:spPr>
          <a:xfrm>
            <a:off x="4580625" y="845213"/>
            <a:ext cx="1996200" cy="12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76" name="Google Shape;76;p3"/>
          <p:cNvSpPr txBox="1">
            <a:spLocks noGrp="1"/>
          </p:cNvSpPr>
          <p:nvPr>
            <p:ph type="subTitle" idx="1"/>
          </p:nvPr>
        </p:nvSpPr>
        <p:spPr>
          <a:xfrm>
            <a:off x="3916125" y="3246525"/>
            <a:ext cx="3325500" cy="6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3" name="Google Shape;113;p5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pic>
        <p:nvPicPr>
          <p:cNvPr id="114" name="Google Shape;114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3982492" y="529839"/>
            <a:ext cx="1472216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5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116" name="Google Shape;116;p5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117" name="Google Shape;117;p5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118" name="Google Shape;118;p5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5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5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5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5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5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5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5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5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5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5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5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5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1" name="Google Shape;131;p5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5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5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5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5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5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5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5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5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5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5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5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5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" name="Google Shape;144;p5"/>
          <p:cNvSpPr txBox="1">
            <a:spLocks noGrp="1"/>
          </p:cNvSpPr>
          <p:nvPr>
            <p:ph type="subTitle" idx="1"/>
          </p:nvPr>
        </p:nvSpPr>
        <p:spPr>
          <a:xfrm>
            <a:off x="1925869" y="2858175"/>
            <a:ext cx="2242800" cy="12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5" name="Google Shape;145;p5"/>
          <p:cNvSpPr txBox="1">
            <a:spLocks noGrp="1"/>
          </p:cNvSpPr>
          <p:nvPr>
            <p:ph type="subTitle" idx="2"/>
          </p:nvPr>
        </p:nvSpPr>
        <p:spPr>
          <a:xfrm>
            <a:off x="1925869" y="249632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146" name="Google Shape;146;p5"/>
          <p:cNvSpPr txBox="1">
            <a:spLocks noGrp="1"/>
          </p:cNvSpPr>
          <p:nvPr>
            <p:ph type="subTitle" idx="3"/>
          </p:nvPr>
        </p:nvSpPr>
        <p:spPr>
          <a:xfrm>
            <a:off x="4975319" y="2858175"/>
            <a:ext cx="2242800" cy="12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7" name="Google Shape;147;p5"/>
          <p:cNvSpPr txBox="1">
            <a:spLocks noGrp="1"/>
          </p:cNvSpPr>
          <p:nvPr>
            <p:ph type="subTitle" idx="4"/>
          </p:nvPr>
        </p:nvSpPr>
        <p:spPr>
          <a:xfrm>
            <a:off x="4975319" y="249632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pic>
        <p:nvPicPr>
          <p:cNvPr id="148" name="Google Shape;148;p5"/>
          <p:cNvPicPr preferRelativeResize="0"/>
          <p:nvPr/>
        </p:nvPicPr>
        <p:blipFill rotWithShape="1">
          <a:blip r:embed="rId4">
            <a:alphaModFix/>
          </a:blip>
          <a:srcRect t="12766" b="6123"/>
          <a:stretch/>
        </p:blipFill>
        <p:spPr>
          <a:xfrm>
            <a:off x="7245850" y="3160350"/>
            <a:ext cx="1898150" cy="1978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5"/>
          <p:cNvPicPr preferRelativeResize="0"/>
          <p:nvPr/>
        </p:nvPicPr>
        <p:blipFill rotWithShape="1">
          <a:blip r:embed="rId5">
            <a:alphaModFix/>
          </a:blip>
          <a:srcRect l="9261" t="28180" r="18494" b="9858"/>
          <a:stretch/>
        </p:blipFill>
        <p:spPr>
          <a:xfrm>
            <a:off x="6522475" y="1207627"/>
            <a:ext cx="2242800" cy="1795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5"/>
          <p:cNvPicPr preferRelativeResize="0"/>
          <p:nvPr/>
        </p:nvPicPr>
        <p:blipFill rotWithShape="1">
          <a:blip r:embed="rId6">
            <a:alphaModFix/>
          </a:blip>
          <a:srcRect l="7552" t="7355" r="23600"/>
          <a:stretch/>
        </p:blipFill>
        <p:spPr>
          <a:xfrm rot="5888868">
            <a:off x="921962" y="295713"/>
            <a:ext cx="1266101" cy="159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3" name="Google Shape;153;p6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pic>
        <p:nvPicPr>
          <p:cNvPr id="154" name="Google Shape;15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3982492" y="529839"/>
            <a:ext cx="1472216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6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156" name="Google Shape;156;p6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157" name="Google Shape;157;p6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158" name="Google Shape;158;p6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6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6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6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6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6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6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6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6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6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6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6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1" name="Google Shape;171;p6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6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6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6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6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6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6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6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6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6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6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6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6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8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4" name="Google Shape;224;p8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sp>
        <p:nvSpPr>
          <p:cNvPr id="225" name="Google Shape;225;p8"/>
          <p:cNvSpPr txBox="1">
            <a:spLocks noGrp="1"/>
          </p:cNvSpPr>
          <p:nvPr>
            <p:ph type="title"/>
          </p:nvPr>
        </p:nvSpPr>
        <p:spPr>
          <a:xfrm>
            <a:off x="1953800" y="1628025"/>
            <a:ext cx="5380500" cy="184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226" name="Google Shape;226;p8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227" name="Google Shape;227;p8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228" name="Google Shape;228;p8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8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8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8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8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8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8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8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8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8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8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8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8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1" name="Google Shape;241;p8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8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8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8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8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8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8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8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8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8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8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8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8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4" name="Google Shape;254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8099984">
            <a:off x="333021" y="213227"/>
            <a:ext cx="2038359" cy="1903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555965">
            <a:off x="6734882" y="3133412"/>
            <a:ext cx="1809700" cy="1744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9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8" name="Google Shape;258;p9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259" name="Google Shape;259;p9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260" name="Google Shape;260;p9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261" name="Google Shape;261;p9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9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9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9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9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9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9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9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9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9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9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9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9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4" name="Google Shape;274;p9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9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9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9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9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9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9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9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9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9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9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9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9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7" name="Google Shape;287;p9"/>
          <p:cNvSpPr txBox="1">
            <a:spLocks noGrp="1"/>
          </p:cNvSpPr>
          <p:nvPr>
            <p:ph type="subTitle" idx="1"/>
          </p:nvPr>
        </p:nvSpPr>
        <p:spPr>
          <a:xfrm>
            <a:off x="2357675" y="1826075"/>
            <a:ext cx="4744800" cy="20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 dirty="0"/>
          </a:p>
        </p:txBody>
      </p:sp>
      <p:pic>
        <p:nvPicPr>
          <p:cNvPr id="288" name="Google Shape;288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3982492" y="529839"/>
            <a:ext cx="1472216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9"/>
          <p:cNvSpPr txBox="1">
            <a:spLocks noGrp="1"/>
          </p:cNvSpPr>
          <p:nvPr>
            <p:ph type="title"/>
          </p:nvPr>
        </p:nvSpPr>
        <p:spPr>
          <a:xfrm>
            <a:off x="1017875" y="465580"/>
            <a:ext cx="7424400" cy="6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pic>
        <p:nvPicPr>
          <p:cNvPr id="290" name="Google Shape;290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700000" flipH="1">
            <a:off x="6944100" y="2823046"/>
            <a:ext cx="2289024" cy="213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859525" y="447012"/>
            <a:ext cx="1291600" cy="124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3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3" name="Google Shape;333;p13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pic>
        <p:nvPicPr>
          <p:cNvPr id="334" name="Google Shape;33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3982492" y="529839"/>
            <a:ext cx="1472216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13"/>
          <p:cNvSpPr txBox="1">
            <a:spLocks noGrp="1"/>
          </p:cNvSpPr>
          <p:nvPr>
            <p:ph type="title"/>
          </p:nvPr>
        </p:nvSpPr>
        <p:spPr>
          <a:xfrm>
            <a:off x="1017875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336" name="Google Shape;336;p13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337" name="Google Shape;337;p13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338" name="Google Shape;338;p13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13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13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13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13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13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13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13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13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13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13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13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13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1" name="Google Shape;351;p13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3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3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3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3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3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3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3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3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4" name="Google Shape;364;p13"/>
          <p:cNvSpPr txBox="1">
            <a:spLocks noGrp="1"/>
          </p:cNvSpPr>
          <p:nvPr>
            <p:ph type="title" idx="2" hasCustomPrompt="1"/>
          </p:nvPr>
        </p:nvSpPr>
        <p:spPr>
          <a:xfrm>
            <a:off x="1140200" y="1705075"/>
            <a:ext cx="1308600" cy="9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rPr dirty="0"/>
              <a:t>xx%</a:t>
            </a:r>
          </a:p>
        </p:txBody>
      </p:sp>
      <p:sp>
        <p:nvSpPr>
          <p:cNvPr id="365" name="Google Shape;365;p13"/>
          <p:cNvSpPr txBox="1">
            <a:spLocks noGrp="1"/>
          </p:cNvSpPr>
          <p:nvPr>
            <p:ph type="subTitle" idx="1"/>
          </p:nvPr>
        </p:nvSpPr>
        <p:spPr>
          <a:xfrm>
            <a:off x="2448800" y="2066925"/>
            <a:ext cx="224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66" name="Google Shape;366;p13"/>
          <p:cNvSpPr txBox="1">
            <a:spLocks noGrp="1"/>
          </p:cNvSpPr>
          <p:nvPr>
            <p:ph type="subTitle" idx="3"/>
          </p:nvPr>
        </p:nvSpPr>
        <p:spPr>
          <a:xfrm>
            <a:off x="2448800" y="170507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367" name="Google Shape;367;p13"/>
          <p:cNvSpPr txBox="1">
            <a:spLocks noGrp="1"/>
          </p:cNvSpPr>
          <p:nvPr>
            <p:ph type="title" idx="4" hasCustomPrompt="1"/>
          </p:nvPr>
        </p:nvSpPr>
        <p:spPr>
          <a:xfrm>
            <a:off x="1140200" y="3132075"/>
            <a:ext cx="1308600" cy="9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368" name="Google Shape;368;p13"/>
          <p:cNvSpPr txBox="1">
            <a:spLocks noGrp="1"/>
          </p:cNvSpPr>
          <p:nvPr>
            <p:ph type="subTitle" idx="5"/>
          </p:nvPr>
        </p:nvSpPr>
        <p:spPr>
          <a:xfrm>
            <a:off x="2448800" y="3493925"/>
            <a:ext cx="224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69" name="Google Shape;369;p13"/>
          <p:cNvSpPr txBox="1">
            <a:spLocks noGrp="1"/>
          </p:cNvSpPr>
          <p:nvPr>
            <p:ph type="subTitle" idx="6"/>
          </p:nvPr>
        </p:nvSpPr>
        <p:spPr>
          <a:xfrm>
            <a:off x="2448800" y="313207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370" name="Google Shape;370;p13"/>
          <p:cNvSpPr txBox="1">
            <a:spLocks noGrp="1"/>
          </p:cNvSpPr>
          <p:nvPr>
            <p:ph type="title" idx="7" hasCustomPrompt="1"/>
          </p:nvPr>
        </p:nvSpPr>
        <p:spPr>
          <a:xfrm>
            <a:off x="4745611" y="1705075"/>
            <a:ext cx="1308600" cy="9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rPr dirty="0"/>
              <a:t>xx%</a:t>
            </a:r>
          </a:p>
        </p:txBody>
      </p:sp>
      <p:sp>
        <p:nvSpPr>
          <p:cNvPr id="371" name="Google Shape;371;p13"/>
          <p:cNvSpPr txBox="1">
            <a:spLocks noGrp="1"/>
          </p:cNvSpPr>
          <p:nvPr>
            <p:ph type="subTitle" idx="8"/>
          </p:nvPr>
        </p:nvSpPr>
        <p:spPr>
          <a:xfrm>
            <a:off x="6054200" y="2066925"/>
            <a:ext cx="224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72" name="Google Shape;372;p13"/>
          <p:cNvSpPr txBox="1">
            <a:spLocks noGrp="1"/>
          </p:cNvSpPr>
          <p:nvPr>
            <p:ph type="subTitle" idx="9"/>
          </p:nvPr>
        </p:nvSpPr>
        <p:spPr>
          <a:xfrm>
            <a:off x="6054200" y="170507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373" name="Google Shape;373;p13"/>
          <p:cNvSpPr txBox="1">
            <a:spLocks noGrp="1"/>
          </p:cNvSpPr>
          <p:nvPr>
            <p:ph type="title" idx="13" hasCustomPrompt="1"/>
          </p:nvPr>
        </p:nvSpPr>
        <p:spPr>
          <a:xfrm>
            <a:off x="4745611" y="3132075"/>
            <a:ext cx="1308600" cy="9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374" name="Google Shape;374;p13"/>
          <p:cNvSpPr txBox="1">
            <a:spLocks noGrp="1"/>
          </p:cNvSpPr>
          <p:nvPr>
            <p:ph type="subTitle" idx="14"/>
          </p:nvPr>
        </p:nvSpPr>
        <p:spPr>
          <a:xfrm>
            <a:off x="6054200" y="3493925"/>
            <a:ext cx="224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75" name="Google Shape;375;p13"/>
          <p:cNvSpPr txBox="1">
            <a:spLocks noGrp="1"/>
          </p:cNvSpPr>
          <p:nvPr>
            <p:ph type="subTitle" idx="15"/>
          </p:nvPr>
        </p:nvSpPr>
        <p:spPr>
          <a:xfrm>
            <a:off x="6054200" y="313207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pic>
        <p:nvPicPr>
          <p:cNvPr id="376" name="Google Shape;376;p13"/>
          <p:cNvPicPr preferRelativeResize="0"/>
          <p:nvPr/>
        </p:nvPicPr>
        <p:blipFill rotWithShape="1">
          <a:blip r:embed="rId4">
            <a:alphaModFix/>
          </a:blip>
          <a:srcRect l="31191" t="6832" r="25445" b="11919"/>
          <a:stretch/>
        </p:blipFill>
        <p:spPr>
          <a:xfrm>
            <a:off x="8025150" y="3132075"/>
            <a:ext cx="926950" cy="162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13"/>
          <p:cNvPicPr preferRelativeResize="0"/>
          <p:nvPr/>
        </p:nvPicPr>
        <p:blipFill rotWithShape="1">
          <a:blip r:embed="rId5">
            <a:alphaModFix/>
          </a:blip>
          <a:srcRect l="12533" t="15318" r="15227"/>
          <a:stretch/>
        </p:blipFill>
        <p:spPr>
          <a:xfrm rot="-5400000">
            <a:off x="7277650" y="520525"/>
            <a:ext cx="1220875" cy="133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13"/>
          <p:cNvPicPr preferRelativeResize="0"/>
          <p:nvPr/>
        </p:nvPicPr>
        <p:blipFill rotWithShape="1">
          <a:blip r:embed="rId6">
            <a:alphaModFix/>
          </a:blip>
          <a:srcRect l="4825" t="18168" b="30009"/>
          <a:stretch/>
        </p:blipFill>
        <p:spPr>
          <a:xfrm flipH="1">
            <a:off x="720738" y="340934"/>
            <a:ext cx="1690025" cy="85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9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5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1" name="Google Shape;421;p15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pic>
        <p:nvPicPr>
          <p:cNvPr id="422" name="Google Shape;42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3982492" y="529839"/>
            <a:ext cx="1472216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15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424" name="Google Shape;424;p15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425" name="Google Shape;425;p15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426" name="Google Shape;426;p15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15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15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15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15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15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15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15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15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15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15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15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15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9" name="Google Shape;439;p15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5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5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5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5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5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5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5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5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5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5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5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5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2" name="Google Shape;452;p15"/>
          <p:cNvSpPr txBox="1">
            <a:spLocks noGrp="1"/>
          </p:cNvSpPr>
          <p:nvPr>
            <p:ph type="subTitle" idx="1"/>
          </p:nvPr>
        </p:nvSpPr>
        <p:spPr>
          <a:xfrm>
            <a:off x="1670650" y="1993875"/>
            <a:ext cx="2933400" cy="25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453" name="Google Shape;453;p15"/>
          <p:cNvSpPr txBox="1">
            <a:spLocks noGrp="1"/>
          </p:cNvSpPr>
          <p:nvPr>
            <p:ph type="subTitle" idx="2"/>
          </p:nvPr>
        </p:nvSpPr>
        <p:spPr>
          <a:xfrm>
            <a:off x="1670650" y="1632025"/>
            <a:ext cx="2242800" cy="3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454" name="Google Shape;454;p15"/>
          <p:cNvSpPr txBox="1">
            <a:spLocks noGrp="1"/>
          </p:cNvSpPr>
          <p:nvPr>
            <p:ph type="subTitle" idx="3"/>
          </p:nvPr>
        </p:nvSpPr>
        <p:spPr>
          <a:xfrm>
            <a:off x="4833125" y="1993875"/>
            <a:ext cx="2933400" cy="25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455" name="Google Shape;455;p15"/>
          <p:cNvSpPr txBox="1">
            <a:spLocks noGrp="1"/>
          </p:cNvSpPr>
          <p:nvPr>
            <p:ph type="subTitle" idx="4"/>
          </p:nvPr>
        </p:nvSpPr>
        <p:spPr>
          <a:xfrm>
            <a:off x="4833125" y="1632025"/>
            <a:ext cx="2242800" cy="3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pic>
        <p:nvPicPr>
          <p:cNvPr id="456" name="Google Shape;456;p15"/>
          <p:cNvPicPr preferRelativeResize="0"/>
          <p:nvPr/>
        </p:nvPicPr>
        <p:blipFill rotWithShape="1">
          <a:blip r:embed="rId4">
            <a:alphaModFix/>
          </a:blip>
          <a:srcRect l="17753" t="14620" r="17167" b="3101"/>
          <a:stretch/>
        </p:blipFill>
        <p:spPr>
          <a:xfrm flipH="1">
            <a:off x="1074225" y="3763175"/>
            <a:ext cx="804950" cy="95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792981" flipH="1">
            <a:off x="7087313" y="299103"/>
            <a:ext cx="1644370" cy="1535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ato"/>
              <a:buChar char="●"/>
              <a:defRPr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○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■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●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○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■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●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○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■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4" r:id="rId5"/>
    <p:sldLayoutId id="2147483655" r:id="rId6"/>
    <p:sldLayoutId id="2147483658" r:id="rId7"/>
    <p:sldLayoutId id="2147483659" r:id="rId8"/>
    <p:sldLayoutId id="2147483661" r:id="rId9"/>
    <p:sldLayoutId id="2147483662" r:id="rId10"/>
    <p:sldLayoutId id="2147483663" r:id="rId11"/>
    <p:sldLayoutId id="2147483668" r:id="rId12"/>
    <p:sldLayoutId id="2147483672" r:id="rId13"/>
    <p:sldLayoutId id="2147483675" r:id="rId14"/>
    <p:sldLayoutId id="2147483677" r:id="rId15"/>
    <p:sldLayoutId id="2147483678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6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microsoft.com/office/2007/relationships/hdphoto" Target="../media/hdphoto3.wdp"/><Relationship Id="rId7" Type="http://schemas.openxmlformats.org/officeDocument/2006/relationships/image" Target="../media/image72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0.png"/><Relationship Id="rId11" Type="http://schemas.openxmlformats.org/officeDocument/2006/relationships/image" Target="../media/image105.png"/><Relationship Id="rId5" Type="http://schemas.openxmlformats.org/officeDocument/2006/relationships/image" Target="../media/image99.png"/><Relationship Id="rId10" Type="http://schemas.openxmlformats.org/officeDocument/2006/relationships/image" Target="../media/image104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9" name="Google Shape;110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755761">
            <a:off x="4089825" y="2888412"/>
            <a:ext cx="1280501" cy="1195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10" name="Google Shape;1110;p38"/>
          <p:cNvSpPr txBox="1">
            <a:spLocks noGrp="1"/>
          </p:cNvSpPr>
          <p:nvPr>
            <p:ph type="ctrTitle"/>
          </p:nvPr>
        </p:nvSpPr>
        <p:spPr>
          <a:xfrm>
            <a:off x="907375" y="1267375"/>
            <a:ext cx="7645400" cy="24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CHÀO MỪNG CÁC EM ĐẾN VỚI TIẾT HỌC!</a:t>
            </a:r>
            <a:endParaRPr sz="4800" dirty="0"/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p45"/>
          <p:cNvSpPr/>
          <p:nvPr/>
        </p:nvSpPr>
        <p:spPr>
          <a:xfrm rot="-5400000">
            <a:off x="3338426" y="-871270"/>
            <a:ext cx="3140014" cy="6883881"/>
          </a:xfrm>
          <a:custGeom>
            <a:avLst/>
            <a:gdLst/>
            <a:ahLst/>
            <a:cxnLst/>
            <a:rect l="l" t="t" r="r" b="b"/>
            <a:pathLst>
              <a:path w="53197" h="78011" extrusionOk="0">
                <a:moveTo>
                  <a:pt x="2369" y="17961"/>
                </a:moveTo>
                <a:cubicBezTo>
                  <a:pt x="2179" y="19105"/>
                  <a:pt x="1353" y="20036"/>
                  <a:pt x="554" y="20036"/>
                </a:cubicBezTo>
                <a:cubicBezTo>
                  <a:pt x="514" y="20036"/>
                  <a:pt x="474" y="20034"/>
                  <a:pt x="434" y="20029"/>
                </a:cubicBezTo>
                <a:cubicBezTo>
                  <a:pt x="1068" y="19362"/>
                  <a:pt x="1702" y="18662"/>
                  <a:pt x="2369" y="17961"/>
                </a:cubicBezTo>
                <a:close/>
                <a:moveTo>
                  <a:pt x="3470" y="18862"/>
                </a:moveTo>
                <a:cubicBezTo>
                  <a:pt x="4070" y="18962"/>
                  <a:pt x="4604" y="19596"/>
                  <a:pt x="4704" y="20263"/>
                </a:cubicBezTo>
                <a:cubicBezTo>
                  <a:pt x="4004" y="20029"/>
                  <a:pt x="3804" y="19429"/>
                  <a:pt x="3470" y="18862"/>
                </a:cubicBezTo>
                <a:close/>
                <a:moveTo>
                  <a:pt x="51237" y="18395"/>
                </a:moveTo>
                <a:cubicBezTo>
                  <a:pt x="51237" y="18995"/>
                  <a:pt x="50337" y="19963"/>
                  <a:pt x="49403" y="20363"/>
                </a:cubicBezTo>
                <a:cubicBezTo>
                  <a:pt x="49336" y="19529"/>
                  <a:pt x="50270" y="18495"/>
                  <a:pt x="51237" y="18395"/>
                </a:cubicBezTo>
                <a:close/>
                <a:moveTo>
                  <a:pt x="46567" y="18128"/>
                </a:moveTo>
                <a:cubicBezTo>
                  <a:pt x="47501" y="18728"/>
                  <a:pt x="48435" y="19295"/>
                  <a:pt x="48736" y="20463"/>
                </a:cubicBezTo>
                <a:cubicBezTo>
                  <a:pt x="47601" y="20029"/>
                  <a:pt x="47201" y="18962"/>
                  <a:pt x="46567" y="18128"/>
                </a:cubicBezTo>
                <a:close/>
                <a:moveTo>
                  <a:pt x="2036" y="27935"/>
                </a:moveTo>
                <a:lnTo>
                  <a:pt x="2036" y="27935"/>
                </a:lnTo>
                <a:cubicBezTo>
                  <a:pt x="1769" y="28602"/>
                  <a:pt x="1202" y="28969"/>
                  <a:pt x="635" y="29303"/>
                </a:cubicBezTo>
                <a:cubicBezTo>
                  <a:pt x="901" y="28635"/>
                  <a:pt x="1402" y="28202"/>
                  <a:pt x="2036" y="27935"/>
                </a:cubicBezTo>
                <a:close/>
                <a:moveTo>
                  <a:pt x="46868" y="28435"/>
                </a:moveTo>
                <a:cubicBezTo>
                  <a:pt x="47401" y="28535"/>
                  <a:pt x="48769" y="29903"/>
                  <a:pt x="48769" y="30537"/>
                </a:cubicBezTo>
                <a:cubicBezTo>
                  <a:pt x="48102" y="29870"/>
                  <a:pt x="47435" y="29203"/>
                  <a:pt x="46768" y="28569"/>
                </a:cubicBezTo>
                <a:cubicBezTo>
                  <a:pt x="46801" y="28502"/>
                  <a:pt x="46834" y="28469"/>
                  <a:pt x="46868" y="28435"/>
                </a:cubicBezTo>
                <a:close/>
                <a:moveTo>
                  <a:pt x="52472" y="28335"/>
                </a:moveTo>
                <a:lnTo>
                  <a:pt x="52472" y="28335"/>
                </a:lnTo>
                <a:cubicBezTo>
                  <a:pt x="51871" y="29436"/>
                  <a:pt x="51037" y="30203"/>
                  <a:pt x="49903" y="30604"/>
                </a:cubicBezTo>
                <a:cubicBezTo>
                  <a:pt x="49870" y="29803"/>
                  <a:pt x="51337" y="28469"/>
                  <a:pt x="52472" y="28335"/>
                </a:cubicBezTo>
                <a:close/>
                <a:moveTo>
                  <a:pt x="46686" y="37267"/>
                </a:moveTo>
                <a:cubicBezTo>
                  <a:pt x="47428" y="37267"/>
                  <a:pt x="48277" y="38127"/>
                  <a:pt x="48435" y="39076"/>
                </a:cubicBezTo>
                <a:cubicBezTo>
                  <a:pt x="47968" y="38943"/>
                  <a:pt x="46734" y="37775"/>
                  <a:pt x="46567" y="37275"/>
                </a:cubicBezTo>
                <a:cubicBezTo>
                  <a:pt x="46607" y="37270"/>
                  <a:pt x="46646" y="37267"/>
                  <a:pt x="46686" y="37267"/>
                </a:cubicBezTo>
                <a:close/>
                <a:moveTo>
                  <a:pt x="51538" y="37442"/>
                </a:moveTo>
                <a:lnTo>
                  <a:pt x="51538" y="37442"/>
                </a:lnTo>
                <a:cubicBezTo>
                  <a:pt x="51337" y="38276"/>
                  <a:pt x="50804" y="38743"/>
                  <a:pt x="49970" y="39076"/>
                </a:cubicBezTo>
                <a:cubicBezTo>
                  <a:pt x="50303" y="38276"/>
                  <a:pt x="50804" y="37742"/>
                  <a:pt x="51538" y="37442"/>
                </a:cubicBezTo>
                <a:close/>
                <a:moveTo>
                  <a:pt x="2936" y="38042"/>
                </a:moveTo>
                <a:lnTo>
                  <a:pt x="2936" y="38042"/>
                </a:lnTo>
                <a:cubicBezTo>
                  <a:pt x="3470" y="38576"/>
                  <a:pt x="4337" y="38809"/>
                  <a:pt x="4471" y="39710"/>
                </a:cubicBezTo>
                <a:cubicBezTo>
                  <a:pt x="3804" y="39310"/>
                  <a:pt x="3270" y="38776"/>
                  <a:pt x="2936" y="38042"/>
                </a:cubicBezTo>
                <a:close/>
                <a:moveTo>
                  <a:pt x="2302" y="37609"/>
                </a:moveTo>
                <a:lnTo>
                  <a:pt x="2302" y="37609"/>
                </a:lnTo>
                <a:cubicBezTo>
                  <a:pt x="2369" y="38242"/>
                  <a:pt x="1635" y="39310"/>
                  <a:pt x="835" y="39743"/>
                </a:cubicBezTo>
                <a:cubicBezTo>
                  <a:pt x="768" y="39076"/>
                  <a:pt x="1569" y="37942"/>
                  <a:pt x="2302" y="37609"/>
                </a:cubicBezTo>
                <a:close/>
                <a:moveTo>
                  <a:pt x="52505" y="45648"/>
                </a:moveTo>
                <a:lnTo>
                  <a:pt x="52505" y="45648"/>
                </a:lnTo>
                <a:cubicBezTo>
                  <a:pt x="51671" y="46482"/>
                  <a:pt x="51104" y="47582"/>
                  <a:pt x="49870" y="47983"/>
                </a:cubicBezTo>
                <a:cubicBezTo>
                  <a:pt x="50504" y="46949"/>
                  <a:pt x="51271" y="46048"/>
                  <a:pt x="52505" y="45648"/>
                </a:cubicBezTo>
                <a:close/>
                <a:moveTo>
                  <a:pt x="3203" y="46415"/>
                </a:moveTo>
                <a:lnTo>
                  <a:pt x="3203" y="46415"/>
                </a:lnTo>
                <a:cubicBezTo>
                  <a:pt x="3570" y="46915"/>
                  <a:pt x="3970" y="47416"/>
                  <a:pt x="4337" y="47916"/>
                </a:cubicBezTo>
                <a:cubicBezTo>
                  <a:pt x="4271" y="47983"/>
                  <a:pt x="4237" y="48016"/>
                  <a:pt x="4204" y="48049"/>
                </a:cubicBezTo>
                <a:cubicBezTo>
                  <a:pt x="3837" y="47516"/>
                  <a:pt x="3036" y="47349"/>
                  <a:pt x="3203" y="46415"/>
                </a:cubicBezTo>
                <a:close/>
                <a:moveTo>
                  <a:pt x="2336" y="46015"/>
                </a:moveTo>
                <a:lnTo>
                  <a:pt x="2336" y="46015"/>
                </a:lnTo>
                <a:cubicBezTo>
                  <a:pt x="2369" y="47115"/>
                  <a:pt x="1602" y="47582"/>
                  <a:pt x="901" y="48149"/>
                </a:cubicBezTo>
                <a:cubicBezTo>
                  <a:pt x="701" y="47449"/>
                  <a:pt x="1469" y="46348"/>
                  <a:pt x="2336" y="46015"/>
                </a:cubicBezTo>
                <a:close/>
                <a:moveTo>
                  <a:pt x="46734" y="46348"/>
                </a:moveTo>
                <a:lnTo>
                  <a:pt x="46734" y="46348"/>
                </a:lnTo>
                <a:cubicBezTo>
                  <a:pt x="47601" y="46915"/>
                  <a:pt x="48669" y="46982"/>
                  <a:pt x="49002" y="48116"/>
                </a:cubicBezTo>
                <a:cubicBezTo>
                  <a:pt x="48818" y="48190"/>
                  <a:pt x="48654" y="48231"/>
                  <a:pt x="48500" y="48231"/>
                </a:cubicBezTo>
                <a:cubicBezTo>
                  <a:pt x="47960" y="48231"/>
                  <a:pt x="47539" y="47724"/>
                  <a:pt x="46734" y="46348"/>
                </a:cubicBezTo>
                <a:close/>
                <a:moveTo>
                  <a:pt x="46701" y="54220"/>
                </a:moveTo>
                <a:cubicBezTo>
                  <a:pt x="47735" y="54587"/>
                  <a:pt x="48335" y="55455"/>
                  <a:pt x="48936" y="56322"/>
                </a:cubicBezTo>
                <a:cubicBezTo>
                  <a:pt x="47935" y="55855"/>
                  <a:pt x="47268" y="55054"/>
                  <a:pt x="46701" y="54220"/>
                </a:cubicBezTo>
                <a:close/>
                <a:moveTo>
                  <a:pt x="52572" y="54454"/>
                </a:moveTo>
                <a:lnTo>
                  <a:pt x="52572" y="54454"/>
                </a:lnTo>
                <a:cubicBezTo>
                  <a:pt x="52705" y="55455"/>
                  <a:pt x="51538" y="56389"/>
                  <a:pt x="50103" y="56422"/>
                </a:cubicBezTo>
                <a:cubicBezTo>
                  <a:pt x="50837" y="55588"/>
                  <a:pt x="51371" y="54621"/>
                  <a:pt x="52572" y="54454"/>
                </a:cubicBezTo>
                <a:close/>
                <a:moveTo>
                  <a:pt x="2236" y="55021"/>
                </a:moveTo>
                <a:lnTo>
                  <a:pt x="2236" y="55021"/>
                </a:lnTo>
                <a:cubicBezTo>
                  <a:pt x="2369" y="55688"/>
                  <a:pt x="1735" y="56422"/>
                  <a:pt x="935" y="56622"/>
                </a:cubicBezTo>
                <a:cubicBezTo>
                  <a:pt x="1335" y="56122"/>
                  <a:pt x="1769" y="55588"/>
                  <a:pt x="2236" y="55021"/>
                </a:cubicBezTo>
                <a:close/>
                <a:moveTo>
                  <a:pt x="48636" y="382"/>
                </a:moveTo>
                <a:lnTo>
                  <a:pt x="48636" y="19095"/>
                </a:lnTo>
                <a:cubicBezTo>
                  <a:pt x="48002" y="18628"/>
                  <a:pt x="47301" y="18061"/>
                  <a:pt x="46567" y="17494"/>
                </a:cubicBezTo>
                <a:cubicBezTo>
                  <a:pt x="46467" y="17394"/>
                  <a:pt x="46367" y="17294"/>
                  <a:pt x="46267" y="17261"/>
                </a:cubicBezTo>
                <a:cubicBezTo>
                  <a:pt x="46231" y="17252"/>
                  <a:pt x="46191" y="17248"/>
                  <a:pt x="46149" y="17248"/>
                </a:cubicBezTo>
                <a:cubicBezTo>
                  <a:pt x="46034" y="17248"/>
                  <a:pt x="45907" y="17279"/>
                  <a:pt x="45834" y="17327"/>
                </a:cubicBezTo>
                <a:cubicBezTo>
                  <a:pt x="45800" y="17361"/>
                  <a:pt x="45800" y="17561"/>
                  <a:pt x="45834" y="17661"/>
                </a:cubicBezTo>
                <a:cubicBezTo>
                  <a:pt x="46100" y="18195"/>
                  <a:pt x="46367" y="18695"/>
                  <a:pt x="46701" y="19195"/>
                </a:cubicBezTo>
                <a:cubicBezTo>
                  <a:pt x="46901" y="19529"/>
                  <a:pt x="47168" y="19796"/>
                  <a:pt x="47435" y="20129"/>
                </a:cubicBezTo>
                <a:cubicBezTo>
                  <a:pt x="47665" y="20463"/>
                  <a:pt x="47955" y="20697"/>
                  <a:pt x="48365" y="20697"/>
                </a:cubicBezTo>
                <a:cubicBezTo>
                  <a:pt x="48488" y="20697"/>
                  <a:pt x="48622" y="20676"/>
                  <a:pt x="48769" y="20630"/>
                </a:cubicBezTo>
                <a:lnTo>
                  <a:pt x="48769" y="29303"/>
                </a:lnTo>
                <a:cubicBezTo>
                  <a:pt x="48502" y="29036"/>
                  <a:pt x="48269" y="28769"/>
                  <a:pt x="47968" y="28502"/>
                </a:cubicBezTo>
                <a:cubicBezTo>
                  <a:pt x="47635" y="28269"/>
                  <a:pt x="47301" y="27968"/>
                  <a:pt x="46934" y="27835"/>
                </a:cubicBezTo>
                <a:cubicBezTo>
                  <a:pt x="46881" y="27808"/>
                  <a:pt x="46819" y="27798"/>
                  <a:pt x="46752" y="27798"/>
                </a:cubicBezTo>
                <a:cubicBezTo>
                  <a:pt x="46565" y="27798"/>
                  <a:pt x="46339" y="27877"/>
                  <a:pt x="46167" y="27902"/>
                </a:cubicBezTo>
                <a:cubicBezTo>
                  <a:pt x="46167" y="28135"/>
                  <a:pt x="46167" y="28402"/>
                  <a:pt x="46267" y="28602"/>
                </a:cubicBezTo>
                <a:cubicBezTo>
                  <a:pt x="46768" y="29736"/>
                  <a:pt x="47935" y="30303"/>
                  <a:pt x="48702" y="31204"/>
                </a:cubicBezTo>
                <a:cubicBezTo>
                  <a:pt x="48836" y="31371"/>
                  <a:pt x="48936" y="31571"/>
                  <a:pt x="48936" y="31771"/>
                </a:cubicBezTo>
                <a:cubicBezTo>
                  <a:pt x="48969" y="34006"/>
                  <a:pt x="48969" y="36241"/>
                  <a:pt x="49002" y="38476"/>
                </a:cubicBezTo>
                <a:cubicBezTo>
                  <a:pt x="49002" y="38576"/>
                  <a:pt x="48969" y="38709"/>
                  <a:pt x="48969" y="38943"/>
                </a:cubicBezTo>
                <a:cubicBezTo>
                  <a:pt x="48869" y="38709"/>
                  <a:pt x="48802" y="38609"/>
                  <a:pt x="48769" y="38509"/>
                </a:cubicBezTo>
                <a:cubicBezTo>
                  <a:pt x="48469" y="37508"/>
                  <a:pt x="47702" y="37041"/>
                  <a:pt x="46834" y="36741"/>
                </a:cubicBezTo>
                <a:cubicBezTo>
                  <a:pt x="46798" y="36729"/>
                  <a:pt x="46757" y="36724"/>
                  <a:pt x="46712" y="36724"/>
                </a:cubicBezTo>
                <a:cubicBezTo>
                  <a:pt x="46511" y="36724"/>
                  <a:pt x="46249" y="36838"/>
                  <a:pt x="46167" y="36975"/>
                </a:cubicBezTo>
                <a:cubicBezTo>
                  <a:pt x="46067" y="37142"/>
                  <a:pt x="46067" y="37542"/>
                  <a:pt x="46200" y="37675"/>
                </a:cubicBezTo>
                <a:cubicBezTo>
                  <a:pt x="46934" y="38543"/>
                  <a:pt x="47668" y="39376"/>
                  <a:pt x="48736" y="39843"/>
                </a:cubicBezTo>
                <a:cubicBezTo>
                  <a:pt x="48836" y="39910"/>
                  <a:pt x="49002" y="40077"/>
                  <a:pt x="49002" y="40210"/>
                </a:cubicBezTo>
                <a:cubicBezTo>
                  <a:pt x="49069" y="42412"/>
                  <a:pt x="49103" y="44647"/>
                  <a:pt x="49169" y="46915"/>
                </a:cubicBezTo>
                <a:cubicBezTo>
                  <a:pt x="48469" y="46582"/>
                  <a:pt x="47802" y="46248"/>
                  <a:pt x="47134" y="45915"/>
                </a:cubicBezTo>
                <a:cubicBezTo>
                  <a:pt x="46983" y="45839"/>
                  <a:pt x="46811" y="45753"/>
                  <a:pt x="46659" y="45753"/>
                </a:cubicBezTo>
                <a:cubicBezTo>
                  <a:pt x="46543" y="45753"/>
                  <a:pt x="46440" y="45803"/>
                  <a:pt x="46367" y="45948"/>
                </a:cubicBezTo>
                <a:cubicBezTo>
                  <a:pt x="46234" y="46148"/>
                  <a:pt x="46234" y="46548"/>
                  <a:pt x="46334" y="46782"/>
                </a:cubicBezTo>
                <a:cubicBezTo>
                  <a:pt x="46567" y="47249"/>
                  <a:pt x="46868" y="47649"/>
                  <a:pt x="47168" y="48049"/>
                </a:cubicBezTo>
                <a:cubicBezTo>
                  <a:pt x="47557" y="48605"/>
                  <a:pt x="48132" y="48767"/>
                  <a:pt x="48775" y="48767"/>
                </a:cubicBezTo>
                <a:cubicBezTo>
                  <a:pt x="48904" y="48767"/>
                  <a:pt x="49036" y="48761"/>
                  <a:pt x="49169" y="48750"/>
                </a:cubicBezTo>
                <a:lnTo>
                  <a:pt x="49169" y="55221"/>
                </a:lnTo>
                <a:cubicBezTo>
                  <a:pt x="48836" y="54921"/>
                  <a:pt x="48402" y="54554"/>
                  <a:pt x="47968" y="54220"/>
                </a:cubicBezTo>
                <a:cubicBezTo>
                  <a:pt x="47635" y="53987"/>
                  <a:pt x="47268" y="53787"/>
                  <a:pt x="46868" y="53653"/>
                </a:cubicBezTo>
                <a:cubicBezTo>
                  <a:pt x="46801" y="53631"/>
                  <a:pt x="46708" y="53620"/>
                  <a:pt x="46612" y="53620"/>
                </a:cubicBezTo>
                <a:cubicBezTo>
                  <a:pt x="46419" y="53620"/>
                  <a:pt x="46212" y="53665"/>
                  <a:pt x="46167" y="53753"/>
                </a:cubicBezTo>
                <a:cubicBezTo>
                  <a:pt x="46067" y="53920"/>
                  <a:pt x="46067" y="54321"/>
                  <a:pt x="46200" y="54521"/>
                </a:cubicBezTo>
                <a:cubicBezTo>
                  <a:pt x="46901" y="55521"/>
                  <a:pt x="47702" y="56389"/>
                  <a:pt x="48836" y="56922"/>
                </a:cubicBezTo>
                <a:cubicBezTo>
                  <a:pt x="48936" y="56989"/>
                  <a:pt x="49036" y="57022"/>
                  <a:pt x="49103" y="57056"/>
                </a:cubicBezTo>
                <a:cubicBezTo>
                  <a:pt x="49103" y="58090"/>
                  <a:pt x="49103" y="59124"/>
                  <a:pt x="49103" y="60125"/>
                </a:cubicBezTo>
                <a:cubicBezTo>
                  <a:pt x="49103" y="62159"/>
                  <a:pt x="48969" y="64161"/>
                  <a:pt x="49103" y="66196"/>
                </a:cubicBezTo>
                <a:cubicBezTo>
                  <a:pt x="49269" y="68731"/>
                  <a:pt x="48969" y="71233"/>
                  <a:pt x="48936" y="73768"/>
                </a:cubicBezTo>
                <a:cubicBezTo>
                  <a:pt x="48902" y="74502"/>
                  <a:pt x="48936" y="75269"/>
                  <a:pt x="48969" y="76003"/>
                </a:cubicBezTo>
                <a:cubicBezTo>
                  <a:pt x="49002" y="76470"/>
                  <a:pt x="48836" y="76670"/>
                  <a:pt x="48335" y="76670"/>
                </a:cubicBezTo>
                <a:cubicBezTo>
                  <a:pt x="47334" y="76651"/>
                  <a:pt x="46332" y="76631"/>
                  <a:pt x="45331" y="76631"/>
                </a:cubicBezTo>
                <a:cubicBezTo>
                  <a:pt x="44598" y="76631"/>
                  <a:pt x="43865" y="76642"/>
                  <a:pt x="43132" y="76670"/>
                </a:cubicBezTo>
                <a:cubicBezTo>
                  <a:pt x="40196" y="76803"/>
                  <a:pt x="37261" y="77037"/>
                  <a:pt x="34292" y="77137"/>
                </a:cubicBezTo>
                <a:cubicBezTo>
                  <a:pt x="30456" y="77237"/>
                  <a:pt x="26620" y="77270"/>
                  <a:pt x="22750" y="77304"/>
                </a:cubicBezTo>
                <a:cubicBezTo>
                  <a:pt x="21183" y="77304"/>
                  <a:pt x="19615" y="77204"/>
                  <a:pt x="18047" y="77170"/>
                </a:cubicBezTo>
                <a:cubicBezTo>
                  <a:pt x="14778" y="77104"/>
                  <a:pt x="11509" y="77104"/>
                  <a:pt x="8273" y="77070"/>
                </a:cubicBezTo>
                <a:cubicBezTo>
                  <a:pt x="6806" y="77037"/>
                  <a:pt x="5338" y="76970"/>
                  <a:pt x="3904" y="76903"/>
                </a:cubicBezTo>
                <a:cubicBezTo>
                  <a:pt x="3670" y="69865"/>
                  <a:pt x="3437" y="62827"/>
                  <a:pt x="3203" y="55722"/>
                </a:cubicBezTo>
                <a:lnTo>
                  <a:pt x="3203" y="55722"/>
                </a:lnTo>
                <a:cubicBezTo>
                  <a:pt x="3670" y="56022"/>
                  <a:pt x="4004" y="56255"/>
                  <a:pt x="4371" y="56489"/>
                </a:cubicBezTo>
                <a:cubicBezTo>
                  <a:pt x="4504" y="56555"/>
                  <a:pt x="4671" y="56622"/>
                  <a:pt x="4804" y="56622"/>
                </a:cubicBezTo>
                <a:cubicBezTo>
                  <a:pt x="5004" y="56589"/>
                  <a:pt x="5238" y="56522"/>
                  <a:pt x="5438" y="56455"/>
                </a:cubicBezTo>
                <a:cubicBezTo>
                  <a:pt x="5371" y="56222"/>
                  <a:pt x="5371" y="55922"/>
                  <a:pt x="5205" y="55788"/>
                </a:cubicBezTo>
                <a:cubicBezTo>
                  <a:pt x="4671" y="55388"/>
                  <a:pt x="4104" y="55054"/>
                  <a:pt x="3570" y="54654"/>
                </a:cubicBezTo>
                <a:cubicBezTo>
                  <a:pt x="3437" y="54554"/>
                  <a:pt x="3270" y="54354"/>
                  <a:pt x="3270" y="54220"/>
                </a:cubicBezTo>
                <a:cubicBezTo>
                  <a:pt x="3236" y="52052"/>
                  <a:pt x="3236" y="49917"/>
                  <a:pt x="3236" y="47749"/>
                </a:cubicBezTo>
                <a:lnTo>
                  <a:pt x="3236" y="47749"/>
                </a:lnTo>
                <a:cubicBezTo>
                  <a:pt x="3370" y="47883"/>
                  <a:pt x="3537" y="48049"/>
                  <a:pt x="3737" y="48216"/>
                </a:cubicBezTo>
                <a:cubicBezTo>
                  <a:pt x="3923" y="48355"/>
                  <a:pt x="4141" y="48543"/>
                  <a:pt x="4369" y="48543"/>
                </a:cubicBezTo>
                <a:cubicBezTo>
                  <a:pt x="4468" y="48543"/>
                  <a:pt x="4569" y="48508"/>
                  <a:pt x="4671" y="48416"/>
                </a:cubicBezTo>
                <a:cubicBezTo>
                  <a:pt x="4971" y="48116"/>
                  <a:pt x="4838" y="47716"/>
                  <a:pt x="4604" y="47416"/>
                </a:cubicBezTo>
                <a:cubicBezTo>
                  <a:pt x="4170" y="46849"/>
                  <a:pt x="3670" y="46348"/>
                  <a:pt x="3203" y="45814"/>
                </a:cubicBezTo>
                <a:cubicBezTo>
                  <a:pt x="3103" y="45714"/>
                  <a:pt x="3103" y="45514"/>
                  <a:pt x="3070" y="45347"/>
                </a:cubicBezTo>
                <a:cubicBezTo>
                  <a:pt x="3036" y="43746"/>
                  <a:pt x="3003" y="42112"/>
                  <a:pt x="2970" y="40511"/>
                </a:cubicBezTo>
                <a:cubicBezTo>
                  <a:pt x="2970" y="40010"/>
                  <a:pt x="2970" y="39510"/>
                  <a:pt x="2970" y="38943"/>
                </a:cubicBezTo>
                <a:cubicBezTo>
                  <a:pt x="3136" y="39110"/>
                  <a:pt x="3236" y="39276"/>
                  <a:pt x="3370" y="39376"/>
                </a:cubicBezTo>
                <a:cubicBezTo>
                  <a:pt x="3670" y="39643"/>
                  <a:pt x="3970" y="39944"/>
                  <a:pt x="4337" y="40177"/>
                </a:cubicBezTo>
                <a:cubicBezTo>
                  <a:pt x="4385" y="40201"/>
                  <a:pt x="4453" y="40212"/>
                  <a:pt x="4527" y="40212"/>
                </a:cubicBezTo>
                <a:cubicBezTo>
                  <a:pt x="4662" y="40212"/>
                  <a:pt x="4818" y="40175"/>
                  <a:pt x="4904" y="40110"/>
                </a:cubicBezTo>
                <a:cubicBezTo>
                  <a:pt x="5038" y="40044"/>
                  <a:pt x="5071" y="39743"/>
                  <a:pt x="5004" y="39610"/>
                </a:cubicBezTo>
                <a:cubicBezTo>
                  <a:pt x="4838" y="39210"/>
                  <a:pt x="4637" y="38809"/>
                  <a:pt x="4371" y="38509"/>
                </a:cubicBezTo>
                <a:cubicBezTo>
                  <a:pt x="3970" y="38109"/>
                  <a:pt x="3470" y="37775"/>
                  <a:pt x="3070" y="37408"/>
                </a:cubicBezTo>
                <a:cubicBezTo>
                  <a:pt x="2970" y="37342"/>
                  <a:pt x="2903" y="37208"/>
                  <a:pt x="2903" y="37075"/>
                </a:cubicBezTo>
                <a:cubicBezTo>
                  <a:pt x="2903" y="34473"/>
                  <a:pt x="2903" y="31838"/>
                  <a:pt x="2903" y="29203"/>
                </a:cubicBezTo>
                <a:cubicBezTo>
                  <a:pt x="2903" y="29169"/>
                  <a:pt x="2936" y="29136"/>
                  <a:pt x="3003" y="29002"/>
                </a:cubicBezTo>
                <a:cubicBezTo>
                  <a:pt x="3270" y="29303"/>
                  <a:pt x="3503" y="29603"/>
                  <a:pt x="3804" y="29836"/>
                </a:cubicBezTo>
                <a:cubicBezTo>
                  <a:pt x="3957" y="29968"/>
                  <a:pt x="4153" y="30128"/>
                  <a:pt x="4336" y="30128"/>
                </a:cubicBezTo>
                <a:cubicBezTo>
                  <a:pt x="4432" y="30128"/>
                  <a:pt x="4524" y="30084"/>
                  <a:pt x="4604" y="29970"/>
                </a:cubicBezTo>
                <a:cubicBezTo>
                  <a:pt x="4771" y="29803"/>
                  <a:pt x="4771" y="29369"/>
                  <a:pt x="4637" y="29136"/>
                </a:cubicBezTo>
                <a:cubicBezTo>
                  <a:pt x="4504" y="28836"/>
                  <a:pt x="4204" y="28535"/>
                  <a:pt x="3904" y="28369"/>
                </a:cubicBezTo>
                <a:cubicBezTo>
                  <a:pt x="3136" y="27835"/>
                  <a:pt x="2836" y="27234"/>
                  <a:pt x="2903" y="26234"/>
                </a:cubicBezTo>
                <a:cubicBezTo>
                  <a:pt x="3036" y="23932"/>
                  <a:pt x="3036" y="21597"/>
                  <a:pt x="3103" y="19195"/>
                </a:cubicBezTo>
                <a:cubicBezTo>
                  <a:pt x="3437" y="19629"/>
                  <a:pt x="3703" y="20029"/>
                  <a:pt x="4037" y="20363"/>
                </a:cubicBezTo>
                <a:cubicBezTo>
                  <a:pt x="4229" y="20555"/>
                  <a:pt x="4456" y="20782"/>
                  <a:pt x="4717" y="20782"/>
                </a:cubicBezTo>
                <a:cubicBezTo>
                  <a:pt x="4819" y="20782"/>
                  <a:pt x="4926" y="20747"/>
                  <a:pt x="5038" y="20663"/>
                </a:cubicBezTo>
                <a:cubicBezTo>
                  <a:pt x="5438" y="20363"/>
                  <a:pt x="5138" y="19963"/>
                  <a:pt x="4971" y="19629"/>
                </a:cubicBezTo>
                <a:cubicBezTo>
                  <a:pt x="4604" y="18895"/>
                  <a:pt x="4004" y="18361"/>
                  <a:pt x="3170" y="18095"/>
                </a:cubicBezTo>
                <a:cubicBezTo>
                  <a:pt x="3236" y="16527"/>
                  <a:pt x="3270" y="14992"/>
                  <a:pt x="3370" y="13425"/>
                </a:cubicBezTo>
                <a:cubicBezTo>
                  <a:pt x="3670" y="9355"/>
                  <a:pt x="3837" y="5252"/>
                  <a:pt x="3670" y="1149"/>
                </a:cubicBezTo>
                <a:cubicBezTo>
                  <a:pt x="3637" y="449"/>
                  <a:pt x="3670" y="382"/>
                  <a:pt x="4337" y="382"/>
                </a:cubicBezTo>
                <a:cubicBezTo>
                  <a:pt x="7106" y="415"/>
                  <a:pt x="9908" y="449"/>
                  <a:pt x="12677" y="449"/>
                </a:cubicBezTo>
                <a:cubicBezTo>
                  <a:pt x="15312" y="465"/>
                  <a:pt x="17939" y="465"/>
                  <a:pt x="20566" y="465"/>
                </a:cubicBezTo>
                <a:cubicBezTo>
                  <a:pt x="23192" y="465"/>
                  <a:pt x="25819" y="465"/>
                  <a:pt x="28454" y="482"/>
                </a:cubicBezTo>
                <a:cubicBezTo>
                  <a:pt x="32391" y="515"/>
                  <a:pt x="36327" y="615"/>
                  <a:pt x="40296" y="615"/>
                </a:cubicBezTo>
                <a:cubicBezTo>
                  <a:pt x="40643" y="620"/>
                  <a:pt x="40990" y="622"/>
                  <a:pt x="41337" y="622"/>
                </a:cubicBezTo>
                <a:cubicBezTo>
                  <a:pt x="43533" y="622"/>
                  <a:pt x="45746" y="540"/>
                  <a:pt x="47935" y="482"/>
                </a:cubicBezTo>
                <a:cubicBezTo>
                  <a:pt x="48135" y="482"/>
                  <a:pt x="48369" y="415"/>
                  <a:pt x="48636" y="382"/>
                </a:cubicBezTo>
                <a:close/>
                <a:moveTo>
                  <a:pt x="6181" y="0"/>
                </a:moveTo>
                <a:cubicBezTo>
                  <a:pt x="5497" y="0"/>
                  <a:pt x="4815" y="4"/>
                  <a:pt x="4137" y="15"/>
                </a:cubicBezTo>
                <a:cubicBezTo>
                  <a:pt x="3370" y="15"/>
                  <a:pt x="3236" y="215"/>
                  <a:pt x="3470" y="949"/>
                </a:cubicBezTo>
                <a:cubicBezTo>
                  <a:pt x="3470" y="1016"/>
                  <a:pt x="3470" y="1116"/>
                  <a:pt x="3470" y="1182"/>
                </a:cubicBezTo>
                <a:cubicBezTo>
                  <a:pt x="3303" y="4918"/>
                  <a:pt x="3103" y="8655"/>
                  <a:pt x="2936" y="12357"/>
                </a:cubicBezTo>
                <a:cubicBezTo>
                  <a:pt x="2836" y="13958"/>
                  <a:pt x="2769" y="15559"/>
                  <a:pt x="2669" y="17161"/>
                </a:cubicBezTo>
                <a:cubicBezTo>
                  <a:pt x="2669" y="17461"/>
                  <a:pt x="2569" y="17628"/>
                  <a:pt x="2302" y="17761"/>
                </a:cubicBezTo>
                <a:cubicBezTo>
                  <a:pt x="1402" y="18228"/>
                  <a:pt x="768" y="18962"/>
                  <a:pt x="268" y="19796"/>
                </a:cubicBezTo>
                <a:cubicBezTo>
                  <a:pt x="168" y="19963"/>
                  <a:pt x="101" y="20263"/>
                  <a:pt x="201" y="20363"/>
                </a:cubicBezTo>
                <a:cubicBezTo>
                  <a:pt x="301" y="20496"/>
                  <a:pt x="601" y="20530"/>
                  <a:pt x="768" y="20530"/>
                </a:cubicBezTo>
                <a:cubicBezTo>
                  <a:pt x="1435" y="20430"/>
                  <a:pt x="1869" y="19963"/>
                  <a:pt x="2202" y="19429"/>
                </a:cubicBezTo>
                <a:cubicBezTo>
                  <a:pt x="2302" y="19262"/>
                  <a:pt x="2403" y="19095"/>
                  <a:pt x="2603" y="18795"/>
                </a:cubicBezTo>
                <a:lnTo>
                  <a:pt x="2603" y="18795"/>
                </a:lnTo>
                <a:cubicBezTo>
                  <a:pt x="2536" y="20797"/>
                  <a:pt x="2469" y="22665"/>
                  <a:pt x="2403" y="24533"/>
                </a:cubicBezTo>
                <a:cubicBezTo>
                  <a:pt x="2403" y="25333"/>
                  <a:pt x="2403" y="26134"/>
                  <a:pt x="2369" y="26934"/>
                </a:cubicBezTo>
                <a:cubicBezTo>
                  <a:pt x="2336" y="27134"/>
                  <a:pt x="2169" y="27468"/>
                  <a:pt x="2002" y="27501"/>
                </a:cubicBezTo>
                <a:cubicBezTo>
                  <a:pt x="1302" y="27668"/>
                  <a:pt x="868" y="28135"/>
                  <a:pt x="401" y="28635"/>
                </a:cubicBezTo>
                <a:cubicBezTo>
                  <a:pt x="101" y="29002"/>
                  <a:pt x="1" y="29536"/>
                  <a:pt x="268" y="29703"/>
                </a:cubicBezTo>
                <a:cubicBezTo>
                  <a:pt x="390" y="29803"/>
                  <a:pt x="509" y="29844"/>
                  <a:pt x="623" y="29844"/>
                </a:cubicBezTo>
                <a:cubicBezTo>
                  <a:pt x="853" y="29844"/>
                  <a:pt x="1068" y="29681"/>
                  <a:pt x="1268" y="29503"/>
                </a:cubicBezTo>
                <a:cubicBezTo>
                  <a:pt x="1602" y="29203"/>
                  <a:pt x="1936" y="28936"/>
                  <a:pt x="2302" y="28569"/>
                </a:cubicBezTo>
                <a:cubicBezTo>
                  <a:pt x="2336" y="28769"/>
                  <a:pt x="2336" y="28836"/>
                  <a:pt x="2336" y="28902"/>
                </a:cubicBezTo>
                <a:cubicBezTo>
                  <a:pt x="2336" y="31571"/>
                  <a:pt x="2336" y="34206"/>
                  <a:pt x="2336" y="36875"/>
                </a:cubicBezTo>
                <a:cubicBezTo>
                  <a:pt x="2336" y="37041"/>
                  <a:pt x="2169" y="37242"/>
                  <a:pt x="2036" y="37375"/>
                </a:cubicBezTo>
                <a:cubicBezTo>
                  <a:pt x="1368" y="37875"/>
                  <a:pt x="735" y="38442"/>
                  <a:pt x="468" y="39243"/>
                </a:cubicBezTo>
                <a:cubicBezTo>
                  <a:pt x="401" y="39477"/>
                  <a:pt x="535" y="39777"/>
                  <a:pt x="568" y="40044"/>
                </a:cubicBezTo>
                <a:cubicBezTo>
                  <a:pt x="835" y="39977"/>
                  <a:pt x="1135" y="39977"/>
                  <a:pt x="1335" y="39843"/>
                </a:cubicBezTo>
                <a:cubicBezTo>
                  <a:pt x="1702" y="39543"/>
                  <a:pt x="2002" y="39143"/>
                  <a:pt x="2436" y="38709"/>
                </a:cubicBezTo>
                <a:lnTo>
                  <a:pt x="2436" y="45614"/>
                </a:lnTo>
                <a:cubicBezTo>
                  <a:pt x="2403" y="45648"/>
                  <a:pt x="2336" y="45648"/>
                  <a:pt x="2269" y="45681"/>
                </a:cubicBezTo>
                <a:cubicBezTo>
                  <a:pt x="1135" y="45881"/>
                  <a:pt x="701" y="46782"/>
                  <a:pt x="401" y="47749"/>
                </a:cubicBezTo>
                <a:cubicBezTo>
                  <a:pt x="334" y="47983"/>
                  <a:pt x="501" y="48316"/>
                  <a:pt x="568" y="48616"/>
                </a:cubicBezTo>
                <a:cubicBezTo>
                  <a:pt x="835" y="48516"/>
                  <a:pt x="1135" y="48483"/>
                  <a:pt x="1368" y="48350"/>
                </a:cubicBezTo>
                <a:cubicBezTo>
                  <a:pt x="1802" y="48016"/>
                  <a:pt x="2169" y="47616"/>
                  <a:pt x="2569" y="47282"/>
                </a:cubicBezTo>
                <a:lnTo>
                  <a:pt x="2703" y="47282"/>
                </a:lnTo>
                <a:cubicBezTo>
                  <a:pt x="2703" y="49450"/>
                  <a:pt x="2703" y="51585"/>
                  <a:pt x="2736" y="53753"/>
                </a:cubicBezTo>
                <a:cubicBezTo>
                  <a:pt x="2736" y="54154"/>
                  <a:pt x="2603" y="54387"/>
                  <a:pt x="2269" y="54621"/>
                </a:cubicBezTo>
                <a:cubicBezTo>
                  <a:pt x="1502" y="55054"/>
                  <a:pt x="901" y="55722"/>
                  <a:pt x="568" y="56522"/>
                </a:cubicBezTo>
                <a:cubicBezTo>
                  <a:pt x="501" y="56722"/>
                  <a:pt x="601" y="56989"/>
                  <a:pt x="635" y="57223"/>
                </a:cubicBezTo>
                <a:cubicBezTo>
                  <a:pt x="701" y="57211"/>
                  <a:pt x="779" y="57211"/>
                  <a:pt x="858" y="57211"/>
                </a:cubicBezTo>
                <a:cubicBezTo>
                  <a:pt x="1016" y="57211"/>
                  <a:pt x="1179" y="57211"/>
                  <a:pt x="1268" y="57123"/>
                </a:cubicBezTo>
                <a:cubicBezTo>
                  <a:pt x="1769" y="56722"/>
                  <a:pt x="2236" y="56255"/>
                  <a:pt x="2736" y="55822"/>
                </a:cubicBezTo>
                <a:cubicBezTo>
                  <a:pt x="2736" y="55855"/>
                  <a:pt x="2736" y="55988"/>
                  <a:pt x="2736" y="56122"/>
                </a:cubicBezTo>
                <a:cubicBezTo>
                  <a:pt x="2803" y="58957"/>
                  <a:pt x="2836" y="61826"/>
                  <a:pt x="2936" y="64661"/>
                </a:cubicBezTo>
                <a:cubicBezTo>
                  <a:pt x="3003" y="67196"/>
                  <a:pt x="3136" y="69698"/>
                  <a:pt x="3203" y="72200"/>
                </a:cubicBezTo>
                <a:cubicBezTo>
                  <a:pt x="3236" y="73768"/>
                  <a:pt x="3236" y="75336"/>
                  <a:pt x="3236" y="76903"/>
                </a:cubicBezTo>
                <a:cubicBezTo>
                  <a:pt x="3236" y="77204"/>
                  <a:pt x="3236" y="77404"/>
                  <a:pt x="3603" y="77437"/>
                </a:cubicBezTo>
                <a:cubicBezTo>
                  <a:pt x="5371" y="77504"/>
                  <a:pt x="7139" y="77571"/>
                  <a:pt x="8941" y="77637"/>
                </a:cubicBezTo>
                <a:cubicBezTo>
                  <a:pt x="13344" y="77737"/>
                  <a:pt x="17747" y="77804"/>
                  <a:pt x="22150" y="77904"/>
                </a:cubicBezTo>
                <a:cubicBezTo>
                  <a:pt x="23355" y="77933"/>
                  <a:pt x="24561" y="78011"/>
                  <a:pt x="25766" y="78011"/>
                </a:cubicBezTo>
                <a:cubicBezTo>
                  <a:pt x="25962" y="78011"/>
                  <a:pt x="26157" y="78009"/>
                  <a:pt x="26353" y="78004"/>
                </a:cubicBezTo>
                <a:cubicBezTo>
                  <a:pt x="30623" y="77871"/>
                  <a:pt x="34892" y="77671"/>
                  <a:pt x="39195" y="77537"/>
                </a:cubicBezTo>
                <a:cubicBezTo>
                  <a:pt x="42131" y="77437"/>
                  <a:pt x="45066" y="77337"/>
                  <a:pt x="48035" y="77270"/>
                </a:cubicBezTo>
                <a:cubicBezTo>
                  <a:pt x="49203" y="77237"/>
                  <a:pt x="49136" y="77237"/>
                  <a:pt x="49403" y="76036"/>
                </a:cubicBezTo>
                <a:cubicBezTo>
                  <a:pt x="49436" y="75936"/>
                  <a:pt x="49436" y="75836"/>
                  <a:pt x="49436" y="75736"/>
                </a:cubicBezTo>
                <a:cubicBezTo>
                  <a:pt x="49503" y="74101"/>
                  <a:pt x="49570" y="72433"/>
                  <a:pt x="49636" y="70799"/>
                </a:cubicBezTo>
                <a:cubicBezTo>
                  <a:pt x="49670" y="69565"/>
                  <a:pt x="49736" y="68297"/>
                  <a:pt x="49770" y="67063"/>
                </a:cubicBezTo>
                <a:cubicBezTo>
                  <a:pt x="49770" y="63861"/>
                  <a:pt x="49770" y="60692"/>
                  <a:pt x="49736" y="57489"/>
                </a:cubicBezTo>
                <a:cubicBezTo>
                  <a:pt x="49736" y="57189"/>
                  <a:pt x="49870" y="57123"/>
                  <a:pt x="50137" y="57022"/>
                </a:cubicBezTo>
                <a:cubicBezTo>
                  <a:pt x="50737" y="56856"/>
                  <a:pt x="51337" y="56656"/>
                  <a:pt x="51905" y="56422"/>
                </a:cubicBezTo>
                <a:cubicBezTo>
                  <a:pt x="52672" y="56122"/>
                  <a:pt x="53005" y="55488"/>
                  <a:pt x="53139" y="54721"/>
                </a:cubicBezTo>
                <a:cubicBezTo>
                  <a:pt x="53197" y="54256"/>
                  <a:pt x="52976" y="53968"/>
                  <a:pt x="52565" y="53968"/>
                </a:cubicBezTo>
                <a:cubicBezTo>
                  <a:pt x="52505" y="53968"/>
                  <a:pt x="52440" y="53974"/>
                  <a:pt x="52372" y="53987"/>
                </a:cubicBezTo>
                <a:cubicBezTo>
                  <a:pt x="51738" y="54120"/>
                  <a:pt x="51171" y="54387"/>
                  <a:pt x="50737" y="54888"/>
                </a:cubicBezTo>
                <a:cubicBezTo>
                  <a:pt x="50437" y="55255"/>
                  <a:pt x="50137" y="55621"/>
                  <a:pt x="49803" y="56022"/>
                </a:cubicBezTo>
                <a:cubicBezTo>
                  <a:pt x="49803" y="53620"/>
                  <a:pt x="49803" y="51318"/>
                  <a:pt x="49803" y="49017"/>
                </a:cubicBezTo>
                <a:cubicBezTo>
                  <a:pt x="49803" y="48917"/>
                  <a:pt x="49936" y="48717"/>
                  <a:pt x="50070" y="48683"/>
                </a:cubicBezTo>
                <a:cubicBezTo>
                  <a:pt x="51438" y="48116"/>
                  <a:pt x="52138" y="46849"/>
                  <a:pt x="53005" y="45781"/>
                </a:cubicBezTo>
                <a:cubicBezTo>
                  <a:pt x="53105" y="45681"/>
                  <a:pt x="53139" y="45381"/>
                  <a:pt x="53072" y="45281"/>
                </a:cubicBezTo>
                <a:cubicBezTo>
                  <a:pt x="52969" y="45203"/>
                  <a:pt x="52785" y="45126"/>
                  <a:pt x="52646" y="45126"/>
                </a:cubicBezTo>
                <a:cubicBezTo>
                  <a:pt x="52605" y="45126"/>
                  <a:pt x="52568" y="45132"/>
                  <a:pt x="52538" y="45147"/>
                </a:cubicBezTo>
                <a:cubicBezTo>
                  <a:pt x="52005" y="45381"/>
                  <a:pt x="51471" y="45648"/>
                  <a:pt x="50971" y="45981"/>
                </a:cubicBezTo>
                <a:cubicBezTo>
                  <a:pt x="50570" y="46281"/>
                  <a:pt x="50237" y="46682"/>
                  <a:pt x="49770" y="47115"/>
                </a:cubicBezTo>
                <a:cubicBezTo>
                  <a:pt x="49736" y="44880"/>
                  <a:pt x="49703" y="42779"/>
                  <a:pt x="49636" y="40677"/>
                </a:cubicBezTo>
                <a:cubicBezTo>
                  <a:pt x="49603" y="40077"/>
                  <a:pt x="49803" y="39743"/>
                  <a:pt x="50337" y="39510"/>
                </a:cubicBezTo>
                <a:cubicBezTo>
                  <a:pt x="51137" y="39176"/>
                  <a:pt x="51738" y="38609"/>
                  <a:pt x="52038" y="37775"/>
                </a:cubicBezTo>
                <a:cubicBezTo>
                  <a:pt x="52105" y="37508"/>
                  <a:pt x="52105" y="37108"/>
                  <a:pt x="51938" y="36975"/>
                </a:cubicBezTo>
                <a:cubicBezTo>
                  <a:pt x="51865" y="36916"/>
                  <a:pt x="51740" y="36890"/>
                  <a:pt x="51607" y="36890"/>
                </a:cubicBezTo>
                <a:cubicBezTo>
                  <a:pt x="51436" y="36890"/>
                  <a:pt x="51250" y="36933"/>
                  <a:pt x="51137" y="37008"/>
                </a:cubicBezTo>
                <a:cubicBezTo>
                  <a:pt x="50604" y="37375"/>
                  <a:pt x="50137" y="37875"/>
                  <a:pt x="49570" y="38342"/>
                </a:cubicBezTo>
                <a:cubicBezTo>
                  <a:pt x="49570" y="38076"/>
                  <a:pt x="49570" y="37775"/>
                  <a:pt x="49570" y="37475"/>
                </a:cubicBezTo>
                <a:cubicBezTo>
                  <a:pt x="49570" y="35807"/>
                  <a:pt x="49603" y="34139"/>
                  <a:pt x="49536" y="32472"/>
                </a:cubicBezTo>
                <a:cubicBezTo>
                  <a:pt x="49469" y="31671"/>
                  <a:pt x="49870" y="31237"/>
                  <a:pt x="50504" y="30937"/>
                </a:cubicBezTo>
                <a:cubicBezTo>
                  <a:pt x="51571" y="30437"/>
                  <a:pt x="52238" y="29536"/>
                  <a:pt x="52805" y="28602"/>
                </a:cubicBezTo>
                <a:cubicBezTo>
                  <a:pt x="52905" y="28435"/>
                  <a:pt x="52939" y="28202"/>
                  <a:pt x="52839" y="28035"/>
                </a:cubicBezTo>
                <a:cubicBezTo>
                  <a:pt x="52805" y="27935"/>
                  <a:pt x="52538" y="27902"/>
                  <a:pt x="52372" y="27902"/>
                </a:cubicBezTo>
                <a:cubicBezTo>
                  <a:pt x="51438" y="28035"/>
                  <a:pt x="50670" y="28435"/>
                  <a:pt x="50070" y="29203"/>
                </a:cubicBezTo>
                <a:cubicBezTo>
                  <a:pt x="49936" y="29403"/>
                  <a:pt x="49770" y="29569"/>
                  <a:pt x="49570" y="29803"/>
                </a:cubicBezTo>
                <a:cubicBezTo>
                  <a:pt x="49503" y="29603"/>
                  <a:pt x="49469" y="29503"/>
                  <a:pt x="49469" y="29369"/>
                </a:cubicBezTo>
                <a:cubicBezTo>
                  <a:pt x="49436" y="26701"/>
                  <a:pt x="49403" y="24032"/>
                  <a:pt x="49369" y="21364"/>
                </a:cubicBezTo>
                <a:cubicBezTo>
                  <a:pt x="49369" y="21230"/>
                  <a:pt x="49503" y="20997"/>
                  <a:pt x="49636" y="20930"/>
                </a:cubicBezTo>
                <a:cubicBezTo>
                  <a:pt x="50470" y="20396"/>
                  <a:pt x="51137" y="19762"/>
                  <a:pt x="51571" y="18895"/>
                </a:cubicBezTo>
                <a:cubicBezTo>
                  <a:pt x="51704" y="18662"/>
                  <a:pt x="51704" y="18361"/>
                  <a:pt x="51738" y="18061"/>
                </a:cubicBezTo>
                <a:cubicBezTo>
                  <a:pt x="51438" y="18061"/>
                  <a:pt x="51104" y="17995"/>
                  <a:pt x="50804" y="17995"/>
                </a:cubicBezTo>
                <a:cubicBezTo>
                  <a:pt x="50670" y="17995"/>
                  <a:pt x="50537" y="18095"/>
                  <a:pt x="50403" y="18195"/>
                </a:cubicBezTo>
                <a:cubicBezTo>
                  <a:pt x="50070" y="18428"/>
                  <a:pt x="49736" y="18695"/>
                  <a:pt x="49369" y="18995"/>
                </a:cubicBezTo>
                <a:cubicBezTo>
                  <a:pt x="49303" y="17694"/>
                  <a:pt x="49203" y="16427"/>
                  <a:pt x="49169" y="15159"/>
                </a:cubicBezTo>
                <a:cubicBezTo>
                  <a:pt x="49136" y="11823"/>
                  <a:pt x="49136" y="8488"/>
                  <a:pt x="49136" y="5119"/>
                </a:cubicBezTo>
                <a:cubicBezTo>
                  <a:pt x="49136" y="3718"/>
                  <a:pt x="49203" y="2283"/>
                  <a:pt x="49203" y="882"/>
                </a:cubicBezTo>
                <a:cubicBezTo>
                  <a:pt x="49236" y="615"/>
                  <a:pt x="49336" y="282"/>
                  <a:pt x="48936" y="248"/>
                </a:cubicBezTo>
                <a:cubicBezTo>
                  <a:pt x="48636" y="182"/>
                  <a:pt x="48302" y="182"/>
                  <a:pt x="48002" y="182"/>
                </a:cubicBezTo>
                <a:cubicBezTo>
                  <a:pt x="46140" y="209"/>
                  <a:pt x="44278" y="258"/>
                  <a:pt x="42416" y="258"/>
                </a:cubicBezTo>
                <a:cubicBezTo>
                  <a:pt x="41976" y="258"/>
                  <a:pt x="41536" y="255"/>
                  <a:pt x="41097" y="248"/>
                </a:cubicBezTo>
                <a:cubicBezTo>
                  <a:pt x="38628" y="248"/>
                  <a:pt x="36193" y="48"/>
                  <a:pt x="33725" y="48"/>
                </a:cubicBezTo>
                <a:cubicBezTo>
                  <a:pt x="28688" y="15"/>
                  <a:pt x="23618" y="15"/>
                  <a:pt x="18547" y="15"/>
                </a:cubicBezTo>
                <a:lnTo>
                  <a:pt x="10275" y="15"/>
                </a:lnTo>
                <a:cubicBezTo>
                  <a:pt x="8918" y="15"/>
                  <a:pt x="7547" y="0"/>
                  <a:pt x="61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660686" y="571285"/>
            <a:ext cx="6495494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Quy</a:t>
            </a:r>
            <a:r>
              <a:rPr lang="en-US" sz="2400" b="1" dirty="0"/>
              <a:t> </a:t>
            </a:r>
            <a:r>
              <a:rPr lang="en-US" sz="2400" b="1" dirty="0" err="1"/>
              <a:t>tắc</a:t>
            </a:r>
            <a:r>
              <a:rPr lang="en-US" sz="2400" b="1" dirty="0"/>
              <a:t> </a:t>
            </a:r>
            <a:r>
              <a:rPr lang="en-US" sz="2400" b="1" dirty="0" err="1"/>
              <a:t>cộng</a:t>
            </a:r>
            <a:r>
              <a:rPr lang="en-US" sz="2400" b="1" dirty="0"/>
              <a:t> </a:t>
            </a:r>
            <a:r>
              <a:rPr lang="en-US" sz="2400" b="1" dirty="0" err="1"/>
              <a:t>hai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không</a:t>
            </a:r>
            <a:r>
              <a:rPr lang="en-US" sz="2400" b="1" dirty="0"/>
              <a:t> </a:t>
            </a:r>
            <a:r>
              <a:rPr lang="en-US" sz="2400" b="1" dirty="0" err="1"/>
              <a:t>cùng</a:t>
            </a:r>
            <a:r>
              <a:rPr lang="en-US" sz="2400" b="1" dirty="0"/>
              <a:t> </a:t>
            </a:r>
            <a:r>
              <a:rPr lang="en-US" sz="2400" b="1" dirty="0" err="1"/>
              <a:t>mẫu</a:t>
            </a:r>
            <a:endParaRPr lang="vi-VN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82726" y="1803400"/>
            <a:ext cx="6251414" cy="1824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Muốn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cộng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hai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phân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không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cùng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mẫu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, ta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quy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đồng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mẫu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những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phân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đó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rồi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cộng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các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tử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và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giữ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nguyên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mẫu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chung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 algn="just">
              <a:lnSpc>
                <a:spcPct val="120000"/>
              </a:lnSpc>
            </a:pP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413740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p46"/>
          <p:cNvSpPr txBox="1">
            <a:spLocks noGrp="1"/>
          </p:cNvSpPr>
          <p:nvPr>
            <p:ph type="title"/>
          </p:nvPr>
        </p:nvSpPr>
        <p:spPr>
          <a:xfrm>
            <a:off x="1692200" y="567025"/>
            <a:ext cx="328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2400" b="1" i="1" u="sng" dirty="0" err="1"/>
              <a:t>Luyện</a:t>
            </a:r>
            <a:r>
              <a:rPr lang="en-GB" sz="2400" b="1" i="1" u="sng" dirty="0"/>
              <a:t> </a:t>
            </a:r>
            <a:r>
              <a:rPr lang="en-GB" sz="2400" b="1" i="1" u="sng" dirty="0" err="1"/>
              <a:t>tập</a:t>
            </a:r>
            <a:r>
              <a:rPr lang="en-GB" sz="2400" b="1" i="1" u="sng" dirty="0"/>
              <a:t> 1.</a:t>
            </a:r>
            <a:br>
              <a:rPr lang="en-GB" sz="2400" b="1" i="1" u="sng" dirty="0"/>
            </a:br>
            <a:endParaRPr sz="2400" dirty="0"/>
          </a:p>
        </p:txBody>
      </p:sp>
      <p:sp>
        <p:nvSpPr>
          <p:cNvPr id="6" name="Rectangle 5"/>
          <p:cNvSpPr/>
          <p:nvPr/>
        </p:nvSpPr>
        <p:spPr>
          <a:xfrm>
            <a:off x="4317000" y="522936"/>
            <a:ext cx="1322800" cy="536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 err="1">
                <a:latin typeface="+mn-lt"/>
                <a:ea typeface="Calibri" panose="020F0502020204030204" pitchFamily="34" charset="0"/>
              </a:rPr>
              <a:t>Tính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33500" y="1447800"/>
                <a:ext cx="2095500" cy="752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Calibri" panose="020F0502020204030204" pitchFamily="34" charset="0"/>
                  </a:rPr>
                  <a:t> ;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500" y="1447800"/>
                <a:ext cx="2095500" cy="752514"/>
              </a:xfrm>
              <a:prstGeom prst="rect">
                <a:avLst/>
              </a:prstGeom>
              <a:blipFill>
                <a:blip r:embed="rId3"/>
                <a:stretch>
                  <a:fillRect l="-4651" b="-813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256800" y="1381596"/>
                <a:ext cx="2095500" cy="765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+mn-lt"/>
                    <a:ea typeface="TimesNewRomanPSM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6800" y="1381596"/>
                <a:ext cx="2095500" cy="765851"/>
              </a:xfrm>
              <a:prstGeom prst="rect">
                <a:avLst/>
              </a:prstGeom>
              <a:blipFill>
                <a:blip r:embed="rId4"/>
                <a:stretch>
                  <a:fillRect l="-4360" b="-72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611576" y="1887467"/>
            <a:ext cx="1079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Giải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65276" y="2349132"/>
                <a:ext cx="2686050" cy="764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276" y="2349132"/>
                <a:ext cx="2686050" cy="764697"/>
              </a:xfrm>
              <a:prstGeom prst="rect">
                <a:avLst/>
              </a:prstGeom>
              <a:blipFill>
                <a:blip r:embed="rId5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13926" y="2972133"/>
                <a:ext cx="2095500" cy="875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−3+2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</m:t>
                    </m:r>
                  </m:oMath>
                </a14:m>
                <a:r>
                  <a:rPr lang="en-US" sz="2400" dirty="0"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926" y="2972133"/>
                <a:ext cx="2095500" cy="8751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3975100" y="2575977"/>
            <a:ext cx="0" cy="20102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713926" y="3845459"/>
                <a:ext cx="945002" cy="6248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926" y="3845459"/>
                <a:ext cx="945002" cy="62485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317000" y="2216228"/>
                <a:ext cx="4438650" cy="2545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ea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i="1" dirty="0"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=</a:t>
                </a:r>
                <a:r>
                  <a:rPr lang="en-US" sz="2400" i="1" dirty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−4.1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9.1</m:t>
                        </m:r>
                      </m:den>
                    </m:f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−2.3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3.3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 </m:t>
                    </m:r>
                  </m:oMath>
                </a14:m>
                <a:endParaRPr lang="en-US" sz="2400" dirty="0"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ea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−6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−4+(−6)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−10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000" y="2216228"/>
                <a:ext cx="4438650" cy="2545249"/>
              </a:xfrm>
              <a:prstGeom prst="rect">
                <a:avLst/>
              </a:prstGeom>
              <a:blipFill>
                <a:blip r:embed="rId8"/>
                <a:stretch>
                  <a:fillRect l="-20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367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2" grpId="0"/>
      <p:bldP spid="6" grpId="0"/>
      <p:bldP spid="2" grpId="0"/>
      <p:bldP spid="5" grpId="0"/>
      <p:bldP spid="3" grpId="0"/>
      <p:bldP spid="7" grpId="0"/>
      <p:bldP spid="8" grpId="0"/>
      <p:bldP spid="11" grpId="0"/>
      <p:bldP spid="1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00" y="499041"/>
            <a:ext cx="5635700" cy="601375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z="2400" b="1" dirty="0"/>
              <a:t>2. </a:t>
            </a:r>
            <a:r>
              <a:rPr lang="en-US" sz="2400" b="1" dirty="0" err="1"/>
              <a:t>Tính</a:t>
            </a:r>
            <a:r>
              <a:rPr lang="en-US" sz="2400" b="1" dirty="0"/>
              <a:t> </a:t>
            </a:r>
            <a:r>
              <a:rPr lang="en-US" sz="2400" b="1" dirty="0" err="1"/>
              <a:t>chất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phép</a:t>
            </a:r>
            <a:r>
              <a:rPr lang="en-US" sz="2400" b="1" dirty="0"/>
              <a:t> </a:t>
            </a:r>
            <a:r>
              <a:rPr lang="en-US" sz="2400" b="1" dirty="0" err="1"/>
              <a:t>cộng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endParaRPr lang="vi-VN" sz="2400" b="1" dirty="0"/>
          </a:p>
        </p:txBody>
      </p:sp>
      <p:pic>
        <p:nvPicPr>
          <p:cNvPr id="3074" name="Picture 2" descr="Những câu hỏi và hình ảnh hại não. - Home | Faceboo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586" y="1175569"/>
            <a:ext cx="468205" cy="75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496791" y="1290697"/>
            <a:ext cx="6987351" cy="522451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i="1" dirty="0" err="1">
                <a:latin typeface="+mn-lt"/>
              </a:rPr>
              <a:t>Hãy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nêu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các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tính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chất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của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phép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cộng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số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tự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nhiên</a:t>
            </a:r>
            <a:r>
              <a:rPr lang="en-US" sz="2400" i="1" dirty="0">
                <a:latin typeface="+mn-lt"/>
              </a:rPr>
              <a:t>. </a:t>
            </a:r>
            <a:endParaRPr lang="vi-VN" sz="2400" i="1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36194" y="2078509"/>
            <a:ext cx="7147948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Giống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như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phép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cộng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tự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nhiên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phép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cộng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phân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cũng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có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các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tính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chất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giao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hoán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kết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hợp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cộng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với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0. </a:t>
            </a:r>
            <a:endParaRPr lang="vi-VN" sz="2400" i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388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14239" y="1658797"/>
            <a:ext cx="6297650" cy="427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 b="1" dirty="0">
                <a:latin typeface="+mj-lt"/>
                <a:ea typeface="Calibri" panose="020F0502020204030204" pitchFamily="34" charset="0"/>
              </a:rPr>
              <a:t>b) Tính chất kết hợp:</a:t>
            </a:r>
            <a:endParaRPr lang="en-US" sz="2000" b="1" dirty="0">
              <a:latin typeface="+mj-lt"/>
              <a:ea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14239" y="430410"/>
            <a:ext cx="310600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 b="1" dirty="0">
                <a:latin typeface="+mn-lt"/>
                <a:ea typeface="Calibri" panose="020F0502020204030204" pitchFamily="34" charset="0"/>
              </a:rPr>
              <a:t>a) Tính chất giao hoán:</a:t>
            </a:r>
            <a:endParaRPr lang="en-US" sz="2000" b="1" dirty="0">
              <a:latin typeface="+mn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612687" y="857057"/>
                <a:ext cx="1815112" cy="854465"/>
              </a:xfrm>
              <a:prstGeom prst="rect">
                <a:avLst/>
              </a:prstGeom>
              <a:solidFill>
                <a:schemeClr val="bg1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𝑏</m:t>
                          </m:r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𝑐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𝑑</m:t>
                          </m:r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𝑐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𝑑</m:t>
                          </m:r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sz="20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2687" y="857057"/>
                <a:ext cx="1815112" cy="8544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967241" y="2091765"/>
                <a:ext cx="3489673" cy="99912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𝑏</m:t>
                              </m:r>
                            </m:den>
                          </m:f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𝑑</m:t>
                              </m:r>
                            </m:den>
                          </m:f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</m:t>
                          </m:r>
                        </m:e>
                      </m:d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𝑝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𝑞</m:t>
                          </m:r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𝑏</m:t>
                          </m:r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𝑑</m:t>
                              </m:r>
                            </m:den>
                          </m:f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𝑞</m:t>
                              </m:r>
                            </m:den>
                          </m:f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</m:t>
                          </m:r>
                        </m:e>
                      </m:d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 </m:t>
                      </m:r>
                    </m:oMath>
                  </m:oMathPara>
                </a14:m>
                <a:endParaRPr lang="en-US" sz="1800" dirty="0"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7241" y="2091765"/>
                <a:ext cx="3489673" cy="9991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1414239" y="3193205"/>
            <a:ext cx="6297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 b="1" dirty="0">
                <a:latin typeface="+mj-lt"/>
                <a:ea typeface="Calibri" panose="020F0502020204030204" pitchFamily="34" charset="0"/>
              </a:rPr>
              <a:t>c) Cộng với số 0</a:t>
            </a:r>
            <a:endParaRPr lang="en-US" sz="2000" b="1" dirty="0">
              <a:latin typeface="+mj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577182" y="3654870"/>
                <a:ext cx="2269789" cy="80175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𝑏</m:t>
                          </m:r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0</m:t>
                      </m:r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0</m:t>
                      </m:r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𝑏</m:t>
                          </m:r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sz="2000" dirty="0"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7182" y="3654870"/>
                <a:ext cx="2269789" cy="8017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352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" grpId="0" animBg="1"/>
      <p:bldP spid="8" grpId="0" animBg="1"/>
      <p:bldP spid="10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93;p43"/>
          <p:cNvSpPr txBox="1">
            <a:spLocks/>
          </p:cNvSpPr>
          <p:nvPr/>
        </p:nvSpPr>
        <p:spPr>
          <a:xfrm>
            <a:off x="1229694" y="380686"/>
            <a:ext cx="2328626" cy="4827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 b="1" i="1" u="sng" dirty="0" err="1">
                <a:solidFill>
                  <a:schemeClr val="tx1"/>
                </a:solidFill>
                <a:latin typeface="+mn-lt"/>
              </a:rPr>
              <a:t>Luyện</a:t>
            </a:r>
            <a:r>
              <a:rPr lang="en-GB" sz="2400" b="1" i="1" u="sng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2400" b="1" i="1" u="sng" dirty="0" err="1">
                <a:solidFill>
                  <a:schemeClr val="tx1"/>
                </a:solidFill>
                <a:latin typeface="+mn-lt"/>
              </a:rPr>
              <a:t>tập</a:t>
            </a:r>
            <a:r>
              <a:rPr lang="en-GB" sz="2400" b="1" i="1" u="sng" dirty="0">
                <a:solidFill>
                  <a:schemeClr val="tx1"/>
                </a:solidFill>
                <a:latin typeface="+mn-lt"/>
              </a:rPr>
              <a:t> 2.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229694" y="1206671"/>
                <a:ext cx="2721206" cy="631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−5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694" y="1206671"/>
                <a:ext cx="2721206" cy="631263"/>
              </a:xfrm>
              <a:prstGeom prst="rect">
                <a:avLst/>
              </a:prstGeom>
              <a:blipFill>
                <a:blip r:embed="rId2"/>
                <a:stretch>
                  <a:fillRect l="-3587" b="-87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272770" y="1072019"/>
                <a:ext cx="2688685" cy="7659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2400" dirty="0">
                    <a:latin typeface="+mn-lt"/>
                    <a:ea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13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2770" y="1072019"/>
                <a:ext cx="2688685" cy="765915"/>
              </a:xfrm>
              <a:prstGeom prst="rect">
                <a:avLst/>
              </a:prstGeom>
              <a:blipFill>
                <a:blip r:embed="rId3"/>
                <a:stretch>
                  <a:fillRect l="-3628" r="-2494" b="-72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558320" y="422516"/>
            <a:ext cx="39953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+mn-lt"/>
                <a:ea typeface="Calibri" panose="020F0502020204030204" pitchFamily="34" charset="0"/>
              </a:rPr>
              <a:t>Tính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một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cách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hợp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lí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:</a:t>
            </a:r>
            <a:endParaRPr lang="vi-VN" sz="24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4082" y="1919326"/>
            <a:ext cx="933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/>
              <a:t>Giải</a:t>
            </a:r>
            <a:r>
              <a:rPr lang="en-US" sz="2000" b="1" u="sng" dirty="0"/>
              <a:t>:</a:t>
            </a:r>
            <a:endParaRPr lang="vi-VN" sz="20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29693" y="2160424"/>
                <a:ext cx="2904389" cy="1474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−5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11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11</m:t>
                        </m:r>
                      </m:den>
                    </m:f>
                  </m:oMath>
                </a14:m>
                <a:endParaRPr lang="en-US" sz="2000" i="1" dirty="0"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−5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</m:num>
                          <m:den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11</m:t>
                            </m:r>
                          </m:den>
                        </m:f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7</m:t>
                            </m:r>
                          </m:num>
                          <m:den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11</m:t>
                            </m:r>
                          </m:den>
                        </m:f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693" y="2160424"/>
                <a:ext cx="2904389" cy="1474443"/>
              </a:xfrm>
              <a:prstGeom prst="rect">
                <a:avLst/>
              </a:prstGeom>
              <a:blipFill>
                <a:blip r:embed="rId4"/>
                <a:stretch>
                  <a:fillRect l="-23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 flipH="1">
            <a:off x="4334396" y="2480681"/>
            <a:ext cx="6117" cy="21248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762500" y="2377018"/>
                <a:ext cx="3198955" cy="22285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2000" dirty="0">
                    <a:latin typeface="+mn-lt"/>
                    <a:ea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13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2000" dirty="0"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 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−2</m:t>
                            </m:r>
                          </m:num>
                          <m:den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</m:den>
                        </m:f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−3</m:t>
                            </m:r>
                          </m:num>
                          <m:den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</m:den>
                        </m:f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</m:e>
                    </m:d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8</m:t>
                            </m:r>
                          </m:den>
                        </m:f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13 </m:t>
                            </m:r>
                          </m:num>
                          <m:den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8</m:t>
                            </m:r>
                          </m:den>
                        </m:f>
                      </m:e>
                    </m:d>
                  </m:oMath>
                </a14:m>
                <a:r>
                  <a:rPr lang="nl-NL" sz="2000" dirty="0">
                    <a:latin typeface="+mn-lt"/>
                    <a:ea typeface="Calibri" panose="020F0502020204030204" pitchFamily="34" charset="0"/>
                  </a:rPr>
                  <a:t> </a:t>
                </a: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2000" dirty="0">
                    <a:latin typeface="+mn-lt"/>
                    <a:ea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−5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nl-NL" sz="2000" dirty="0">
                    <a:latin typeface="+mn-lt"/>
                    <a:ea typeface="Calibri" panose="020F0502020204030204" pitchFamily="34" charset="0"/>
                  </a:rPr>
                  <a:t>+</a:t>
                </a: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16 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nl-NL" sz="2000" dirty="0">
                    <a:latin typeface="+mn-lt"/>
                    <a:ea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−1 + 3 = 2</m:t>
                    </m:r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endParaRPr lang="en-US" sz="20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0" y="2377018"/>
                <a:ext cx="3198955" cy="2228559"/>
              </a:xfrm>
              <a:prstGeom prst="rect">
                <a:avLst/>
              </a:prstGeom>
              <a:blipFill>
                <a:blip r:embed="rId5"/>
                <a:stretch>
                  <a:fillRect l="-190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229693" y="3729563"/>
                <a:ext cx="2661889" cy="6987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nl-NL" sz="200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−5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en-US" sz="2000" dirty="0"/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−5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693" y="3729563"/>
                <a:ext cx="2661889" cy="6987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503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 build="allAtOnce"/>
      <p:bldP spid="12" grpId="0" build="allAtOnce"/>
      <p:bldP spid="14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p47"/>
          <p:cNvSpPr txBox="1">
            <a:spLocks noGrp="1"/>
          </p:cNvSpPr>
          <p:nvPr>
            <p:ph type="title"/>
          </p:nvPr>
        </p:nvSpPr>
        <p:spPr>
          <a:xfrm>
            <a:off x="971895" y="703173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7030A0"/>
                </a:solidFill>
              </a:rPr>
              <a:t>II. PHÉP TRỪ PHÂN SỐ</a:t>
            </a:r>
            <a:endParaRPr sz="24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95375" y="1275873"/>
            <a:ext cx="4502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1. </a:t>
            </a:r>
            <a:r>
              <a:rPr lang="en-US" sz="2400" b="1" dirty="0" err="1">
                <a:solidFill>
                  <a:srgbClr val="002060"/>
                </a:solidFill>
              </a:rPr>
              <a:t>Số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đối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của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một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phân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số</a:t>
            </a:r>
            <a:endParaRPr lang="vi-VN" sz="2400" b="1" dirty="0">
              <a:solidFill>
                <a:srgbClr val="002060"/>
              </a:solidFill>
            </a:endParaRPr>
          </a:p>
        </p:txBody>
      </p:sp>
      <p:pic>
        <p:nvPicPr>
          <p:cNvPr id="21" name="Picture 2" descr="Những câu hỏi và hình ảnh hại não. - Home | Faceboo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895" y="1275873"/>
            <a:ext cx="468205" cy="75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658553" y="1193856"/>
            <a:ext cx="6070715" cy="1052596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err="1">
                <a:latin typeface="+mn-lt"/>
              </a:rPr>
              <a:t>Hãy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nêu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lại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các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khái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niệm</a:t>
            </a:r>
            <a:r>
              <a:rPr lang="en-US" sz="2400" dirty="0">
                <a:latin typeface="+mn-lt"/>
              </a:rPr>
              <a:t>, </a:t>
            </a:r>
            <a:r>
              <a:rPr lang="en-US" sz="2400" dirty="0" err="1">
                <a:latin typeface="+mn-lt"/>
              </a:rPr>
              <a:t>tính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chất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hai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số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nguyên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đối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nhau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và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cho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ví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dụ</a:t>
            </a:r>
            <a:r>
              <a:rPr lang="en-US" sz="2400" dirty="0">
                <a:latin typeface="+mn-lt"/>
              </a:rPr>
              <a:t>.</a:t>
            </a:r>
            <a:endParaRPr lang="vi-VN" sz="2400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40100" y="2195530"/>
            <a:ext cx="6930829" cy="1034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Giống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như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nguyên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mỗi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đều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sao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cho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n-lt"/>
                <a:ea typeface="Times New Roman" panose="02020603050405020304" pitchFamily="18" charset="0"/>
              </a:rPr>
              <a:t>tổng</a:t>
            </a:r>
            <a:r>
              <a:rPr lang="en-US" sz="24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n-lt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n-lt"/>
                <a:ea typeface="Times New Roman" panose="02020603050405020304" pitchFamily="18" charset="0"/>
              </a:rPr>
              <a:t>hai</a:t>
            </a:r>
            <a:r>
              <a:rPr lang="en-US" sz="24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4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đó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latin typeface="+mn-lt"/>
                <a:ea typeface="Times New Roman" panose="02020603050405020304" pitchFamily="18" charset="0"/>
              </a:rPr>
              <a:t>0</a:t>
            </a:r>
            <a:endParaRPr lang="en-US" sz="2400" b="1" dirty="0">
              <a:latin typeface="+mn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595375" y="3230429"/>
                <a:ext cx="5820824" cy="8125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b="1" u="sng" dirty="0">
                    <a:latin typeface="+mn-lt"/>
                    <a:ea typeface="Times New Roman" panose="02020603050405020304" pitchFamily="18" charset="0"/>
                  </a:rPr>
                  <a:t>VD:</a:t>
                </a:r>
                <a:r>
                  <a:rPr lang="en-US" sz="2400" b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là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đối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của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375" y="3230429"/>
                <a:ext cx="5820824" cy="812595"/>
              </a:xfrm>
              <a:prstGeom prst="rect">
                <a:avLst/>
              </a:prstGeom>
              <a:blipFill>
                <a:blip r:embed="rId4"/>
                <a:stretch>
                  <a:fillRect l="-1675" b="-75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6" grpId="0"/>
      <p:bldP spid="8" grpId="0"/>
      <p:bldP spid="22" grpId="0" animBg="1"/>
      <p:bldP spid="22" grpId="1" animBg="1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1113053" y="519122"/>
            <a:ext cx="7171316" cy="1844516"/>
            <a:chOff x="1025914" y="1420851"/>
            <a:chExt cx="13992544" cy="2956649"/>
          </a:xfrm>
        </p:grpSpPr>
        <p:grpSp>
          <p:nvGrpSpPr>
            <p:cNvPr id="34" name="Group 2"/>
            <p:cNvGrpSpPr/>
            <p:nvPr/>
          </p:nvGrpSpPr>
          <p:grpSpPr>
            <a:xfrm>
              <a:off x="1025914" y="1420851"/>
              <a:ext cx="13992544" cy="2956649"/>
              <a:chOff x="-206803" y="115569"/>
              <a:chExt cx="2296431" cy="1425214"/>
            </a:xfrm>
            <a:solidFill>
              <a:srgbClr val="CCFF99"/>
            </a:solidFill>
          </p:grpSpPr>
          <p:sp>
            <p:nvSpPr>
              <p:cNvPr id="36" name="Freeform 3"/>
              <p:cNvSpPr/>
              <p:nvPr/>
            </p:nvSpPr>
            <p:spPr>
              <a:xfrm>
                <a:off x="-206803" y="115569"/>
                <a:ext cx="2296431" cy="1425214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511346" y="537442"/>
                <a:ext cx="6773022" cy="1531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800" dirty="0">
                    <a:latin typeface="+mn-lt"/>
                  </a:rPr>
                  <a:t>Số </a:t>
                </a:r>
                <a:r>
                  <a:rPr lang="en-US" sz="2800" dirty="0" err="1">
                    <a:latin typeface="+mn-lt"/>
                  </a:rPr>
                  <a:t>đối</a:t>
                </a:r>
                <a:r>
                  <a:rPr lang="en-US" sz="2800" dirty="0">
                    <a:latin typeface="+mn-lt"/>
                  </a:rPr>
                  <a:t> </a:t>
                </a:r>
                <a:r>
                  <a:rPr lang="en-US" sz="2800" dirty="0" err="1">
                    <a:latin typeface="+mn-lt"/>
                  </a:rPr>
                  <a:t>của</a:t>
                </a:r>
                <a:r>
                  <a:rPr lang="en-US" sz="2800" dirty="0">
                    <a:latin typeface="+mn-lt"/>
                  </a:rPr>
                  <a:t> </a:t>
                </a:r>
                <a:r>
                  <a:rPr lang="en-US" sz="2800" dirty="0" err="1">
                    <a:latin typeface="+mn-lt"/>
                  </a:rPr>
                  <a:t>phân</a:t>
                </a:r>
                <a:r>
                  <a:rPr lang="en-US" sz="2800" dirty="0">
                    <a:latin typeface="+mn-lt"/>
                  </a:rPr>
                  <a:t> </a:t>
                </a:r>
                <a:r>
                  <a:rPr lang="en-US" sz="2800" dirty="0" err="1">
                    <a:latin typeface="+mn-lt"/>
                  </a:rPr>
                  <a:t>số</a:t>
                </a:r>
                <a:r>
                  <a:rPr lang="en-US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</a:t>
                </a:r>
                <a:r>
                  <a:rPr lang="en-US" sz="2800" dirty="0" err="1">
                    <a:latin typeface="+mn-lt"/>
                  </a:rPr>
                  <a:t>kí</a:t>
                </a:r>
                <a:r>
                  <a:rPr lang="en-US" sz="2800" dirty="0">
                    <a:latin typeface="+mn-lt"/>
                  </a:rPr>
                  <a:t> </a:t>
                </a:r>
                <a:r>
                  <a:rPr lang="en-US" sz="2800" dirty="0" err="1">
                    <a:latin typeface="+mn-lt"/>
                  </a:rPr>
                  <a:t>hiệu</a:t>
                </a:r>
                <a:r>
                  <a:rPr lang="en-US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. Ta </a:t>
                </a:r>
                <a:r>
                  <a:rPr lang="en-US" sz="2800" dirty="0" err="1">
                    <a:latin typeface="+mn-lt"/>
                  </a:rPr>
                  <a:t>có</a:t>
                </a:r>
                <a:r>
                  <a:rPr lang="en-US" sz="2800" dirty="0">
                    <a:latin typeface="+mn-lt"/>
                  </a:rPr>
                  <a:t>:</a:t>
                </a:r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+ (-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) = 0 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346" y="537442"/>
                <a:ext cx="6773022" cy="1531830"/>
              </a:xfrm>
              <a:prstGeom prst="rect">
                <a:avLst/>
              </a:prstGeom>
              <a:blipFill>
                <a:blip r:embed="rId4"/>
                <a:stretch>
                  <a:fillRect l="-1890" b="-358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1054146" y="2615998"/>
            <a:ext cx="7230222" cy="1852485"/>
            <a:chOff x="1054146" y="2615998"/>
            <a:chExt cx="7230222" cy="1852485"/>
          </a:xfrm>
        </p:grpSpPr>
        <p:grpSp>
          <p:nvGrpSpPr>
            <p:cNvPr id="39" name="Group 2"/>
            <p:cNvGrpSpPr/>
            <p:nvPr/>
          </p:nvGrpSpPr>
          <p:grpSpPr>
            <a:xfrm>
              <a:off x="1113052" y="2623967"/>
              <a:ext cx="7171316" cy="1844516"/>
              <a:chOff x="-206803" y="115569"/>
              <a:chExt cx="2296431" cy="1425214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41" name="Freeform 3"/>
              <p:cNvSpPr/>
              <p:nvPr/>
            </p:nvSpPr>
            <p:spPr>
              <a:xfrm>
                <a:off x="-206803" y="115569"/>
                <a:ext cx="2296431" cy="1425214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54146" y="2615998"/>
              <a:ext cx="457200" cy="64644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371401" y="2780310"/>
                <a:ext cx="6773022" cy="15602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800" dirty="0">
                    <a:latin typeface="+mn-lt"/>
                  </a:rPr>
                  <a:t>Ta </a:t>
                </a:r>
                <a:r>
                  <a:rPr lang="en-US" sz="2800" dirty="0" err="1">
                    <a:latin typeface="+mn-lt"/>
                  </a:rPr>
                  <a:t>có</a:t>
                </a:r>
                <a:r>
                  <a:rPr lang="en-US" sz="2800" dirty="0">
                    <a:latin typeface="+mn-lt"/>
                  </a:rPr>
                  <a:t>: 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, </a:t>
                </a:r>
                <a:r>
                  <a:rPr lang="en-US" sz="2800" dirty="0" err="1">
                    <a:latin typeface="+mn-lt"/>
                  </a:rPr>
                  <a:t>với</a:t>
                </a:r>
                <a:r>
                  <a:rPr lang="en-US" sz="2800" dirty="0">
                    <a:latin typeface="+mn-lt"/>
                  </a:rPr>
                  <a:t> a, b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800" dirty="0">
                    <a:latin typeface="+mn-lt"/>
                  </a:rPr>
                  <a:t>, b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>
                    <a:latin typeface="+mn-lt"/>
                  </a:rPr>
                  <a:t> 0.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GB" sz="2400" dirty="0" err="1">
                    <a:latin typeface="+mn-lt"/>
                  </a:rPr>
                  <a:t>Số</a:t>
                </a:r>
                <a:r>
                  <a:rPr lang="en-GB" sz="2400" dirty="0">
                    <a:latin typeface="+mn-lt"/>
                  </a:rPr>
                  <a:t> </a:t>
                </a:r>
                <a:r>
                  <a:rPr lang="en-GB" sz="2400" dirty="0" err="1">
                    <a:latin typeface="+mn-lt"/>
                  </a:rPr>
                  <a:t>đối</a:t>
                </a:r>
                <a:r>
                  <a:rPr lang="en-GB" sz="2400" dirty="0">
                    <a:latin typeface="+mn-lt"/>
                  </a:rPr>
                  <a:t> </a:t>
                </a:r>
                <a:r>
                  <a:rPr lang="en-GB" sz="2400" dirty="0" err="1">
                    <a:latin typeface="+mn-lt"/>
                  </a:rPr>
                  <a:t>của</a:t>
                </a:r>
                <a:r>
                  <a:rPr lang="en-GB" sz="2400" dirty="0">
                    <a:latin typeface="+mn-lt"/>
                  </a:rPr>
                  <a:t> 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 err="1">
                    <a:latin typeface="+mn-lt"/>
                  </a:rPr>
                  <a:t>là</a:t>
                </a:r>
                <a:r>
                  <a:rPr lang="en-GB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 </a:t>
                </a:r>
                <a:r>
                  <a:rPr lang="en-GB" sz="2400" dirty="0" err="1">
                    <a:latin typeface="+mn-lt"/>
                  </a:rPr>
                  <a:t>tức</a:t>
                </a:r>
                <a:r>
                  <a:rPr lang="en-GB" sz="2400" dirty="0">
                    <a:latin typeface="+mn-lt"/>
                  </a:rPr>
                  <a:t> </a:t>
                </a:r>
                <a:r>
                  <a:rPr lang="en-GB" sz="2400" dirty="0" err="1">
                    <a:latin typeface="+mn-lt"/>
                  </a:rPr>
                  <a:t>là</a:t>
                </a:r>
                <a:r>
                  <a:rPr lang="en-GB" sz="2400" dirty="0">
                    <a:latin typeface="+mn-lt"/>
                  </a:rPr>
                  <a:t>: -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400" dirty="0">
                  <a:latin typeface="+mn-lt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401" y="2780310"/>
                <a:ext cx="6773022" cy="1560299"/>
              </a:xfrm>
              <a:prstGeom prst="rect">
                <a:avLst/>
              </a:prstGeom>
              <a:blipFill>
                <a:blip r:embed="rId6"/>
                <a:stretch>
                  <a:fillRect l="-18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p"/>
      <p:bldP spid="4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3" name="Google Shape;1303;p51"/>
          <p:cNvGrpSpPr/>
          <p:nvPr/>
        </p:nvGrpSpPr>
        <p:grpSpPr>
          <a:xfrm flipH="1">
            <a:off x="862642" y="431321"/>
            <a:ext cx="7884543" cy="4157932"/>
            <a:chOff x="1908700" y="1591450"/>
            <a:chExt cx="5287849" cy="2526648"/>
          </a:xfrm>
        </p:grpSpPr>
        <p:sp>
          <p:nvSpPr>
            <p:cNvPr id="1304" name="Google Shape;1304;p51"/>
            <p:cNvSpPr/>
            <p:nvPr/>
          </p:nvSpPr>
          <p:spPr>
            <a:xfrm>
              <a:off x="1908700" y="2160455"/>
              <a:ext cx="436956" cy="1438956"/>
            </a:xfrm>
            <a:custGeom>
              <a:avLst/>
              <a:gdLst/>
              <a:ahLst/>
              <a:cxnLst/>
              <a:rect l="l" t="t" r="r" b="b"/>
              <a:pathLst>
                <a:path w="8740" h="28782" extrusionOk="0">
                  <a:moveTo>
                    <a:pt x="8110" y="559"/>
                  </a:moveTo>
                  <a:cubicBezTo>
                    <a:pt x="8131" y="559"/>
                    <a:pt x="8152" y="560"/>
                    <a:pt x="8173" y="562"/>
                  </a:cubicBezTo>
                  <a:cubicBezTo>
                    <a:pt x="7272" y="1596"/>
                    <a:pt x="6438" y="2530"/>
                    <a:pt x="5538" y="3564"/>
                  </a:cubicBezTo>
                  <a:cubicBezTo>
                    <a:pt x="5832" y="2094"/>
                    <a:pt x="7117" y="559"/>
                    <a:pt x="8110" y="559"/>
                  </a:cubicBezTo>
                  <a:close/>
                  <a:moveTo>
                    <a:pt x="6638" y="6332"/>
                  </a:moveTo>
                  <a:cubicBezTo>
                    <a:pt x="6672" y="6399"/>
                    <a:pt x="6705" y="6466"/>
                    <a:pt x="6772" y="6499"/>
                  </a:cubicBezTo>
                  <a:cubicBezTo>
                    <a:pt x="6338" y="6833"/>
                    <a:pt x="5904" y="7133"/>
                    <a:pt x="5504" y="7433"/>
                  </a:cubicBezTo>
                  <a:cubicBezTo>
                    <a:pt x="5471" y="7366"/>
                    <a:pt x="5404" y="7333"/>
                    <a:pt x="5371" y="7300"/>
                  </a:cubicBezTo>
                  <a:cubicBezTo>
                    <a:pt x="5804" y="6966"/>
                    <a:pt x="6205" y="6666"/>
                    <a:pt x="6638" y="6332"/>
                  </a:cubicBezTo>
                  <a:close/>
                  <a:moveTo>
                    <a:pt x="2836" y="4765"/>
                  </a:moveTo>
                  <a:lnTo>
                    <a:pt x="2836" y="4765"/>
                  </a:lnTo>
                  <a:cubicBezTo>
                    <a:pt x="3436" y="5732"/>
                    <a:pt x="3870" y="7233"/>
                    <a:pt x="3770" y="7900"/>
                  </a:cubicBezTo>
                  <a:cubicBezTo>
                    <a:pt x="3036" y="6999"/>
                    <a:pt x="2736" y="5999"/>
                    <a:pt x="2836" y="4765"/>
                  </a:cubicBezTo>
                  <a:close/>
                  <a:moveTo>
                    <a:pt x="1134" y="9902"/>
                  </a:moveTo>
                  <a:lnTo>
                    <a:pt x="1134" y="9902"/>
                  </a:lnTo>
                  <a:cubicBezTo>
                    <a:pt x="1701" y="10002"/>
                    <a:pt x="2168" y="10602"/>
                    <a:pt x="2469" y="11603"/>
                  </a:cubicBezTo>
                  <a:cubicBezTo>
                    <a:pt x="1435" y="10702"/>
                    <a:pt x="1234" y="10435"/>
                    <a:pt x="1134" y="9902"/>
                  </a:cubicBezTo>
                  <a:close/>
                  <a:moveTo>
                    <a:pt x="7205" y="10235"/>
                  </a:moveTo>
                  <a:lnTo>
                    <a:pt x="4503" y="12070"/>
                  </a:lnTo>
                  <a:cubicBezTo>
                    <a:pt x="4970" y="11136"/>
                    <a:pt x="6238" y="10235"/>
                    <a:pt x="7205" y="10235"/>
                  </a:cubicBezTo>
                  <a:close/>
                  <a:moveTo>
                    <a:pt x="1101" y="15939"/>
                  </a:moveTo>
                  <a:cubicBezTo>
                    <a:pt x="1635" y="16506"/>
                    <a:pt x="2168" y="17073"/>
                    <a:pt x="2702" y="17674"/>
                  </a:cubicBezTo>
                  <a:cubicBezTo>
                    <a:pt x="2635" y="17707"/>
                    <a:pt x="2569" y="17774"/>
                    <a:pt x="2502" y="17807"/>
                  </a:cubicBezTo>
                  <a:cubicBezTo>
                    <a:pt x="2002" y="17207"/>
                    <a:pt x="1501" y="16606"/>
                    <a:pt x="1001" y="16039"/>
                  </a:cubicBezTo>
                  <a:cubicBezTo>
                    <a:pt x="1034" y="16006"/>
                    <a:pt x="1068" y="15973"/>
                    <a:pt x="1101" y="15939"/>
                  </a:cubicBezTo>
                  <a:close/>
                  <a:moveTo>
                    <a:pt x="6271" y="14705"/>
                  </a:moveTo>
                  <a:lnTo>
                    <a:pt x="6271" y="14705"/>
                  </a:lnTo>
                  <a:cubicBezTo>
                    <a:pt x="6138" y="15672"/>
                    <a:pt x="4937" y="17374"/>
                    <a:pt x="3936" y="18107"/>
                  </a:cubicBezTo>
                  <a:cubicBezTo>
                    <a:pt x="4237" y="16573"/>
                    <a:pt x="5404" y="15839"/>
                    <a:pt x="6271" y="14705"/>
                  </a:cubicBezTo>
                  <a:close/>
                  <a:moveTo>
                    <a:pt x="7072" y="20242"/>
                  </a:moveTo>
                  <a:lnTo>
                    <a:pt x="7072" y="20242"/>
                  </a:lnTo>
                  <a:cubicBezTo>
                    <a:pt x="7039" y="20943"/>
                    <a:pt x="5938" y="22110"/>
                    <a:pt x="5137" y="22477"/>
                  </a:cubicBezTo>
                  <a:cubicBezTo>
                    <a:pt x="5104" y="22444"/>
                    <a:pt x="5071" y="22377"/>
                    <a:pt x="5037" y="22344"/>
                  </a:cubicBezTo>
                  <a:cubicBezTo>
                    <a:pt x="5704" y="21643"/>
                    <a:pt x="6371" y="20943"/>
                    <a:pt x="7072" y="20242"/>
                  </a:cubicBezTo>
                  <a:close/>
                  <a:moveTo>
                    <a:pt x="1034" y="21443"/>
                  </a:moveTo>
                  <a:cubicBezTo>
                    <a:pt x="1668" y="21510"/>
                    <a:pt x="2802" y="22310"/>
                    <a:pt x="3436" y="23178"/>
                  </a:cubicBezTo>
                  <a:cubicBezTo>
                    <a:pt x="2402" y="23144"/>
                    <a:pt x="1401" y="22444"/>
                    <a:pt x="1034" y="21443"/>
                  </a:cubicBezTo>
                  <a:close/>
                  <a:moveTo>
                    <a:pt x="2269" y="26313"/>
                  </a:moveTo>
                  <a:lnTo>
                    <a:pt x="2269" y="26313"/>
                  </a:lnTo>
                  <a:cubicBezTo>
                    <a:pt x="3002" y="26647"/>
                    <a:pt x="3603" y="26914"/>
                    <a:pt x="4203" y="27181"/>
                  </a:cubicBezTo>
                  <a:cubicBezTo>
                    <a:pt x="4126" y="27206"/>
                    <a:pt x="4037" y="27218"/>
                    <a:pt x="3940" y="27218"/>
                  </a:cubicBezTo>
                  <a:cubicBezTo>
                    <a:pt x="3408" y="27218"/>
                    <a:pt x="2635" y="26849"/>
                    <a:pt x="2269" y="26313"/>
                  </a:cubicBezTo>
                  <a:close/>
                  <a:moveTo>
                    <a:pt x="8271" y="0"/>
                  </a:moveTo>
                  <a:cubicBezTo>
                    <a:pt x="8167" y="0"/>
                    <a:pt x="8034" y="32"/>
                    <a:pt x="7873" y="95"/>
                  </a:cubicBezTo>
                  <a:cubicBezTo>
                    <a:pt x="6638" y="495"/>
                    <a:pt x="5871" y="1395"/>
                    <a:pt x="5437" y="2563"/>
                  </a:cubicBezTo>
                  <a:cubicBezTo>
                    <a:pt x="5004" y="3764"/>
                    <a:pt x="4604" y="4998"/>
                    <a:pt x="4170" y="6232"/>
                  </a:cubicBezTo>
                  <a:cubicBezTo>
                    <a:pt x="4137" y="6199"/>
                    <a:pt x="4070" y="6166"/>
                    <a:pt x="4070" y="6132"/>
                  </a:cubicBezTo>
                  <a:cubicBezTo>
                    <a:pt x="3670" y="5332"/>
                    <a:pt x="3303" y="4531"/>
                    <a:pt x="2902" y="3730"/>
                  </a:cubicBezTo>
                  <a:cubicBezTo>
                    <a:pt x="2836" y="3630"/>
                    <a:pt x="2669" y="3530"/>
                    <a:pt x="2569" y="3464"/>
                  </a:cubicBezTo>
                  <a:cubicBezTo>
                    <a:pt x="2469" y="3530"/>
                    <a:pt x="2335" y="3630"/>
                    <a:pt x="2335" y="3730"/>
                  </a:cubicBezTo>
                  <a:cubicBezTo>
                    <a:pt x="2269" y="5232"/>
                    <a:pt x="2202" y="6699"/>
                    <a:pt x="3236" y="7967"/>
                  </a:cubicBezTo>
                  <a:cubicBezTo>
                    <a:pt x="3469" y="8267"/>
                    <a:pt x="3703" y="8634"/>
                    <a:pt x="3703" y="8968"/>
                  </a:cubicBezTo>
                  <a:cubicBezTo>
                    <a:pt x="3670" y="9902"/>
                    <a:pt x="3503" y="10836"/>
                    <a:pt x="3369" y="11770"/>
                  </a:cubicBezTo>
                  <a:cubicBezTo>
                    <a:pt x="3336" y="11770"/>
                    <a:pt x="3303" y="11803"/>
                    <a:pt x="3269" y="11803"/>
                  </a:cubicBezTo>
                  <a:cubicBezTo>
                    <a:pt x="3102" y="11436"/>
                    <a:pt x="2902" y="11069"/>
                    <a:pt x="2702" y="10702"/>
                  </a:cubicBezTo>
                  <a:cubicBezTo>
                    <a:pt x="2402" y="10035"/>
                    <a:pt x="1902" y="9535"/>
                    <a:pt x="1268" y="9234"/>
                  </a:cubicBezTo>
                  <a:cubicBezTo>
                    <a:pt x="1176" y="9179"/>
                    <a:pt x="1044" y="9155"/>
                    <a:pt x="916" y="9155"/>
                  </a:cubicBezTo>
                  <a:cubicBezTo>
                    <a:pt x="811" y="9155"/>
                    <a:pt x="709" y="9171"/>
                    <a:pt x="634" y="9201"/>
                  </a:cubicBezTo>
                  <a:cubicBezTo>
                    <a:pt x="501" y="9268"/>
                    <a:pt x="467" y="9601"/>
                    <a:pt x="501" y="9768"/>
                  </a:cubicBezTo>
                  <a:cubicBezTo>
                    <a:pt x="601" y="10135"/>
                    <a:pt x="701" y="10535"/>
                    <a:pt x="968" y="10802"/>
                  </a:cubicBezTo>
                  <a:cubicBezTo>
                    <a:pt x="1601" y="11569"/>
                    <a:pt x="2335" y="12270"/>
                    <a:pt x="3002" y="13004"/>
                  </a:cubicBezTo>
                  <a:cubicBezTo>
                    <a:pt x="3169" y="13137"/>
                    <a:pt x="3303" y="13404"/>
                    <a:pt x="3303" y="13604"/>
                  </a:cubicBezTo>
                  <a:cubicBezTo>
                    <a:pt x="3336" y="15072"/>
                    <a:pt x="3369" y="16540"/>
                    <a:pt x="3369" y="18007"/>
                  </a:cubicBezTo>
                  <a:cubicBezTo>
                    <a:pt x="3369" y="18041"/>
                    <a:pt x="3336" y="18074"/>
                    <a:pt x="3269" y="18141"/>
                  </a:cubicBezTo>
                  <a:cubicBezTo>
                    <a:pt x="3169" y="17974"/>
                    <a:pt x="3069" y="17874"/>
                    <a:pt x="3036" y="17740"/>
                  </a:cubicBezTo>
                  <a:cubicBezTo>
                    <a:pt x="2669" y="16740"/>
                    <a:pt x="1835" y="16139"/>
                    <a:pt x="1168" y="15439"/>
                  </a:cubicBezTo>
                  <a:cubicBezTo>
                    <a:pt x="1001" y="15272"/>
                    <a:pt x="801" y="15172"/>
                    <a:pt x="601" y="15139"/>
                  </a:cubicBezTo>
                  <a:cubicBezTo>
                    <a:pt x="553" y="15123"/>
                    <a:pt x="504" y="15116"/>
                    <a:pt x="456" y="15116"/>
                  </a:cubicBezTo>
                  <a:cubicBezTo>
                    <a:pt x="304" y="15116"/>
                    <a:pt x="152" y="15180"/>
                    <a:pt x="0" y="15205"/>
                  </a:cubicBezTo>
                  <a:cubicBezTo>
                    <a:pt x="67" y="15372"/>
                    <a:pt x="100" y="15572"/>
                    <a:pt x="200" y="15706"/>
                  </a:cubicBezTo>
                  <a:cubicBezTo>
                    <a:pt x="734" y="16373"/>
                    <a:pt x="1301" y="17007"/>
                    <a:pt x="1868" y="17674"/>
                  </a:cubicBezTo>
                  <a:cubicBezTo>
                    <a:pt x="2068" y="17907"/>
                    <a:pt x="2269" y="18174"/>
                    <a:pt x="2535" y="18308"/>
                  </a:cubicBezTo>
                  <a:cubicBezTo>
                    <a:pt x="3203" y="18641"/>
                    <a:pt x="3436" y="19175"/>
                    <a:pt x="3569" y="19842"/>
                  </a:cubicBezTo>
                  <a:cubicBezTo>
                    <a:pt x="3636" y="20209"/>
                    <a:pt x="3670" y="20576"/>
                    <a:pt x="3703" y="20909"/>
                  </a:cubicBezTo>
                  <a:cubicBezTo>
                    <a:pt x="3770" y="21543"/>
                    <a:pt x="3836" y="22177"/>
                    <a:pt x="3903" y="22811"/>
                  </a:cubicBezTo>
                  <a:cubicBezTo>
                    <a:pt x="3102" y="22210"/>
                    <a:pt x="2335" y="21643"/>
                    <a:pt x="1535" y="21110"/>
                  </a:cubicBezTo>
                  <a:cubicBezTo>
                    <a:pt x="1335" y="20943"/>
                    <a:pt x="968" y="20909"/>
                    <a:pt x="701" y="20909"/>
                  </a:cubicBezTo>
                  <a:cubicBezTo>
                    <a:pt x="367" y="20909"/>
                    <a:pt x="267" y="21110"/>
                    <a:pt x="434" y="21376"/>
                  </a:cubicBezTo>
                  <a:cubicBezTo>
                    <a:pt x="734" y="21843"/>
                    <a:pt x="1034" y="22310"/>
                    <a:pt x="1401" y="22744"/>
                  </a:cubicBezTo>
                  <a:cubicBezTo>
                    <a:pt x="1635" y="23011"/>
                    <a:pt x="1935" y="23178"/>
                    <a:pt x="2235" y="23378"/>
                  </a:cubicBezTo>
                  <a:cubicBezTo>
                    <a:pt x="2451" y="23501"/>
                    <a:pt x="2667" y="23682"/>
                    <a:pt x="2883" y="23682"/>
                  </a:cubicBezTo>
                  <a:cubicBezTo>
                    <a:pt x="2901" y="23682"/>
                    <a:pt x="2918" y="23681"/>
                    <a:pt x="2936" y="23678"/>
                  </a:cubicBezTo>
                  <a:cubicBezTo>
                    <a:pt x="3029" y="23668"/>
                    <a:pt x="3117" y="23663"/>
                    <a:pt x="3201" y="23663"/>
                  </a:cubicBezTo>
                  <a:cubicBezTo>
                    <a:pt x="3959" y="23663"/>
                    <a:pt x="4347" y="24071"/>
                    <a:pt x="4437" y="24912"/>
                  </a:cubicBezTo>
                  <a:cubicBezTo>
                    <a:pt x="4470" y="25046"/>
                    <a:pt x="4537" y="25179"/>
                    <a:pt x="4604" y="25313"/>
                  </a:cubicBezTo>
                  <a:cubicBezTo>
                    <a:pt x="4770" y="25846"/>
                    <a:pt x="4937" y="26347"/>
                    <a:pt x="5137" y="27014"/>
                  </a:cubicBezTo>
                  <a:cubicBezTo>
                    <a:pt x="4270" y="26613"/>
                    <a:pt x="3536" y="26280"/>
                    <a:pt x="2802" y="25980"/>
                  </a:cubicBezTo>
                  <a:cubicBezTo>
                    <a:pt x="2535" y="25880"/>
                    <a:pt x="2235" y="25780"/>
                    <a:pt x="1968" y="25780"/>
                  </a:cubicBezTo>
                  <a:cubicBezTo>
                    <a:pt x="1535" y="25780"/>
                    <a:pt x="1401" y="26113"/>
                    <a:pt x="1635" y="26480"/>
                  </a:cubicBezTo>
                  <a:cubicBezTo>
                    <a:pt x="1968" y="26980"/>
                    <a:pt x="2435" y="27314"/>
                    <a:pt x="3036" y="27547"/>
                  </a:cubicBezTo>
                  <a:cubicBezTo>
                    <a:pt x="3450" y="27727"/>
                    <a:pt x="3863" y="27820"/>
                    <a:pt x="4272" y="27820"/>
                  </a:cubicBezTo>
                  <a:cubicBezTo>
                    <a:pt x="4621" y="27820"/>
                    <a:pt x="4966" y="27752"/>
                    <a:pt x="5304" y="27614"/>
                  </a:cubicBezTo>
                  <a:cubicBezTo>
                    <a:pt x="5538" y="28048"/>
                    <a:pt x="5738" y="28415"/>
                    <a:pt x="5971" y="28782"/>
                  </a:cubicBezTo>
                  <a:cubicBezTo>
                    <a:pt x="6005" y="28748"/>
                    <a:pt x="6038" y="28715"/>
                    <a:pt x="6105" y="28682"/>
                  </a:cubicBezTo>
                  <a:cubicBezTo>
                    <a:pt x="5971" y="28381"/>
                    <a:pt x="5838" y="28081"/>
                    <a:pt x="5771" y="27781"/>
                  </a:cubicBezTo>
                  <a:cubicBezTo>
                    <a:pt x="5738" y="27648"/>
                    <a:pt x="5738" y="27447"/>
                    <a:pt x="5804" y="27314"/>
                  </a:cubicBezTo>
                  <a:cubicBezTo>
                    <a:pt x="6038" y="26947"/>
                    <a:pt x="6305" y="26613"/>
                    <a:pt x="6572" y="26280"/>
                  </a:cubicBezTo>
                  <a:cubicBezTo>
                    <a:pt x="7239" y="25479"/>
                    <a:pt x="7939" y="24679"/>
                    <a:pt x="8573" y="23845"/>
                  </a:cubicBezTo>
                  <a:cubicBezTo>
                    <a:pt x="8706" y="23711"/>
                    <a:pt x="8673" y="23445"/>
                    <a:pt x="8740" y="23244"/>
                  </a:cubicBezTo>
                  <a:cubicBezTo>
                    <a:pt x="8606" y="23244"/>
                    <a:pt x="8462" y="23223"/>
                    <a:pt x="8338" y="23223"/>
                  </a:cubicBezTo>
                  <a:cubicBezTo>
                    <a:pt x="8245" y="23223"/>
                    <a:pt x="8163" y="23235"/>
                    <a:pt x="8106" y="23278"/>
                  </a:cubicBezTo>
                  <a:cubicBezTo>
                    <a:pt x="6905" y="24078"/>
                    <a:pt x="5704" y="24846"/>
                    <a:pt x="5437" y="26413"/>
                  </a:cubicBezTo>
                  <a:cubicBezTo>
                    <a:pt x="5437" y="26413"/>
                    <a:pt x="5371" y="26447"/>
                    <a:pt x="5337" y="26447"/>
                  </a:cubicBezTo>
                  <a:cubicBezTo>
                    <a:pt x="5137" y="25846"/>
                    <a:pt x="4937" y="25212"/>
                    <a:pt x="4704" y="24612"/>
                  </a:cubicBezTo>
                  <a:cubicBezTo>
                    <a:pt x="4470" y="23878"/>
                    <a:pt x="4537" y="23478"/>
                    <a:pt x="5204" y="23078"/>
                  </a:cubicBezTo>
                  <a:cubicBezTo>
                    <a:pt x="6371" y="22444"/>
                    <a:pt x="7172" y="21443"/>
                    <a:pt x="7739" y="20276"/>
                  </a:cubicBezTo>
                  <a:cubicBezTo>
                    <a:pt x="7806" y="20142"/>
                    <a:pt x="7839" y="19975"/>
                    <a:pt x="7873" y="19842"/>
                  </a:cubicBezTo>
                  <a:cubicBezTo>
                    <a:pt x="7734" y="19819"/>
                    <a:pt x="7596" y="19780"/>
                    <a:pt x="7469" y="19780"/>
                  </a:cubicBezTo>
                  <a:cubicBezTo>
                    <a:pt x="7412" y="19780"/>
                    <a:pt x="7357" y="19788"/>
                    <a:pt x="7305" y="19809"/>
                  </a:cubicBezTo>
                  <a:cubicBezTo>
                    <a:pt x="6905" y="20042"/>
                    <a:pt x="6505" y="20342"/>
                    <a:pt x="6138" y="20643"/>
                  </a:cubicBezTo>
                  <a:cubicBezTo>
                    <a:pt x="5404" y="21343"/>
                    <a:pt x="4704" y="22077"/>
                    <a:pt x="4370" y="23078"/>
                  </a:cubicBezTo>
                  <a:cubicBezTo>
                    <a:pt x="4170" y="21743"/>
                    <a:pt x="4003" y="20409"/>
                    <a:pt x="3870" y="19108"/>
                  </a:cubicBezTo>
                  <a:cubicBezTo>
                    <a:pt x="3836" y="19008"/>
                    <a:pt x="3970" y="18841"/>
                    <a:pt x="4070" y="18741"/>
                  </a:cubicBezTo>
                  <a:cubicBezTo>
                    <a:pt x="4470" y="18308"/>
                    <a:pt x="5004" y="17941"/>
                    <a:pt x="5337" y="17440"/>
                  </a:cubicBezTo>
                  <a:cubicBezTo>
                    <a:pt x="6071" y="16373"/>
                    <a:pt x="6738" y="15205"/>
                    <a:pt x="7406" y="14105"/>
                  </a:cubicBezTo>
                  <a:cubicBezTo>
                    <a:pt x="7439" y="14071"/>
                    <a:pt x="7406" y="14004"/>
                    <a:pt x="7406" y="13804"/>
                  </a:cubicBezTo>
                  <a:cubicBezTo>
                    <a:pt x="7105" y="13904"/>
                    <a:pt x="6838" y="13971"/>
                    <a:pt x="6638" y="14105"/>
                  </a:cubicBezTo>
                  <a:cubicBezTo>
                    <a:pt x="5471" y="14905"/>
                    <a:pt x="4537" y="15939"/>
                    <a:pt x="3770" y="17140"/>
                  </a:cubicBezTo>
                  <a:cubicBezTo>
                    <a:pt x="3736" y="17073"/>
                    <a:pt x="3703" y="17040"/>
                    <a:pt x="3703" y="17040"/>
                  </a:cubicBezTo>
                  <a:cubicBezTo>
                    <a:pt x="3703" y="15839"/>
                    <a:pt x="3670" y="14638"/>
                    <a:pt x="3703" y="13437"/>
                  </a:cubicBezTo>
                  <a:cubicBezTo>
                    <a:pt x="3703" y="13304"/>
                    <a:pt x="3803" y="13171"/>
                    <a:pt x="3903" y="13104"/>
                  </a:cubicBezTo>
                  <a:cubicBezTo>
                    <a:pt x="5271" y="12103"/>
                    <a:pt x="6672" y="11102"/>
                    <a:pt x="8039" y="10135"/>
                  </a:cubicBezTo>
                  <a:cubicBezTo>
                    <a:pt x="8139" y="10035"/>
                    <a:pt x="8173" y="9902"/>
                    <a:pt x="8273" y="9801"/>
                  </a:cubicBezTo>
                  <a:cubicBezTo>
                    <a:pt x="8239" y="9735"/>
                    <a:pt x="8173" y="9701"/>
                    <a:pt x="8139" y="9668"/>
                  </a:cubicBezTo>
                  <a:cubicBezTo>
                    <a:pt x="6171" y="9768"/>
                    <a:pt x="4704" y="10735"/>
                    <a:pt x="3736" y="12537"/>
                  </a:cubicBezTo>
                  <a:cubicBezTo>
                    <a:pt x="3803" y="11303"/>
                    <a:pt x="3936" y="10135"/>
                    <a:pt x="4137" y="8934"/>
                  </a:cubicBezTo>
                  <a:cubicBezTo>
                    <a:pt x="4170" y="8734"/>
                    <a:pt x="4437" y="8467"/>
                    <a:pt x="4670" y="8367"/>
                  </a:cubicBezTo>
                  <a:cubicBezTo>
                    <a:pt x="5838" y="7933"/>
                    <a:pt x="6738" y="7133"/>
                    <a:pt x="7672" y="6399"/>
                  </a:cubicBezTo>
                  <a:cubicBezTo>
                    <a:pt x="7806" y="6266"/>
                    <a:pt x="7839" y="6032"/>
                    <a:pt x="7906" y="5832"/>
                  </a:cubicBezTo>
                  <a:cubicBezTo>
                    <a:pt x="7727" y="5772"/>
                    <a:pt x="7549" y="5660"/>
                    <a:pt x="7394" y="5660"/>
                  </a:cubicBezTo>
                  <a:cubicBezTo>
                    <a:pt x="7375" y="5660"/>
                    <a:pt x="7357" y="5662"/>
                    <a:pt x="7339" y="5665"/>
                  </a:cubicBezTo>
                  <a:cubicBezTo>
                    <a:pt x="6505" y="5865"/>
                    <a:pt x="5704" y="6132"/>
                    <a:pt x="5071" y="6799"/>
                  </a:cubicBezTo>
                  <a:cubicBezTo>
                    <a:pt x="4904" y="6999"/>
                    <a:pt x="4737" y="7233"/>
                    <a:pt x="4570" y="7433"/>
                  </a:cubicBezTo>
                  <a:cubicBezTo>
                    <a:pt x="4403" y="7266"/>
                    <a:pt x="4337" y="7166"/>
                    <a:pt x="4370" y="7066"/>
                  </a:cubicBezTo>
                  <a:cubicBezTo>
                    <a:pt x="4670" y="6166"/>
                    <a:pt x="4704" y="5198"/>
                    <a:pt x="5538" y="4431"/>
                  </a:cubicBezTo>
                  <a:cubicBezTo>
                    <a:pt x="6572" y="3464"/>
                    <a:pt x="7406" y="2263"/>
                    <a:pt x="8340" y="1162"/>
                  </a:cubicBezTo>
                  <a:cubicBezTo>
                    <a:pt x="8440" y="1029"/>
                    <a:pt x="8473" y="862"/>
                    <a:pt x="8506" y="695"/>
                  </a:cubicBezTo>
                  <a:cubicBezTo>
                    <a:pt x="8628" y="232"/>
                    <a:pt x="8554" y="0"/>
                    <a:pt x="8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51"/>
            <p:cNvSpPr/>
            <p:nvPr/>
          </p:nvSpPr>
          <p:spPr>
            <a:xfrm>
              <a:off x="2160523" y="1591450"/>
              <a:ext cx="5015092" cy="1000000"/>
            </a:xfrm>
            <a:custGeom>
              <a:avLst/>
              <a:gdLst/>
              <a:ahLst/>
              <a:cxnLst/>
              <a:rect l="l" t="t" r="r" b="b"/>
              <a:pathLst>
                <a:path w="71919" h="20002" extrusionOk="0">
                  <a:moveTo>
                    <a:pt x="9240" y="1"/>
                  </a:moveTo>
                  <a:cubicBezTo>
                    <a:pt x="7639" y="34"/>
                    <a:pt x="6038" y="201"/>
                    <a:pt x="4437" y="267"/>
                  </a:cubicBezTo>
                  <a:cubicBezTo>
                    <a:pt x="3436" y="334"/>
                    <a:pt x="2435" y="234"/>
                    <a:pt x="1601" y="935"/>
                  </a:cubicBezTo>
                  <a:cubicBezTo>
                    <a:pt x="1568" y="968"/>
                    <a:pt x="1501" y="968"/>
                    <a:pt x="1435" y="1001"/>
                  </a:cubicBezTo>
                  <a:cubicBezTo>
                    <a:pt x="501" y="1201"/>
                    <a:pt x="501" y="1201"/>
                    <a:pt x="434" y="2102"/>
                  </a:cubicBezTo>
                  <a:cubicBezTo>
                    <a:pt x="300" y="4704"/>
                    <a:pt x="167" y="7339"/>
                    <a:pt x="34" y="9941"/>
                  </a:cubicBezTo>
                  <a:cubicBezTo>
                    <a:pt x="0" y="10308"/>
                    <a:pt x="0" y="10675"/>
                    <a:pt x="0" y="11042"/>
                  </a:cubicBezTo>
                  <a:cubicBezTo>
                    <a:pt x="67" y="11075"/>
                    <a:pt x="100" y="11075"/>
                    <a:pt x="167" y="11109"/>
                  </a:cubicBezTo>
                  <a:cubicBezTo>
                    <a:pt x="267" y="10942"/>
                    <a:pt x="434" y="10808"/>
                    <a:pt x="434" y="10642"/>
                  </a:cubicBezTo>
                  <a:cubicBezTo>
                    <a:pt x="534" y="9141"/>
                    <a:pt x="634" y="7639"/>
                    <a:pt x="667" y="6138"/>
                  </a:cubicBezTo>
                  <a:cubicBezTo>
                    <a:pt x="701" y="4837"/>
                    <a:pt x="667" y="3536"/>
                    <a:pt x="701" y="2236"/>
                  </a:cubicBezTo>
                  <a:cubicBezTo>
                    <a:pt x="701" y="2069"/>
                    <a:pt x="734" y="1802"/>
                    <a:pt x="834" y="1735"/>
                  </a:cubicBezTo>
                  <a:cubicBezTo>
                    <a:pt x="1601" y="1335"/>
                    <a:pt x="2302" y="701"/>
                    <a:pt x="3269" y="668"/>
                  </a:cubicBezTo>
                  <a:cubicBezTo>
                    <a:pt x="5171" y="568"/>
                    <a:pt x="7105" y="434"/>
                    <a:pt x="9040" y="401"/>
                  </a:cubicBezTo>
                  <a:cubicBezTo>
                    <a:pt x="9310" y="396"/>
                    <a:pt x="9580" y="394"/>
                    <a:pt x="9848" y="394"/>
                  </a:cubicBezTo>
                  <a:cubicBezTo>
                    <a:pt x="11506" y="394"/>
                    <a:pt x="13141" y="472"/>
                    <a:pt x="14777" y="501"/>
                  </a:cubicBezTo>
                  <a:cubicBezTo>
                    <a:pt x="17880" y="534"/>
                    <a:pt x="20948" y="601"/>
                    <a:pt x="24051" y="634"/>
                  </a:cubicBezTo>
                  <a:cubicBezTo>
                    <a:pt x="27887" y="668"/>
                    <a:pt x="31723" y="701"/>
                    <a:pt x="35559" y="701"/>
                  </a:cubicBezTo>
                  <a:cubicBezTo>
                    <a:pt x="39295" y="701"/>
                    <a:pt x="43031" y="658"/>
                    <a:pt x="46784" y="658"/>
                  </a:cubicBezTo>
                  <a:cubicBezTo>
                    <a:pt x="47722" y="658"/>
                    <a:pt x="48662" y="661"/>
                    <a:pt x="49602" y="668"/>
                  </a:cubicBezTo>
                  <a:cubicBezTo>
                    <a:pt x="53572" y="701"/>
                    <a:pt x="57541" y="801"/>
                    <a:pt x="61511" y="868"/>
                  </a:cubicBezTo>
                  <a:cubicBezTo>
                    <a:pt x="62978" y="901"/>
                    <a:pt x="64480" y="1035"/>
                    <a:pt x="65981" y="1068"/>
                  </a:cubicBezTo>
                  <a:cubicBezTo>
                    <a:pt x="66848" y="1101"/>
                    <a:pt x="67682" y="1101"/>
                    <a:pt x="68516" y="1101"/>
                  </a:cubicBezTo>
                  <a:cubicBezTo>
                    <a:pt x="69250" y="1101"/>
                    <a:pt x="69950" y="1101"/>
                    <a:pt x="70684" y="1068"/>
                  </a:cubicBezTo>
                  <a:cubicBezTo>
                    <a:pt x="71018" y="1068"/>
                    <a:pt x="71251" y="1201"/>
                    <a:pt x="71251" y="1602"/>
                  </a:cubicBezTo>
                  <a:cubicBezTo>
                    <a:pt x="71284" y="5138"/>
                    <a:pt x="71318" y="8707"/>
                    <a:pt x="71351" y="12243"/>
                  </a:cubicBezTo>
                  <a:cubicBezTo>
                    <a:pt x="71385" y="14644"/>
                    <a:pt x="71385" y="17046"/>
                    <a:pt x="71385" y="19448"/>
                  </a:cubicBezTo>
                  <a:cubicBezTo>
                    <a:pt x="71385" y="19737"/>
                    <a:pt x="71410" y="20001"/>
                    <a:pt x="71742" y="20001"/>
                  </a:cubicBezTo>
                  <a:cubicBezTo>
                    <a:pt x="71793" y="20001"/>
                    <a:pt x="71852" y="19995"/>
                    <a:pt x="71918" y="19982"/>
                  </a:cubicBezTo>
                  <a:cubicBezTo>
                    <a:pt x="71918" y="19781"/>
                    <a:pt x="71918" y="19615"/>
                    <a:pt x="71918" y="19448"/>
                  </a:cubicBezTo>
                  <a:cubicBezTo>
                    <a:pt x="71918" y="14745"/>
                    <a:pt x="71885" y="10075"/>
                    <a:pt x="71852" y="5371"/>
                  </a:cubicBezTo>
                  <a:cubicBezTo>
                    <a:pt x="71818" y="4037"/>
                    <a:pt x="71785" y="2669"/>
                    <a:pt x="71718" y="1335"/>
                  </a:cubicBezTo>
                  <a:cubicBezTo>
                    <a:pt x="71718" y="1135"/>
                    <a:pt x="71551" y="835"/>
                    <a:pt x="71385" y="801"/>
                  </a:cubicBezTo>
                  <a:cubicBezTo>
                    <a:pt x="71018" y="668"/>
                    <a:pt x="70617" y="668"/>
                    <a:pt x="70217" y="668"/>
                  </a:cubicBezTo>
                  <a:cubicBezTo>
                    <a:pt x="68983" y="668"/>
                    <a:pt x="67749" y="701"/>
                    <a:pt x="66514" y="701"/>
                  </a:cubicBezTo>
                  <a:cubicBezTo>
                    <a:pt x="66147" y="701"/>
                    <a:pt x="65747" y="634"/>
                    <a:pt x="65380" y="601"/>
                  </a:cubicBezTo>
                  <a:cubicBezTo>
                    <a:pt x="63746" y="568"/>
                    <a:pt x="62111" y="501"/>
                    <a:pt x="60477" y="468"/>
                  </a:cubicBezTo>
                  <a:cubicBezTo>
                    <a:pt x="55940" y="368"/>
                    <a:pt x="51370" y="234"/>
                    <a:pt x="46834" y="234"/>
                  </a:cubicBezTo>
                  <a:cubicBezTo>
                    <a:pt x="46009" y="229"/>
                    <a:pt x="45185" y="227"/>
                    <a:pt x="44361" y="227"/>
                  </a:cubicBezTo>
                  <a:cubicBezTo>
                    <a:pt x="39281" y="227"/>
                    <a:pt x="34201" y="306"/>
                    <a:pt x="29121" y="334"/>
                  </a:cubicBezTo>
                  <a:cubicBezTo>
                    <a:pt x="27220" y="334"/>
                    <a:pt x="25318" y="301"/>
                    <a:pt x="23417" y="267"/>
                  </a:cubicBezTo>
                  <a:cubicBezTo>
                    <a:pt x="20415" y="201"/>
                    <a:pt x="17379" y="134"/>
                    <a:pt x="14377" y="101"/>
                  </a:cubicBezTo>
                  <a:cubicBezTo>
                    <a:pt x="12643" y="67"/>
                    <a:pt x="10941" y="1"/>
                    <a:pt x="9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51"/>
            <p:cNvSpPr/>
            <p:nvPr/>
          </p:nvSpPr>
          <p:spPr>
            <a:xfrm>
              <a:off x="2162824" y="3644196"/>
              <a:ext cx="4977855" cy="473903"/>
            </a:xfrm>
            <a:custGeom>
              <a:avLst/>
              <a:gdLst/>
              <a:ahLst/>
              <a:cxnLst/>
              <a:rect l="l" t="t" r="r" b="b"/>
              <a:pathLst>
                <a:path w="71385" h="9479" extrusionOk="0">
                  <a:moveTo>
                    <a:pt x="160" y="0"/>
                  </a:moveTo>
                  <a:cubicBezTo>
                    <a:pt x="132" y="0"/>
                    <a:pt x="101" y="2"/>
                    <a:pt x="67" y="5"/>
                  </a:cubicBezTo>
                  <a:cubicBezTo>
                    <a:pt x="67" y="72"/>
                    <a:pt x="34" y="172"/>
                    <a:pt x="34" y="239"/>
                  </a:cubicBezTo>
                  <a:cubicBezTo>
                    <a:pt x="34" y="1640"/>
                    <a:pt x="1" y="3041"/>
                    <a:pt x="34" y="4442"/>
                  </a:cubicBezTo>
                  <a:cubicBezTo>
                    <a:pt x="34" y="5810"/>
                    <a:pt x="101" y="7177"/>
                    <a:pt x="167" y="8545"/>
                  </a:cubicBezTo>
                  <a:cubicBezTo>
                    <a:pt x="192" y="8985"/>
                    <a:pt x="342" y="9192"/>
                    <a:pt x="644" y="9192"/>
                  </a:cubicBezTo>
                  <a:cubicBezTo>
                    <a:pt x="754" y="9192"/>
                    <a:pt x="884" y="9165"/>
                    <a:pt x="1035" y="9112"/>
                  </a:cubicBezTo>
                  <a:cubicBezTo>
                    <a:pt x="1085" y="9095"/>
                    <a:pt x="1135" y="9087"/>
                    <a:pt x="1189" y="9087"/>
                  </a:cubicBezTo>
                  <a:cubicBezTo>
                    <a:pt x="1243" y="9087"/>
                    <a:pt x="1301" y="9095"/>
                    <a:pt x="1368" y="9112"/>
                  </a:cubicBezTo>
                  <a:cubicBezTo>
                    <a:pt x="1635" y="9145"/>
                    <a:pt x="1902" y="9245"/>
                    <a:pt x="2169" y="9279"/>
                  </a:cubicBezTo>
                  <a:cubicBezTo>
                    <a:pt x="4103" y="9345"/>
                    <a:pt x="6005" y="9479"/>
                    <a:pt x="7940" y="9479"/>
                  </a:cubicBezTo>
                  <a:cubicBezTo>
                    <a:pt x="10208" y="9445"/>
                    <a:pt x="12509" y="9312"/>
                    <a:pt x="14811" y="9279"/>
                  </a:cubicBezTo>
                  <a:cubicBezTo>
                    <a:pt x="15269" y="9272"/>
                    <a:pt x="15727" y="9269"/>
                    <a:pt x="16186" y="9269"/>
                  </a:cubicBezTo>
                  <a:cubicBezTo>
                    <a:pt x="17438" y="9269"/>
                    <a:pt x="18689" y="9288"/>
                    <a:pt x="19941" y="9288"/>
                  </a:cubicBezTo>
                  <a:cubicBezTo>
                    <a:pt x="20399" y="9288"/>
                    <a:pt x="20858" y="9286"/>
                    <a:pt x="21316" y="9279"/>
                  </a:cubicBezTo>
                  <a:cubicBezTo>
                    <a:pt x="24518" y="9212"/>
                    <a:pt x="27720" y="9045"/>
                    <a:pt x="30923" y="9012"/>
                  </a:cubicBezTo>
                  <a:cubicBezTo>
                    <a:pt x="32224" y="8978"/>
                    <a:pt x="33533" y="8970"/>
                    <a:pt x="34842" y="8970"/>
                  </a:cubicBezTo>
                  <a:cubicBezTo>
                    <a:pt x="36151" y="8970"/>
                    <a:pt x="37461" y="8978"/>
                    <a:pt x="38762" y="8978"/>
                  </a:cubicBezTo>
                  <a:cubicBezTo>
                    <a:pt x="40996" y="8945"/>
                    <a:pt x="43231" y="8912"/>
                    <a:pt x="45466" y="8845"/>
                  </a:cubicBezTo>
                  <a:cubicBezTo>
                    <a:pt x="47568" y="8778"/>
                    <a:pt x="49669" y="8645"/>
                    <a:pt x="51737" y="8578"/>
                  </a:cubicBezTo>
                  <a:cubicBezTo>
                    <a:pt x="52621" y="8561"/>
                    <a:pt x="53505" y="8553"/>
                    <a:pt x="54389" y="8553"/>
                  </a:cubicBezTo>
                  <a:cubicBezTo>
                    <a:pt x="55273" y="8553"/>
                    <a:pt x="56157" y="8561"/>
                    <a:pt x="57041" y="8578"/>
                  </a:cubicBezTo>
                  <a:cubicBezTo>
                    <a:pt x="58642" y="8578"/>
                    <a:pt x="60244" y="8645"/>
                    <a:pt x="61845" y="8645"/>
                  </a:cubicBezTo>
                  <a:cubicBezTo>
                    <a:pt x="64413" y="8678"/>
                    <a:pt x="67015" y="8745"/>
                    <a:pt x="69584" y="8745"/>
                  </a:cubicBezTo>
                  <a:cubicBezTo>
                    <a:pt x="70217" y="8745"/>
                    <a:pt x="70818" y="8478"/>
                    <a:pt x="71285" y="8044"/>
                  </a:cubicBezTo>
                  <a:cubicBezTo>
                    <a:pt x="71385" y="7944"/>
                    <a:pt x="71385" y="7744"/>
                    <a:pt x="71385" y="7577"/>
                  </a:cubicBezTo>
                  <a:lnTo>
                    <a:pt x="71385" y="7577"/>
                  </a:lnTo>
                  <a:cubicBezTo>
                    <a:pt x="71285" y="7611"/>
                    <a:pt x="71151" y="7644"/>
                    <a:pt x="71018" y="7678"/>
                  </a:cubicBezTo>
                  <a:cubicBezTo>
                    <a:pt x="70651" y="7878"/>
                    <a:pt x="70251" y="8245"/>
                    <a:pt x="69850" y="8245"/>
                  </a:cubicBezTo>
                  <a:cubicBezTo>
                    <a:pt x="68399" y="8320"/>
                    <a:pt x="66948" y="8357"/>
                    <a:pt x="65497" y="8357"/>
                  </a:cubicBezTo>
                  <a:cubicBezTo>
                    <a:pt x="65014" y="8357"/>
                    <a:pt x="64530" y="8353"/>
                    <a:pt x="64046" y="8345"/>
                  </a:cubicBezTo>
                  <a:cubicBezTo>
                    <a:pt x="62445" y="8345"/>
                    <a:pt x="60844" y="8211"/>
                    <a:pt x="59243" y="8178"/>
                  </a:cubicBezTo>
                  <a:cubicBezTo>
                    <a:pt x="57842" y="8178"/>
                    <a:pt x="56456" y="8163"/>
                    <a:pt x="55074" y="8163"/>
                  </a:cubicBezTo>
                  <a:cubicBezTo>
                    <a:pt x="54384" y="8163"/>
                    <a:pt x="53694" y="8167"/>
                    <a:pt x="53005" y="8178"/>
                  </a:cubicBezTo>
                  <a:cubicBezTo>
                    <a:pt x="50637" y="8211"/>
                    <a:pt x="48268" y="8311"/>
                    <a:pt x="45900" y="8378"/>
                  </a:cubicBezTo>
                  <a:cubicBezTo>
                    <a:pt x="43365" y="8445"/>
                    <a:pt x="40796" y="8545"/>
                    <a:pt x="38261" y="8578"/>
                  </a:cubicBezTo>
                  <a:cubicBezTo>
                    <a:pt x="36793" y="8595"/>
                    <a:pt x="35326" y="8595"/>
                    <a:pt x="33858" y="8595"/>
                  </a:cubicBezTo>
                  <a:cubicBezTo>
                    <a:pt x="32390" y="8595"/>
                    <a:pt x="30923" y="8595"/>
                    <a:pt x="29455" y="8612"/>
                  </a:cubicBezTo>
                  <a:cubicBezTo>
                    <a:pt x="25619" y="8678"/>
                    <a:pt x="21783" y="8812"/>
                    <a:pt x="17913" y="8878"/>
                  </a:cubicBezTo>
                  <a:cubicBezTo>
                    <a:pt x="14978" y="8945"/>
                    <a:pt x="12042" y="9012"/>
                    <a:pt x="9107" y="9012"/>
                  </a:cubicBezTo>
                  <a:cubicBezTo>
                    <a:pt x="8666" y="9018"/>
                    <a:pt x="8224" y="9021"/>
                    <a:pt x="7782" y="9021"/>
                  </a:cubicBezTo>
                  <a:cubicBezTo>
                    <a:pt x="5812" y="9021"/>
                    <a:pt x="3823" y="8966"/>
                    <a:pt x="1835" y="8912"/>
                  </a:cubicBezTo>
                  <a:cubicBezTo>
                    <a:pt x="1435" y="8912"/>
                    <a:pt x="935" y="8912"/>
                    <a:pt x="734" y="8712"/>
                  </a:cubicBezTo>
                  <a:cubicBezTo>
                    <a:pt x="501" y="8445"/>
                    <a:pt x="568" y="7944"/>
                    <a:pt x="568" y="7544"/>
                  </a:cubicBezTo>
                  <a:cubicBezTo>
                    <a:pt x="534" y="5176"/>
                    <a:pt x="501" y="2774"/>
                    <a:pt x="501" y="406"/>
                  </a:cubicBezTo>
                  <a:cubicBezTo>
                    <a:pt x="501" y="135"/>
                    <a:pt x="420" y="0"/>
                    <a:pt x="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51"/>
            <p:cNvSpPr/>
            <p:nvPr/>
          </p:nvSpPr>
          <p:spPr>
            <a:xfrm>
              <a:off x="7082570" y="3082188"/>
              <a:ext cx="76845" cy="935856"/>
            </a:xfrm>
            <a:custGeom>
              <a:avLst/>
              <a:gdLst/>
              <a:ahLst/>
              <a:cxnLst/>
              <a:rect l="l" t="t" r="r" b="b"/>
              <a:pathLst>
                <a:path w="1102" h="18719" extrusionOk="0">
                  <a:moveTo>
                    <a:pt x="629" y="0"/>
                  </a:moveTo>
                  <a:cubicBezTo>
                    <a:pt x="590" y="0"/>
                    <a:pt x="547" y="2"/>
                    <a:pt x="501" y="5"/>
                  </a:cubicBezTo>
                  <a:cubicBezTo>
                    <a:pt x="701" y="6243"/>
                    <a:pt x="1" y="12481"/>
                    <a:pt x="268" y="18718"/>
                  </a:cubicBezTo>
                  <a:cubicBezTo>
                    <a:pt x="435" y="18518"/>
                    <a:pt x="535" y="18285"/>
                    <a:pt x="535" y="18051"/>
                  </a:cubicBezTo>
                  <a:cubicBezTo>
                    <a:pt x="701" y="14682"/>
                    <a:pt x="835" y="11313"/>
                    <a:pt x="935" y="7977"/>
                  </a:cubicBezTo>
                  <a:cubicBezTo>
                    <a:pt x="1035" y="5476"/>
                    <a:pt x="1035" y="2974"/>
                    <a:pt x="1102" y="472"/>
                  </a:cubicBezTo>
                  <a:cubicBezTo>
                    <a:pt x="1102" y="141"/>
                    <a:pt x="993" y="0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51"/>
            <p:cNvSpPr/>
            <p:nvPr/>
          </p:nvSpPr>
          <p:spPr>
            <a:xfrm>
              <a:off x="7111457" y="2832252"/>
              <a:ext cx="65043" cy="68493"/>
            </a:xfrm>
            <a:custGeom>
              <a:avLst/>
              <a:gdLst/>
              <a:ahLst/>
              <a:cxnLst/>
              <a:rect l="l" t="t" r="r" b="b"/>
              <a:pathLst>
                <a:path w="1301" h="1370" extrusionOk="0">
                  <a:moveTo>
                    <a:pt x="701" y="0"/>
                  </a:moveTo>
                  <a:cubicBezTo>
                    <a:pt x="301" y="0"/>
                    <a:pt x="1" y="367"/>
                    <a:pt x="1" y="801"/>
                  </a:cubicBezTo>
                  <a:cubicBezTo>
                    <a:pt x="34" y="1168"/>
                    <a:pt x="234" y="1368"/>
                    <a:pt x="568" y="1368"/>
                  </a:cubicBezTo>
                  <a:cubicBezTo>
                    <a:pt x="581" y="1369"/>
                    <a:pt x="594" y="1370"/>
                    <a:pt x="607" y="1370"/>
                  </a:cubicBezTo>
                  <a:cubicBezTo>
                    <a:pt x="932" y="1370"/>
                    <a:pt x="1300" y="985"/>
                    <a:pt x="1268" y="601"/>
                  </a:cubicBezTo>
                  <a:cubicBezTo>
                    <a:pt x="1235" y="301"/>
                    <a:pt x="1101" y="0"/>
                    <a:pt x="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51"/>
            <p:cNvSpPr/>
            <p:nvPr/>
          </p:nvSpPr>
          <p:spPr>
            <a:xfrm>
              <a:off x="7131455" y="2696513"/>
              <a:ext cx="65093" cy="54195"/>
            </a:xfrm>
            <a:custGeom>
              <a:avLst/>
              <a:gdLst/>
              <a:ahLst/>
              <a:cxnLst/>
              <a:rect l="l" t="t" r="r" b="b"/>
              <a:pathLst>
                <a:path w="1302" h="1084" extrusionOk="0">
                  <a:moveTo>
                    <a:pt x="444" y="1"/>
                  </a:moveTo>
                  <a:cubicBezTo>
                    <a:pt x="178" y="1"/>
                    <a:pt x="1" y="190"/>
                    <a:pt x="1" y="480"/>
                  </a:cubicBezTo>
                  <a:cubicBezTo>
                    <a:pt x="1" y="797"/>
                    <a:pt x="151" y="1083"/>
                    <a:pt x="480" y="1083"/>
                  </a:cubicBezTo>
                  <a:cubicBezTo>
                    <a:pt x="498" y="1083"/>
                    <a:pt x="516" y="1083"/>
                    <a:pt x="535" y="1081"/>
                  </a:cubicBezTo>
                  <a:cubicBezTo>
                    <a:pt x="735" y="1048"/>
                    <a:pt x="935" y="814"/>
                    <a:pt x="1302" y="547"/>
                  </a:cubicBezTo>
                  <a:cubicBezTo>
                    <a:pt x="968" y="314"/>
                    <a:pt x="768" y="47"/>
                    <a:pt x="568" y="13"/>
                  </a:cubicBezTo>
                  <a:cubicBezTo>
                    <a:pt x="525" y="5"/>
                    <a:pt x="483" y="1"/>
                    <a:pt x="4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51"/>
            <p:cNvSpPr/>
            <p:nvPr/>
          </p:nvSpPr>
          <p:spPr>
            <a:xfrm>
              <a:off x="7139804" y="2945343"/>
              <a:ext cx="54495" cy="46095"/>
            </a:xfrm>
            <a:custGeom>
              <a:avLst/>
              <a:gdLst/>
              <a:ahLst/>
              <a:cxnLst/>
              <a:rect l="l" t="t" r="r" b="b"/>
              <a:pathLst>
                <a:path w="1090" h="922" extrusionOk="0">
                  <a:moveTo>
                    <a:pt x="619" y="1"/>
                  </a:moveTo>
                  <a:cubicBezTo>
                    <a:pt x="590" y="1"/>
                    <a:pt x="562" y="3"/>
                    <a:pt x="534" y="7"/>
                  </a:cubicBezTo>
                  <a:cubicBezTo>
                    <a:pt x="334" y="40"/>
                    <a:pt x="134" y="274"/>
                    <a:pt x="34" y="507"/>
                  </a:cubicBezTo>
                  <a:cubicBezTo>
                    <a:pt x="1" y="574"/>
                    <a:pt x="268" y="874"/>
                    <a:pt x="434" y="907"/>
                  </a:cubicBezTo>
                  <a:cubicBezTo>
                    <a:pt x="478" y="917"/>
                    <a:pt x="520" y="922"/>
                    <a:pt x="561" y="922"/>
                  </a:cubicBezTo>
                  <a:cubicBezTo>
                    <a:pt x="798" y="922"/>
                    <a:pt x="973" y="759"/>
                    <a:pt x="1001" y="474"/>
                  </a:cubicBezTo>
                  <a:cubicBezTo>
                    <a:pt x="1090" y="120"/>
                    <a:pt x="840" y="1"/>
                    <a:pt x="6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93961" y="690113"/>
                <a:ext cx="7074307" cy="622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b="1" i="1" u="sng" dirty="0" err="1"/>
                  <a:t>Ví</a:t>
                </a:r>
                <a:r>
                  <a:rPr lang="en-US" sz="2400" b="1" i="1" u="sng" dirty="0"/>
                  <a:t> </a:t>
                </a:r>
                <a:r>
                  <a:rPr lang="en-US" sz="2400" b="1" i="1" u="sng" dirty="0" err="1"/>
                  <a:t>dụ</a:t>
                </a:r>
                <a:r>
                  <a:rPr lang="en-US" sz="2400" b="1" i="1" u="sng" dirty="0"/>
                  <a:t>  : </a:t>
                </a:r>
                <a:r>
                  <a:rPr lang="en-US" sz="2400" dirty="0" err="1"/>
                  <a:t>Tìm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đối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mỗi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sau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và 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vi-VN" sz="2400" b="1" i="1" u="sng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961" y="690113"/>
                <a:ext cx="7074307" cy="622222"/>
              </a:xfrm>
              <a:prstGeom prst="rect">
                <a:avLst/>
              </a:prstGeom>
              <a:blipFill>
                <a:blip r:embed="rId3"/>
                <a:stretch>
                  <a:fillRect l="-1292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319093" y="1399920"/>
            <a:ext cx="1331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u="sng" dirty="0" err="1"/>
              <a:t>Giải</a:t>
            </a:r>
            <a:r>
              <a:rPr lang="en-US" sz="2400" b="1" i="1" u="sng" dirty="0"/>
              <a:t>:</a:t>
            </a:r>
            <a:endParaRPr lang="vi-VN" sz="24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861854" y="2068113"/>
                <a:ext cx="5093075" cy="8102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S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ố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đối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của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854" y="2068113"/>
                <a:ext cx="5093075" cy="810222"/>
              </a:xfrm>
              <a:prstGeom prst="rect">
                <a:avLst/>
              </a:prstGeom>
              <a:blipFill>
                <a:blip r:embed="rId4"/>
                <a:stretch>
                  <a:fillRect l="-1794" b="-75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836268" y="3098749"/>
                <a:ext cx="5093075" cy="807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S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ố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đối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của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là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268" y="3098749"/>
                <a:ext cx="5093075" cy="807657"/>
              </a:xfrm>
              <a:prstGeom prst="rect">
                <a:avLst/>
              </a:prstGeom>
              <a:blipFill>
                <a:blip r:embed="rId5"/>
                <a:stretch>
                  <a:fillRect l="-17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732" y="443618"/>
            <a:ext cx="6395064" cy="608803"/>
          </a:xfrm>
        </p:spPr>
        <p:txBody>
          <a:bodyPr/>
          <a:lstStyle/>
          <a:p>
            <a:r>
              <a:rPr lang="en-US" sz="2400" b="1" dirty="0"/>
              <a:t>2. </a:t>
            </a:r>
            <a:r>
              <a:rPr lang="en-US" sz="2400" b="1" dirty="0" err="1"/>
              <a:t>Quy</a:t>
            </a:r>
            <a:r>
              <a:rPr lang="en-US" sz="2400" b="1" dirty="0"/>
              <a:t> </a:t>
            </a:r>
            <a:r>
              <a:rPr lang="en-US" sz="2400" b="1" dirty="0" err="1"/>
              <a:t>tắc</a:t>
            </a:r>
            <a:r>
              <a:rPr lang="en-US" sz="2400" b="1" dirty="0"/>
              <a:t> </a:t>
            </a:r>
            <a:r>
              <a:rPr lang="en-US" sz="2400" b="1" dirty="0" err="1"/>
              <a:t>trừ</a:t>
            </a:r>
            <a:r>
              <a:rPr lang="en-US" sz="2400" b="1" dirty="0"/>
              <a:t> </a:t>
            </a:r>
            <a:r>
              <a:rPr lang="en-US" sz="2400" b="1" dirty="0" err="1"/>
              <a:t>hai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endParaRPr lang="vi-VN" sz="2400" b="1" dirty="0"/>
          </a:p>
        </p:txBody>
      </p:sp>
      <p:pic>
        <p:nvPicPr>
          <p:cNvPr id="3" name="Picture 2" descr="Những câu hỏi và hình ảnh hại não. - Home | Faceboo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629" y="1327631"/>
            <a:ext cx="468205" cy="75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1081" y="1176956"/>
            <a:ext cx="6588300" cy="1052596"/>
          </a:xfrm>
          <a:prstGeom prst="rect">
            <a:avLst/>
          </a:prstGeom>
          <a:noFill/>
          <a:ln w="19050">
            <a:solidFill>
              <a:schemeClr val="tx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err="1">
                <a:latin typeface="+mn-lt"/>
              </a:rPr>
              <a:t>Hãy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nhắc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lại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quy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tắc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trừ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hai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phân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số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cùng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mẫu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đã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học</a:t>
            </a:r>
            <a:r>
              <a:rPr lang="en-US" sz="2400" dirty="0">
                <a:latin typeface="+mn-lt"/>
              </a:rPr>
              <a:t> ở </a:t>
            </a:r>
            <a:r>
              <a:rPr lang="en-US" sz="2400" dirty="0" err="1">
                <a:latin typeface="+mn-lt"/>
              </a:rPr>
              <a:t>tiểu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học</a:t>
            </a:r>
            <a:r>
              <a:rPr lang="en-US" sz="2400" dirty="0">
                <a:latin typeface="+mn-lt"/>
              </a:rPr>
              <a:t>.</a:t>
            </a:r>
            <a:endParaRPr lang="vi-VN" sz="2400" dirty="0">
              <a:latin typeface="+mn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89159" y="1124534"/>
            <a:ext cx="7090277" cy="1929217"/>
            <a:chOff x="1054146" y="2615998"/>
            <a:chExt cx="7111437" cy="1732758"/>
          </a:xfrm>
        </p:grpSpPr>
        <p:grpSp>
          <p:nvGrpSpPr>
            <p:cNvPr id="7" name="Group 2"/>
            <p:cNvGrpSpPr/>
            <p:nvPr/>
          </p:nvGrpSpPr>
          <p:grpSpPr>
            <a:xfrm>
              <a:off x="1113052" y="2623968"/>
              <a:ext cx="7052531" cy="1724788"/>
              <a:chOff x="-206803" y="115570"/>
              <a:chExt cx="2258393" cy="1332703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9" name="Freeform 3"/>
              <p:cNvSpPr/>
              <p:nvPr/>
            </p:nvSpPr>
            <p:spPr>
              <a:xfrm>
                <a:off x="-206803" y="115570"/>
                <a:ext cx="2258393" cy="1332703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4146" y="2615998"/>
              <a:ext cx="374944" cy="53013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06414" y="1288846"/>
                <a:ext cx="6773022" cy="1598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GB" sz="2400" dirty="0" err="1"/>
                  <a:t>Muốn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trừ</a:t>
                </a:r>
                <a:r>
                  <a:rPr lang="en-GB" sz="2400" dirty="0"/>
                  <a:t> </a:t>
                </a:r>
                <a:r>
                  <a:rPr lang="en-GB" sz="2400" dirty="0" err="1"/>
                  <a:t>hai</a:t>
                </a:r>
                <a:r>
                  <a:rPr lang="en-GB" sz="2400" dirty="0"/>
                  <a:t> </a:t>
                </a:r>
                <a:r>
                  <a:rPr lang="en-GB" sz="2400" dirty="0" err="1"/>
                  <a:t>phân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có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cùng</a:t>
                </a:r>
                <a:r>
                  <a:rPr lang="en-GB" sz="2400" dirty="0"/>
                  <a:t> </a:t>
                </a:r>
                <a:r>
                  <a:rPr lang="en-GB" sz="2400" dirty="0" err="1"/>
                  <a:t>mẫu</a:t>
                </a:r>
                <a:r>
                  <a:rPr lang="en-GB" sz="2400" dirty="0"/>
                  <a:t>, ta </a:t>
                </a:r>
                <a:r>
                  <a:rPr lang="en-GB" sz="2400" dirty="0" err="1"/>
                  <a:t>trừ</a:t>
                </a:r>
                <a:r>
                  <a:rPr lang="en-GB" sz="2400" dirty="0"/>
                  <a:t> </a:t>
                </a:r>
                <a:r>
                  <a:rPr lang="en-GB" sz="2400" dirty="0" err="1"/>
                  <a:t>tử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của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</a:t>
                </a:r>
                <a:r>
                  <a:rPr lang="en-GB" sz="2400" dirty="0" err="1"/>
                  <a:t>bị</a:t>
                </a:r>
                <a:r>
                  <a:rPr lang="en-GB" sz="2400" dirty="0"/>
                  <a:t> </a:t>
                </a:r>
                <a:r>
                  <a:rPr lang="en-GB" sz="2400" dirty="0" err="1"/>
                  <a:t>trừ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cho</a:t>
                </a:r>
                <a:r>
                  <a:rPr lang="en-GB" sz="2400" dirty="0"/>
                  <a:t> </a:t>
                </a:r>
                <a:r>
                  <a:rPr lang="en-GB" sz="2400" dirty="0" err="1"/>
                  <a:t>tử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của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</a:t>
                </a:r>
                <a:r>
                  <a:rPr lang="en-GB" sz="2400" dirty="0" err="1"/>
                  <a:t>trừ</a:t>
                </a:r>
                <a:r>
                  <a:rPr lang="en-GB" sz="2400" dirty="0"/>
                  <a:t> </a:t>
                </a:r>
                <a:r>
                  <a:rPr lang="en-GB" sz="2400" dirty="0" err="1"/>
                  <a:t>và</a:t>
                </a:r>
                <a:r>
                  <a:rPr lang="en-GB" sz="2400" dirty="0"/>
                  <a:t> </a:t>
                </a:r>
                <a:r>
                  <a:rPr lang="en-GB" sz="2400" dirty="0" err="1"/>
                  <a:t>giữ</a:t>
                </a:r>
                <a:r>
                  <a:rPr lang="en-GB" sz="2400" dirty="0"/>
                  <a:t> </a:t>
                </a:r>
                <a:r>
                  <a:rPr lang="en-GB" sz="2400" dirty="0" err="1"/>
                  <a:t>nguyên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mẫu</a:t>
                </a:r>
                <a:r>
                  <a:rPr lang="en-GB" sz="2400" dirty="0"/>
                  <a:t>:</a:t>
                </a:r>
                <a:endParaRPr lang="en-US" sz="2400" dirty="0"/>
              </a:p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en-US" sz="2400" b="1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en-US" sz="24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414" y="1288846"/>
                <a:ext cx="6773022" cy="1598643"/>
              </a:xfrm>
              <a:prstGeom prst="rect">
                <a:avLst/>
              </a:prstGeom>
              <a:blipFill>
                <a:blip r:embed="rId4"/>
                <a:stretch>
                  <a:fillRect l="-1350" t="-760" r="-1260" b="-228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601107" y="3144620"/>
                <a:ext cx="4523648" cy="8125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i="1" u="sng" dirty="0">
                    <a:latin typeface="+mn-lt"/>
                    <a:ea typeface="Times New Roman" panose="02020603050405020304" pitchFamily="18" charset="0"/>
                  </a:rPr>
                  <a:t>VD</a:t>
                </a:r>
                <a:r>
                  <a:rPr lang="en-US" sz="2400" i="1" dirty="0">
                    <a:latin typeface="+mn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−1−3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107" y="3144620"/>
                <a:ext cx="4523648" cy="812595"/>
              </a:xfrm>
              <a:prstGeom prst="rect">
                <a:avLst/>
              </a:prstGeom>
              <a:blipFill>
                <a:blip r:embed="rId5"/>
                <a:stretch>
                  <a:fillRect l="-2156" b="-75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45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  <p:bldP spid="10" grpId="0" build="p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EFA"/>
              </a:clrFrom>
              <a:clrTo>
                <a:srgbClr val="FFFE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6667" l="5833" r="97500">
                        <a14:foregroundMark x1="21667" y1="46667" x2="21667" y2="46667"/>
                        <a14:foregroundMark x1="22500" y1="46667" x2="5833" y2="4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6045" y="543655"/>
            <a:ext cx="987726" cy="4938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13771" y="477681"/>
                <a:ext cx="2380890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Tính: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3771" y="477681"/>
                <a:ext cx="2380890" cy="625812"/>
              </a:xfrm>
              <a:prstGeom prst="rect">
                <a:avLst/>
              </a:prstGeom>
              <a:blipFill>
                <a:blip r:embed="rId4"/>
                <a:stretch>
                  <a:fillRect l="-4103" b="-7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47589" y="876502"/>
                <a:ext cx="7161541" cy="1175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>
                    <a:latin typeface="+mn-lt"/>
                  </a:rPr>
                  <a:t>Để </a:t>
                </a:r>
                <a:r>
                  <a:rPr lang="en-US" sz="2400" dirty="0" err="1">
                    <a:latin typeface="+mn-lt"/>
                  </a:rPr>
                  <a:t>tính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hiệu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hai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phân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không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cùng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mẫu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, ta </a:t>
                </a:r>
                <a:r>
                  <a:rPr lang="en-US" sz="2400" dirty="0" err="1">
                    <a:latin typeface="+mn-lt"/>
                  </a:rPr>
                  <a:t>làm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như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sau</a:t>
                </a:r>
                <a:r>
                  <a:rPr lang="en-US" sz="2400" dirty="0">
                    <a:latin typeface="+mn-lt"/>
                  </a:rPr>
                  <a:t>: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589" y="876502"/>
                <a:ext cx="7161541" cy="1175706"/>
              </a:xfrm>
              <a:prstGeom prst="rect">
                <a:avLst/>
              </a:prstGeom>
              <a:blipFill>
                <a:blip r:embed="rId5"/>
                <a:stretch>
                  <a:fillRect l="-1277" r="-1362" b="-777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47589" y="1966292"/>
                <a:ext cx="7127842" cy="1175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i="1" dirty="0" err="1">
                    <a:solidFill>
                      <a:srgbClr val="002060"/>
                    </a:solidFill>
                  </a:rPr>
                  <a:t>Bước</a:t>
                </a:r>
                <a:r>
                  <a:rPr lang="en-US" sz="2400" i="1" dirty="0">
                    <a:solidFill>
                      <a:srgbClr val="002060"/>
                    </a:solidFill>
                  </a:rPr>
                  <a:t> 1. </a:t>
                </a:r>
                <a:r>
                  <a:rPr lang="en-US" sz="2400" dirty="0" err="1"/>
                  <a:t>Quy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đồng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mẫu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endParaRPr lang="en-US" sz="2400" dirty="0"/>
              </a:p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/>
                  <a:t>; </a:t>
                </a:r>
                <a:endParaRPr lang="vi-VN" sz="4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589" y="1966292"/>
                <a:ext cx="7127842" cy="1175706"/>
              </a:xfrm>
              <a:prstGeom prst="rect">
                <a:avLst/>
              </a:prstGeom>
              <a:blipFill>
                <a:blip r:embed="rId6"/>
                <a:stretch>
                  <a:fillRect l="-1282" t="-1042" b="-20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3460187" y="3161234"/>
            <a:ext cx="2468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+mn-lt"/>
                <a:ea typeface="Times New Roman" panose="02020603050405020304" pitchFamily="18" charset="0"/>
              </a:rPr>
              <a:t>BCNN(9, 6) = 18</a:t>
            </a:r>
            <a:endParaRPr lang="vi-VN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659455" y="3691892"/>
                <a:ext cx="4606774" cy="6258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−13. 2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9.2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−26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−7.3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6.3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455" y="3691892"/>
                <a:ext cx="4606774" cy="625812"/>
              </a:xfrm>
              <a:prstGeom prst="rect">
                <a:avLst/>
              </a:prstGeom>
              <a:blipFill>
                <a:blip r:embed="rId7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058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build="allAtOnce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KHỞI ĐỘNG</a:t>
            </a:r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700249" y="1134363"/>
                <a:ext cx="5788263" cy="892552"/>
              </a:xfrm>
              <a:prstGeom prst="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Thái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Bình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Dương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bao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phủ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khoảng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bề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mặt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Trái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Đất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,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Đại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Tây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Dương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bao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phủ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khoảng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bề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mặt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Trái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Đất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. </a:t>
                </a:r>
                <a:endParaRPr lang="vi-VN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249" y="1134363"/>
                <a:ext cx="5788263" cy="892552"/>
              </a:xfrm>
              <a:prstGeom prst="rect">
                <a:avLst/>
              </a:prstGeom>
              <a:blipFill>
                <a:blip r:embed="rId2"/>
                <a:stretch>
                  <a:fillRect l="-948" r="-843" b="-342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4 bí kíp giúp 2k1 “xử đẹp” những bài Toán hình Blog HOCMAI - Kênh chia sẻ  thông tin, bí kíp học tập luyện thi cho học sinh lớp 1-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225" y="3356342"/>
            <a:ext cx="1621875" cy="133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loud Callout 6"/>
          <p:cNvSpPr/>
          <p:nvPr/>
        </p:nvSpPr>
        <p:spPr>
          <a:xfrm>
            <a:off x="901699" y="2110453"/>
            <a:ext cx="6400801" cy="2195202"/>
          </a:xfrm>
          <a:prstGeom prst="cloudCallout">
            <a:avLst>
              <a:gd name="adj1" fmla="val 47094"/>
              <a:gd name="adj2" fmla="val 43536"/>
            </a:avLst>
          </a:prstGeom>
          <a:solidFill>
            <a:srgbClr val="A4C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Thái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Bình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Dương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và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Đại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Tây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Dương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bao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phủ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khoảng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bao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nhiêu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phần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bề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mặt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Trái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Đất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?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Thái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Bình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Dương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bao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phủ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nhiều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hơn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Đại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Tây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Dương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bao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nhiêu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phần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bề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mặt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Trái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Đất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?</a:t>
            </a: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050" name="Picture 2" descr="Top 10 Câu hỏi về biển Thái Bình Dương mà trẻ em hay hỏi nhất và cách trả  lời khoa học - Toplist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412" y="2501901"/>
            <a:ext cx="1256328" cy="9667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2930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1324" y="551560"/>
            <a:ext cx="663343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i="1" dirty="0" err="1">
                <a:solidFill>
                  <a:srgbClr val="002060"/>
                </a:solidFill>
              </a:rPr>
              <a:t>Bước</a:t>
            </a:r>
            <a:r>
              <a:rPr lang="en-US" sz="2400" i="1" dirty="0">
                <a:solidFill>
                  <a:srgbClr val="002060"/>
                </a:solidFill>
              </a:rPr>
              <a:t> 2. </a:t>
            </a:r>
            <a:r>
              <a:rPr lang="en-US" sz="2400" dirty="0" err="1"/>
              <a:t>Trừ</a:t>
            </a:r>
            <a:r>
              <a:rPr lang="en-US" sz="2400" dirty="0"/>
              <a:t>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bị</a:t>
            </a:r>
            <a:r>
              <a:rPr lang="en-US" sz="2400" dirty="0"/>
              <a:t> </a:t>
            </a:r>
            <a:r>
              <a:rPr lang="en-US" sz="2400" dirty="0" err="1"/>
              <a:t>trừ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trừ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giữ</a:t>
            </a:r>
            <a:r>
              <a:rPr lang="en-US" sz="2400" dirty="0"/>
              <a:t> </a:t>
            </a:r>
            <a:r>
              <a:rPr lang="en-US" sz="2400" dirty="0" err="1"/>
              <a:t>nguyên</a:t>
            </a:r>
            <a:r>
              <a:rPr lang="en-US" sz="2400" dirty="0"/>
              <a:t> </a:t>
            </a:r>
            <a:r>
              <a:rPr lang="en-US" sz="2400" dirty="0" err="1"/>
              <a:t>mẫu</a:t>
            </a:r>
            <a:r>
              <a:rPr lang="en-US" sz="2400" dirty="0"/>
              <a:t> </a:t>
            </a:r>
            <a:r>
              <a:rPr lang="en-US" sz="2400" dirty="0" err="1"/>
              <a:t>chung</a:t>
            </a:r>
            <a:r>
              <a:rPr lang="en-US" sz="2400" dirty="0"/>
              <a:t>:</a:t>
            </a:r>
            <a:endParaRPr lang="vi-VN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363109" y="1789997"/>
                <a:ext cx="6029865" cy="8350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Ta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26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26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21</m:t>
                            </m:r>
                          </m:e>
                        </m: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109" y="1789997"/>
                <a:ext cx="6029865" cy="83503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921528" y="3136708"/>
                <a:ext cx="4083121" cy="8079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ea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</m:t>
                    </m:r>
                  </m:oMath>
                </a14:m>
                <a:endParaRPr lang="en-US" sz="2400" dirty="0"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528" y="3136708"/>
                <a:ext cx="4083121" cy="807913"/>
              </a:xfrm>
              <a:prstGeom prst="rect">
                <a:avLst/>
              </a:prstGeom>
              <a:blipFill>
                <a:blip r:embed="rId3"/>
                <a:stretch>
                  <a:fillRect l="-2239" b="-7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420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0670" y="672860"/>
            <a:ext cx="4416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chemeClr val="tx1"/>
                </a:solidFill>
              </a:rPr>
              <a:t>Nhận</a:t>
            </a:r>
            <a:r>
              <a:rPr lang="en-US" sz="3200" b="1" u="sng" dirty="0">
                <a:solidFill>
                  <a:schemeClr val="tx1"/>
                </a:solidFill>
              </a:rPr>
              <a:t> </a:t>
            </a:r>
            <a:r>
              <a:rPr lang="en-US" sz="3200" b="1" u="sng" dirty="0" err="1">
                <a:solidFill>
                  <a:schemeClr val="tx1"/>
                </a:solidFill>
              </a:rPr>
              <a:t>xét</a:t>
            </a:r>
            <a:endParaRPr lang="vi-VN" sz="3200" b="1" u="sng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72394" y="1468208"/>
            <a:ext cx="7013275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i="1" dirty="0" err="1">
                <a:latin typeface="+mn-lt"/>
                <a:ea typeface="Calibri" panose="020F0502020204030204" pitchFamily="34" charset="0"/>
              </a:rPr>
              <a:t>Muốn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trừ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hai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phân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không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cùng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mẫu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, ta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quy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đồng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những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phân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đó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rồi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trừ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tử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của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bị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trừ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cho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tử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của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trừ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giữ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nguyên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mẫu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chung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.</a:t>
            </a:r>
            <a:endParaRPr lang="en-US" sz="2800" i="1" dirty="0"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74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76710" y="517586"/>
            <a:ext cx="2346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1"/>
                </a:solidFill>
              </a:rPr>
              <a:t>Luyện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tập</a:t>
            </a:r>
            <a:r>
              <a:rPr lang="en-US" sz="2800" b="1" dirty="0">
                <a:solidFill>
                  <a:schemeClr val="tx1"/>
                </a:solidFill>
              </a:rPr>
              <a:t> 3.</a:t>
            </a:r>
            <a:endParaRPr lang="vi-VN" sz="28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23095" y="517586"/>
            <a:ext cx="1639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:</a:t>
            </a:r>
            <a:endParaRPr lang="vi-V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289117" y="1040806"/>
                <a:ext cx="2001328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vi-VN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+mn-lt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vi-VN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117" y="1040806"/>
                <a:ext cx="2001328" cy="714683"/>
              </a:xfrm>
              <a:prstGeom prst="rect">
                <a:avLst/>
              </a:prstGeom>
              <a:blipFill>
                <a:blip r:embed="rId2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4008831" y="1883919"/>
            <a:ext cx="867546" cy="536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u="sng" dirty="0" err="1">
                <a:latin typeface="+mn-lt"/>
                <a:ea typeface="Calibri" panose="020F0502020204030204" pitchFamily="34" charset="0"/>
              </a:rPr>
              <a:t>Giải</a:t>
            </a:r>
            <a:r>
              <a:rPr lang="en-US" sz="2400" b="1" u="sng" dirty="0">
                <a:latin typeface="+mn-lt"/>
                <a:ea typeface="Calibri" panose="020F050202020403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392995" y="2561134"/>
                <a:ext cx="1136850" cy="9324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  <a:ea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28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2995" y="2561134"/>
                <a:ext cx="1136850" cy="932499"/>
              </a:xfrm>
              <a:prstGeom prst="rect">
                <a:avLst/>
              </a:prstGeom>
              <a:blipFill>
                <a:blip r:embed="rId3"/>
                <a:stretch>
                  <a:fillRect b="-6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564035" y="2573405"/>
                <a:ext cx="1329595" cy="8649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4035" y="2573405"/>
                <a:ext cx="1329595" cy="8649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769265" y="2628716"/>
                <a:ext cx="1225400" cy="8649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9265" y="2628716"/>
                <a:ext cx="1225400" cy="8649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050638" y="2628716"/>
                <a:ext cx="1073114" cy="8649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638" y="2628716"/>
                <a:ext cx="1073114" cy="8649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091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56" b="95833" l="0" r="944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8240" y="508188"/>
            <a:ext cx="897596" cy="4457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00665" y="800051"/>
                <a:ext cx="7643004" cy="625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a) </a:t>
                </a:r>
                <a:r>
                  <a:rPr lang="en-US" sz="2400" dirty="0" err="1">
                    <a:latin typeface="+mn-lt"/>
                  </a:rPr>
                  <a:t>Phân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có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phải</a:t>
                </a:r>
                <a:r>
                  <a:rPr lang="en-US" sz="2400" dirty="0">
                    <a:latin typeface="+mn-lt"/>
                  </a:rPr>
                  <a:t>  </a:t>
                </a:r>
                <a:r>
                  <a:rPr lang="en-US" sz="2400" dirty="0" err="1">
                    <a:latin typeface="+mn-lt"/>
                  </a:rPr>
                  <a:t>là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đối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của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phân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không?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65" y="800051"/>
                <a:ext cx="7643004" cy="625877"/>
              </a:xfrm>
              <a:prstGeom prst="rect">
                <a:avLst/>
              </a:prstGeom>
              <a:blipFill>
                <a:blip r:embed="rId4"/>
                <a:stretch>
                  <a:fillRect l="-1196" b="-7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00665" y="1378294"/>
                <a:ext cx="7643004" cy="61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b) </a:t>
                </a:r>
                <a:r>
                  <a:rPr lang="en-US" sz="2400" dirty="0" err="1">
                    <a:latin typeface="+mn-lt"/>
                  </a:rPr>
                  <a:t>Tính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và</a:t>
                </a:r>
                <a:r>
                  <a:rPr lang="en-US" sz="2400" dirty="0">
                    <a:latin typeface="+mn-lt"/>
                  </a:rPr>
                  <a:t> so </a:t>
                </a:r>
                <a:r>
                  <a:rPr lang="en-US" sz="2400" dirty="0" err="1">
                    <a:latin typeface="+mn-lt"/>
                  </a:rPr>
                  <a:t>sánh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các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kết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quả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sau</a:t>
                </a:r>
                <a:r>
                  <a:rPr lang="en-US" sz="2400" dirty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65" y="1378294"/>
                <a:ext cx="7643004" cy="614655"/>
              </a:xfrm>
              <a:prstGeom prst="rect">
                <a:avLst/>
              </a:prstGeom>
              <a:blipFill>
                <a:blip r:embed="rId5"/>
                <a:stretch>
                  <a:fillRect l="-1196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313208" y="1966756"/>
            <a:ext cx="1017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Giải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00664" y="2201537"/>
                <a:ext cx="5421703" cy="8125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a)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Phân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nl-NL" sz="2400" dirty="0">
                    <a:latin typeface="+mn-lt"/>
                    <a:ea typeface="Calibri" panose="020F0502020204030204" pitchFamily="34" charset="0"/>
                  </a:rPr>
                  <a:t>là số đối của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−5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64" y="2201537"/>
                <a:ext cx="5421703" cy="812595"/>
              </a:xfrm>
              <a:prstGeom prst="rect">
                <a:avLst/>
              </a:prstGeom>
              <a:blipFill>
                <a:blip r:embed="rId6"/>
                <a:stretch>
                  <a:fillRect l="-168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089084" y="2795993"/>
                <a:ext cx="3312544" cy="13858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GB" sz="2400" dirty="0"/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nl-NL" sz="2400" dirty="0"/>
                  <a:t> –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nl-NL" sz="2400" dirty="0"/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−3.5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7.5</m:t>
                        </m:r>
                      </m:den>
                    </m:f>
                  </m:oMath>
                </a14:m>
                <a:r>
                  <a:rPr lang="nl-NL" sz="2400" dirty="0"/>
                  <a:t> –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−2.7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5.7</m:t>
                        </m:r>
                      </m:den>
                    </m:f>
                  </m:oMath>
                </a14:m>
                <a:r>
                  <a:rPr lang="nl-NL" sz="2400" dirty="0"/>
                  <a:t> 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nl-NL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−15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nl-NL" sz="2400" dirty="0"/>
                  <a:t> –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−14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nl-NL" sz="2400" dirty="0"/>
                  <a:t>   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084" y="2795993"/>
                <a:ext cx="3312544" cy="1385892"/>
              </a:xfrm>
              <a:prstGeom prst="rect">
                <a:avLst/>
              </a:prstGeom>
              <a:blipFill>
                <a:blip r:embed="rId7"/>
                <a:stretch>
                  <a:fillRect l="-2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491957" y="3599353"/>
                <a:ext cx="5421703" cy="11650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nl-NL" sz="2400" b="1" dirty="0">
                    <a:effectLst/>
                  </a:rPr>
                  <a:t>   </a:t>
                </a:r>
                <a:endParaRPr lang="en-US" sz="2400" b="1" dirty="0">
                  <a:effectLst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GB" sz="2400" b="1" dirty="0">
                    <a:effectLst/>
                  </a:rPr>
                  <a:t> </a:t>
                </a:r>
                <a:r>
                  <a:rPr lang="en-GB" sz="2400" b="1" dirty="0" err="1">
                    <a:effectLst/>
                  </a:rPr>
                  <a:t>Vậy</a:t>
                </a:r>
                <a:r>
                  <a:rPr lang="en-GB" sz="2400" b="1" dirty="0">
                    <a:effectLst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nl-NL" sz="2400" b="1" dirty="0">
                    <a:effectLst/>
                  </a:rPr>
                  <a:t> –</a:t>
                </a:r>
                <a14:m>
                  <m:oMath xmlns:m="http://schemas.openxmlformats.org/officeDocument/2006/math">
                    <m:r>
                      <a:rPr lang="nl-NL" sz="2400" b="1" i="1"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nl-NL" sz="2400" b="1" dirty="0">
                    <a:effectLst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nl-NL" sz="2400" b="1" dirty="0">
                    <a:effectLst/>
                  </a:rPr>
                  <a:t> +</a:t>
                </a:r>
                <a14:m>
                  <m:oMath xmlns:m="http://schemas.openxmlformats.org/officeDocument/2006/math">
                    <m:r>
                      <a:rPr lang="nl-NL" sz="2400" b="1" i="1"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nl-NL" sz="2400" b="1" i="1"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b="1" dirty="0">
                  <a:effectLst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957" y="3599353"/>
                <a:ext cx="5421703" cy="1165063"/>
              </a:xfrm>
              <a:prstGeom prst="rect">
                <a:avLst/>
              </a:prstGeom>
              <a:blipFill>
                <a:blip r:embed="rId8"/>
                <a:stretch>
                  <a:fillRect l="-225" b="-20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 flipH="1">
            <a:off x="4882551" y="2925426"/>
            <a:ext cx="0" cy="11270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385041" y="2851200"/>
                <a:ext cx="3312544" cy="13306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nl-NL" sz="2400" dirty="0"/>
                  <a:t> +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−3.5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7.5</m:t>
                        </m:r>
                      </m:den>
                    </m:f>
                  </m:oMath>
                </a14:m>
                <a:r>
                  <a:rPr lang="nl-NL" sz="2400" dirty="0"/>
                  <a:t> +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2.7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5.7</m:t>
                        </m:r>
                      </m:den>
                    </m:f>
                  </m:oMath>
                </a14:m>
                <a:r>
                  <a:rPr lang="nl-NL" sz="2400" dirty="0"/>
                  <a:t> 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nl-NL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−15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nl-NL" sz="2400" dirty="0"/>
                  <a:t> +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5041" y="2851200"/>
                <a:ext cx="3312544" cy="1330685"/>
              </a:xfrm>
              <a:prstGeom prst="rect">
                <a:avLst/>
              </a:prstGeom>
              <a:blipFill>
                <a:blip r:embed="rId9"/>
                <a:stretch>
                  <a:fillRect l="-2757" b="-41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265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build="allAtOnce"/>
      <p:bldP spid="9" grpId="0"/>
      <p:bldP spid="12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113053" y="1554290"/>
            <a:ext cx="6892260" cy="2051551"/>
            <a:chOff x="1025914" y="1420851"/>
            <a:chExt cx="13992544" cy="2624786"/>
          </a:xfrm>
        </p:grpSpPr>
        <p:grpSp>
          <p:nvGrpSpPr>
            <p:cNvPr id="10" name="Group 2"/>
            <p:cNvGrpSpPr/>
            <p:nvPr/>
          </p:nvGrpSpPr>
          <p:grpSpPr>
            <a:xfrm>
              <a:off x="1025914" y="1420851"/>
              <a:ext cx="13992544" cy="2624786"/>
              <a:chOff x="-206803" y="115569"/>
              <a:chExt cx="2296431" cy="1265244"/>
            </a:xfrm>
            <a:solidFill>
              <a:srgbClr val="CCFF99"/>
            </a:solidFill>
          </p:grpSpPr>
          <p:sp>
            <p:nvSpPr>
              <p:cNvPr id="12" name="Freeform 3"/>
              <p:cNvSpPr/>
              <p:nvPr/>
            </p:nvSpPr>
            <p:spPr>
              <a:xfrm>
                <a:off x="-206803" y="115569"/>
                <a:ext cx="2296431" cy="1265244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2992" y="1443935"/>
              <a:ext cx="990727" cy="59301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511346" y="1572611"/>
                <a:ext cx="6362814" cy="1874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GB" sz="2400" dirty="0" err="1"/>
                  <a:t>Muốn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trừ</a:t>
                </a:r>
                <a:r>
                  <a:rPr lang="en-GB" sz="2400" dirty="0"/>
                  <a:t> </a:t>
                </a:r>
                <a:r>
                  <a:rPr lang="en-GB" sz="2400" dirty="0" err="1"/>
                  <a:t>hai</a:t>
                </a:r>
                <a:r>
                  <a:rPr lang="en-GB" sz="2400" dirty="0"/>
                  <a:t> </a:t>
                </a:r>
                <a:r>
                  <a:rPr lang="en-GB" sz="2400" dirty="0" err="1"/>
                  <a:t>phân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, ta </a:t>
                </a:r>
                <a:r>
                  <a:rPr lang="en-GB" sz="2400" dirty="0" err="1"/>
                  <a:t>cộng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</a:t>
                </a:r>
                <a:r>
                  <a:rPr lang="en-GB" sz="2400" dirty="0" err="1"/>
                  <a:t>bị</a:t>
                </a:r>
                <a:r>
                  <a:rPr lang="en-GB" sz="2400" dirty="0"/>
                  <a:t> </a:t>
                </a:r>
                <a:r>
                  <a:rPr lang="en-GB" sz="2400" dirty="0" err="1"/>
                  <a:t>trừ</a:t>
                </a:r>
                <a:r>
                  <a:rPr lang="en-GB" sz="2400" dirty="0"/>
                  <a:t> </a:t>
                </a:r>
                <a:r>
                  <a:rPr lang="en-GB" sz="2400" dirty="0" err="1"/>
                  <a:t>với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</a:t>
                </a:r>
                <a:r>
                  <a:rPr lang="en-GB" sz="2400" dirty="0" err="1"/>
                  <a:t>đối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của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</a:t>
                </a:r>
                <a:r>
                  <a:rPr lang="en-GB" sz="2400" dirty="0" err="1"/>
                  <a:t>trừ</a:t>
                </a:r>
                <a:r>
                  <a:rPr lang="en-GB" sz="2400" dirty="0"/>
                  <a:t>:</a:t>
                </a:r>
                <a:endParaRPr lang="en-US" sz="2400" dirty="0"/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346" y="1572611"/>
                <a:ext cx="6362814" cy="1874809"/>
              </a:xfrm>
              <a:prstGeom prst="rect">
                <a:avLst/>
              </a:prstGeom>
              <a:blipFill>
                <a:blip r:embed="rId3"/>
                <a:stretch>
                  <a:fillRect l="-15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639018" y="655607"/>
            <a:ext cx="4382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* </a:t>
            </a:r>
            <a:r>
              <a:rPr lang="en-US" sz="2400" b="1" dirty="0" err="1"/>
              <a:t>Quy</a:t>
            </a:r>
            <a:r>
              <a:rPr lang="en-US" sz="2400" b="1" dirty="0"/>
              <a:t> </a:t>
            </a:r>
            <a:r>
              <a:rPr lang="en-US" sz="2400" b="1" dirty="0" err="1"/>
              <a:t>tắc</a:t>
            </a:r>
            <a:r>
              <a:rPr lang="en-US" sz="2400" b="1" dirty="0"/>
              <a:t> </a:t>
            </a:r>
            <a:r>
              <a:rPr lang="en-US" sz="2400" b="1" dirty="0" err="1"/>
              <a:t>trừ</a:t>
            </a:r>
            <a:r>
              <a:rPr lang="en-US" sz="2400" b="1" dirty="0"/>
              <a:t> </a:t>
            </a:r>
            <a:r>
              <a:rPr lang="en-US" sz="2400" b="1" dirty="0" err="1"/>
              <a:t>hai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:</a:t>
            </a:r>
            <a:endParaRPr lang="vi-VN" sz="2400" b="1" dirty="0"/>
          </a:p>
        </p:txBody>
      </p:sp>
    </p:spTree>
    <p:extLst>
      <p:ext uri="{BB962C8B-B14F-4D97-AF65-F5344CB8AC3E}">
        <p14:creationId xmlns:p14="http://schemas.microsoft.com/office/powerpoint/2010/main" val="299405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800" y="531265"/>
            <a:ext cx="2054300" cy="55057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4.</a:t>
            </a:r>
            <a:endParaRPr lang="vi-VN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86100" y="617835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: 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78300" y="429303"/>
                <a:ext cx="1866900" cy="7058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vi-VN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8300" y="429303"/>
                <a:ext cx="1866900" cy="705834"/>
              </a:xfrm>
              <a:prstGeom prst="rect">
                <a:avLst/>
              </a:prstGeom>
              <a:blipFill>
                <a:blip r:embed="rId2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78300" y="1802881"/>
                <a:ext cx="4308400" cy="2666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nl-NL" sz="2400" dirty="0"/>
                  <a:t> –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nl-NL" sz="2400" dirty="0"/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nl-NL" sz="2400" dirty="0"/>
                  <a:t> +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nl-NL" sz="2400" dirty="0"/>
              </a:p>
              <a:p>
                <a:pPr>
                  <a:lnSpc>
                    <a:spcPct val="120000"/>
                  </a:lnSpc>
                </a:pPr>
                <a:r>
                  <a:rPr lang="nl-NL" sz="2400" dirty="0"/>
                  <a:t>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7.5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12.5</m:t>
                        </m:r>
                      </m:den>
                    </m:f>
                  </m:oMath>
                </a14:m>
                <a:r>
                  <a:rPr lang="nl-NL" sz="2400" dirty="0"/>
                  <a:t> +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9.3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20.3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:pPr>
                  <a:lnSpc>
                    <a:spcPct val="120000"/>
                  </a:lnSpc>
                </a:pPr>
                <a:r>
                  <a:rPr lang="nl-NL" sz="2400" dirty="0"/>
                  <a:t>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nl-NL" sz="2400" dirty="0"/>
                  <a:t> +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endParaRPr lang="en-US" sz="2400" i="1" dirty="0"/>
              </a:p>
              <a:p>
                <a:pPr>
                  <a:lnSpc>
                    <a:spcPct val="120000"/>
                  </a:lnSpc>
                </a:pPr>
                <a:r>
                  <a:rPr lang="nl-NL" sz="2400" dirty="0"/>
                  <a:t>	=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62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60 </m:t>
                        </m:r>
                      </m:den>
                    </m:f>
                  </m:oMath>
                </a14:m>
                <a:r>
                  <a:rPr lang="nl-NL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31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30 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8300" y="1802881"/>
                <a:ext cx="4308400" cy="2666179"/>
              </a:xfrm>
              <a:prstGeom prst="rect">
                <a:avLst/>
              </a:prstGeom>
              <a:blipFill>
                <a:blip r:embed="rId3"/>
                <a:stretch>
                  <a:fillRect b="-2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113950" y="1344085"/>
            <a:ext cx="1135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/>
              <a:t>Giải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</p:spTree>
    <p:extLst>
      <p:ext uri="{BB962C8B-B14F-4D97-AF65-F5344CB8AC3E}">
        <p14:creationId xmlns:p14="http://schemas.microsoft.com/office/powerpoint/2010/main" val="120948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4" grpId="0" build="allAtOnce"/>
      <p:bldP spid="5" grpId="0" build="allAtOnce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5500" y="452725"/>
            <a:ext cx="4175200" cy="487075"/>
          </a:xfrm>
        </p:spPr>
        <p:txBody>
          <a:bodyPr/>
          <a:lstStyle/>
          <a:p>
            <a:r>
              <a:rPr lang="en-US" sz="2400" b="1" dirty="0"/>
              <a:t>III. QUY TẮC DẤU NGOẶC.</a:t>
            </a:r>
            <a:endParaRPr lang="vi-VN" sz="2400" b="1" dirty="0"/>
          </a:p>
        </p:txBody>
      </p:sp>
      <p:pic>
        <p:nvPicPr>
          <p:cNvPr id="4" name="Picture 2" descr="Những câu hỏi và hình ảnh hại não. - Home | Faceboo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786" y="939800"/>
            <a:ext cx="468205" cy="75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16745" y="1069200"/>
            <a:ext cx="5932709" cy="492443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GB" sz="2000" dirty="0" err="1"/>
              <a:t>Em</a:t>
            </a:r>
            <a:r>
              <a:rPr lang="en-GB" sz="2000" dirty="0"/>
              <a:t> </a:t>
            </a:r>
            <a:r>
              <a:rPr lang="en-GB" sz="2000" dirty="0" err="1"/>
              <a:t>hãy</a:t>
            </a:r>
            <a:r>
              <a:rPr lang="en-GB" sz="2000" dirty="0"/>
              <a:t> </a:t>
            </a:r>
            <a:r>
              <a:rPr lang="en-GB" sz="2000" dirty="0" err="1"/>
              <a:t>nhắc</a:t>
            </a:r>
            <a:r>
              <a:rPr lang="en-GB" sz="2000" dirty="0"/>
              <a:t> </a:t>
            </a:r>
            <a:r>
              <a:rPr lang="en-GB" sz="2000" dirty="0" err="1"/>
              <a:t>quy</a:t>
            </a:r>
            <a:r>
              <a:rPr lang="en-GB" sz="2000" dirty="0"/>
              <a:t> </a:t>
            </a:r>
            <a:r>
              <a:rPr lang="en-GB" sz="2000" dirty="0" err="1"/>
              <a:t>tắc</a:t>
            </a:r>
            <a:r>
              <a:rPr lang="en-GB" sz="2000" dirty="0"/>
              <a:t> </a:t>
            </a:r>
            <a:r>
              <a:rPr lang="en-GB" sz="2000" dirty="0" err="1"/>
              <a:t>dấu</a:t>
            </a:r>
            <a:r>
              <a:rPr lang="en-GB" sz="2000" dirty="0"/>
              <a:t> </a:t>
            </a:r>
            <a:r>
              <a:rPr lang="en-GB" sz="2000" dirty="0" err="1"/>
              <a:t>ngoặc</a:t>
            </a:r>
            <a:r>
              <a:rPr lang="en-GB" sz="2000" dirty="0"/>
              <a:t> </a:t>
            </a:r>
            <a:r>
              <a:rPr lang="en-GB" sz="2000" dirty="0" err="1"/>
              <a:t>đối</a:t>
            </a:r>
            <a:r>
              <a:rPr lang="en-GB" sz="2000" dirty="0"/>
              <a:t> </a:t>
            </a:r>
            <a:r>
              <a:rPr lang="en-GB" sz="2000" dirty="0" err="1"/>
              <a:t>với</a:t>
            </a:r>
            <a:r>
              <a:rPr lang="en-GB" sz="2000" dirty="0"/>
              <a:t> </a:t>
            </a:r>
            <a:r>
              <a:rPr lang="en-GB" sz="2000" dirty="0" err="1"/>
              <a:t>số</a:t>
            </a:r>
            <a:r>
              <a:rPr lang="en-GB" sz="2000" dirty="0"/>
              <a:t> </a:t>
            </a:r>
            <a:r>
              <a:rPr lang="en-GB" sz="2000" dirty="0" err="1"/>
              <a:t>nguyên</a:t>
            </a:r>
            <a:endParaRPr lang="vi-VN" sz="3200" i="1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99991" y="1069200"/>
            <a:ext cx="6317606" cy="877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Quy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tắc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dấu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ngoặc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đối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với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phân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giống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như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quy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tắc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dấu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ngoặc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đối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với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nguyên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.</a:t>
            </a:r>
            <a:endParaRPr lang="en-US" sz="2000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60032" y="1946919"/>
            <a:ext cx="179875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000" b="1" dirty="0" err="1"/>
              <a:t>Luyện</a:t>
            </a:r>
            <a:r>
              <a:rPr lang="en-US" sz="2000" b="1" dirty="0"/>
              <a:t> </a:t>
            </a:r>
            <a:r>
              <a:rPr lang="en-US" sz="2000" b="1" dirty="0" err="1"/>
              <a:t>tập</a:t>
            </a:r>
            <a:r>
              <a:rPr lang="en-US" sz="2000" b="1" dirty="0"/>
              <a:t> 5.</a:t>
            </a:r>
            <a:endParaRPr lang="vi-VN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695500" y="1980533"/>
            <a:ext cx="2947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cách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lí</a:t>
            </a:r>
            <a:r>
              <a:rPr lang="en-US" sz="2000" dirty="0"/>
              <a:t>: </a:t>
            </a:r>
            <a:endParaRPr lang="vi-VN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10155" y="1792450"/>
                <a:ext cx="2298700" cy="645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49</m:t>
                        </m:r>
                      </m:den>
                    </m:f>
                  </m:oMath>
                </a14:m>
                <a:r>
                  <a:rPr lang="en-GB" sz="2000" dirty="0">
                    <a:latin typeface="+mn-lt"/>
                    <a:ea typeface="Calibri" panose="020F0502020204030204" pitchFamily="34" charset="0"/>
                  </a:rPr>
                  <a:t> -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47</m:t>
                            </m:r>
                          </m:num>
                          <m:den>
                            <m:r>
                              <a:rPr lang="en-GB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49</m:t>
                            </m:r>
                          </m:den>
                        </m:f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 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GB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−3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0155" y="1792450"/>
                <a:ext cx="2298700" cy="645113"/>
              </a:xfrm>
              <a:prstGeom prst="rect">
                <a:avLst/>
              </a:prstGeom>
              <a:blipFill>
                <a:blip r:embed="rId3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858782" y="2427624"/>
                <a:ext cx="3810114" cy="7141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49</m:t>
                        </m:r>
                      </m:den>
                    </m:f>
                  </m:oMath>
                </a14:m>
                <a:r>
                  <a:rPr lang="en-GB" sz="2000" dirty="0">
                    <a:latin typeface="+mn-lt"/>
                    <a:ea typeface="Calibri" panose="020F0502020204030204" pitchFamily="34" charset="0"/>
                  </a:rPr>
                  <a:t> -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47</m:t>
                            </m:r>
                          </m:num>
                          <m:den>
                            <m:r>
                              <a:rPr lang="en-GB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49</m:t>
                            </m:r>
                          </m:den>
                        </m:f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 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GB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−3</m:t>
                            </m:r>
                          </m:den>
                        </m:f>
                      </m:e>
                    </m:d>
                  </m:oMath>
                </a14:m>
                <a:r>
                  <a:rPr lang="en-GB" sz="2000" dirty="0">
                    <a:latin typeface="+mn-lt"/>
                    <a:ea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49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47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49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endParaRPr lang="en-US" sz="20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8782" y="2427624"/>
                <a:ext cx="3810114" cy="7141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434754" y="2926272"/>
                <a:ext cx="2107142" cy="6987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20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−2−47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49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i="1" dirty="0"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754" y="2926272"/>
                <a:ext cx="2107142" cy="6987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434754" y="3474100"/>
                <a:ext cx="2107142" cy="6495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−49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49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i="1" dirty="0">
                    <a:latin typeface="Cambria Math" panose="02040503050406030204" pitchFamily="18" charset="0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754" y="3474100"/>
                <a:ext cx="2107142" cy="6495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642789" y="3515142"/>
                <a:ext cx="1433565" cy="637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1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 −1+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GB" sz="1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1800" dirty="0">
                    <a:latin typeface="+mn-lt"/>
                    <a:ea typeface="Calibri" panose="020F050202020403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2789" y="3515142"/>
                <a:ext cx="1433565" cy="6379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434754" y="4043289"/>
                <a:ext cx="2107142" cy="6594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−1.3+5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000" dirty="0"/>
                  <a:t> </a:t>
                </a:r>
                <a:endParaRPr lang="en-US" sz="2800" i="1" dirty="0"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754" y="4043289"/>
                <a:ext cx="2107142" cy="65941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39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6" grpId="0"/>
      <p:bldP spid="7" grpId="0"/>
      <p:bldP spid="8" grpId="0" build="allAtOnce"/>
      <p:bldP spid="9" grpId="0" build="allAtOnce"/>
      <p:bldP spid="10" grpId="0"/>
      <p:bldP spid="11" grpId="0"/>
      <p:bldP spid="12" grpId="0"/>
      <p:bldP spid="13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628900" y="4699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LUYỆN TẬP</a:t>
            </a:r>
            <a:endParaRPr lang="vi-VN" sz="4000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11300" y="1178125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1.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Tính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:</a:t>
            </a:r>
            <a:endParaRPr lang="en-US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533525" y="1614493"/>
                <a:ext cx="1739900" cy="536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525" y="1614493"/>
                <a:ext cx="1739900" cy="536942"/>
              </a:xfrm>
              <a:prstGeom prst="rect">
                <a:avLst/>
              </a:prstGeom>
              <a:blipFill>
                <a:blip r:embed="rId2"/>
                <a:stretch>
                  <a:fillRect l="-3860" b="-68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895725" y="1578235"/>
                <a:ext cx="1739900" cy="528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5725" y="1578235"/>
                <a:ext cx="1739900" cy="528863"/>
              </a:xfrm>
              <a:prstGeom prst="rect">
                <a:avLst/>
              </a:prstGeom>
              <a:blipFill>
                <a:blip r:embed="rId3"/>
                <a:stretch>
                  <a:fillRect l="-3509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064250" y="1614493"/>
                <a:ext cx="2190750" cy="533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250" y="1614493"/>
                <a:ext cx="2190750" cy="533929"/>
              </a:xfrm>
              <a:prstGeom prst="rect">
                <a:avLst/>
              </a:prstGeom>
              <a:blipFill>
                <a:blip r:embed="rId4"/>
                <a:stretch>
                  <a:fillRect l="-3064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4270375" y="2148422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/>
              <a:t>Giải</a:t>
            </a:r>
            <a:r>
              <a:rPr lang="en-US" sz="2000" b="1" u="sng" dirty="0"/>
              <a:t>:</a:t>
            </a:r>
            <a:endParaRPr lang="vi-VN" sz="20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393825" y="2712129"/>
                <a:ext cx="1879600" cy="1692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= 1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825" y="2712129"/>
                <a:ext cx="1879600" cy="1692964"/>
              </a:xfrm>
              <a:prstGeom prst="rect">
                <a:avLst/>
              </a:prstGeom>
              <a:blipFill>
                <a:blip r:embed="rId5"/>
                <a:stretch>
                  <a:fillRect l="-357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/>
          <p:cNvCxnSpPr/>
          <p:nvPr/>
        </p:nvCxnSpPr>
        <p:spPr>
          <a:xfrm>
            <a:off x="3048001" y="2712129"/>
            <a:ext cx="0" cy="1959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568700" y="2712129"/>
                <a:ext cx="1879600" cy="1692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−15</m:t>
                        </m:r>
                      </m:den>
                    </m:f>
                  </m:oMath>
                </a14:m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−26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700" y="2712129"/>
                <a:ext cx="1879600" cy="1692964"/>
              </a:xfrm>
              <a:prstGeom prst="rect">
                <a:avLst/>
              </a:prstGeom>
              <a:blipFill>
                <a:blip r:embed="rId6"/>
                <a:stretch>
                  <a:fillRect l="-32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/>
          <p:nvPr/>
        </p:nvCxnSpPr>
        <p:spPr>
          <a:xfrm>
            <a:off x="5635625" y="2712129"/>
            <a:ext cx="0" cy="1959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930900" y="2712129"/>
                <a:ext cx="2324100" cy="1676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c.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900" y="2712129"/>
                <a:ext cx="2324100" cy="1676741"/>
              </a:xfrm>
              <a:prstGeom prst="rect">
                <a:avLst/>
              </a:prstGeom>
              <a:blipFill>
                <a:blip r:embed="rId7"/>
                <a:stretch>
                  <a:fillRect l="-2887" b="-36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255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 uiExpand="1" build="allAtOnce"/>
      <p:bldP spid="24" grpId="0" build="allAtOnce"/>
      <p:bldP spid="26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1F63C8-5D52-42EB-93D4-6F1076989364}"/>
              </a:ext>
            </a:extLst>
          </p:cNvPr>
          <p:cNvSpPr txBox="1"/>
          <p:nvPr/>
        </p:nvSpPr>
        <p:spPr>
          <a:xfrm>
            <a:off x="1727199" y="568525"/>
            <a:ext cx="4124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2.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Tính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một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cách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hợp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lí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:</a:t>
            </a:r>
            <a:endParaRPr lang="en-US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55D653B-0136-40A7-BAA2-8AC6BD7EDFCF}"/>
                  </a:ext>
                </a:extLst>
              </p:cNvPr>
              <p:cNvSpPr txBox="1"/>
              <p:nvPr/>
            </p:nvSpPr>
            <p:spPr>
              <a:xfrm>
                <a:off x="1749425" y="1004893"/>
                <a:ext cx="1739900" cy="529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 </a:t>
                </a:r>
                <a:endParaRPr lang="vi-VN" sz="2000" dirty="0">
                  <a:latin typeface="+mn-lt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55D653B-0136-40A7-BAA2-8AC6BD7EDF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425" y="1004893"/>
                <a:ext cx="1739900" cy="529504"/>
              </a:xfrm>
              <a:prstGeom prst="rect">
                <a:avLst/>
              </a:prstGeom>
              <a:blipFill>
                <a:blip r:embed="rId2"/>
                <a:stretch>
                  <a:fillRect l="-3860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E3A14D-AACB-4F3B-AAE2-6A30789D53D3}"/>
                  </a:ext>
                </a:extLst>
              </p:cNvPr>
              <p:cNvSpPr txBox="1"/>
              <p:nvPr/>
            </p:nvSpPr>
            <p:spPr>
              <a:xfrm>
                <a:off x="3867150" y="1004893"/>
                <a:ext cx="2035175" cy="529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 </a:t>
                </a:r>
                <a:endParaRPr lang="vi-VN" sz="2000" dirty="0">
                  <a:latin typeface="+mn-lt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E3A14D-AACB-4F3B-AAE2-6A30789D5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150" y="1004893"/>
                <a:ext cx="2035175" cy="529504"/>
              </a:xfrm>
              <a:prstGeom prst="rect">
                <a:avLst/>
              </a:prstGeom>
              <a:blipFill>
                <a:blip r:embed="rId3"/>
                <a:stretch>
                  <a:fillRect l="-2994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7B16D80-0088-4666-955E-FDA01EE33DB3}"/>
                  </a:ext>
                </a:extLst>
              </p:cNvPr>
              <p:cNvSpPr txBox="1"/>
              <p:nvPr/>
            </p:nvSpPr>
            <p:spPr>
              <a:xfrm>
                <a:off x="6064250" y="1004893"/>
                <a:ext cx="2190750" cy="534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  </a:t>
                </a:r>
                <a:endParaRPr lang="vi-VN" sz="2000" dirty="0">
                  <a:latin typeface="+mn-lt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7B16D80-0088-4666-955E-FDA01EE33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250" y="1004893"/>
                <a:ext cx="2190750" cy="534121"/>
              </a:xfrm>
              <a:prstGeom prst="rect">
                <a:avLst/>
              </a:prstGeom>
              <a:blipFill>
                <a:blip r:embed="rId4"/>
                <a:stretch>
                  <a:fillRect l="-3064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889AA9D-A308-4E95-ADD9-D01D596DDBA8}"/>
              </a:ext>
            </a:extLst>
          </p:cNvPr>
          <p:cNvSpPr txBox="1"/>
          <p:nvPr/>
        </p:nvSpPr>
        <p:spPr>
          <a:xfrm>
            <a:off x="4270375" y="1534397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/>
              <a:t>Giải</a:t>
            </a:r>
            <a:r>
              <a:rPr lang="en-US" sz="2000" b="1" u="sng" dirty="0"/>
              <a:t>:</a:t>
            </a:r>
            <a:endParaRPr lang="vi-VN" sz="2000" b="1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CFAFCB0-0B07-4BDB-8201-B0A0371ADA7D}"/>
                  </a:ext>
                </a:extLst>
              </p:cNvPr>
              <p:cNvSpPr txBox="1"/>
              <p:nvPr/>
            </p:nvSpPr>
            <p:spPr>
              <a:xfrm>
                <a:off x="1066801" y="2098104"/>
                <a:ext cx="2206624" cy="2199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m:rPr>
                        <m:nor/>
                      </m:rPr>
                      <a:rPr lang="en-US" sz="2000" dirty="0"/>
                      <m:t> +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)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- 1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endParaRPr lang="vi-VN" sz="2000" dirty="0">
                  <a:latin typeface="+mn-lt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CFAFCB0-0B07-4BDB-8201-B0A0371AD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1" y="2098104"/>
                <a:ext cx="2206624" cy="2199705"/>
              </a:xfrm>
              <a:prstGeom prst="rect">
                <a:avLst/>
              </a:prstGeom>
              <a:blipFill>
                <a:blip r:embed="rId5"/>
                <a:stretch>
                  <a:fillRect l="-27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37F1D8-D3C2-4409-93C4-F06F27F6553C}"/>
              </a:ext>
            </a:extLst>
          </p:cNvPr>
          <p:cNvCxnSpPr/>
          <p:nvPr/>
        </p:nvCxnSpPr>
        <p:spPr>
          <a:xfrm>
            <a:off x="3048001" y="2098104"/>
            <a:ext cx="0" cy="1959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EC9978-A05D-41E1-89EB-8F2244817D0E}"/>
                  </a:ext>
                </a:extLst>
              </p:cNvPr>
              <p:cNvSpPr txBox="1"/>
              <p:nvPr/>
            </p:nvSpPr>
            <p:spPr>
              <a:xfrm>
                <a:off x="3568700" y="2098104"/>
                <a:ext cx="1879600" cy="2200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) +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endParaRPr lang="vi-VN" sz="2000" dirty="0">
                  <a:latin typeface="+mn-lt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EC9978-A05D-41E1-89EB-8F2244817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700" y="2098104"/>
                <a:ext cx="1879600" cy="2200346"/>
              </a:xfrm>
              <a:prstGeom prst="rect">
                <a:avLst/>
              </a:prstGeom>
              <a:blipFill>
                <a:blip r:embed="rId6"/>
                <a:stretch>
                  <a:fillRect l="-32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80216C3-A122-4480-A871-921E16B82797}"/>
              </a:ext>
            </a:extLst>
          </p:cNvPr>
          <p:cNvCxnSpPr/>
          <p:nvPr/>
        </p:nvCxnSpPr>
        <p:spPr>
          <a:xfrm>
            <a:off x="5635625" y="2098104"/>
            <a:ext cx="0" cy="1959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3C9724-8D7D-47E3-B12D-1D362A0DA98C}"/>
                  </a:ext>
                </a:extLst>
              </p:cNvPr>
              <p:cNvSpPr txBox="1"/>
              <p:nvPr/>
            </p:nvSpPr>
            <p:spPr>
              <a:xfrm>
                <a:off x="5743575" y="2098104"/>
                <a:ext cx="2511425" cy="1521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c.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/>
                  <a:t> ) +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+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)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endParaRPr lang="vi-VN" sz="2000" dirty="0">
                  <a:latin typeface="+mn-lt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3C9724-8D7D-47E3-B12D-1D362A0DA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3575" y="2098104"/>
                <a:ext cx="2511425" cy="1521955"/>
              </a:xfrm>
              <a:prstGeom prst="rect">
                <a:avLst/>
              </a:prstGeom>
              <a:blipFill>
                <a:blip r:embed="rId7"/>
                <a:stretch>
                  <a:fillRect l="-2427" b="-4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426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 uiExpand="1" build="allAtOnce"/>
      <p:bldP spid="10" grpId="0" build="allAtOnce"/>
      <p:bldP spid="12" grpId="0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2A838AB-262C-41AE-BC52-67608ADEFA22}"/>
              </a:ext>
            </a:extLst>
          </p:cNvPr>
          <p:cNvSpPr txBox="1"/>
          <p:nvPr/>
        </p:nvSpPr>
        <p:spPr>
          <a:xfrm>
            <a:off x="3467100" y="636488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6. </a:t>
            </a:r>
            <a:r>
              <a:rPr lang="en-US" sz="2400" dirty="0" err="1"/>
              <a:t>Tìm</a:t>
            </a:r>
            <a:r>
              <a:rPr lang="en-US" sz="2400" dirty="0"/>
              <a:t> x, </a:t>
            </a:r>
            <a:r>
              <a:rPr lang="en-US" sz="2400" dirty="0" err="1"/>
              <a:t>biết</a:t>
            </a:r>
            <a:r>
              <a:rPr lang="en-US" sz="2400" dirty="0"/>
              <a:t>:</a:t>
            </a:r>
            <a:endParaRPr lang="vi-V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782AB1-2687-48B6-A497-9CC4ACDEDF23}"/>
                  </a:ext>
                </a:extLst>
              </p:cNvPr>
              <p:cNvSpPr txBox="1"/>
              <p:nvPr/>
            </p:nvSpPr>
            <p:spPr>
              <a:xfrm>
                <a:off x="1862138" y="1348663"/>
                <a:ext cx="2247900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a) x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+mn-lt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+mn-lt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+mn-lt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+mn-lt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+mn-lt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+mn-lt"/>
                          </a:rPr>
                          <m:t>2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782AB1-2687-48B6-A497-9CC4ACDED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2138" y="1348663"/>
                <a:ext cx="2247900" cy="541495"/>
              </a:xfrm>
              <a:prstGeom prst="rect">
                <a:avLst/>
              </a:prstGeom>
              <a:blipFill>
                <a:blip r:embed="rId2"/>
                <a:stretch>
                  <a:fillRect l="-2710" b="-44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37CB84-9E9E-4108-A9DE-0077A1E5D448}"/>
                  </a:ext>
                </a:extLst>
              </p:cNvPr>
              <p:cNvSpPr txBox="1"/>
              <p:nvPr/>
            </p:nvSpPr>
            <p:spPr>
              <a:xfrm>
                <a:off x="5727700" y="1309547"/>
                <a:ext cx="2247900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b)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+mn-lt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+mn-lt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latin typeface="+mn-lt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- x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+mn-lt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+mn-lt"/>
                          </a:rPr>
                          <m:t>−7</m:t>
                        </m:r>
                      </m:num>
                      <m:den>
                        <m:r>
                          <a:rPr lang="en-US" sz="2000" b="0" i="1" smtClean="0">
                            <a:latin typeface="+mn-lt"/>
                          </a:rPr>
                          <m:t>12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37CB84-9E9E-4108-A9DE-0077A1E5D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7700" y="1309547"/>
                <a:ext cx="2247900" cy="541495"/>
              </a:xfrm>
              <a:prstGeom prst="rect">
                <a:avLst/>
              </a:prstGeom>
              <a:blipFill>
                <a:blip r:embed="rId3"/>
                <a:stretch>
                  <a:fillRect l="-2989" b="-44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0F4004-4534-4B82-8423-BFE65F478977}"/>
              </a:ext>
            </a:extLst>
          </p:cNvPr>
          <p:cNvCxnSpPr>
            <a:cxnSpLocks/>
          </p:cNvCxnSpPr>
          <p:nvPr/>
        </p:nvCxnSpPr>
        <p:spPr>
          <a:xfrm flipH="1">
            <a:off x="4575249" y="2571750"/>
            <a:ext cx="0" cy="19869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234062C-1210-46DA-B97F-A63FAE631D42}"/>
                  </a:ext>
                </a:extLst>
              </p:cNvPr>
              <p:cNvSpPr txBox="1"/>
              <p:nvPr/>
            </p:nvSpPr>
            <p:spPr>
              <a:xfrm>
                <a:off x="2154238" y="3115019"/>
                <a:ext cx="1689100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+mn-lt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+mn-lt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+mn-lt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+mn-lt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+mn-lt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+mn-lt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endParaRPr lang="vi-VN" sz="2000" dirty="0">
                  <a:latin typeface="+mn-lt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234062C-1210-46DA-B97F-A63FAE631D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238" y="3115019"/>
                <a:ext cx="1689100" cy="541495"/>
              </a:xfrm>
              <a:prstGeom prst="rect">
                <a:avLst/>
              </a:prstGeom>
              <a:blipFill>
                <a:blip r:embed="rId4"/>
                <a:stretch>
                  <a:fillRect l="-3610" b="-67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8FF9B5F-A313-4470-9D88-2FE9CD3DD321}"/>
                  </a:ext>
                </a:extLst>
              </p:cNvPr>
              <p:cNvSpPr txBox="1"/>
              <p:nvPr/>
            </p:nvSpPr>
            <p:spPr>
              <a:xfrm>
                <a:off x="2154238" y="3635181"/>
                <a:ext cx="1689100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x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+mn-lt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+mn-lt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+mn-lt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+mn-lt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+mn-lt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+mn-lt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endParaRPr lang="vi-VN" sz="2000" dirty="0">
                  <a:latin typeface="+mn-lt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8FF9B5F-A313-4470-9D88-2FE9CD3DD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238" y="3635181"/>
                <a:ext cx="1689100" cy="541495"/>
              </a:xfrm>
              <a:prstGeom prst="rect">
                <a:avLst/>
              </a:prstGeom>
              <a:blipFill>
                <a:blip r:embed="rId5"/>
                <a:stretch>
                  <a:fillRect l="-3610" b="-67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0CB8BBB-1CA0-41EA-B999-08708C0D8588}"/>
                  </a:ext>
                </a:extLst>
              </p:cNvPr>
              <p:cNvSpPr txBox="1"/>
              <p:nvPr/>
            </p:nvSpPr>
            <p:spPr>
              <a:xfrm>
                <a:off x="2132807" y="4160729"/>
                <a:ext cx="1689100" cy="536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x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+mn-lt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+mn-lt"/>
                          </a:rPr>
                          <m:t>4</m:t>
                        </m:r>
                      </m:num>
                      <m:den>
                        <m:r>
                          <a:rPr lang="en-US" sz="2000" b="0" i="1" smtClean="0">
                            <a:latin typeface="+mn-lt"/>
                          </a:rPr>
                          <m:t>3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0CB8BBB-1CA0-41EA-B999-08708C0D85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807" y="4160729"/>
                <a:ext cx="1689100" cy="536109"/>
              </a:xfrm>
              <a:prstGeom prst="rect">
                <a:avLst/>
              </a:prstGeom>
              <a:blipFill>
                <a:blip r:embed="rId6"/>
                <a:stretch>
                  <a:fillRect l="-3971" b="-804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358B711-1375-4E2F-8A7A-ECE3676A846A}"/>
                  </a:ext>
                </a:extLst>
              </p:cNvPr>
              <p:cNvSpPr txBox="1"/>
              <p:nvPr/>
            </p:nvSpPr>
            <p:spPr>
              <a:xfrm>
                <a:off x="6007100" y="3167906"/>
                <a:ext cx="1689100" cy="535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+mn-lt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+mn-lt"/>
                          </a:rPr>
                          <m:t>−3</m:t>
                        </m:r>
                      </m:num>
                      <m:den>
                        <m:r>
                          <a:rPr lang="en-US" sz="2000" b="0" i="1" smtClean="0">
                            <a:latin typeface="+mn-lt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+mn-lt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+mn-lt"/>
                          </a:rPr>
                          <m:t>−7</m:t>
                        </m:r>
                      </m:num>
                      <m:den>
                        <m:r>
                          <a:rPr lang="en-US" sz="2000" b="0" i="1" smtClean="0">
                            <a:latin typeface="+mn-lt"/>
                          </a:rPr>
                          <m:t>12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358B711-1375-4E2F-8A7A-ECE3676A8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100" y="3167906"/>
                <a:ext cx="1689100" cy="535468"/>
              </a:xfrm>
              <a:prstGeom prst="rect">
                <a:avLst/>
              </a:prstGeom>
              <a:blipFill>
                <a:blip r:embed="rId7"/>
                <a:stretch>
                  <a:fillRect l="-3597" b="-56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70732B-2FA6-49F8-BF17-CD1053E37C03}"/>
                  </a:ext>
                </a:extLst>
              </p:cNvPr>
              <p:cNvSpPr txBox="1"/>
              <p:nvPr/>
            </p:nvSpPr>
            <p:spPr>
              <a:xfrm>
                <a:off x="6007100" y="3633148"/>
                <a:ext cx="1689100" cy="527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+mn-lt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+mn-lt"/>
                          </a:rPr>
                          <m:t>−9</m:t>
                        </m:r>
                      </m:num>
                      <m:den>
                        <m:r>
                          <a:rPr lang="en-US" sz="2000" b="0" i="1" smtClean="0">
                            <a:latin typeface="+mn-lt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+mn-lt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+mn-lt"/>
                          </a:rPr>
                          <m:t>−7</m:t>
                        </m:r>
                      </m:num>
                      <m:den>
                        <m:r>
                          <a:rPr lang="en-US" sz="2000" b="0" i="1" smtClean="0">
                            <a:latin typeface="+mn-lt"/>
                          </a:rPr>
                          <m:t>12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70732B-2FA6-49F8-BF17-CD1053E37C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100" y="3633148"/>
                <a:ext cx="1689100" cy="527580"/>
              </a:xfrm>
              <a:prstGeom prst="rect">
                <a:avLst/>
              </a:prstGeom>
              <a:blipFill>
                <a:blip r:embed="rId8"/>
                <a:stretch>
                  <a:fillRect l="-3597" b="-804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F7D6605-D219-44F5-B968-30FF87A0D4C4}"/>
                  </a:ext>
                </a:extLst>
              </p:cNvPr>
              <p:cNvSpPr txBox="1"/>
              <p:nvPr/>
            </p:nvSpPr>
            <p:spPr>
              <a:xfrm>
                <a:off x="6007100" y="4160728"/>
                <a:ext cx="1689100" cy="536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+mn-lt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+mn-lt"/>
                          </a:rPr>
                          <m:t>−4</m:t>
                        </m:r>
                      </m:num>
                      <m:den>
                        <m:r>
                          <a:rPr lang="en-US" sz="2000" b="0" i="1" smtClean="0">
                            <a:latin typeface="+mn-lt"/>
                          </a:rPr>
                          <m:t>3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F7D6605-D219-44F5-B968-30FF87A0D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100" y="4160728"/>
                <a:ext cx="1689100" cy="536109"/>
              </a:xfrm>
              <a:prstGeom prst="rect">
                <a:avLst/>
              </a:prstGeom>
              <a:blipFill>
                <a:blip r:embed="rId9"/>
                <a:stretch>
                  <a:fillRect l="-3597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04632AA8-97CE-45C2-8BCA-9A712395CDC8}"/>
              </a:ext>
            </a:extLst>
          </p:cNvPr>
          <p:cNvSpPr txBox="1"/>
          <p:nvPr/>
        </p:nvSpPr>
        <p:spPr>
          <a:xfrm>
            <a:off x="4332290" y="1843090"/>
            <a:ext cx="806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/>
              <a:t>Giải</a:t>
            </a:r>
            <a:r>
              <a:rPr lang="en-US" sz="2000" b="1" u="sng" dirty="0"/>
              <a:t>:</a:t>
            </a:r>
            <a:endParaRPr lang="vi-VN" sz="2000" b="1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FA8BAC4-D864-42F7-A4F5-2D314A0135DB}"/>
                  </a:ext>
                </a:extLst>
              </p:cNvPr>
              <p:cNvSpPr txBox="1"/>
              <p:nvPr/>
            </p:nvSpPr>
            <p:spPr>
              <a:xfrm>
                <a:off x="1548607" y="2552322"/>
                <a:ext cx="2247900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a) x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+mn-lt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+mn-lt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+mn-lt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+mn-lt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+mn-lt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+mn-lt"/>
                          </a:rPr>
                          <m:t>2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FA8BAC4-D864-42F7-A4F5-2D314A0135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607" y="2552322"/>
                <a:ext cx="2247900" cy="541495"/>
              </a:xfrm>
              <a:prstGeom prst="rect">
                <a:avLst/>
              </a:prstGeom>
              <a:blipFill>
                <a:blip r:embed="rId10"/>
                <a:stretch>
                  <a:fillRect l="-2710" b="-44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05CF5FE-B381-4778-8EC9-99A2F633A5C9}"/>
                  </a:ext>
                </a:extLst>
              </p:cNvPr>
              <p:cNvSpPr txBox="1"/>
              <p:nvPr/>
            </p:nvSpPr>
            <p:spPr>
              <a:xfrm>
                <a:off x="5138737" y="2635358"/>
                <a:ext cx="2247900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b)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+mn-lt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+mn-lt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latin typeface="+mn-lt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- x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+mn-lt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+mn-lt"/>
                          </a:rPr>
                          <m:t>−7</m:t>
                        </m:r>
                      </m:num>
                      <m:den>
                        <m:r>
                          <a:rPr lang="en-US" sz="2000" b="0" i="1" smtClean="0">
                            <a:latin typeface="+mn-lt"/>
                          </a:rPr>
                          <m:t>12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05CF5FE-B381-4778-8EC9-99A2F633A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737" y="2635358"/>
                <a:ext cx="2247900" cy="541495"/>
              </a:xfrm>
              <a:prstGeom prst="rect">
                <a:avLst/>
              </a:prstGeom>
              <a:blipFill>
                <a:blip r:embed="rId11"/>
                <a:stretch>
                  <a:fillRect l="-2981" b="-44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59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41"/>
          <p:cNvSpPr txBox="1">
            <a:spLocks noGrp="1"/>
          </p:cNvSpPr>
          <p:nvPr>
            <p:ph type="subTitle" idx="1"/>
          </p:nvPr>
        </p:nvSpPr>
        <p:spPr>
          <a:xfrm>
            <a:off x="2427392" y="1365140"/>
            <a:ext cx="5142520" cy="25183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</a:rPr>
              <a:t>BÀI 3. </a:t>
            </a: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2060"/>
                </a:solidFill>
              </a:rPr>
              <a:t>PHÉP CỘNG, PHÉP TRỪ PHÂN SỐ</a:t>
            </a: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2060"/>
                </a:solidFill>
              </a:rPr>
              <a:t>(3 </a:t>
            </a:r>
            <a:r>
              <a:rPr lang="en-US" sz="3200" b="1" dirty="0" err="1">
                <a:solidFill>
                  <a:srgbClr val="002060"/>
                </a:solidFill>
              </a:rPr>
              <a:t>tiết</a:t>
            </a:r>
            <a:r>
              <a:rPr lang="en-US" sz="3200" b="1" dirty="0">
                <a:solidFill>
                  <a:srgbClr val="002060"/>
                </a:solidFill>
              </a:rPr>
              <a:t>)</a:t>
            </a:r>
            <a:endParaRPr sz="3200" b="1" dirty="0">
              <a:solidFill>
                <a:srgbClr val="002060"/>
              </a:solidFill>
            </a:endParaRPr>
          </a:p>
        </p:txBody>
      </p:sp>
      <p:grpSp>
        <p:nvGrpSpPr>
          <p:cNvPr id="1141" name="Google Shape;1141;p41"/>
          <p:cNvGrpSpPr/>
          <p:nvPr/>
        </p:nvGrpSpPr>
        <p:grpSpPr>
          <a:xfrm>
            <a:off x="1849784" y="1130945"/>
            <a:ext cx="5760582" cy="2752530"/>
            <a:chOff x="1908700" y="1591450"/>
            <a:chExt cx="5287849" cy="2526648"/>
          </a:xfrm>
        </p:grpSpPr>
        <p:sp>
          <p:nvSpPr>
            <p:cNvPr id="1142" name="Google Shape;1142;p41"/>
            <p:cNvSpPr/>
            <p:nvPr/>
          </p:nvSpPr>
          <p:spPr>
            <a:xfrm>
              <a:off x="1908700" y="2160455"/>
              <a:ext cx="436956" cy="1438956"/>
            </a:xfrm>
            <a:custGeom>
              <a:avLst/>
              <a:gdLst/>
              <a:ahLst/>
              <a:cxnLst/>
              <a:rect l="l" t="t" r="r" b="b"/>
              <a:pathLst>
                <a:path w="8740" h="28782" extrusionOk="0">
                  <a:moveTo>
                    <a:pt x="8110" y="559"/>
                  </a:moveTo>
                  <a:cubicBezTo>
                    <a:pt x="8131" y="559"/>
                    <a:pt x="8152" y="560"/>
                    <a:pt x="8173" y="562"/>
                  </a:cubicBezTo>
                  <a:cubicBezTo>
                    <a:pt x="7272" y="1596"/>
                    <a:pt x="6438" y="2530"/>
                    <a:pt x="5538" y="3564"/>
                  </a:cubicBezTo>
                  <a:cubicBezTo>
                    <a:pt x="5832" y="2094"/>
                    <a:pt x="7117" y="559"/>
                    <a:pt x="8110" y="559"/>
                  </a:cubicBezTo>
                  <a:close/>
                  <a:moveTo>
                    <a:pt x="6638" y="6332"/>
                  </a:moveTo>
                  <a:cubicBezTo>
                    <a:pt x="6672" y="6399"/>
                    <a:pt x="6705" y="6466"/>
                    <a:pt x="6772" y="6499"/>
                  </a:cubicBezTo>
                  <a:cubicBezTo>
                    <a:pt x="6338" y="6833"/>
                    <a:pt x="5904" y="7133"/>
                    <a:pt x="5504" y="7433"/>
                  </a:cubicBezTo>
                  <a:cubicBezTo>
                    <a:pt x="5471" y="7366"/>
                    <a:pt x="5404" y="7333"/>
                    <a:pt x="5371" y="7300"/>
                  </a:cubicBezTo>
                  <a:cubicBezTo>
                    <a:pt x="5804" y="6966"/>
                    <a:pt x="6205" y="6666"/>
                    <a:pt x="6638" y="6332"/>
                  </a:cubicBezTo>
                  <a:close/>
                  <a:moveTo>
                    <a:pt x="2836" y="4765"/>
                  </a:moveTo>
                  <a:lnTo>
                    <a:pt x="2836" y="4765"/>
                  </a:lnTo>
                  <a:cubicBezTo>
                    <a:pt x="3436" y="5732"/>
                    <a:pt x="3870" y="7233"/>
                    <a:pt x="3770" y="7900"/>
                  </a:cubicBezTo>
                  <a:cubicBezTo>
                    <a:pt x="3036" y="6999"/>
                    <a:pt x="2736" y="5999"/>
                    <a:pt x="2836" y="4765"/>
                  </a:cubicBezTo>
                  <a:close/>
                  <a:moveTo>
                    <a:pt x="1134" y="9902"/>
                  </a:moveTo>
                  <a:lnTo>
                    <a:pt x="1134" y="9902"/>
                  </a:lnTo>
                  <a:cubicBezTo>
                    <a:pt x="1701" y="10002"/>
                    <a:pt x="2168" y="10602"/>
                    <a:pt x="2469" y="11603"/>
                  </a:cubicBezTo>
                  <a:cubicBezTo>
                    <a:pt x="1435" y="10702"/>
                    <a:pt x="1234" y="10435"/>
                    <a:pt x="1134" y="9902"/>
                  </a:cubicBezTo>
                  <a:close/>
                  <a:moveTo>
                    <a:pt x="7205" y="10235"/>
                  </a:moveTo>
                  <a:lnTo>
                    <a:pt x="4503" y="12070"/>
                  </a:lnTo>
                  <a:cubicBezTo>
                    <a:pt x="4970" y="11136"/>
                    <a:pt x="6238" y="10235"/>
                    <a:pt x="7205" y="10235"/>
                  </a:cubicBezTo>
                  <a:close/>
                  <a:moveTo>
                    <a:pt x="1101" y="15939"/>
                  </a:moveTo>
                  <a:cubicBezTo>
                    <a:pt x="1635" y="16506"/>
                    <a:pt x="2168" y="17073"/>
                    <a:pt x="2702" y="17674"/>
                  </a:cubicBezTo>
                  <a:cubicBezTo>
                    <a:pt x="2635" y="17707"/>
                    <a:pt x="2569" y="17774"/>
                    <a:pt x="2502" y="17807"/>
                  </a:cubicBezTo>
                  <a:cubicBezTo>
                    <a:pt x="2002" y="17207"/>
                    <a:pt x="1501" y="16606"/>
                    <a:pt x="1001" y="16039"/>
                  </a:cubicBezTo>
                  <a:cubicBezTo>
                    <a:pt x="1034" y="16006"/>
                    <a:pt x="1068" y="15973"/>
                    <a:pt x="1101" y="15939"/>
                  </a:cubicBezTo>
                  <a:close/>
                  <a:moveTo>
                    <a:pt x="6271" y="14705"/>
                  </a:moveTo>
                  <a:lnTo>
                    <a:pt x="6271" y="14705"/>
                  </a:lnTo>
                  <a:cubicBezTo>
                    <a:pt x="6138" y="15672"/>
                    <a:pt x="4937" y="17374"/>
                    <a:pt x="3936" y="18107"/>
                  </a:cubicBezTo>
                  <a:cubicBezTo>
                    <a:pt x="4237" y="16573"/>
                    <a:pt x="5404" y="15839"/>
                    <a:pt x="6271" y="14705"/>
                  </a:cubicBezTo>
                  <a:close/>
                  <a:moveTo>
                    <a:pt x="7072" y="20242"/>
                  </a:moveTo>
                  <a:lnTo>
                    <a:pt x="7072" y="20242"/>
                  </a:lnTo>
                  <a:cubicBezTo>
                    <a:pt x="7039" y="20943"/>
                    <a:pt x="5938" y="22110"/>
                    <a:pt x="5137" y="22477"/>
                  </a:cubicBezTo>
                  <a:cubicBezTo>
                    <a:pt x="5104" y="22444"/>
                    <a:pt x="5071" y="22377"/>
                    <a:pt x="5037" y="22344"/>
                  </a:cubicBezTo>
                  <a:cubicBezTo>
                    <a:pt x="5704" y="21643"/>
                    <a:pt x="6371" y="20943"/>
                    <a:pt x="7072" y="20242"/>
                  </a:cubicBezTo>
                  <a:close/>
                  <a:moveTo>
                    <a:pt x="1034" y="21443"/>
                  </a:moveTo>
                  <a:cubicBezTo>
                    <a:pt x="1668" y="21510"/>
                    <a:pt x="2802" y="22310"/>
                    <a:pt x="3436" y="23178"/>
                  </a:cubicBezTo>
                  <a:cubicBezTo>
                    <a:pt x="2402" y="23144"/>
                    <a:pt x="1401" y="22444"/>
                    <a:pt x="1034" y="21443"/>
                  </a:cubicBezTo>
                  <a:close/>
                  <a:moveTo>
                    <a:pt x="2269" y="26313"/>
                  </a:moveTo>
                  <a:lnTo>
                    <a:pt x="2269" y="26313"/>
                  </a:lnTo>
                  <a:cubicBezTo>
                    <a:pt x="3002" y="26647"/>
                    <a:pt x="3603" y="26914"/>
                    <a:pt x="4203" y="27181"/>
                  </a:cubicBezTo>
                  <a:cubicBezTo>
                    <a:pt x="4126" y="27206"/>
                    <a:pt x="4037" y="27218"/>
                    <a:pt x="3940" y="27218"/>
                  </a:cubicBezTo>
                  <a:cubicBezTo>
                    <a:pt x="3408" y="27218"/>
                    <a:pt x="2635" y="26849"/>
                    <a:pt x="2269" y="26313"/>
                  </a:cubicBezTo>
                  <a:close/>
                  <a:moveTo>
                    <a:pt x="8271" y="0"/>
                  </a:moveTo>
                  <a:cubicBezTo>
                    <a:pt x="8167" y="0"/>
                    <a:pt x="8034" y="32"/>
                    <a:pt x="7873" y="95"/>
                  </a:cubicBezTo>
                  <a:cubicBezTo>
                    <a:pt x="6638" y="495"/>
                    <a:pt x="5871" y="1395"/>
                    <a:pt x="5437" y="2563"/>
                  </a:cubicBezTo>
                  <a:cubicBezTo>
                    <a:pt x="5004" y="3764"/>
                    <a:pt x="4604" y="4998"/>
                    <a:pt x="4170" y="6232"/>
                  </a:cubicBezTo>
                  <a:cubicBezTo>
                    <a:pt x="4137" y="6199"/>
                    <a:pt x="4070" y="6166"/>
                    <a:pt x="4070" y="6132"/>
                  </a:cubicBezTo>
                  <a:cubicBezTo>
                    <a:pt x="3670" y="5332"/>
                    <a:pt x="3303" y="4531"/>
                    <a:pt x="2902" y="3730"/>
                  </a:cubicBezTo>
                  <a:cubicBezTo>
                    <a:pt x="2836" y="3630"/>
                    <a:pt x="2669" y="3530"/>
                    <a:pt x="2569" y="3464"/>
                  </a:cubicBezTo>
                  <a:cubicBezTo>
                    <a:pt x="2469" y="3530"/>
                    <a:pt x="2335" y="3630"/>
                    <a:pt x="2335" y="3730"/>
                  </a:cubicBezTo>
                  <a:cubicBezTo>
                    <a:pt x="2269" y="5232"/>
                    <a:pt x="2202" y="6699"/>
                    <a:pt x="3236" y="7967"/>
                  </a:cubicBezTo>
                  <a:cubicBezTo>
                    <a:pt x="3469" y="8267"/>
                    <a:pt x="3703" y="8634"/>
                    <a:pt x="3703" y="8968"/>
                  </a:cubicBezTo>
                  <a:cubicBezTo>
                    <a:pt x="3670" y="9902"/>
                    <a:pt x="3503" y="10836"/>
                    <a:pt x="3369" y="11770"/>
                  </a:cubicBezTo>
                  <a:cubicBezTo>
                    <a:pt x="3336" y="11770"/>
                    <a:pt x="3303" y="11803"/>
                    <a:pt x="3269" y="11803"/>
                  </a:cubicBezTo>
                  <a:cubicBezTo>
                    <a:pt x="3102" y="11436"/>
                    <a:pt x="2902" y="11069"/>
                    <a:pt x="2702" y="10702"/>
                  </a:cubicBezTo>
                  <a:cubicBezTo>
                    <a:pt x="2402" y="10035"/>
                    <a:pt x="1902" y="9535"/>
                    <a:pt x="1268" y="9234"/>
                  </a:cubicBezTo>
                  <a:cubicBezTo>
                    <a:pt x="1176" y="9179"/>
                    <a:pt x="1044" y="9155"/>
                    <a:pt x="916" y="9155"/>
                  </a:cubicBezTo>
                  <a:cubicBezTo>
                    <a:pt x="811" y="9155"/>
                    <a:pt x="709" y="9171"/>
                    <a:pt x="634" y="9201"/>
                  </a:cubicBezTo>
                  <a:cubicBezTo>
                    <a:pt x="501" y="9268"/>
                    <a:pt x="467" y="9601"/>
                    <a:pt x="501" y="9768"/>
                  </a:cubicBezTo>
                  <a:cubicBezTo>
                    <a:pt x="601" y="10135"/>
                    <a:pt x="701" y="10535"/>
                    <a:pt x="968" y="10802"/>
                  </a:cubicBezTo>
                  <a:cubicBezTo>
                    <a:pt x="1601" y="11569"/>
                    <a:pt x="2335" y="12270"/>
                    <a:pt x="3002" y="13004"/>
                  </a:cubicBezTo>
                  <a:cubicBezTo>
                    <a:pt x="3169" y="13137"/>
                    <a:pt x="3303" y="13404"/>
                    <a:pt x="3303" y="13604"/>
                  </a:cubicBezTo>
                  <a:cubicBezTo>
                    <a:pt x="3336" y="15072"/>
                    <a:pt x="3369" y="16540"/>
                    <a:pt x="3369" y="18007"/>
                  </a:cubicBezTo>
                  <a:cubicBezTo>
                    <a:pt x="3369" y="18041"/>
                    <a:pt x="3336" y="18074"/>
                    <a:pt x="3269" y="18141"/>
                  </a:cubicBezTo>
                  <a:cubicBezTo>
                    <a:pt x="3169" y="17974"/>
                    <a:pt x="3069" y="17874"/>
                    <a:pt x="3036" y="17740"/>
                  </a:cubicBezTo>
                  <a:cubicBezTo>
                    <a:pt x="2669" y="16740"/>
                    <a:pt x="1835" y="16139"/>
                    <a:pt x="1168" y="15439"/>
                  </a:cubicBezTo>
                  <a:cubicBezTo>
                    <a:pt x="1001" y="15272"/>
                    <a:pt x="801" y="15172"/>
                    <a:pt x="601" y="15139"/>
                  </a:cubicBezTo>
                  <a:cubicBezTo>
                    <a:pt x="553" y="15123"/>
                    <a:pt x="504" y="15116"/>
                    <a:pt x="456" y="15116"/>
                  </a:cubicBezTo>
                  <a:cubicBezTo>
                    <a:pt x="304" y="15116"/>
                    <a:pt x="152" y="15180"/>
                    <a:pt x="0" y="15205"/>
                  </a:cubicBezTo>
                  <a:cubicBezTo>
                    <a:pt x="67" y="15372"/>
                    <a:pt x="100" y="15572"/>
                    <a:pt x="200" y="15706"/>
                  </a:cubicBezTo>
                  <a:cubicBezTo>
                    <a:pt x="734" y="16373"/>
                    <a:pt x="1301" y="17007"/>
                    <a:pt x="1868" y="17674"/>
                  </a:cubicBezTo>
                  <a:cubicBezTo>
                    <a:pt x="2068" y="17907"/>
                    <a:pt x="2269" y="18174"/>
                    <a:pt x="2535" y="18308"/>
                  </a:cubicBezTo>
                  <a:cubicBezTo>
                    <a:pt x="3203" y="18641"/>
                    <a:pt x="3436" y="19175"/>
                    <a:pt x="3569" y="19842"/>
                  </a:cubicBezTo>
                  <a:cubicBezTo>
                    <a:pt x="3636" y="20209"/>
                    <a:pt x="3670" y="20576"/>
                    <a:pt x="3703" y="20909"/>
                  </a:cubicBezTo>
                  <a:cubicBezTo>
                    <a:pt x="3770" y="21543"/>
                    <a:pt x="3836" y="22177"/>
                    <a:pt x="3903" y="22811"/>
                  </a:cubicBezTo>
                  <a:cubicBezTo>
                    <a:pt x="3102" y="22210"/>
                    <a:pt x="2335" y="21643"/>
                    <a:pt x="1535" y="21110"/>
                  </a:cubicBezTo>
                  <a:cubicBezTo>
                    <a:pt x="1335" y="20943"/>
                    <a:pt x="968" y="20909"/>
                    <a:pt x="701" y="20909"/>
                  </a:cubicBezTo>
                  <a:cubicBezTo>
                    <a:pt x="367" y="20909"/>
                    <a:pt x="267" y="21110"/>
                    <a:pt x="434" y="21376"/>
                  </a:cubicBezTo>
                  <a:cubicBezTo>
                    <a:pt x="734" y="21843"/>
                    <a:pt x="1034" y="22310"/>
                    <a:pt x="1401" y="22744"/>
                  </a:cubicBezTo>
                  <a:cubicBezTo>
                    <a:pt x="1635" y="23011"/>
                    <a:pt x="1935" y="23178"/>
                    <a:pt x="2235" y="23378"/>
                  </a:cubicBezTo>
                  <a:cubicBezTo>
                    <a:pt x="2451" y="23501"/>
                    <a:pt x="2667" y="23682"/>
                    <a:pt x="2883" y="23682"/>
                  </a:cubicBezTo>
                  <a:cubicBezTo>
                    <a:pt x="2901" y="23682"/>
                    <a:pt x="2918" y="23681"/>
                    <a:pt x="2936" y="23678"/>
                  </a:cubicBezTo>
                  <a:cubicBezTo>
                    <a:pt x="3029" y="23668"/>
                    <a:pt x="3117" y="23663"/>
                    <a:pt x="3201" y="23663"/>
                  </a:cubicBezTo>
                  <a:cubicBezTo>
                    <a:pt x="3959" y="23663"/>
                    <a:pt x="4347" y="24071"/>
                    <a:pt x="4437" y="24912"/>
                  </a:cubicBezTo>
                  <a:cubicBezTo>
                    <a:pt x="4470" y="25046"/>
                    <a:pt x="4537" y="25179"/>
                    <a:pt x="4604" y="25313"/>
                  </a:cubicBezTo>
                  <a:cubicBezTo>
                    <a:pt x="4770" y="25846"/>
                    <a:pt x="4937" y="26347"/>
                    <a:pt x="5137" y="27014"/>
                  </a:cubicBezTo>
                  <a:cubicBezTo>
                    <a:pt x="4270" y="26613"/>
                    <a:pt x="3536" y="26280"/>
                    <a:pt x="2802" y="25980"/>
                  </a:cubicBezTo>
                  <a:cubicBezTo>
                    <a:pt x="2535" y="25880"/>
                    <a:pt x="2235" y="25780"/>
                    <a:pt x="1968" y="25780"/>
                  </a:cubicBezTo>
                  <a:cubicBezTo>
                    <a:pt x="1535" y="25780"/>
                    <a:pt x="1401" y="26113"/>
                    <a:pt x="1635" y="26480"/>
                  </a:cubicBezTo>
                  <a:cubicBezTo>
                    <a:pt x="1968" y="26980"/>
                    <a:pt x="2435" y="27314"/>
                    <a:pt x="3036" y="27547"/>
                  </a:cubicBezTo>
                  <a:cubicBezTo>
                    <a:pt x="3450" y="27727"/>
                    <a:pt x="3863" y="27820"/>
                    <a:pt x="4272" y="27820"/>
                  </a:cubicBezTo>
                  <a:cubicBezTo>
                    <a:pt x="4621" y="27820"/>
                    <a:pt x="4966" y="27752"/>
                    <a:pt x="5304" y="27614"/>
                  </a:cubicBezTo>
                  <a:cubicBezTo>
                    <a:pt x="5538" y="28048"/>
                    <a:pt x="5738" y="28415"/>
                    <a:pt x="5971" y="28782"/>
                  </a:cubicBezTo>
                  <a:cubicBezTo>
                    <a:pt x="6005" y="28748"/>
                    <a:pt x="6038" y="28715"/>
                    <a:pt x="6105" y="28682"/>
                  </a:cubicBezTo>
                  <a:cubicBezTo>
                    <a:pt x="5971" y="28381"/>
                    <a:pt x="5838" y="28081"/>
                    <a:pt x="5771" y="27781"/>
                  </a:cubicBezTo>
                  <a:cubicBezTo>
                    <a:pt x="5738" y="27648"/>
                    <a:pt x="5738" y="27447"/>
                    <a:pt x="5804" y="27314"/>
                  </a:cubicBezTo>
                  <a:cubicBezTo>
                    <a:pt x="6038" y="26947"/>
                    <a:pt x="6305" y="26613"/>
                    <a:pt x="6572" y="26280"/>
                  </a:cubicBezTo>
                  <a:cubicBezTo>
                    <a:pt x="7239" y="25479"/>
                    <a:pt x="7939" y="24679"/>
                    <a:pt x="8573" y="23845"/>
                  </a:cubicBezTo>
                  <a:cubicBezTo>
                    <a:pt x="8706" y="23711"/>
                    <a:pt x="8673" y="23445"/>
                    <a:pt x="8740" y="23244"/>
                  </a:cubicBezTo>
                  <a:cubicBezTo>
                    <a:pt x="8606" y="23244"/>
                    <a:pt x="8462" y="23223"/>
                    <a:pt x="8338" y="23223"/>
                  </a:cubicBezTo>
                  <a:cubicBezTo>
                    <a:pt x="8245" y="23223"/>
                    <a:pt x="8163" y="23235"/>
                    <a:pt x="8106" y="23278"/>
                  </a:cubicBezTo>
                  <a:cubicBezTo>
                    <a:pt x="6905" y="24078"/>
                    <a:pt x="5704" y="24846"/>
                    <a:pt x="5437" y="26413"/>
                  </a:cubicBezTo>
                  <a:cubicBezTo>
                    <a:pt x="5437" y="26413"/>
                    <a:pt x="5371" y="26447"/>
                    <a:pt x="5337" y="26447"/>
                  </a:cubicBezTo>
                  <a:cubicBezTo>
                    <a:pt x="5137" y="25846"/>
                    <a:pt x="4937" y="25212"/>
                    <a:pt x="4704" y="24612"/>
                  </a:cubicBezTo>
                  <a:cubicBezTo>
                    <a:pt x="4470" y="23878"/>
                    <a:pt x="4537" y="23478"/>
                    <a:pt x="5204" y="23078"/>
                  </a:cubicBezTo>
                  <a:cubicBezTo>
                    <a:pt x="6371" y="22444"/>
                    <a:pt x="7172" y="21443"/>
                    <a:pt x="7739" y="20276"/>
                  </a:cubicBezTo>
                  <a:cubicBezTo>
                    <a:pt x="7806" y="20142"/>
                    <a:pt x="7839" y="19975"/>
                    <a:pt x="7873" y="19842"/>
                  </a:cubicBezTo>
                  <a:cubicBezTo>
                    <a:pt x="7734" y="19819"/>
                    <a:pt x="7596" y="19780"/>
                    <a:pt x="7469" y="19780"/>
                  </a:cubicBezTo>
                  <a:cubicBezTo>
                    <a:pt x="7412" y="19780"/>
                    <a:pt x="7357" y="19788"/>
                    <a:pt x="7305" y="19809"/>
                  </a:cubicBezTo>
                  <a:cubicBezTo>
                    <a:pt x="6905" y="20042"/>
                    <a:pt x="6505" y="20342"/>
                    <a:pt x="6138" y="20643"/>
                  </a:cubicBezTo>
                  <a:cubicBezTo>
                    <a:pt x="5404" y="21343"/>
                    <a:pt x="4704" y="22077"/>
                    <a:pt x="4370" y="23078"/>
                  </a:cubicBezTo>
                  <a:cubicBezTo>
                    <a:pt x="4170" y="21743"/>
                    <a:pt x="4003" y="20409"/>
                    <a:pt x="3870" y="19108"/>
                  </a:cubicBezTo>
                  <a:cubicBezTo>
                    <a:pt x="3836" y="19008"/>
                    <a:pt x="3970" y="18841"/>
                    <a:pt x="4070" y="18741"/>
                  </a:cubicBezTo>
                  <a:cubicBezTo>
                    <a:pt x="4470" y="18308"/>
                    <a:pt x="5004" y="17941"/>
                    <a:pt x="5337" y="17440"/>
                  </a:cubicBezTo>
                  <a:cubicBezTo>
                    <a:pt x="6071" y="16373"/>
                    <a:pt x="6738" y="15205"/>
                    <a:pt x="7406" y="14105"/>
                  </a:cubicBezTo>
                  <a:cubicBezTo>
                    <a:pt x="7439" y="14071"/>
                    <a:pt x="7406" y="14004"/>
                    <a:pt x="7406" y="13804"/>
                  </a:cubicBezTo>
                  <a:cubicBezTo>
                    <a:pt x="7105" y="13904"/>
                    <a:pt x="6838" y="13971"/>
                    <a:pt x="6638" y="14105"/>
                  </a:cubicBezTo>
                  <a:cubicBezTo>
                    <a:pt x="5471" y="14905"/>
                    <a:pt x="4537" y="15939"/>
                    <a:pt x="3770" y="17140"/>
                  </a:cubicBezTo>
                  <a:cubicBezTo>
                    <a:pt x="3736" y="17073"/>
                    <a:pt x="3703" y="17040"/>
                    <a:pt x="3703" y="17040"/>
                  </a:cubicBezTo>
                  <a:cubicBezTo>
                    <a:pt x="3703" y="15839"/>
                    <a:pt x="3670" y="14638"/>
                    <a:pt x="3703" y="13437"/>
                  </a:cubicBezTo>
                  <a:cubicBezTo>
                    <a:pt x="3703" y="13304"/>
                    <a:pt x="3803" y="13171"/>
                    <a:pt x="3903" y="13104"/>
                  </a:cubicBezTo>
                  <a:cubicBezTo>
                    <a:pt x="5271" y="12103"/>
                    <a:pt x="6672" y="11102"/>
                    <a:pt x="8039" y="10135"/>
                  </a:cubicBezTo>
                  <a:cubicBezTo>
                    <a:pt x="8139" y="10035"/>
                    <a:pt x="8173" y="9902"/>
                    <a:pt x="8273" y="9801"/>
                  </a:cubicBezTo>
                  <a:cubicBezTo>
                    <a:pt x="8239" y="9735"/>
                    <a:pt x="8173" y="9701"/>
                    <a:pt x="8139" y="9668"/>
                  </a:cubicBezTo>
                  <a:cubicBezTo>
                    <a:pt x="6171" y="9768"/>
                    <a:pt x="4704" y="10735"/>
                    <a:pt x="3736" y="12537"/>
                  </a:cubicBezTo>
                  <a:cubicBezTo>
                    <a:pt x="3803" y="11303"/>
                    <a:pt x="3936" y="10135"/>
                    <a:pt x="4137" y="8934"/>
                  </a:cubicBezTo>
                  <a:cubicBezTo>
                    <a:pt x="4170" y="8734"/>
                    <a:pt x="4437" y="8467"/>
                    <a:pt x="4670" y="8367"/>
                  </a:cubicBezTo>
                  <a:cubicBezTo>
                    <a:pt x="5838" y="7933"/>
                    <a:pt x="6738" y="7133"/>
                    <a:pt x="7672" y="6399"/>
                  </a:cubicBezTo>
                  <a:cubicBezTo>
                    <a:pt x="7806" y="6266"/>
                    <a:pt x="7839" y="6032"/>
                    <a:pt x="7906" y="5832"/>
                  </a:cubicBezTo>
                  <a:cubicBezTo>
                    <a:pt x="7727" y="5772"/>
                    <a:pt x="7549" y="5660"/>
                    <a:pt x="7394" y="5660"/>
                  </a:cubicBezTo>
                  <a:cubicBezTo>
                    <a:pt x="7375" y="5660"/>
                    <a:pt x="7357" y="5662"/>
                    <a:pt x="7339" y="5665"/>
                  </a:cubicBezTo>
                  <a:cubicBezTo>
                    <a:pt x="6505" y="5865"/>
                    <a:pt x="5704" y="6132"/>
                    <a:pt x="5071" y="6799"/>
                  </a:cubicBezTo>
                  <a:cubicBezTo>
                    <a:pt x="4904" y="6999"/>
                    <a:pt x="4737" y="7233"/>
                    <a:pt x="4570" y="7433"/>
                  </a:cubicBezTo>
                  <a:cubicBezTo>
                    <a:pt x="4403" y="7266"/>
                    <a:pt x="4337" y="7166"/>
                    <a:pt x="4370" y="7066"/>
                  </a:cubicBezTo>
                  <a:cubicBezTo>
                    <a:pt x="4670" y="6166"/>
                    <a:pt x="4704" y="5198"/>
                    <a:pt x="5538" y="4431"/>
                  </a:cubicBezTo>
                  <a:cubicBezTo>
                    <a:pt x="6572" y="3464"/>
                    <a:pt x="7406" y="2263"/>
                    <a:pt x="8340" y="1162"/>
                  </a:cubicBezTo>
                  <a:cubicBezTo>
                    <a:pt x="8440" y="1029"/>
                    <a:pt x="8473" y="862"/>
                    <a:pt x="8506" y="695"/>
                  </a:cubicBezTo>
                  <a:cubicBezTo>
                    <a:pt x="8628" y="232"/>
                    <a:pt x="8554" y="0"/>
                    <a:pt x="8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1"/>
            <p:cNvSpPr/>
            <p:nvPr/>
          </p:nvSpPr>
          <p:spPr>
            <a:xfrm>
              <a:off x="2160523" y="1591450"/>
              <a:ext cx="5015092" cy="1000000"/>
            </a:xfrm>
            <a:custGeom>
              <a:avLst/>
              <a:gdLst/>
              <a:ahLst/>
              <a:cxnLst/>
              <a:rect l="l" t="t" r="r" b="b"/>
              <a:pathLst>
                <a:path w="71919" h="20002" extrusionOk="0">
                  <a:moveTo>
                    <a:pt x="9240" y="1"/>
                  </a:moveTo>
                  <a:cubicBezTo>
                    <a:pt x="7639" y="34"/>
                    <a:pt x="6038" y="201"/>
                    <a:pt x="4437" y="267"/>
                  </a:cubicBezTo>
                  <a:cubicBezTo>
                    <a:pt x="3436" y="334"/>
                    <a:pt x="2435" y="234"/>
                    <a:pt x="1601" y="935"/>
                  </a:cubicBezTo>
                  <a:cubicBezTo>
                    <a:pt x="1568" y="968"/>
                    <a:pt x="1501" y="968"/>
                    <a:pt x="1435" y="1001"/>
                  </a:cubicBezTo>
                  <a:cubicBezTo>
                    <a:pt x="501" y="1201"/>
                    <a:pt x="501" y="1201"/>
                    <a:pt x="434" y="2102"/>
                  </a:cubicBezTo>
                  <a:cubicBezTo>
                    <a:pt x="300" y="4704"/>
                    <a:pt x="167" y="7339"/>
                    <a:pt x="34" y="9941"/>
                  </a:cubicBezTo>
                  <a:cubicBezTo>
                    <a:pt x="0" y="10308"/>
                    <a:pt x="0" y="10675"/>
                    <a:pt x="0" y="11042"/>
                  </a:cubicBezTo>
                  <a:cubicBezTo>
                    <a:pt x="67" y="11075"/>
                    <a:pt x="100" y="11075"/>
                    <a:pt x="167" y="11109"/>
                  </a:cubicBezTo>
                  <a:cubicBezTo>
                    <a:pt x="267" y="10942"/>
                    <a:pt x="434" y="10808"/>
                    <a:pt x="434" y="10642"/>
                  </a:cubicBezTo>
                  <a:cubicBezTo>
                    <a:pt x="534" y="9141"/>
                    <a:pt x="634" y="7639"/>
                    <a:pt x="667" y="6138"/>
                  </a:cubicBezTo>
                  <a:cubicBezTo>
                    <a:pt x="701" y="4837"/>
                    <a:pt x="667" y="3536"/>
                    <a:pt x="701" y="2236"/>
                  </a:cubicBezTo>
                  <a:cubicBezTo>
                    <a:pt x="701" y="2069"/>
                    <a:pt x="734" y="1802"/>
                    <a:pt x="834" y="1735"/>
                  </a:cubicBezTo>
                  <a:cubicBezTo>
                    <a:pt x="1601" y="1335"/>
                    <a:pt x="2302" y="701"/>
                    <a:pt x="3269" y="668"/>
                  </a:cubicBezTo>
                  <a:cubicBezTo>
                    <a:pt x="5171" y="568"/>
                    <a:pt x="7105" y="434"/>
                    <a:pt x="9040" y="401"/>
                  </a:cubicBezTo>
                  <a:cubicBezTo>
                    <a:pt x="9310" y="396"/>
                    <a:pt x="9580" y="394"/>
                    <a:pt x="9848" y="394"/>
                  </a:cubicBezTo>
                  <a:cubicBezTo>
                    <a:pt x="11506" y="394"/>
                    <a:pt x="13141" y="472"/>
                    <a:pt x="14777" y="501"/>
                  </a:cubicBezTo>
                  <a:cubicBezTo>
                    <a:pt x="17880" y="534"/>
                    <a:pt x="20948" y="601"/>
                    <a:pt x="24051" y="634"/>
                  </a:cubicBezTo>
                  <a:cubicBezTo>
                    <a:pt x="27887" y="668"/>
                    <a:pt x="31723" y="701"/>
                    <a:pt x="35559" y="701"/>
                  </a:cubicBezTo>
                  <a:cubicBezTo>
                    <a:pt x="39295" y="701"/>
                    <a:pt x="43031" y="658"/>
                    <a:pt x="46784" y="658"/>
                  </a:cubicBezTo>
                  <a:cubicBezTo>
                    <a:pt x="47722" y="658"/>
                    <a:pt x="48662" y="661"/>
                    <a:pt x="49602" y="668"/>
                  </a:cubicBezTo>
                  <a:cubicBezTo>
                    <a:pt x="53572" y="701"/>
                    <a:pt x="57541" y="801"/>
                    <a:pt x="61511" y="868"/>
                  </a:cubicBezTo>
                  <a:cubicBezTo>
                    <a:pt x="62978" y="901"/>
                    <a:pt x="64480" y="1035"/>
                    <a:pt x="65981" y="1068"/>
                  </a:cubicBezTo>
                  <a:cubicBezTo>
                    <a:pt x="66848" y="1101"/>
                    <a:pt x="67682" y="1101"/>
                    <a:pt x="68516" y="1101"/>
                  </a:cubicBezTo>
                  <a:cubicBezTo>
                    <a:pt x="69250" y="1101"/>
                    <a:pt x="69950" y="1101"/>
                    <a:pt x="70684" y="1068"/>
                  </a:cubicBezTo>
                  <a:cubicBezTo>
                    <a:pt x="71018" y="1068"/>
                    <a:pt x="71251" y="1201"/>
                    <a:pt x="71251" y="1602"/>
                  </a:cubicBezTo>
                  <a:cubicBezTo>
                    <a:pt x="71284" y="5138"/>
                    <a:pt x="71318" y="8707"/>
                    <a:pt x="71351" y="12243"/>
                  </a:cubicBezTo>
                  <a:cubicBezTo>
                    <a:pt x="71385" y="14644"/>
                    <a:pt x="71385" y="17046"/>
                    <a:pt x="71385" y="19448"/>
                  </a:cubicBezTo>
                  <a:cubicBezTo>
                    <a:pt x="71385" y="19737"/>
                    <a:pt x="71410" y="20001"/>
                    <a:pt x="71742" y="20001"/>
                  </a:cubicBezTo>
                  <a:cubicBezTo>
                    <a:pt x="71793" y="20001"/>
                    <a:pt x="71852" y="19995"/>
                    <a:pt x="71918" y="19982"/>
                  </a:cubicBezTo>
                  <a:cubicBezTo>
                    <a:pt x="71918" y="19781"/>
                    <a:pt x="71918" y="19615"/>
                    <a:pt x="71918" y="19448"/>
                  </a:cubicBezTo>
                  <a:cubicBezTo>
                    <a:pt x="71918" y="14745"/>
                    <a:pt x="71885" y="10075"/>
                    <a:pt x="71852" y="5371"/>
                  </a:cubicBezTo>
                  <a:cubicBezTo>
                    <a:pt x="71818" y="4037"/>
                    <a:pt x="71785" y="2669"/>
                    <a:pt x="71718" y="1335"/>
                  </a:cubicBezTo>
                  <a:cubicBezTo>
                    <a:pt x="71718" y="1135"/>
                    <a:pt x="71551" y="835"/>
                    <a:pt x="71385" y="801"/>
                  </a:cubicBezTo>
                  <a:cubicBezTo>
                    <a:pt x="71018" y="668"/>
                    <a:pt x="70617" y="668"/>
                    <a:pt x="70217" y="668"/>
                  </a:cubicBezTo>
                  <a:cubicBezTo>
                    <a:pt x="68983" y="668"/>
                    <a:pt x="67749" y="701"/>
                    <a:pt x="66514" y="701"/>
                  </a:cubicBezTo>
                  <a:cubicBezTo>
                    <a:pt x="66147" y="701"/>
                    <a:pt x="65747" y="634"/>
                    <a:pt x="65380" y="601"/>
                  </a:cubicBezTo>
                  <a:cubicBezTo>
                    <a:pt x="63746" y="568"/>
                    <a:pt x="62111" y="501"/>
                    <a:pt x="60477" y="468"/>
                  </a:cubicBezTo>
                  <a:cubicBezTo>
                    <a:pt x="55940" y="368"/>
                    <a:pt x="51370" y="234"/>
                    <a:pt x="46834" y="234"/>
                  </a:cubicBezTo>
                  <a:cubicBezTo>
                    <a:pt x="46009" y="229"/>
                    <a:pt x="45185" y="227"/>
                    <a:pt x="44361" y="227"/>
                  </a:cubicBezTo>
                  <a:cubicBezTo>
                    <a:pt x="39281" y="227"/>
                    <a:pt x="34201" y="306"/>
                    <a:pt x="29121" y="334"/>
                  </a:cubicBezTo>
                  <a:cubicBezTo>
                    <a:pt x="27220" y="334"/>
                    <a:pt x="25318" y="301"/>
                    <a:pt x="23417" y="267"/>
                  </a:cubicBezTo>
                  <a:cubicBezTo>
                    <a:pt x="20415" y="201"/>
                    <a:pt x="17379" y="134"/>
                    <a:pt x="14377" y="101"/>
                  </a:cubicBezTo>
                  <a:cubicBezTo>
                    <a:pt x="12643" y="67"/>
                    <a:pt x="10941" y="1"/>
                    <a:pt x="9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1"/>
            <p:cNvSpPr/>
            <p:nvPr/>
          </p:nvSpPr>
          <p:spPr>
            <a:xfrm>
              <a:off x="2162824" y="3644196"/>
              <a:ext cx="4977855" cy="473903"/>
            </a:xfrm>
            <a:custGeom>
              <a:avLst/>
              <a:gdLst/>
              <a:ahLst/>
              <a:cxnLst/>
              <a:rect l="l" t="t" r="r" b="b"/>
              <a:pathLst>
                <a:path w="71385" h="9479" extrusionOk="0">
                  <a:moveTo>
                    <a:pt x="160" y="0"/>
                  </a:moveTo>
                  <a:cubicBezTo>
                    <a:pt x="132" y="0"/>
                    <a:pt x="101" y="2"/>
                    <a:pt x="67" y="5"/>
                  </a:cubicBezTo>
                  <a:cubicBezTo>
                    <a:pt x="67" y="72"/>
                    <a:pt x="34" y="172"/>
                    <a:pt x="34" y="239"/>
                  </a:cubicBezTo>
                  <a:cubicBezTo>
                    <a:pt x="34" y="1640"/>
                    <a:pt x="1" y="3041"/>
                    <a:pt x="34" y="4442"/>
                  </a:cubicBezTo>
                  <a:cubicBezTo>
                    <a:pt x="34" y="5810"/>
                    <a:pt x="101" y="7177"/>
                    <a:pt x="167" y="8545"/>
                  </a:cubicBezTo>
                  <a:cubicBezTo>
                    <a:pt x="192" y="8985"/>
                    <a:pt x="342" y="9192"/>
                    <a:pt x="644" y="9192"/>
                  </a:cubicBezTo>
                  <a:cubicBezTo>
                    <a:pt x="754" y="9192"/>
                    <a:pt x="884" y="9165"/>
                    <a:pt x="1035" y="9112"/>
                  </a:cubicBezTo>
                  <a:cubicBezTo>
                    <a:pt x="1085" y="9095"/>
                    <a:pt x="1135" y="9087"/>
                    <a:pt x="1189" y="9087"/>
                  </a:cubicBezTo>
                  <a:cubicBezTo>
                    <a:pt x="1243" y="9087"/>
                    <a:pt x="1301" y="9095"/>
                    <a:pt x="1368" y="9112"/>
                  </a:cubicBezTo>
                  <a:cubicBezTo>
                    <a:pt x="1635" y="9145"/>
                    <a:pt x="1902" y="9245"/>
                    <a:pt x="2169" y="9279"/>
                  </a:cubicBezTo>
                  <a:cubicBezTo>
                    <a:pt x="4103" y="9345"/>
                    <a:pt x="6005" y="9479"/>
                    <a:pt x="7940" y="9479"/>
                  </a:cubicBezTo>
                  <a:cubicBezTo>
                    <a:pt x="10208" y="9445"/>
                    <a:pt x="12509" y="9312"/>
                    <a:pt x="14811" y="9279"/>
                  </a:cubicBezTo>
                  <a:cubicBezTo>
                    <a:pt x="15269" y="9272"/>
                    <a:pt x="15727" y="9269"/>
                    <a:pt x="16186" y="9269"/>
                  </a:cubicBezTo>
                  <a:cubicBezTo>
                    <a:pt x="17438" y="9269"/>
                    <a:pt x="18689" y="9288"/>
                    <a:pt x="19941" y="9288"/>
                  </a:cubicBezTo>
                  <a:cubicBezTo>
                    <a:pt x="20399" y="9288"/>
                    <a:pt x="20858" y="9286"/>
                    <a:pt x="21316" y="9279"/>
                  </a:cubicBezTo>
                  <a:cubicBezTo>
                    <a:pt x="24518" y="9212"/>
                    <a:pt x="27720" y="9045"/>
                    <a:pt x="30923" y="9012"/>
                  </a:cubicBezTo>
                  <a:cubicBezTo>
                    <a:pt x="32224" y="8978"/>
                    <a:pt x="33533" y="8970"/>
                    <a:pt x="34842" y="8970"/>
                  </a:cubicBezTo>
                  <a:cubicBezTo>
                    <a:pt x="36151" y="8970"/>
                    <a:pt x="37461" y="8978"/>
                    <a:pt x="38762" y="8978"/>
                  </a:cubicBezTo>
                  <a:cubicBezTo>
                    <a:pt x="40996" y="8945"/>
                    <a:pt x="43231" y="8912"/>
                    <a:pt x="45466" y="8845"/>
                  </a:cubicBezTo>
                  <a:cubicBezTo>
                    <a:pt x="47568" y="8778"/>
                    <a:pt x="49669" y="8645"/>
                    <a:pt x="51737" y="8578"/>
                  </a:cubicBezTo>
                  <a:cubicBezTo>
                    <a:pt x="52621" y="8561"/>
                    <a:pt x="53505" y="8553"/>
                    <a:pt x="54389" y="8553"/>
                  </a:cubicBezTo>
                  <a:cubicBezTo>
                    <a:pt x="55273" y="8553"/>
                    <a:pt x="56157" y="8561"/>
                    <a:pt x="57041" y="8578"/>
                  </a:cubicBezTo>
                  <a:cubicBezTo>
                    <a:pt x="58642" y="8578"/>
                    <a:pt x="60244" y="8645"/>
                    <a:pt x="61845" y="8645"/>
                  </a:cubicBezTo>
                  <a:cubicBezTo>
                    <a:pt x="64413" y="8678"/>
                    <a:pt x="67015" y="8745"/>
                    <a:pt x="69584" y="8745"/>
                  </a:cubicBezTo>
                  <a:cubicBezTo>
                    <a:pt x="70217" y="8745"/>
                    <a:pt x="70818" y="8478"/>
                    <a:pt x="71285" y="8044"/>
                  </a:cubicBezTo>
                  <a:cubicBezTo>
                    <a:pt x="71385" y="7944"/>
                    <a:pt x="71385" y="7744"/>
                    <a:pt x="71385" y="7577"/>
                  </a:cubicBezTo>
                  <a:lnTo>
                    <a:pt x="71385" y="7577"/>
                  </a:lnTo>
                  <a:cubicBezTo>
                    <a:pt x="71285" y="7611"/>
                    <a:pt x="71151" y="7644"/>
                    <a:pt x="71018" y="7678"/>
                  </a:cubicBezTo>
                  <a:cubicBezTo>
                    <a:pt x="70651" y="7878"/>
                    <a:pt x="70251" y="8245"/>
                    <a:pt x="69850" y="8245"/>
                  </a:cubicBezTo>
                  <a:cubicBezTo>
                    <a:pt x="68399" y="8320"/>
                    <a:pt x="66948" y="8357"/>
                    <a:pt x="65497" y="8357"/>
                  </a:cubicBezTo>
                  <a:cubicBezTo>
                    <a:pt x="65014" y="8357"/>
                    <a:pt x="64530" y="8353"/>
                    <a:pt x="64046" y="8345"/>
                  </a:cubicBezTo>
                  <a:cubicBezTo>
                    <a:pt x="62445" y="8345"/>
                    <a:pt x="60844" y="8211"/>
                    <a:pt x="59243" y="8178"/>
                  </a:cubicBezTo>
                  <a:cubicBezTo>
                    <a:pt x="57842" y="8178"/>
                    <a:pt x="56456" y="8163"/>
                    <a:pt x="55074" y="8163"/>
                  </a:cubicBezTo>
                  <a:cubicBezTo>
                    <a:pt x="54384" y="8163"/>
                    <a:pt x="53694" y="8167"/>
                    <a:pt x="53005" y="8178"/>
                  </a:cubicBezTo>
                  <a:cubicBezTo>
                    <a:pt x="50637" y="8211"/>
                    <a:pt x="48268" y="8311"/>
                    <a:pt x="45900" y="8378"/>
                  </a:cubicBezTo>
                  <a:cubicBezTo>
                    <a:pt x="43365" y="8445"/>
                    <a:pt x="40796" y="8545"/>
                    <a:pt x="38261" y="8578"/>
                  </a:cubicBezTo>
                  <a:cubicBezTo>
                    <a:pt x="36793" y="8595"/>
                    <a:pt x="35326" y="8595"/>
                    <a:pt x="33858" y="8595"/>
                  </a:cubicBezTo>
                  <a:cubicBezTo>
                    <a:pt x="32390" y="8595"/>
                    <a:pt x="30923" y="8595"/>
                    <a:pt x="29455" y="8612"/>
                  </a:cubicBezTo>
                  <a:cubicBezTo>
                    <a:pt x="25619" y="8678"/>
                    <a:pt x="21783" y="8812"/>
                    <a:pt x="17913" y="8878"/>
                  </a:cubicBezTo>
                  <a:cubicBezTo>
                    <a:pt x="14978" y="8945"/>
                    <a:pt x="12042" y="9012"/>
                    <a:pt x="9107" y="9012"/>
                  </a:cubicBezTo>
                  <a:cubicBezTo>
                    <a:pt x="8666" y="9018"/>
                    <a:pt x="8224" y="9021"/>
                    <a:pt x="7782" y="9021"/>
                  </a:cubicBezTo>
                  <a:cubicBezTo>
                    <a:pt x="5812" y="9021"/>
                    <a:pt x="3823" y="8966"/>
                    <a:pt x="1835" y="8912"/>
                  </a:cubicBezTo>
                  <a:cubicBezTo>
                    <a:pt x="1435" y="8912"/>
                    <a:pt x="935" y="8912"/>
                    <a:pt x="734" y="8712"/>
                  </a:cubicBezTo>
                  <a:cubicBezTo>
                    <a:pt x="501" y="8445"/>
                    <a:pt x="568" y="7944"/>
                    <a:pt x="568" y="7544"/>
                  </a:cubicBezTo>
                  <a:cubicBezTo>
                    <a:pt x="534" y="5176"/>
                    <a:pt x="501" y="2774"/>
                    <a:pt x="501" y="406"/>
                  </a:cubicBezTo>
                  <a:cubicBezTo>
                    <a:pt x="501" y="135"/>
                    <a:pt x="420" y="0"/>
                    <a:pt x="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1"/>
            <p:cNvSpPr/>
            <p:nvPr/>
          </p:nvSpPr>
          <p:spPr>
            <a:xfrm>
              <a:off x="7082570" y="3082188"/>
              <a:ext cx="76845" cy="935856"/>
            </a:xfrm>
            <a:custGeom>
              <a:avLst/>
              <a:gdLst/>
              <a:ahLst/>
              <a:cxnLst/>
              <a:rect l="l" t="t" r="r" b="b"/>
              <a:pathLst>
                <a:path w="1102" h="18719" extrusionOk="0">
                  <a:moveTo>
                    <a:pt x="629" y="0"/>
                  </a:moveTo>
                  <a:cubicBezTo>
                    <a:pt x="590" y="0"/>
                    <a:pt x="547" y="2"/>
                    <a:pt x="501" y="5"/>
                  </a:cubicBezTo>
                  <a:cubicBezTo>
                    <a:pt x="701" y="6243"/>
                    <a:pt x="1" y="12481"/>
                    <a:pt x="268" y="18718"/>
                  </a:cubicBezTo>
                  <a:cubicBezTo>
                    <a:pt x="435" y="18518"/>
                    <a:pt x="535" y="18285"/>
                    <a:pt x="535" y="18051"/>
                  </a:cubicBezTo>
                  <a:cubicBezTo>
                    <a:pt x="701" y="14682"/>
                    <a:pt x="835" y="11313"/>
                    <a:pt x="935" y="7977"/>
                  </a:cubicBezTo>
                  <a:cubicBezTo>
                    <a:pt x="1035" y="5476"/>
                    <a:pt x="1035" y="2974"/>
                    <a:pt x="1102" y="472"/>
                  </a:cubicBezTo>
                  <a:cubicBezTo>
                    <a:pt x="1102" y="141"/>
                    <a:pt x="993" y="0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1"/>
            <p:cNvSpPr/>
            <p:nvPr/>
          </p:nvSpPr>
          <p:spPr>
            <a:xfrm>
              <a:off x="7111457" y="2832252"/>
              <a:ext cx="65043" cy="68493"/>
            </a:xfrm>
            <a:custGeom>
              <a:avLst/>
              <a:gdLst/>
              <a:ahLst/>
              <a:cxnLst/>
              <a:rect l="l" t="t" r="r" b="b"/>
              <a:pathLst>
                <a:path w="1301" h="1370" extrusionOk="0">
                  <a:moveTo>
                    <a:pt x="701" y="0"/>
                  </a:moveTo>
                  <a:cubicBezTo>
                    <a:pt x="301" y="0"/>
                    <a:pt x="1" y="367"/>
                    <a:pt x="1" y="801"/>
                  </a:cubicBezTo>
                  <a:cubicBezTo>
                    <a:pt x="34" y="1168"/>
                    <a:pt x="234" y="1368"/>
                    <a:pt x="568" y="1368"/>
                  </a:cubicBezTo>
                  <a:cubicBezTo>
                    <a:pt x="581" y="1369"/>
                    <a:pt x="594" y="1370"/>
                    <a:pt x="607" y="1370"/>
                  </a:cubicBezTo>
                  <a:cubicBezTo>
                    <a:pt x="932" y="1370"/>
                    <a:pt x="1300" y="985"/>
                    <a:pt x="1268" y="601"/>
                  </a:cubicBezTo>
                  <a:cubicBezTo>
                    <a:pt x="1235" y="301"/>
                    <a:pt x="1101" y="0"/>
                    <a:pt x="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1"/>
            <p:cNvSpPr/>
            <p:nvPr/>
          </p:nvSpPr>
          <p:spPr>
            <a:xfrm>
              <a:off x="7131455" y="2696513"/>
              <a:ext cx="65093" cy="54195"/>
            </a:xfrm>
            <a:custGeom>
              <a:avLst/>
              <a:gdLst/>
              <a:ahLst/>
              <a:cxnLst/>
              <a:rect l="l" t="t" r="r" b="b"/>
              <a:pathLst>
                <a:path w="1302" h="1084" extrusionOk="0">
                  <a:moveTo>
                    <a:pt x="444" y="1"/>
                  </a:moveTo>
                  <a:cubicBezTo>
                    <a:pt x="178" y="1"/>
                    <a:pt x="1" y="190"/>
                    <a:pt x="1" y="480"/>
                  </a:cubicBezTo>
                  <a:cubicBezTo>
                    <a:pt x="1" y="797"/>
                    <a:pt x="151" y="1083"/>
                    <a:pt x="480" y="1083"/>
                  </a:cubicBezTo>
                  <a:cubicBezTo>
                    <a:pt x="498" y="1083"/>
                    <a:pt x="516" y="1083"/>
                    <a:pt x="535" y="1081"/>
                  </a:cubicBezTo>
                  <a:cubicBezTo>
                    <a:pt x="735" y="1048"/>
                    <a:pt x="935" y="814"/>
                    <a:pt x="1302" y="547"/>
                  </a:cubicBezTo>
                  <a:cubicBezTo>
                    <a:pt x="968" y="314"/>
                    <a:pt x="768" y="47"/>
                    <a:pt x="568" y="13"/>
                  </a:cubicBezTo>
                  <a:cubicBezTo>
                    <a:pt x="525" y="5"/>
                    <a:pt x="483" y="1"/>
                    <a:pt x="4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1"/>
            <p:cNvSpPr/>
            <p:nvPr/>
          </p:nvSpPr>
          <p:spPr>
            <a:xfrm>
              <a:off x="7139804" y="2945343"/>
              <a:ext cx="54495" cy="46095"/>
            </a:xfrm>
            <a:custGeom>
              <a:avLst/>
              <a:gdLst/>
              <a:ahLst/>
              <a:cxnLst/>
              <a:rect l="l" t="t" r="r" b="b"/>
              <a:pathLst>
                <a:path w="1090" h="922" extrusionOk="0">
                  <a:moveTo>
                    <a:pt x="619" y="1"/>
                  </a:moveTo>
                  <a:cubicBezTo>
                    <a:pt x="590" y="1"/>
                    <a:pt x="562" y="3"/>
                    <a:pt x="534" y="7"/>
                  </a:cubicBezTo>
                  <a:cubicBezTo>
                    <a:pt x="334" y="40"/>
                    <a:pt x="134" y="274"/>
                    <a:pt x="34" y="507"/>
                  </a:cubicBezTo>
                  <a:cubicBezTo>
                    <a:pt x="1" y="574"/>
                    <a:pt x="268" y="874"/>
                    <a:pt x="434" y="907"/>
                  </a:cubicBezTo>
                  <a:cubicBezTo>
                    <a:pt x="478" y="917"/>
                    <a:pt x="520" y="922"/>
                    <a:pt x="561" y="922"/>
                  </a:cubicBezTo>
                  <a:cubicBezTo>
                    <a:pt x="798" y="922"/>
                    <a:pt x="973" y="759"/>
                    <a:pt x="1001" y="474"/>
                  </a:cubicBezTo>
                  <a:cubicBezTo>
                    <a:pt x="1090" y="120"/>
                    <a:pt x="840" y="1"/>
                    <a:pt x="6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C111B47-DC6E-42FE-8777-BA27ECF8E9E2}"/>
                  </a:ext>
                </a:extLst>
              </p:cNvPr>
              <p:cNvSpPr txBox="1"/>
              <p:nvPr/>
            </p:nvSpPr>
            <p:spPr>
              <a:xfrm>
                <a:off x="1206500" y="406855"/>
                <a:ext cx="7061200" cy="1493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000" b="1" dirty="0">
                    <a:solidFill>
                      <a:srgbClr val="0070C0"/>
                    </a:solidFill>
                    <a:latin typeface="+mn-lt"/>
                  </a:rPr>
                  <a:t>7. 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Một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xí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nghiệp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trong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tháng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Giêng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đạt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000000"/>
                            </a:solidFill>
                            <a:latin typeface="+mn-lt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+mn-lt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+mn-lt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kế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hoạch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của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Quý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I,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tháng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Hai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đạt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000000"/>
                            </a:solidFill>
                            <a:latin typeface="+mn-lt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+mn-lt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+mn-lt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70C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kế</a:t>
                </a:r>
                <a:r>
                  <a:rPr lang="en-US" sz="2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hoạch</a:t>
                </a:r>
                <a:r>
                  <a:rPr lang="en-US" sz="2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của</a:t>
                </a:r>
                <a:r>
                  <a:rPr lang="en-US" sz="2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Quý</a:t>
                </a:r>
                <a:r>
                  <a:rPr lang="en-US" sz="2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I. </a:t>
                </a:r>
                <a:r>
                  <a:rPr lang="en-US" sz="2000" dirty="0" err="1">
                    <a:latin typeface="+mn-lt"/>
                  </a:rPr>
                  <a:t>Tháng</a:t>
                </a:r>
                <a:r>
                  <a:rPr lang="en-US" sz="2000" dirty="0">
                    <a:latin typeface="+mn-lt"/>
                  </a:rPr>
                  <a:t> Ba </a:t>
                </a:r>
                <a:r>
                  <a:rPr lang="en-US" sz="2000" dirty="0" err="1">
                    <a:latin typeface="+mn-lt"/>
                  </a:rPr>
                  <a:t>xí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nghiệp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phải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đạt</a:t>
                </a:r>
                <a:r>
                  <a:rPr lang="en-US" sz="2000" dirty="0">
                    <a:latin typeface="+mn-lt"/>
                  </a:rPr>
                  <a:t> bao </a:t>
                </a:r>
                <a:r>
                  <a:rPr lang="en-US" sz="2000" dirty="0" err="1">
                    <a:latin typeface="+mn-lt"/>
                  </a:rPr>
                  <a:t>nhiêu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phần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kế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hoạch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của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Quý</a:t>
                </a:r>
                <a:r>
                  <a:rPr lang="en-US" sz="2000" dirty="0">
                    <a:latin typeface="+mn-lt"/>
                  </a:rPr>
                  <a:t> I.</a:t>
                </a:r>
                <a:endParaRPr lang="vi-VN" sz="2000" dirty="0">
                  <a:latin typeface="+mn-lt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C111B47-DC6E-42FE-8777-BA27ECF8E9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500" y="406855"/>
                <a:ext cx="7061200" cy="1493807"/>
              </a:xfrm>
              <a:prstGeom prst="rect">
                <a:avLst/>
              </a:prstGeom>
              <a:blipFill>
                <a:blip r:embed="rId2"/>
                <a:stretch>
                  <a:fillRect l="-950" r="-864" b="-653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533A60C3-D8B6-4AFA-9B57-16CFB88B982C}"/>
              </a:ext>
            </a:extLst>
          </p:cNvPr>
          <p:cNvSpPr txBox="1"/>
          <p:nvPr/>
        </p:nvSpPr>
        <p:spPr>
          <a:xfrm>
            <a:off x="4295775" y="1987490"/>
            <a:ext cx="882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/>
              <a:t>Giải</a:t>
            </a:r>
            <a:r>
              <a:rPr lang="en-US" sz="2000" b="1" u="sng" dirty="0"/>
              <a:t>:</a:t>
            </a:r>
            <a:endParaRPr lang="vi-VN" sz="2000" b="1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193B01B-0831-4E50-B413-BEDF8DA92A05}"/>
                  </a:ext>
                </a:extLst>
              </p:cNvPr>
              <p:cNvSpPr txBox="1"/>
              <p:nvPr/>
            </p:nvSpPr>
            <p:spPr>
              <a:xfrm>
                <a:off x="1282700" y="2438401"/>
                <a:ext cx="6985000" cy="1783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Một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quý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gồm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3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tháng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.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Coi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phần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kế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hoạch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quý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I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1</a:t>
                </a:r>
                <a:endParaRPr lang="en-US" sz="20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phần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kế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hoạch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tháng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thứ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ba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phải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đạt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được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:</a:t>
                </a:r>
                <a:endParaRPr lang="en-US" sz="20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ctr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1 -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000" i="1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vi-VN" sz="2000" i="1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rPr>
                      <m:t>− 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000" i="1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vi-VN" sz="2000" i="1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  <m:t>7</m:t>
                        </m:r>
                      </m:den>
                    </m:f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000" i="1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  <m:t>19</m:t>
                        </m:r>
                      </m:num>
                      <m:den>
                        <m:r>
                          <a:rPr lang="vi-VN" sz="2000" i="1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  <m:t>56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(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kế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hoạch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)</a:t>
                </a:r>
                <a:endParaRPr lang="en-US" sz="20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193B01B-0831-4E50-B413-BEDF8DA92A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700" y="2438401"/>
                <a:ext cx="6985000" cy="1783309"/>
              </a:xfrm>
              <a:prstGeom prst="rect">
                <a:avLst/>
              </a:prstGeom>
              <a:blipFill>
                <a:blip r:embed="rId3"/>
                <a:stretch>
                  <a:fillRect l="-873" b="-17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581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build="allAtOnc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9F9BCA-644E-47A7-BCF6-C1713FB5CEA1}"/>
              </a:ext>
            </a:extLst>
          </p:cNvPr>
          <p:cNvSpPr txBox="1"/>
          <p:nvPr/>
        </p:nvSpPr>
        <p:spPr>
          <a:xfrm>
            <a:off x="2311400" y="19558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VẬN DỤNG</a:t>
            </a:r>
            <a:endParaRPr lang="vi-VN" sz="4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85700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E2CF40C-974B-4465-9960-E028764EE187}"/>
              </a:ext>
            </a:extLst>
          </p:cNvPr>
          <p:cNvSpPr/>
          <p:nvPr/>
        </p:nvSpPr>
        <p:spPr>
          <a:xfrm>
            <a:off x="3086100" y="609600"/>
            <a:ext cx="3594100" cy="660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HOẠT ĐỘNG CẶP ĐÔI</a:t>
            </a:r>
            <a:endParaRPr lang="vi-VN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0C55A4-5828-4A83-8967-228BB8B65A42}"/>
              </a:ext>
            </a:extLst>
          </p:cNvPr>
          <p:cNvSpPr txBox="1"/>
          <p:nvPr/>
        </p:nvSpPr>
        <p:spPr>
          <a:xfrm>
            <a:off x="2003425" y="1940552"/>
            <a:ext cx="5759450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b="1" u="sng" dirty="0" err="1"/>
              <a:t>Yêu</a:t>
            </a:r>
            <a:r>
              <a:rPr lang="en-US" sz="2000" b="1" u="sng" dirty="0"/>
              <a:t> </a:t>
            </a:r>
            <a:r>
              <a:rPr lang="en-US" sz="2000" b="1" u="sng" dirty="0" err="1"/>
              <a:t>cầu</a:t>
            </a:r>
            <a:r>
              <a:rPr lang="en-US" sz="2000" b="1" u="sng" dirty="0"/>
              <a:t>: </a:t>
            </a:r>
            <a:r>
              <a:rPr lang="en-US" sz="2000" dirty="0"/>
              <a:t>Hai </a:t>
            </a: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bàn</a:t>
            </a:r>
            <a:r>
              <a:rPr lang="en-US" sz="2000" dirty="0"/>
              <a:t> </a:t>
            </a:r>
            <a:r>
              <a:rPr lang="en-US" sz="2000" dirty="0" err="1"/>
              <a:t>thảo</a:t>
            </a:r>
            <a:r>
              <a:rPr lang="en-US" sz="2000" dirty="0"/>
              <a:t> </a:t>
            </a:r>
            <a:r>
              <a:rPr lang="en-US" sz="2000" dirty="0" err="1"/>
              <a:t>luận</a:t>
            </a:r>
            <a:r>
              <a:rPr lang="en-US" sz="2000" dirty="0"/>
              <a:t> </a:t>
            </a:r>
            <a:r>
              <a:rPr lang="en-US" sz="2000" dirty="0" err="1"/>
              <a:t>hoàn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phiếu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.</a:t>
            </a:r>
            <a:endParaRPr lang="vi-VN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630BD0-1E52-4F40-86B8-2C67A3FC9AFE}"/>
              </a:ext>
            </a:extLst>
          </p:cNvPr>
          <p:cNvSpPr txBox="1"/>
          <p:nvPr/>
        </p:nvSpPr>
        <p:spPr>
          <a:xfrm>
            <a:off x="2003425" y="3011214"/>
            <a:ext cx="7156450" cy="45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b="1" u="sng" dirty="0" err="1"/>
              <a:t>Thời</a:t>
            </a:r>
            <a:r>
              <a:rPr lang="en-US" sz="2000" b="1" u="sng" dirty="0"/>
              <a:t> </a:t>
            </a:r>
            <a:r>
              <a:rPr lang="en-US" sz="2000" b="1" u="sng" dirty="0" err="1"/>
              <a:t>gian</a:t>
            </a:r>
            <a:r>
              <a:rPr lang="en-US" sz="2000" b="1" u="sng" dirty="0"/>
              <a:t>:</a:t>
            </a:r>
            <a:r>
              <a:rPr lang="en-US" sz="2000" b="1" dirty="0"/>
              <a:t> </a:t>
            </a:r>
            <a:r>
              <a:rPr lang="en-US" sz="2000" dirty="0"/>
              <a:t>8 </a:t>
            </a:r>
            <a:r>
              <a:rPr lang="en-US" sz="2000" dirty="0" err="1"/>
              <a:t>phút</a:t>
            </a:r>
            <a:endParaRPr lang="vi-VN" sz="2000" dirty="0"/>
          </a:p>
        </p:txBody>
      </p:sp>
    </p:spTree>
    <p:extLst>
      <p:ext uri="{BB962C8B-B14F-4D97-AF65-F5344CB8AC3E}">
        <p14:creationId xmlns:p14="http://schemas.microsoft.com/office/powerpoint/2010/main" val="20680166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2895BF-0311-42B4-816A-522761A12BD2}"/>
              </a:ext>
            </a:extLst>
          </p:cNvPr>
          <p:cNvSpPr txBox="1"/>
          <p:nvPr/>
        </p:nvSpPr>
        <p:spPr>
          <a:xfrm>
            <a:off x="3124200" y="558800"/>
            <a:ext cx="3314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PHIẾU BÀI TẬP</a:t>
            </a:r>
            <a:endParaRPr lang="vi-VN" sz="32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8BA374-8A2C-4EC8-ACCC-A355DD71C43C}"/>
                  </a:ext>
                </a:extLst>
              </p:cNvPr>
              <p:cNvSpPr txBox="1"/>
              <p:nvPr/>
            </p:nvSpPr>
            <p:spPr>
              <a:xfrm>
                <a:off x="1187450" y="1492124"/>
                <a:ext cx="7188200" cy="28546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800" b="1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Bài</a:t>
                </a:r>
                <a:r>
                  <a:rPr lang="en-GB" sz="1800" b="1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1: 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Hai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người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cùng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làm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chung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một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công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việc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.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Nếu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làm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riêng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,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người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thứ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nhất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mất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3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giờ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,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người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thứ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hai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mất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4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giờ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.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Hỏi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nếu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làm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chung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thì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mỗi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giờ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cả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hai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người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làm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dược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mấy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phần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công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việc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?</a:t>
                </a:r>
                <a:endParaRPr lang="en-US" sz="18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Bài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2: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Vòi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nước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A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chảy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đầy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bể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mất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6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giờ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,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vòi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nước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B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chảy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đầy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bể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mát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8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giờ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.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Hỏi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trong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1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giờ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vòi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A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chảy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nhiều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hơn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vòi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B bao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nhiêu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phần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bể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?</a:t>
                </a:r>
                <a:endParaRPr lang="en-US" sz="18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Bài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3: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Tính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:</a:t>
                </a:r>
                <a:r>
                  <a:rPr lang="en-US" sz="1800" dirty="0">
                    <a:latin typeface="+mn-lt"/>
                    <a:ea typeface="Times New Roman" panose="02020603050405020304" pitchFamily="18" charset="0"/>
                  </a:rPr>
                  <a:t>  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rPr>
                          <m:t>𝟐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1800" b="1" i="1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rPr>
                          <m:t>𝟑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US" sz="1800" b="1" i="1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rPr>
                          <m:t>𝟒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1800" b="1" i="1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rPr>
                          <m:t>𝟓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1800" b="1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8BA374-8A2C-4EC8-ACCC-A355DD71C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450" y="1492124"/>
                <a:ext cx="7188200" cy="2854628"/>
              </a:xfrm>
              <a:prstGeom prst="rect">
                <a:avLst/>
              </a:prstGeom>
              <a:blipFill>
                <a:blip r:embed="rId2"/>
                <a:stretch>
                  <a:fillRect l="-763" t="-214" r="-679" b="-42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830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allAtOnce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55278-C37D-42AC-B340-897A83AD5BDF}"/>
              </a:ext>
            </a:extLst>
          </p:cNvPr>
          <p:cNvSpPr txBox="1">
            <a:spLocks/>
          </p:cNvSpPr>
          <p:nvPr/>
        </p:nvSpPr>
        <p:spPr>
          <a:xfrm>
            <a:off x="2618075" y="186025"/>
            <a:ext cx="4290725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b="1" dirty="0"/>
              <a:t>TÌM TÒI MỞ RỘNG</a:t>
            </a:r>
            <a:endParaRPr lang="vi-VN" sz="3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54491E-DF07-41D0-94C9-C71E56D8709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01399" y="624775"/>
            <a:ext cx="2124075" cy="800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19ED84-DB36-4B0C-A862-82BDA4F8FF9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23247" y="-85225"/>
            <a:ext cx="1631630" cy="11575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695928-F686-4A4D-93F2-F23A1180655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53916" y="38987"/>
            <a:ext cx="2247900" cy="19716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28B8AAB-CE24-4AAD-9F4A-00BDD73A0985}"/>
              </a:ext>
            </a:extLst>
          </p:cNvPr>
          <p:cNvSpPr txBox="1"/>
          <p:nvPr/>
        </p:nvSpPr>
        <p:spPr>
          <a:xfrm>
            <a:off x="1037337" y="1335389"/>
            <a:ext cx="7057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err="1">
                <a:solidFill>
                  <a:schemeClr val="tx1"/>
                </a:solidFill>
              </a:rPr>
              <a:t>Biểu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</a:rPr>
              <a:t>diễn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</a:rPr>
              <a:t>phân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</a:rPr>
              <a:t>số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</a:rPr>
              <a:t>trên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</a:rPr>
              <a:t>trục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</a:rPr>
              <a:t>số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</a:rPr>
              <a:t>như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</a:rPr>
              <a:t>thế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</a:rPr>
              <a:t>nào</a:t>
            </a:r>
            <a:r>
              <a:rPr lang="en-US" sz="2400" b="1" i="1" u="sng" dirty="0">
                <a:solidFill>
                  <a:schemeClr val="tx1"/>
                </a:solidFill>
              </a:rPr>
              <a:t>?</a:t>
            </a:r>
            <a:endParaRPr lang="vi-VN" sz="2400" b="1" i="1" u="sng" dirty="0">
              <a:solidFill>
                <a:schemeClr val="tx1"/>
              </a:solidFill>
            </a:endParaRPr>
          </a:p>
        </p:txBody>
      </p:sp>
      <p:sp>
        <p:nvSpPr>
          <p:cNvPr id="12" name="Line 177">
            <a:extLst>
              <a:ext uri="{FF2B5EF4-FFF2-40B4-BE49-F238E27FC236}">
                <a16:creationId xmlns:a16="http://schemas.microsoft.com/office/drawing/2014/main" id="{E4E630D4-5CD7-4738-B5D8-6BFB8F88CDD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8925" y="2673962"/>
            <a:ext cx="0" cy="304800"/>
          </a:xfrm>
          <a:prstGeom prst="line">
            <a:avLst/>
          </a:prstGeom>
          <a:noFill/>
          <a:ln w="5715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3" name="Line 178">
            <a:extLst>
              <a:ext uri="{FF2B5EF4-FFF2-40B4-BE49-F238E27FC236}">
                <a16:creationId xmlns:a16="http://schemas.microsoft.com/office/drawing/2014/main" id="{2C16DD1E-5784-4CF6-AA91-0052E975E845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125" y="2673962"/>
            <a:ext cx="0" cy="304800"/>
          </a:xfrm>
          <a:prstGeom prst="line">
            <a:avLst/>
          </a:prstGeom>
          <a:noFill/>
          <a:ln w="5715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4" name="Line 68">
            <a:extLst>
              <a:ext uri="{FF2B5EF4-FFF2-40B4-BE49-F238E27FC236}">
                <a16:creationId xmlns:a16="http://schemas.microsoft.com/office/drawing/2014/main" id="{1012D796-2108-4494-8F0E-E7BC77AB26A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9125" y="2826362"/>
            <a:ext cx="8129588" cy="0"/>
          </a:xfrm>
          <a:prstGeom prst="line">
            <a:avLst/>
          </a:prstGeom>
          <a:noFill/>
          <a:ln w="57150">
            <a:solidFill>
              <a:srgbClr val="26324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5" name="Line 69">
            <a:extLst>
              <a:ext uri="{FF2B5EF4-FFF2-40B4-BE49-F238E27FC236}">
                <a16:creationId xmlns:a16="http://schemas.microsoft.com/office/drawing/2014/main" id="{20FEF711-EF34-4F29-86D1-19E809B7C5C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7725" y="2686662"/>
            <a:ext cx="0" cy="304800"/>
          </a:xfrm>
          <a:prstGeom prst="line">
            <a:avLst/>
          </a:prstGeom>
          <a:noFill/>
          <a:ln w="5715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6" name="Text Box 105">
            <a:extLst>
              <a:ext uri="{FF2B5EF4-FFF2-40B4-BE49-F238E27FC236}">
                <a16:creationId xmlns:a16="http://schemas.microsoft.com/office/drawing/2014/main" id="{BAC0ACD2-EF69-41D6-8D8C-E996CFADF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3413" y="2902562"/>
            <a:ext cx="68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263248"/>
                </a:solidFill>
                <a:latin typeface="+mn-lt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7" name="Text Box 106">
            <a:extLst>
              <a:ext uri="{FF2B5EF4-FFF2-40B4-BE49-F238E27FC236}">
                <a16:creationId xmlns:a16="http://schemas.microsoft.com/office/drawing/2014/main" id="{8D8BB1C5-6D5C-4BD7-84F5-FE32F5E38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5300" y="2902562"/>
            <a:ext cx="68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263248"/>
                </a:solidFill>
                <a:latin typeface="+mn-lt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Line 107">
            <a:extLst>
              <a:ext uri="{FF2B5EF4-FFF2-40B4-BE49-F238E27FC236}">
                <a16:creationId xmlns:a16="http://schemas.microsoft.com/office/drawing/2014/main" id="{041F5B34-34B2-4DAE-BCC5-6976986C6602}"/>
              </a:ext>
            </a:extLst>
          </p:cNvPr>
          <p:cNvSpPr>
            <a:spLocks noChangeShapeType="1"/>
          </p:cNvSpPr>
          <p:nvPr/>
        </p:nvSpPr>
        <p:spPr bwMode="auto">
          <a:xfrm>
            <a:off x="6166525" y="2673962"/>
            <a:ext cx="0" cy="304800"/>
          </a:xfrm>
          <a:prstGeom prst="line">
            <a:avLst/>
          </a:prstGeom>
          <a:noFill/>
          <a:ln w="5715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9" name="Line 108">
            <a:extLst>
              <a:ext uri="{FF2B5EF4-FFF2-40B4-BE49-F238E27FC236}">
                <a16:creationId xmlns:a16="http://schemas.microsoft.com/office/drawing/2014/main" id="{16A8EFDD-A7AF-4008-80C7-F8D70F36FD6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7725" y="2826362"/>
            <a:ext cx="1828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0" name="Line 110">
            <a:extLst>
              <a:ext uri="{FF2B5EF4-FFF2-40B4-BE49-F238E27FC236}">
                <a16:creationId xmlns:a16="http://schemas.microsoft.com/office/drawing/2014/main" id="{7952CEA1-725A-43D7-BB98-7DCBF233E024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2125" y="2734287"/>
            <a:ext cx="0" cy="209550"/>
          </a:xfrm>
          <a:prstGeom prst="line">
            <a:avLst/>
          </a:prstGeom>
          <a:noFill/>
          <a:ln w="3810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21" name="Group 111">
            <a:extLst>
              <a:ext uri="{FF2B5EF4-FFF2-40B4-BE49-F238E27FC236}">
                <a16:creationId xmlns:a16="http://schemas.microsoft.com/office/drawing/2014/main" id="{CAE967F0-B153-4B20-B288-EFA4CB90F61D}"/>
              </a:ext>
            </a:extLst>
          </p:cNvPr>
          <p:cNvGrpSpPr>
            <a:grpSpLocks/>
          </p:cNvGrpSpPr>
          <p:nvPr/>
        </p:nvGrpSpPr>
        <p:grpSpPr bwMode="auto">
          <a:xfrm>
            <a:off x="4642525" y="2902577"/>
            <a:ext cx="609600" cy="642939"/>
            <a:chOff x="1920" y="3984"/>
            <a:chExt cx="384" cy="405"/>
          </a:xfrm>
        </p:grpSpPr>
        <p:sp>
          <p:nvSpPr>
            <p:cNvPr id="22" name="Text Box 112">
              <a:extLst>
                <a:ext uri="{FF2B5EF4-FFF2-40B4-BE49-F238E27FC236}">
                  <a16:creationId xmlns:a16="http://schemas.microsoft.com/office/drawing/2014/main" id="{517A6EAC-00A0-4916-83B7-6DBAAFBABA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984"/>
              <a:ext cx="3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3" name="Text Box 113">
              <a:extLst>
                <a:ext uri="{FF2B5EF4-FFF2-40B4-BE49-F238E27FC236}">
                  <a16:creationId xmlns:a16="http://schemas.microsoft.com/office/drawing/2014/main" id="{A8268C76-E52F-4C61-957A-97F8A85FB0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4137"/>
              <a:ext cx="38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4" name="Line 114">
              <a:extLst>
                <a:ext uri="{FF2B5EF4-FFF2-40B4-BE49-F238E27FC236}">
                  <a16:creationId xmlns:a16="http://schemas.microsoft.com/office/drawing/2014/main" id="{9ACF552B-C720-4F8E-8064-B45ECED55E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4176"/>
              <a:ext cx="96" cy="0"/>
            </a:xfrm>
            <a:prstGeom prst="line">
              <a:avLst/>
            </a:prstGeom>
            <a:noFill/>
            <a:ln w="25400" cap="flat" cmpd="sng" algn="ctr">
              <a:solidFill>
                <a:srgbClr val="263248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5" name="Group 115">
            <a:extLst>
              <a:ext uri="{FF2B5EF4-FFF2-40B4-BE49-F238E27FC236}">
                <a16:creationId xmlns:a16="http://schemas.microsoft.com/office/drawing/2014/main" id="{BD0552A1-101E-411C-9E64-890D83AF639D}"/>
              </a:ext>
            </a:extLst>
          </p:cNvPr>
          <p:cNvGrpSpPr>
            <a:grpSpLocks/>
          </p:cNvGrpSpPr>
          <p:nvPr/>
        </p:nvGrpSpPr>
        <p:grpSpPr bwMode="auto">
          <a:xfrm>
            <a:off x="5099725" y="2902577"/>
            <a:ext cx="609600" cy="642939"/>
            <a:chOff x="1920" y="3984"/>
            <a:chExt cx="384" cy="405"/>
          </a:xfrm>
        </p:grpSpPr>
        <p:sp>
          <p:nvSpPr>
            <p:cNvPr id="26" name="Text Box 116">
              <a:extLst>
                <a:ext uri="{FF2B5EF4-FFF2-40B4-BE49-F238E27FC236}">
                  <a16:creationId xmlns:a16="http://schemas.microsoft.com/office/drawing/2014/main" id="{AA2F1880-5EE1-465A-908E-1CD1421A55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984"/>
              <a:ext cx="3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7" name="Text Box 117">
              <a:extLst>
                <a:ext uri="{FF2B5EF4-FFF2-40B4-BE49-F238E27FC236}">
                  <a16:creationId xmlns:a16="http://schemas.microsoft.com/office/drawing/2014/main" id="{97170904-0E44-4893-8CCF-D14F446D46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4137"/>
              <a:ext cx="38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8" name="Line 118">
              <a:extLst>
                <a:ext uri="{FF2B5EF4-FFF2-40B4-BE49-F238E27FC236}">
                  <a16:creationId xmlns:a16="http://schemas.microsoft.com/office/drawing/2014/main" id="{681F750B-CDA2-42DE-9A03-A39D3C628A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4176"/>
              <a:ext cx="96" cy="0"/>
            </a:xfrm>
            <a:prstGeom prst="line">
              <a:avLst/>
            </a:prstGeom>
            <a:noFill/>
            <a:ln w="25400" cap="flat" cmpd="sng" algn="ctr">
              <a:solidFill>
                <a:srgbClr val="263248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9" name="Group 119">
            <a:extLst>
              <a:ext uri="{FF2B5EF4-FFF2-40B4-BE49-F238E27FC236}">
                <a16:creationId xmlns:a16="http://schemas.microsoft.com/office/drawing/2014/main" id="{4FE65233-56FF-4C25-998E-931BA6FD3CE8}"/>
              </a:ext>
            </a:extLst>
          </p:cNvPr>
          <p:cNvGrpSpPr>
            <a:grpSpLocks/>
          </p:cNvGrpSpPr>
          <p:nvPr/>
        </p:nvGrpSpPr>
        <p:grpSpPr bwMode="auto">
          <a:xfrm>
            <a:off x="5556925" y="2902577"/>
            <a:ext cx="609600" cy="642939"/>
            <a:chOff x="1920" y="3984"/>
            <a:chExt cx="384" cy="405"/>
          </a:xfrm>
        </p:grpSpPr>
        <p:sp>
          <p:nvSpPr>
            <p:cNvPr id="30" name="Text Box 120">
              <a:extLst>
                <a:ext uri="{FF2B5EF4-FFF2-40B4-BE49-F238E27FC236}">
                  <a16:creationId xmlns:a16="http://schemas.microsoft.com/office/drawing/2014/main" id="{4AAC8398-E4A8-4A1D-A8AE-39D1E46C36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984"/>
              <a:ext cx="3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31" name="Text Box 121">
              <a:extLst>
                <a:ext uri="{FF2B5EF4-FFF2-40B4-BE49-F238E27FC236}">
                  <a16:creationId xmlns:a16="http://schemas.microsoft.com/office/drawing/2014/main" id="{C1B179D2-924A-417F-9B21-CD6551BA81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4137"/>
              <a:ext cx="38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32" name="Line 122">
              <a:extLst>
                <a:ext uri="{FF2B5EF4-FFF2-40B4-BE49-F238E27FC236}">
                  <a16:creationId xmlns:a16="http://schemas.microsoft.com/office/drawing/2014/main" id="{521AD01F-1673-437E-924D-66905C3ECE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4176"/>
              <a:ext cx="96" cy="0"/>
            </a:xfrm>
            <a:prstGeom prst="line">
              <a:avLst/>
            </a:prstGeom>
            <a:noFill/>
            <a:ln w="25400" cap="flat" cmpd="sng" algn="ctr">
              <a:solidFill>
                <a:srgbClr val="263248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3" name="Line 123">
            <a:extLst>
              <a:ext uri="{FF2B5EF4-FFF2-40B4-BE49-F238E27FC236}">
                <a16:creationId xmlns:a16="http://schemas.microsoft.com/office/drawing/2014/main" id="{69ACFC26-2C62-4FF6-A1B9-CA2A6DB6D4E3}"/>
              </a:ext>
            </a:extLst>
          </p:cNvPr>
          <p:cNvSpPr>
            <a:spLocks noChangeShapeType="1"/>
          </p:cNvSpPr>
          <p:nvPr/>
        </p:nvSpPr>
        <p:spPr bwMode="auto">
          <a:xfrm>
            <a:off x="7995325" y="2673962"/>
            <a:ext cx="0" cy="304800"/>
          </a:xfrm>
          <a:prstGeom prst="line">
            <a:avLst/>
          </a:prstGeom>
          <a:noFill/>
          <a:ln w="5715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4" name="Line 124">
            <a:extLst>
              <a:ext uri="{FF2B5EF4-FFF2-40B4-BE49-F238E27FC236}">
                <a16:creationId xmlns:a16="http://schemas.microsoft.com/office/drawing/2014/main" id="{27A1F8A2-90D7-4059-B1BA-A63C0D6DB782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0925" y="2750162"/>
            <a:ext cx="0" cy="209550"/>
          </a:xfrm>
          <a:prstGeom prst="line">
            <a:avLst/>
          </a:prstGeom>
          <a:noFill/>
          <a:ln w="3810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5" name="Line 171">
            <a:extLst>
              <a:ext uri="{FF2B5EF4-FFF2-40B4-BE49-F238E27FC236}">
                <a16:creationId xmlns:a16="http://schemas.microsoft.com/office/drawing/2014/main" id="{D5A8223D-AF00-4E94-A43E-C30FF50F455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7725" y="2826362"/>
            <a:ext cx="1828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6" name="Text Box 179">
            <a:extLst>
              <a:ext uri="{FF2B5EF4-FFF2-40B4-BE49-F238E27FC236}">
                <a16:creationId xmlns:a16="http://schemas.microsoft.com/office/drawing/2014/main" id="{B4A30782-DE9D-4EEF-BE5C-22BDD6AD8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925" y="2916850"/>
            <a:ext cx="68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263248"/>
                </a:solidFill>
                <a:latin typeface="+mn-lt"/>
                <a:cs typeface="Arial" panose="020B0604020202020204" pitchFamily="34" charset="0"/>
              </a:rPr>
              <a:t>-1</a:t>
            </a:r>
          </a:p>
        </p:txBody>
      </p:sp>
      <p:sp>
        <p:nvSpPr>
          <p:cNvPr id="37" name="Text Box 180">
            <a:extLst>
              <a:ext uri="{FF2B5EF4-FFF2-40B4-BE49-F238E27FC236}">
                <a16:creationId xmlns:a16="http://schemas.microsoft.com/office/drawing/2014/main" id="{332BB9FA-3C4D-4DC9-B604-3685DD869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125" y="2902562"/>
            <a:ext cx="68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263248"/>
                </a:solidFill>
                <a:latin typeface="+mn-lt"/>
                <a:cs typeface="Arial" panose="020B0604020202020204" pitchFamily="34" charset="0"/>
              </a:rPr>
              <a:t>-2</a:t>
            </a:r>
          </a:p>
        </p:txBody>
      </p:sp>
      <p:sp>
        <p:nvSpPr>
          <p:cNvPr id="38" name="Line 188">
            <a:extLst>
              <a:ext uri="{FF2B5EF4-FFF2-40B4-BE49-F238E27FC236}">
                <a16:creationId xmlns:a16="http://schemas.microsoft.com/office/drawing/2014/main" id="{02983E54-A44D-4E46-B1D9-B1476DDD681B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4925" y="2750162"/>
            <a:ext cx="0" cy="209550"/>
          </a:xfrm>
          <a:prstGeom prst="line">
            <a:avLst/>
          </a:prstGeom>
          <a:noFill/>
          <a:ln w="3810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9" name="Line 189">
            <a:extLst>
              <a:ext uri="{FF2B5EF4-FFF2-40B4-BE49-F238E27FC236}">
                <a16:creationId xmlns:a16="http://schemas.microsoft.com/office/drawing/2014/main" id="{4CE76727-8735-4CA2-B4B3-B8EC518CC6D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9325" y="2750162"/>
            <a:ext cx="0" cy="209550"/>
          </a:xfrm>
          <a:prstGeom prst="line">
            <a:avLst/>
          </a:prstGeom>
          <a:noFill/>
          <a:ln w="3810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0" name="Line 190">
            <a:extLst>
              <a:ext uri="{FF2B5EF4-FFF2-40B4-BE49-F238E27FC236}">
                <a16:creationId xmlns:a16="http://schemas.microsoft.com/office/drawing/2014/main" id="{9D363028-B78B-4E8B-95FB-4189ABDF9526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3725" y="2750162"/>
            <a:ext cx="0" cy="209550"/>
          </a:xfrm>
          <a:prstGeom prst="line">
            <a:avLst/>
          </a:prstGeom>
          <a:noFill/>
          <a:ln w="3810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1" name="Line 191">
            <a:extLst>
              <a:ext uri="{FF2B5EF4-FFF2-40B4-BE49-F238E27FC236}">
                <a16:creationId xmlns:a16="http://schemas.microsoft.com/office/drawing/2014/main" id="{F008220A-E7EE-4144-97A0-448AEE7AFF0D}"/>
              </a:ext>
            </a:extLst>
          </p:cNvPr>
          <p:cNvSpPr>
            <a:spLocks noChangeShapeType="1"/>
          </p:cNvSpPr>
          <p:nvPr/>
        </p:nvSpPr>
        <p:spPr bwMode="auto">
          <a:xfrm>
            <a:off x="7538125" y="2750162"/>
            <a:ext cx="0" cy="209550"/>
          </a:xfrm>
          <a:prstGeom prst="line">
            <a:avLst/>
          </a:prstGeom>
          <a:noFill/>
          <a:ln w="3810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42" name="Group 192">
            <a:extLst>
              <a:ext uri="{FF2B5EF4-FFF2-40B4-BE49-F238E27FC236}">
                <a16:creationId xmlns:a16="http://schemas.microsoft.com/office/drawing/2014/main" id="{7CA3FE43-BCE4-4C89-85D4-AED72C8F25BC}"/>
              </a:ext>
            </a:extLst>
          </p:cNvPr>
          <p:cNvGrpSpPr>
            <a:grpSpLocks/>
          </p:cNvGrpSpPr>
          <p:nvPr/>
        </p:nvGrpSpPr>
        <p:grpSpPr bwMode="auto">
          <a:xfrm>
            <a:off x="6014125" y="2902577"/>
            <a:ext cx="609600" cy="642939"/>
            <a:chOff x="1920" y="3984"/>
            <a:chExt cx="384" cy="405"/>
          </a:xfrm>
        </p:grpSpPr>
        <p:sp>
          <p:nvSpPr>
            <p:cNvPr id="43" name="Text Box 193">
              <a:extLst>
                <a:ext uri="{FF2B5EF4-FFF2-40B4-BE49-F238E27FC236}">
                  <a16:creationId xmlns:a16="http://schemas.microsoft.com/office/drawing/2014/main" id="{43C8CED0-3139-4CFA-B5D7-5D24C9CE6F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984"/>
              <a:ext cx="3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4" name="Text Box 194">
              <a:extLst>
                <a:ext uri="{FF2B5EF4-FFF2-40B4-BE49-F238E27FC236}">
                  <a16:creationId xmlns:a16="http://schemas.microsoft.com/office/drawing/2014/main" id="{4E51E39D-043E-4825-9E76-49DF1BE0AB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4137"/>
              <a:ext cx="38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5" name="Line 195">
              <a:extLst>
                <a:ext uri="{FF2B5EF4-FFF2-40B4-BE49-F238E27FC236}">
                  <a16:creationId xmlns:a16="http://schemas.microsoft.com/office/drawing/2014/main" id="{88CA9F5A-89F4-443A-B9C7-92E5EB53D1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4176"/>
              <a:ext cx="96" cy="0"/>
            </a:xfrm>
            <a:prstGeom prst="line">
              <a:avLst/>
            </a:prstGeom>
            <a:noFill/>
            <a:ln w="25400" cap="flat" cmpd="sng" algn="ctr">
              <a:solidFill>
                <a:srgbClr val="263248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6" name="Group 196">
            <a:extLst>
              <a:ext uri="{FF2B5EF4-FFF2-40B4-BE49-F238E27FC236}">
                <a16:creationId xmlns:a16="http://schemas.microsoft.com/office/drawing/2014/main" id="{92A3F204-E826-4E0C-BFE6-4EC3718EDD99}"/>
              </a:ext>
            </a:extLst>
          </p:cNvPr>
          <p:cNvGrpSpPr>
            <a:grpSpLocks/>
          </p:cNvGrpSpPr>
          <p:nvPr/>
        </p:nvGrpSpPr>
        <p:grpSpPr bwMode="auto">
          <a:xfrm>
            <a:off x="6547525" y="2902577"/>
            <a:ext cx="609600" cy="642939"/>
            <a:chOff x="1920" y="3984"/>
            <a:chExt cx="384" cy="405"/>
          </a:xfrm>
        </p:grpSpPr>
        <p:sp>
          <p:nvSpPr>
            <p:cNvPr id="47" name="Text Box 197">
              <a:extLst>
                <a:ext uri="{FF2B5EF4-FFF2-40B4-BE49-F238E27FC236}">
                  <a16:creationId xmlns:a16="http://schemas.microsoft.com/office/drawing/2014/main" id="{DAF4A7D6-15DD-4E86-9F95-B64CA00A7F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984"/>
              <a:ext cx="3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48" name="Text Box 198">
              <a:extLst>
                <a:ext uri="{FF2B5EF4-FFF2-40B4-BE49-F238E27FC236}">
                  <a16:creationId xmlns:a16="http://schemas.microsoft.com/office/drawing/2014/main" id="{5468BD34-B69E-4CB2-8458-0E93BCED1A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4137"/>
              <a:ext cx="38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9" name="Line 199">
              <a:extLst>
                <a:ext uri="{FF2B5EF4-FFF2-40B4-BE49-F238E27FC236}">
                  <a16:creationId xmlns:a16="http://schemas.microsoft.com/office/drawing/2014/main" id="{BE7396D6-6E0E-4C88-A18A-FF4658E261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4176"/>
              <a:ext cx="96" cy="0"/>
            </a:xfrm>
            <a:prstGeom prst="line">
              <a:avLst/>
            </a:prstGeom>
            <a:noFill/>
            <a:ln w="25400" cap="flat" cmpd="sng" algn="ctr">
              <a:solidFill>
                <a:srgbClr val="263248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0" name="Group 200">
            <a:extLst>
              <a:ext uri="{FF2B5EF4-FFF2-40B4-BE49-F238E27FC236}">
                <a16:creationId xmlns:a16="http://schemas.microsoft.com/office/drawing/2014/main" id="{B357C0C4-7716-4C01-9E16-DD980424AC4E}"/>
              </a:ext>
            </a:extLst>
          </p:cNvPr>
          <p:cNvGrpSpPr>
            <a:grpSpLocks/>
          </p:cNvGrpSpPr>
          <p:nvPr/>
        </p:nvGrpSpPr>
        <p:grpSpPr bwMode="auto">
          <a:xfrm>
            <a:off x="6928525" y="2902577"/>
            <a:ext cx="609600" cy="642939"/>
            <a:chOff x="1920" y="3984"/>
            <a:chExt cx="384" cy="405"/>
          </a:xfrm>
        </p:grpSpPr>
        <p:sp>
          <p:nvSpPr>
            <p:cNvPr id="51" name="Text Box 201">
              <a:extLst>
                <a:ext uri="{FF2B5EF4-FFF2-40B4-BE49-F238E27FC236}">
                  <a16:creationId xmlns:a16="http://schemas.microsoft.com/office/drawing/2014/main" id="{89984CE6-64D8-4D9F-8C2B-E814E38A13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984"/>
              <a:ext cx="3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52" name="Text Box 202">
              <a:extLst>
                <a:ext uri="{FF2B5EF4-FFF2-40B4-BE49-F238E27FC236}">
                  <a16:creationId xmlns:a16="http://schemas.microsoft.com/office/drawing/2014/main" id="{5F8434A2-6A86-42B8-8BE3-F0E30D758E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4137"/>
              <a:ext cx="38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53" name="Line 203">
              <a:extLst>
                <a:ext uri="{FF2B5EF4-FFF2-40B4-BE49-F238E27FC236}">
                  <a16:creationId xmlns:a16="http://schemas.microsoft.com/office/drawing/2014/main" id="{E2211858-73D9-4596-923E-6FB2FD91A2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4176"/>
              <a:ext cx="96" cy="0"/>
            </a:xfrm>
            <a:prstGeom prst="line">
              <a:avLst/>
            </a:prstGeom>
            <a:noFill/>
            <a:ln w="25400" cap="flat" cmpd="sng" algn="ctr">
              <a:solidFill>
                <a:srgbClr val="263248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4" name="Group 204">
            <a:extLst>
              <a:ext uri="{FF2B5EF4-FFF2-40B4-BE49-F238E27FC236}">
                <a16:creationId xmlns:a16="http://schemas.microsoft.com/office/drawing/2014/main" id="{EF13F784-EFB9-4D19-AC67-65EF32D9B76E}"/>
              </a:ext>
            </a:extLst>
          </p:cNvPr>
          <p:cNvGrpSpPr>
            <a:grpSpLocks/>
          </p:cNvGrpSpPr>
          <p:nvPr/>
        </p:nvGrpSpPr>
        <p:grpSpPr bwMode="auto">
          <a:xfrm>
            <a:off x="7385725" y="2902577"/>
            <a:ext cx="609600" cy="642939"/>
            <a:chOff x="1920" y="3984"/>
            <a:chExt cx="384" cy="405"/>
          </a:xfrm>
        </p:grpSpPr>
        <p:sp>
          <p:nvSpPr>
            <p:cNvPr id="55" name="Text Box 205">
              <a:extLst>
                <a:ext uri="{FF2B5EF4-FFF2-40B4-BE49-F238E27FC236}">
                  <a16:creationId xmlns:a16="http://schemas.microsoft.com/office/drawing/2014/main" id="{D93D0F3A-DB14-4770-9B04-D683BFC607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984"/>
              <a:ext cx="3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56" name="Text Box 206">
              <a:extLst>
                <a:ext uri="{FF2B5EF4-FFF2-40B4-BE49-F238E27FC236}">
                  <a16:creationId xmlns:a16="http://schemas.microsoft.com/office/drawing/2014/main" id="{C63CDBAD-507C-401C-9480-6C42D5611F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4137"/>
              <a:ext cx="38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57" name="Line 207">
              <a:extLst>
                <a:ext uri="{FF2B5EF4-FFF2-40B4-BE49-F238E27FC236}">
                  <a16:creationId xmlns:a16="http://schemas.microsoft.com/office/drawing/2014/main" id="{6FC7744B-3B8C-4A6B-8897-4DE30E5822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4176"/>
              <a:ext cx="96" cy="0"/>
            </a:xfrm>
            <a:prstGeom prst="line">
              <a:avLst/>
            </a:prstGeom>
            <a:noFill/>
            <a:ln w="25400" cap="flat" cmpd="sng" algn="ctr">
              <a:solidFill>
                <a:srgbClr val="263248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8" name="Line 109">
            <a:extLst>
              <a:ext uri="{FF2B5EF4-FFF2-40B4-BE49-F238E27FC236}">
                <a16:creationId xmlns:a16="http://schemas.microsoft.com/office/drawing/2014/main" id="{50464C2D-B39B-422B-96D6-21AD12DA86B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7725" y="2826362"/>
            <a:ext cx="457200" cy="0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8CED8BE-F5A8-4F8A-8A8C-C435869BAFAC}"/>
                  </a:ext>
                </a:extLst>
              </p:cNvPr>
              <p:cNvSpPr txBox="1"/>
              <p:nvPr/>
            </p:nvSpPr>
            <p:spPr>
              <a:xfrm>
                <a:off x="773909" y="1927449"/>
                <a:ext cx="7127631" cy="540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1" u="sng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Ví</a:t>
                </a:r>
                <a:r>
                  <a:rPr kumimoji="0" lang="en-US" sz="2000" b="0" i="1" u="sng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 </a:t>
                </a:r>
                <a:r>
                  <a:rPr kumimoji="0" lang="en-US" sz="2000" b="0" i="1" u="sng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dụ</a:t>
                </a:r>
                <a:r>
                  <a:rPr kumimoji="0" lang="en-US" sz="2000" b="0" i="1" u="sng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 :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Biểu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diễn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số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hữu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tỉ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+mn-lt"/>
                          </a:rPr>
                        </m:ctrlPr>
                      </m:fPr>
                      <m:num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+mn-lt"/>
                          </a:rPr>
                          <m:t>5</m:t>
                        </m:r>
                      </m:num>
                      <m:den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+mn-lt"/>
                          </a:rPr>
                          <m:t>4</m:t>
                        </m:r>
                      </m:den>
                    </m:f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+mn-lt"/>
                      </a:rPr>
                      <m:t> 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trên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trục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số</a:t>
                </a:r>
                <a:endParaRPr kumimoji="0" lang="vi-VN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</mc:Choice>
        <mc:Fallback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8CED8BE-F5A8-4F8A-8A8C-C435869BAF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909" y="1927449"/>
                <a:ext cx="7127631" cy="540020"/>
              </a:xfrm>
              <a:prstGeom prst="rect">
                <a:avLst/>
              </a:prstGeom>
              <a:blipFill>
                <a:blip r:embed="rId5"/>
                <a:stretch>
                  <a:fillRect l="-941" b="-44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>
            <a:extLst>
              <a:ext uri="{FF2B5EF4-FFF2-40B4-BE49-F238E27FC236}">
                <a16:creationId xmlns:a16="http://schemas.microsoft.com/office/drawing/2014/main" id="{3C80F6CD-8E2D-49A5-BCAB-ACBACBEF0AF3}"/>
              </a:ext>
            </a:extLst>
          </p:cNvPr>
          <p:cNvSpPr txBox="1"/>
          <p:nvPr/>
        </p:nvSpPr>
        <p:spPr>
          <a:xfrm>
            <a:off x="752020" y="3687787"/>
            <a:ext cx="762861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Chia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mỗi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đoạn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thẳng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đơn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vị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cũ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thành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4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phần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bằng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nhau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rồi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lấy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5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đơn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vị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mới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477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 -2.71605E-6 L 4.44444E-6 -2.71605E-6 " pathEditMode="relative" rAng="0" ptsTypes="AA">
                                      <p:cBhvr>
                                        <p:cTn id="44" dur="2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71605E-6 L -0.2 -2.71605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 -2.71605E-6 L -0.4 -2.71605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71605E-6 L 0.05 -2.71605E-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"/>
                            </p:stCondLst>
                            <p:childTnLst>
                              <p:par>
                                <p:cTn id="1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-2.71605E-6 L 0.1 -2.71605E-6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0"/>
                            </p:stCondLst>
                            <p:childTnLst>
                              <p:par>
                                <p:cTn id="1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-2.71605E-6 L 0.15 -2.71605E-6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8000"/>
                            </p:stCondLst>
                            <p:childTnLst>
                              <p:par>
                                <p:cTn id="13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8500"/>
                            </p:stCondLst>
                            <p:childTnLst>
                              <p:par>
                                <p:cTn id="14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 -2.71605E-6 L 0.2 -2.71605E-6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 -2.71605E-6 L 0.25 -2.71605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5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6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4500"/>
                            </p:stCondLst>
                            <p:childTnLst>
                              <p:par>
                                <p:cTn id="16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2.71605E-6 L 0.3 -2.71605E-6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6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7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 -2.71605E-6 L 0.35 -2.71605E-6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2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6" grpId="0"/>
      <p:bldP spid="17" grpId="0"/>
      <p:bldP spid="36" grpId="0"/>
      <p:bldP spid="37" grpId="0"/>
      <p:bldP spid="59" grpId="0"/>
      <p:bldP spid="6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1" name="Rectangle 8">
                <a:extLst>
                  <a:ext uri="{FF2B5EF4-FFF2-40B4-BE49-F238E27FC236}">
                    <a16:creationId xmlns:a16="http://schemas.microsoft.com/office/drawing/2014/main" id="{83CC8CDA-5498-4751-B6B7-C2D804C851A0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54188" y="-84861"/>
                <a:ext cx="8355638" cy="4497388"/>
              </a:xfrm>
              <a:prstGeom prst="rect">
                <a:avLst/>
              </a:prstGeom>
            </p:spPr>
            <p:txBody>
              <a:bodyPr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 eaLnBrk="0" hangingPunct="0">
                  <a:lnSpc>
                    <a:spcPct val="130000"/>
                  </a:lnSpc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en-US" sz="2400" dirty="0">
                    <a:solidFill>
                      <a:schemeClr val="tx1"/>
                    </a:solidFill>
                  </a:rPr>
                  <a:t>Hãy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biểu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diễn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các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phân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</a:rPr>
                  <a:t> trên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trục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.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Nêu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nhận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xét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về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vị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trí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hai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đó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đối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với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nhau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?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đối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với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0 ?</a:t>
                </a:r>
              </a:p>
              <a:p>
                <a:pPr algn="just">
                  <a:lnSpc>
                    <a:spcPct val="130000"/>
                  </a:lnSpc>
                </a:pPr>
                <a:endParaRPr lang="en-US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1" name="Rectangle 8">
                <a:extLst>
                  <a:ext uri="{FF2B5EF4-FFF2-40B4-BE49-F238E27FC236}">
                    <a16:creationId xmlns:a16="http://schemas.microsoft.com/office/drawing/2014/main" id="{83CC8CDA-5498-4751-B6B7-C2D804C851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188" y="-84861"/>
                <a:ext cx="8355638" cy="4497388"/>
              </a:xfrm>
              <a:prstGeom prst="rect">
                <a:avLst/>
              </a:prstGeom>
              <a:blipFill>
                <a:blip r:embed="rId2"/>
                <a:stretch>
                  <a:fillRect l="-1094" r="-11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Line 9">
            <a:extLst>
              <a:ext uri="{FF2B5EF4-FFF2-40B4-BE49-F238E27FC236}">
                <a16:creationId xmlns:a16="http://schemas.microsoft.com/office/drawing/2014/main" id="{00AC717C-0C16-41D6-86C1-36E9826F2C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21193" y="1474244"/>
            <a:ext cx="6324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3" name="Line 10">
            <a:extLst>
              <a:ext uri="{FF2B5EF4-FFF2-40B4-BE49-F238E27FC236}">
                <a16:creationId xmlns:a16="http://schemas.microsoft.com/office/drawing/2014/main" id="{194AA113-A3D3-4DB7-8FDD-24D9160CE1BD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7793" y="139804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4" name="Line 11">
            <a:extLst>
              <a:ext uri="{FF2B5EF4-FFF2-40B4-BE49-F238E27FC236}">
                <a16:creationId xmlns:a16="http://schemas.microsoft.com/office/drawing/2014/main" id="{A4FB6954-E0A8-4639-B3A1-08B46A8947FA}"/>
              </a:ext>
            </a:extLst>
          </p:cNvPr>
          <p:cNvSpPr>
            <a:spLocks noChangeShapeType="1"/>
          </p:cNvSpPr>
          <p:nvPr/>
        </p:nvSpPr>
        <p:spPr bwMode="auto">
          <a:xfrm>
            <a:off x="5831193" y="139804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5" name="Line 13">
            <a:extLst>
              <a:ext uri="{FF2B5EF4-FFF2-40B4-BE49-F238E27FC236}">
                <a16:creationId xmlns:a16="http://schemas.microsoft.com/office/drawing/2014/main" id="{EE8804B0-DB4C-4C82-BDF9-2337E2404532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0368" y="139804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6" name="Line 15">
            <a:extLst>
              <a:ext uri="{FF2B5EF4-FFF2-40B4-BE49-F238E27FC236}">
                <a16:creationId xmlns:a16="http://schemas.microsoft.com/office/drawing/2014/main" id="{1720BFCF-7096-4D1E-99AE-CC7CA0884F3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7681" y="139804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7" name="Line 16">
            <a:extLst>
              <a:ext uri="{FF2B5EF4-FFF2-40B4-BE49-F238E27FC236}">
                <a16:creationId xmlns:a16="http://schemas.microsoft.com/office/drawing/2014/main" id="{37B067C1-8E52-472A-A3B0-014F5F646668}"/>
              </a:ext>
            </a:extLst>
          </p:cNvPr>
          <p:cNvSpPr>
            <a:spLocks noChangeShapeType="1"/>
          </p:cNvSpPr>
          <p:nvPr/>
        </p:nvSpPr>
        <p:spPr bwMode="auto">
          <a:xfrm>
            <a:off x="3621393" y="1398044"/>
            <a:ext cx="0" cy="1524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8" name="Line 17">
            <a:extLst>
              <a:ext uri="{FF2B5EF4-FFF2-40B4-BE49-F238E27FC236}">
                <a16:creationId xmlns:a16="http://schemas.microsoft.com/office/drawing/2014/main" id="{D4045901-A940-42F9-A196-AFF07140D77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9918" y="139804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9" name="Line 23">
            <a:extLst>
              <a:ext uri="{FF2B5EF4-FFF2-40B4-BE49-F238E27FC236}">
                <a16:creationId xmlns:a16="http://schemas.microsoft.com/office/drawing/2014/main" id="{4C621A1E-4F81-474E-84B6-6FA63E67CBF8}"/>
              </a:ext>
            </a:extLst>
          </p:cNvPr>
          <p:cNvSpPr>
            <a:spLocks noChangeShapeType="1"/>
          </p:cNvSpPr>
          <p:nvPr/>
        </p:nvSpPr>
        <p:spPr bwMode="auto">
          <a:xfrm>
            <a:off x="7369481" y="1398044"/>
            <a:ext cx="0" cy="1524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0" name="Line 24">
            <a:extLst>
              <a:ext uri="{FF2B5EF4-FFF2-40B4-BE49-F238E27FC236}">
                <a16:creationId xmlns:a16="http://schemas.microsoft.com/office/drawing/2014/main" id="{D675F121-5234-40BA-B89E-86A186894EDF}"/>
              </a:ext>
            </a:extLst>
          </p:cNvPr>
          <p:cNvSpPr>
            <a:spLocks noChangeShapeType="1"/>
          </p:cNvSpPr>
          <p:nvPr/>
        </p:nvSpPr>
        <p:spPr bwMode="auto">
          <a:xfrm>
            <a:off x="7888593" y="1369469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1" name="Line 25">
            <a:extLst>
              <a:ext uri="{FF2B5EF4-FFF2-40B4-BE49-F238E27FC236}">
                <a16:creationId xmlns:a16="http://schemas.microsoft.com/office/drawing/2014/main" id="{D759F303-053C-4943-812F-457830E31834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4593" y="1336132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" name="Line 26">
            <a:extLst>
              <a:ext uri="{FF2B5EF4-FFF2-40B4-BE49-F238E27FC236}">
                <a16:creationId xmlns:a16="http://schemas.microsoft.com/office/drawing/2014/main" id="{5D4E7EED-853E-41BA-AA4E-96128323F8C8}"/>
              </a:ext>
            </a:extLst>
          </p:cNvPr>
          <p:cNvSpPr>
            <a:spLocks noChangeShapeType="1"/>
          </p:cNvSpPr>
          <p:nvPr/>
        </p:nvSpPr>
        <p:spPr bwMode="auto">
          <a:xfrm>
            <a:off x="4764393" y="1336132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3" name="Text Box 27">
            <a:extLst>
              <a:ext uri="{FF2B5EF4-FFF2-40B4-BE49-F238E27FC236}">
                <a16:creationId xmlns:a16="http://schemas.microsoft.com/office/drawing/2014/main" id="{9045472D-63C8-420D-B92B-4969C656E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2193" y="1626644"/>
            <a:ext cx="304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b="1"/>
              <a:t>1</a:t>
            </a:r>
          </a:p>
        </p:txBody>
      </p:sp>
      <p:sp>
        <p:nvSpPr>
          <p:cNvPr id="104" name="Text Box 28">
            <a:extLst>
              <a:ext uri="{FF2B5EF4-FFF2-40B4-BE49-F238E27FC236}">
                <a16:creationId xmlns:a16="http://schemas.microsoft.com/office/drawing/2014/main" id="{DE214354-62CB-4A20-9F08-99A43EBC4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1993" y="1626644"/>
            <a:ext cx="304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b="1" dirty="0"/>
              <a:t>0</a:t>
            </a:r>
          </a:p>
        </p:txBody>
      </p:sp>
      <p:sp>
        <p:nvSpPr>
          <p:cNvPr id="105" name="Text Box 29">
            <a:extLst>
              <a:ext uri="{FF2B5EF4-FFF2-40B4-BE49-F238E27FC236}">
                <a16:creationId xmlns:a16="http://schemas.microsoft.com/office/drawing/2014/main" id="{F6158410-0310-4BB3-9FB8-055835DF4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6193" y="1626644"/>
            <a:ext cx="304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b="1" dirty="0"/>
              <a:t>2</a:t>
            </a:r>
          </a:p>
        </p:txBody>
      </p:sp>
      <p:sp>
        <p:nvSpPr>
          <p:cNvPr id="106" name="Line 30">
            <a:extLst>
              <a:ext uri="{FF2B5EF4-FFF2-40B4-BE49-F238E27FC236}">
                <a16:creationId xmlns:a16="http://schemas.microsoft.com/office/drawing/2014/main" id="{A4E3F844-0529-4004-8B58-75478263E66C}"/>
              </a:ext>
            </a:extLst>
          </p:cNvPr>
          <p:cNvSpPr>
            <a:spLocks noChangeShapeType="1"/>
          </p:cNvSpPr>
          <p:nvPr/>
        </p:nvSpPr>
        <p:spPr bwMode="auto">
          <a:xfrm>
            <a:off x="4002393" y="139804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107" name="Group 31">
            <a:extLst>
              <a:ext uri="{FF2B5EF4-FFF2-40B4-BE49-F238E27FC236}">
                <a16:creationId xmlns:a16="http://schemas.microsoft.com/office/drawing/2014/main" id="{BAC3FBDD-8DB4-4010-9029-50C7392668EE}"/>
              </a:ext>
            </a:extLst>
          </p:cNvPr>
          <p:cNvGrpSpPr>
            <a:grpSpLocks/>
          </p:cNvGrpSpPr>
          <p:nvPr/>
        </p:nvGrpSpPr>
        <p:grpSpPr bwMode="auto">
          <a:xfrm>
            <a:off x="7224902" y="1403325"/>
            <a:ext cx="990599" cy="1060451"/>
            <a:chOff x="4416" y="939"/>
            <a:chExt cx="720" cy="668"/>
          </a:xfrm>
        </p:grpSpPr>
        <p:sp>
          <p:nvSpPr>
            <p:cNvPr id="108" name="Text Box 32">
              <a:extLst>
                <a:ext uri="{FF2B5EF4-FFF2-40B4-BE49-F238E27FC236}">
                  <a16:creationId xmlns:a16="http://schemas.microsoft.com/office/drawing/2014/main" id="{C2562E10-95F7-4844-AC2B-9549B19FC2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200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09" name="Text Box 33">
              <a:extLst>
                <a:ext uri="{FF2B5EF4-FFF2-40B4-BE49-F238E27FC236}">
                  <a16:creationId xmlns:a16="http://schemas.microsoft.com/office/drawing/2014/main" id="{81C0FF1C-EC86-4CF8-BCDE-1F7CFA2426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939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 dirty="0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110" name="Line 34">
              <a:extLst>
                <a:ext uri="{FF2B5EF4-FFF2-40B4-BE49-F238E27FC236}">
                  <a16:creationId xmlns:a16="http://schemas.microsoft.com/office/drawing/2014/main" id="{E60F8D87-ABDD-432C-A683-13005218C5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123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vi-VN"/>
            </a:p>
          </p:txBody>
        </p:sp>
      </p:grpSp>
      <p:grpSp>
        <p:nvGrpSpPr>
          <p:cNvPr id="111" name="Group 35">
            <a:extLst>
              <a:ext uri="{FF2B5EF4-FFF2-40B4-BE49-F238E27FC236}">
                <a16:creationId xmlns:a16="http://schemas.microsoft.com/office/drawing/2014/main" id="{1D4FA99B-56E9-4B35-B128-6885BCEAE045}"/>
              </a:ext>
            </a:extLst>
          </p:cNvPr>
          <p:cNvGrpSpPr>
            <a:grpSpLocks/>
          </p:cNvGrpSpPr>
          <p:nvPr/>
        </p:nvGrpSpPr>
        <p:grpSpPr bwMode="auto">
          <a:xfrm>
            <a:off x="3354307" y="1499252"/>
            <a:ext cx="1143000" cy="1060451"/>
            <a:chOff x="4416" y="939"/>
            <a:chExt cx="720" cy="668"/>
          </a:xfrm>
        </p:grpSpPr>
        <p:sp>
          <p:nvSpPr>
            <p:cNvPr id="112" name="Text Box 36">
              <a:extLst>
                <a:ext uri="{FF2B5EF4-FFF2-40B4-BE49-F238E27FC236}">
                  <a16:creationId xmlns:a16="http://schemas.microsoft.com/office/drawing/2014/main" id="{74347B1B-E2B4-4EA5-9760-1108E5CD7C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200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>
                  <a:latin typeface="Arial" panose="020B0604020202020204" pitchFamily="34" charset="0"/>
                </a:rPr>
                <a:t> 4</a:t>
              </a:r>
            </a:p>
          </p:txBody>
        </p:sp>
        <p:sp>
          <p:nvSpPr>
            <p:cNvPr id="113" name="Text Box 37">
              <a:extLst>
                <a:ext uri="{FF2B5EF4-FFF2-40B4-BE49-F238E27FC236}">
                  <a16:creationId xmlns:a16="http://schemas.microsoft.com/office/drawing/2014/main" id="{B5BA1421-D038-4A12-8968-4D517FC2A3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939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>
                  <a:latin typeface="Arial" panose="020B0604020202020204" pitchFamily="34" charset="0"/>
                </a:rPr>
                <a:t>-3</a:t>
              </a:r>
            </a:p>
          </p:txBody>
        </p:sp>
        <p:sp>
          <p:nvSpPr>
            <p:cNvPr id="114" name="Line 38">
              <a:extLst>
                <a:ext uri="{FF2B5EF4-FFF2-40B4-BE49-F238E27FC236}">
                  <a16:creationId xmlns:a16="http://schemas.microsoft.com/office/drawing/2014/main" id="{4D5A386A-0CD5-433B-8AE9-F98F2B3A83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123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vi-VN"/>
            </a:p>
          </p:txBody>
        </p:sp>
      </p:grpSp>
      <p:grpSp>
        <p:nvGrpSpPr>
          <p:cNvPr id="115" name="Group 39">
            <a:extLst>
              <a:ext uri="{FF2B5EF4-FFF2-40B4-BE49-F238E27FC236}">
                <a16:creationId xmlns:a16="http://schemas.microsoft.com/office/drawing/2014/main" id="{3EF0C108-FD97-4CFB-A3C6-4F9D824E8A48}"/>
              </a:ext>
            </a:extLst>
          </p:cNvPr>
          <p:cNvGrpSpPr>
            <a:grpSpLocks/>
          </p:cNvGrpSpPr>
          <p:nvPr/>
        </p:nvGrpSpPr>
        <p:grpSpPr bwMode="auto">
          <a:xfrm>
            <a:off x="978277" y="2681827"/>
            <a:ext cx="1143000" cy="1004888"/>
            <a:chOff x="4416" y="939"/>
            <a:chExt cx="720" cy="633"/>
          </a:xfrm>
        </p:grpSpPr>
        <p:sp>
          <p:nvSpPr>
            <p:cNvPr id="116" name="Text Box 40">
              <a:extLst>
                <a:ext uri="{FF2B5EF4-FFF2-40B4-BE49-F238E27FC236}">
                  <a16:creationId xmlns:a16="http://schemas.microsoft.com/office/drawing/2014/main" id="{4B6EB67F-0D49-452A-96C6-09E7E5D80A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165"/>
              <a:ext cx="432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 dirty="0">
                  <a:latin typeface="Arial" panose="020B0604020202020204" pitchFamily="34" charset="0"/>
                </a:rPr>
                <a:t> 4</a:t>
              </a:r>
            </a:p>
          </p:txBody>
        </p:sp>
        <p:sp>
          <p:nvSpPr>
            <p:cNvPr id="117" name="Text Box 41">
              <a:extLst>
                <a:ext uri="{FF2B5EF4-FFF2-40B4-BE49-F238E27FC236}">
                  <a16:creationId xmlns:a16="http://schemas.microsoft.com/office/drawing/2014/main" id="{3DE65836-9831-4FB3-8688-A0056D05C4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939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 dirty="0">
                  <a:latin typeface="Arial" panose="020B0604020202020204" pitchFamily="34" charset="0"/>
                </a:rPr>
                <a:t>-3</a:t>
              </a:r>
            </a:p>
          </p:txBody>
        </p:sp>
        <p:sp>
          <p:nvSpPr>
            <p:cNvPr id="118" name="Line 42">
              <a:extLst>
                <a:ext uri="{FF2B5EF4-FFF2-40B4-BE49-F238E27FC236}">
                  <a16:creationId xmlns:a16="http://schemas.microsoft.com/office/drawing/2014/main" id="{EFA2BA5D-1B33-4EBD-96E2-EFA2B11380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123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vi-VN" sz="2400"/>
            </a:p>
          </p:txBody>
        </p:sp>
      </p:grpSp>
      <p:grpSp>
        <p:nvGrpSpPr>
          <p:cNvPr id="119" name="Group 43">
            <a:extLst>
              <a:ext uri="{FF2B5EF4-FFF2-40B4-BE49-F238E27FC236}">
                <a16:creationId xmlns:a16="http://schemas.microsoft.com/office/drawing/2014/main" id="{BF11BFD6-21DE-4525-847C-504570B2DD96}"/>
              </a:ext>
            </a:extLst>
          </p:cNvPr>
          <p:cNvGrpSpPr>
            <a:grpSpLocks/>
          </p:cNvGrpSpPr>
          <p:nvPr/>
        </p:nvGrpSpPr>
        <p:grpSpPr bwMode="auto">
          <a:xfrm>
            <a:off x="2897300" y="2091892"/>
            <a:ext cx="1155700" cy="985838"/>
            <a:chOff x="4416" y="939"/>
            <a:chExt cx="728" cy="621"/>
          </a:xfrm>
        </p:grpSpPr>
        <p:sp>
          <p:nvSpPr>
            <p:cNvPr id="120" name="Text Box 44">
              <a:extLst>
                <a:ext uri="{FF2B5EF4-FFF2-40B4-BE49-F238E27FC236}">
                  <a16:creationId xmlns:a16="http://schemas.microsoft.com/office/drawing/2014/main" id="{F6B5CF50-85A7-4323-9595-D587FC8C22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4" y="1153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 dirty="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21" name="Text Box 45">
              <a:extLst>
                <a:ext uri="{FF2B5EF4-FFF2-40B4-BE49-F238E27FC236}">
                  <a16:creationId xmlns:a16="http://schemas.microsoft.com/office/drawing/2014/main" id="{B9CF4C76-F450-4702-8252-536E017882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939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 dirty="0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122" name="Line 46">
              <a:extLst>
                <a:ext uri="{FF2B5EF4-FFF2-40B4-BE49-F238E27FC236}">
                  <a16:creationId xmlns:a16="http://schemas.microsoft.com/office/drawing/2014/main" id="{6E974C6A-21DD-4F07-968C-9B5190BE70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4" y="1247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vi-VN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3" name="Text Box 47">
                <a:extLst>
                  <a:ext uri="{FF2B5EF4-FFF2-40B4-BE49-F238E27FC236}">
                    <a16:creationId xmlns:a16="http://schemas.microsoft.com/office/drawing/2014/main" id="{D0BA3E89-C0B2-4A9A-A084-085821CC87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9517" y="3303684"/>
                <a:ext cx="8355638" cy="180318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Bef>
                    <a:spcPct val="50000"/>
                  </a:spcBef>
                </a:pP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Như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vậy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hai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phân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số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 dirty="0" smtClean="0">
                            <a:latin typeface="+mn-lt"/>
                          </a:rPr>
                        </m:ctrlPr>
                      </m:fPr>
                      <m:num>
                        <m:r>
                          <a:rPr lang="en-US" altLang="en-US" sz="2400" b="1" i="1" dirty="0" smtClean="0">
                            <a:latin typeface="+mn-lt"/>
                          </a:rPr>
                          <m:t>𝒂</m:t>
                        </m:r>
                      </m:num>
                      <m:den>
                        <m:r>
                          <a:rPr lang="en-US" altLang="en-US" sz="2400" b="1" i="1" dirty="0" smtClean="0">
                            <a:latin typeface="+mn-lt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và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 dirty="0">
                            <a:latin typeface="+mn-lt"/>
                          </a:rPr>
                        </m:ctrlPr>
                      </m:fPr>
                      <m:num>
                        <m:r>
                          <a:rPr lang="en-US" altLang="en-US" sz="2400" b="1" i="1" dirty="0" smtClean="0">
                            <a:latin typeface="+mn-lt"/>
                          </a:rPr>
                          <m:t>𝒄</m:t>
                        </m:r>
                      </m:num>
                      <m:den>
                        <m:r>
                          <a:rPr lang="en-US" altLang="en-US" sz="2400" b="1" i="1" dirty="0" smtClean="0">
                            <a:latin typeface="+mn-lt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nếu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 dirty="0">
                            <a:latin typeface="+mn-lt"/>
                          </a:rPr>
                        </m:ctrlPr>
                      </m:fPr>
                      <m:num>
                        <m:r>
                          <a:rPr lang="en-US" altLang="en-US" sz="2400" b="1" i="1" dirty="0">
                            <a:latin typeface="+mn-lt"/>
                          </a:rPr>
                          <m:t>𝒂</m:t>
                        </m:r>
                      </m:num>
                      <m:den>
                        <m:r>
                          <a:rPr lang="en-US" altLang="en-US" sz="2400" b="1" i="1" dirty="0">
                            <a:latin typeface="+mn-lt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en-US" sz="2400" b="1" i="1" dirty="0">
                    <a:latin typeface="+mn-lt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 dirty="0">
                            <a:latin typeface="+mn-lt"/>
                          </a:rPr>
                        </m:ctrlPr>
                      </m:fPr>
                      <m:num>
                        <m:r>
                          <a:rPr lang="en-US" altLang="en-US" sz="2400" b="1" i="1" dirty="0">
                            <a:latin typeface="+mn-lt"/>
                          </a:rPr>
                          <m:t>𝒄</m:t>
                        </m:r>
                      </m:num>
                      <m:den>
                        <m:r>
                          <a:rPr lang="en-US" altLang="en-US" sz="2400" b="1" i="1" dirty="0">
                            <a:latin typeface="+mn-lt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thì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trên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trục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số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nằm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ngang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điểm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 dirty="0">
                            <a:latin typeface="+mn-lt"/>
                          </a:rPr>
                        </m:ctrlPr>
                      </m:fPr>
                      <m:num>
                        <m:r>
                          <a:rPr lang="en-US" altLang="en-US" sz="2400" b="1" i="1" dirty="0">
                            <a:latin typeface="+mn-lt"/>
                          </a:rPr>
                          <m:t>𝒂</m:t>
                        </m:r>
                      </m:num>
                      <m:den>
                        <m:r>
                          <a:rPr lang="en-US" altLang="en-US" sz="2400" b="1" i="1" dirty="0">
                            <a:latin typeface="+mn-lt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en-US" sz="2400" b="1" i="1" dirty="0">
                    <a:latin typeface="+mn-lt"/>
                  </a:rPr>
                  <a:t> ở </a:t>
                </a:r>
                <a:r>
                  <a:rPr lang="en-US" altLang="en-US" sz="2400" b="1" i="1" dirty="0" err="1">
                    <a:latin typeface="+mn-lt"/>
                  </a:rPr>
                  <a:t>bên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trái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điểm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 dirty="0">
                            <a:latin typeface="+mn-lt"/>
                          </a:rPr>
                        </m:ctrlPr>
                      </m:fPr>
                      <m:num>
                        <m:r>
                          <a:rPr lang="en-US" altLang="en-US" sz="2400" b="1" i="1" dirty="0">
                            <a:latin typeface="+mn-lt"/>
                          </a:rPr>
                          <m:t>𝒄</m:t>
                        </m:r>
                      </m:num>
                      <m:den>
                        <m:r>
                          <a:rPr lang="en-US" altLang="en-US" sz="2400" b="1" i="1" dirty="0">
                            <a:latin typeface="+mn-lt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altLang="en-US" sz="2400" b="1" i="1" dirty="0">
                    <a:latin typeface="+mn-lt"/>
                  </a:rPr>
                  <a:t> (</a:t>
                </a:r>
                <a:r>
                  <a:rPr lang="en-US" altLang="en-US" sz="2400" b="1" i="1" dirty="0" err="1">
                    <a:latin typeface="+mn-lt"/>
                  </a:rPr>
                  <a:t>cũng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giống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như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đối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với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hai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số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nguyên</a:t>
                </a:r>
                <a:r>
                  <a:rPr lang="en-US" altLang="en-US" sz="2400" b="1" i="1" dirty="0">
                    <a:latin typeface="+mn-lt"/>
                  </a:rPr>
                  <a:t>).</a:t>
                </a:r>
              </a:p>
            </p:txBody>
          </p:sp>
        </mc:Choice>
        <mc:Fallback>
          <p:sp>
            <p:nvSpPr>
              <p:cNvPr id="123" name="Text Box 47">
                <a:extLst>
                  <a:ext uri="{FF2B5EF4-FFF2-40B4-BE49-F238E27FC236}">
                    <a16:creationId xmlns:a16="http://schemas.microsoft.com/office/drawing/2014/main" id="{D0BA3E89-C0B2-4A9A-A084-085821CC8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9517" y="3303684"/>
                <a:ext cx="8355638" cy="1803186"/>
              </a:xfrm>
              <a:prstGeom prst="rect">
                <a:avLst/>
              </a:prstGeom>
              <a:blipFill>
                <a:blip r:embed="rId3"/>
                <a:stretch>
                  <a:fillRect l="-1094" r="-1167" b="-709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4" name="Group 48">
            <a:extLst>
              <a:ext uri="{FF2B5EF4-FFF2-40B4-BE49-F238E27FC236}">
                <a16:creationId xmlns:a16="http://schemas.microsoft.com/office/drawing/2014/main" id="{68F382BB-8AD6-4DE2-A010-6168B8A02FC2}"/>
              </a:ext>
            </a:extLst>
          </p:cNvPr>
          <p:cNvGrpSpPr>
            <a:grpSpLocks/>
          </p:cNvGrpSpPr>
          <p:nvPr/>
        </p:nvGrpSpPr>
        <p:grpSpPr bwMode="auto">
          <a:xfrm>
            <a:off x="1004174" y="2042509"/>
            <a:ext cx="1147763" cy="996951"/>
            <a:chOff x="4406" y="861"/>
            <a:chExt cx="723" cy="628"/>
          </a:xfrm>
        </p:grpSpPr>
        <p:sp>
          <p:nvSpPr>
            <p:cNvPr id="125" name="Text Box 49">
              <a:extLst>
                <a:ext uri="{FF2B5EF4-FFF2-40B4-BE49-F238E27FC236}">
                  <a16:creationId xmlns:a16="http://schemas.microsoft.com/office/drawing/2014/main" id="{99462B10-E7AE-42DC-B854-C9D17C8260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6" y="1082"/>
              <a:ext cx="417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 dirty="0">
                  <a:latin typeface="Arial" panose="020B0604020202020204" pitchFamily="34" charset="0"/>
                </a:rPr>
                <a:t> 4</a:t>
              </a:r>
            </a:p>
          </p:txBody>
        </p:sp>
        <p:sp>
          <p:nvSpPr>
            <p:cNvPr id="126" name="Text Box 50">
              <a:extLst>
                <a:ext uri="{FF2B5EF4-FFF2-40B4-BE49-F238E27FC236}">
                  <a16:creationId xmlns:a16="http://schemas.microsoft.com/office/drawing/2014/main" id="{5FA27F59-F250-4DAD-A2C7-415C5F5EC6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9" y="861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 dirty="0">
                  <a:latin typeface="Arial" panose="020B0604020202020204" pitchFamily="34" charset="0"/>
                </a:rPr>
                <a:t>-3</a:t>
              </a:r>
            </a:p>
          </p:txBody>
        </p:sp>
        <p:sp>
          <p:nvSpPr>
            <p:cNvPr id="127" name="Line 51">
              <a:extLst>
                <a:ext uri="{FF2B5EF4-FFF2-40B4-BE49-F238E27FC236}">
                  <a16:creationId xmlns:a16="http://schemas.microsoft.com/office/drawing/2014/main" id="{80D5FE05-384F-44AC-964C-59816C4E23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0" y="1187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vi-VN"/>
            </a:p>
          </p:txBody>
        </p:sp>
      </p:grpSp>
      <p:sp>
        <p:nvSpPr>
          <p:cNvPr id="128" name="Text Box 52">
            <a:extLst>
              <a:ext uri="{FF2B5EF4-FFF2-40B4-BE49-F238E27FC236}">
                <a16:creationId xmlns:a16="http://schemas.microsoft.com/office/drawing/2014/main" id="{F5DFC7BE-A21A-481C-96B8-F8003BD07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1294" y="2817559"/>
            <a:ext cx="27629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/>
              <a:t>ở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bên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trái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/>
              <a:t>điểm</a:t>
            </a:r>
            <a:r>
              <a:rPr lang="en-US" altLang="en-US" sz="2400" dirty="0"/>
              <a:t> 0 ;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129" name="Text Box 53">
            <a:extLst>
              <a:ext uri="{FF2B5EF4-FFF2-40B4-BE49-F238E27FC236}">
                <a16:creationId xmlns:a16="http://schemas.microsoft.com/office/drawing/2014/main" id="{3709A80F-4A2A-47AE-BE70-5C597ADF3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711579"/>
            <a:ext cx="4724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dirty="0"/>
              <a:t>ở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bên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ph</a:t>
            </a:r>
            <a:r>
              <a:rPr lang="en-US" altLang="en-US" sz="2400" dirty="0" err="1"/>
              <a:t>ải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điểm</a:t>
            </a:r>
            <a:r>
              <a:rPr lang="en-US" altLang="en-US" sz="2400" dirty="0"/>
              <a:t> 0.  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grpSp>
        <p:nvGrpSpPr>
          <p:cNvPr id="130" name="Group 54">
            <a:extLst>
              <a:ext uri="{FF2B5EF4-FFF2-40B4-BE49-F238E27FC236}">
                <a16:creationId xmlns:a16="http://schemas.microsoft.com/office/drawing/2014/main" id="{CD99896F-2DA7-4CF4-9B41-C73D42DD6B0A}"/>
              </a:ext>
            </a:extLst>
          </p:cNvPr>
          <p:cNvGrpSpPr>
            <a:grpSpLocks/>
          </p:cNvGrpSpPr>
          <p:nvPr/>
        </p:nvGrpSpPr>
        <p:grpSpPr bwMode="auto">
          <a:xfrm>
            <a:off x="4078207" y="2570481"/>
            <a:ext cx="1143000" cy="1060451"/>
            <a:chOff x="4416" y="939"/>
            <a:chExt cx="720" cy="668"/>
          </a:xfrm>
        </p:grpSpPr>
        <p:sp>
          <p:nvSpPr>
            <p:cNvPr id="131" name="Text Box 55">
              <a:extLst>
                <a:ext uri="{FF2B5EF4-FFF2-40B4-BE49-F238E27FC236}">
                  <a16:creationId xmlns:a16="http://schemas.microsoft.com/office/drawing/2014/main" id="{0ACD5A1A-16A3-42E6-B1D9-17ABD373BF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200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 dirty="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32" name="Text Box 56">
              <a:extLst>
                <a:ext uri="{FF2B5EF4-FFF2-40B4-BE49-F238E27FC236}">
                  <a16:creationId xmlns:a16="http://schemas.microsoft.com/office/drawing/2014/main" id="{A387C24E-74E4-48CE-93E2-51A6C1E821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939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133" name="Line 57">
              <a:extLst>
                <a:ext uri="{FF2B5EF4-FFF2-40B4-BE49-F238E27FC236}">
                  <a16:creationId xmlns:a16="http://schemas.microsoft.com/office/drawing/2014/main" id="{0CEB7FAA-185D-4FE8-89D2-124F852818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3" y="1268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vi-VN" sz="2400"/>
            </a:p>
          </p:txBody>
        </p:sp>
      </p:grpSp>
      <p:sp>
        <p:nvSpPr>
          <p:cNvPr id="134" name="Text Box 58">
            <a:extLst>
              <a:ext uri="{FF2B5EF4-FFF2-40B4-BE49-F238E27FC236}">
                <a16:creationId xmlns:a16="http://schemas.microsoft.com/office/drawing/2014/main" id="{86E71F3E-FF1A-43D1-B395-649B91926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4728" y="2344527"/>
            <a:ext cx="815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latin typeface="Arial" panose="020B0604020202020204" pitchFamily="34" charset="0"/>
              </a:rPr>
              <a:t> ở </a:t>
            </a:r>
            <a:r>
              <a:rPr lang="en-US" altLang="en-US" sz="2400" dirty="0" err="1">
                <a:latin typeface="Arial" panose="020B0604020202020204" pitchFamily="34" charset="0"/>
              </a:rPr>
              <a:t>bên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trái</a:t>
            </a:r>
            <a:r>
              <a:rPr lang="en-US" altLang="en-US" sz="2400" dirty="0">
                <a:latin typeface="Arial" panose="020B0604020202020204" pitchFamily="34" charset="0"/>
              </a:rPr>
              <a:t>       </a:t>
            </a:r>
            <a:r>
              <a:rPr lang="en-US" altLang="en-US" sz="2400" dirty="0" err="1">
                <a:latin typeface="Arial" panose="020B0604020202020204" pitchFamily="34" charset="0"/>
              </a:rPr>
              <a:t>trên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trục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số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nằm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ngang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041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28" grpId="0"/>
      <p:bldP spid="129" grpId="0"/>
      <p:bldP spid="13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25BAE-EC56-4E82-8DB8-74EC9C74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4500" y="528924"/>
            <a:ext cx="5648400" cy="715675"/>
          </a:xfrm>
        </p:spPr>
        <p:txBody>
          <a:bodyPr/>
          <a:lstStyle/>
          <a:p>
            <a:r>
              <a:rPr lang="en-US" dirty="0"/>
              <a:t>CỦNG CỐ </a:t>
            </a:r>
            <a:endParaRPr lang="vi-VN" dirty="0"/>
          </a:p>
        </p:txBody>
      </p:sp>
      <p:pic>
        <p:nvPicPr>
          <p:cNvPr id="8" name="Picture 2" descr="Những câu hỏi và hình ảnh hại não. - Home | Facebook">
            <a:extLst>
              <a:ext uri="{FF2B5EF4-FFF2-40B4-BE49-F238E27FC236}">
                <a16:creationId xmlns:a16="http://schemas.microsoft.com/office/drawing/2014/main" id="{991E44DA-36A3-4CA9-B25F-CFDA4FAF8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60" y="1420071"/>
            <a:ext cx="468205" cy="75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12ED1BF-4BAC-4AE2-A1A8-66262BD432B0}"/>
              </a:ext>
            </a:extLst>
          </p:cNvPr>
          <p:cNvSpPr txBox="1"/>
          <p:nvPr/>
        </p:nvSpPr>
        <p:spPr>
          <a:xfrm>
            <a:off x="1690889" y="1377248"/>
            <a:ext cx="5762221" cy="937949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Muốn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cộng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trừ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hai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phân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không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cùng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mẫu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, ta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làm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như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thế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nào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?</a:t>
            </a:r>
            <a:endParaRPr lang="vi-VN" sz="2400" b="1" i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B89801-784A-477B-B14F-F0C33327B3ED}"/>
              </a:ext>
            </a:extLst>
          </p:cNvPr>
          <p:cNvSpPr txBox="1"/>
          <p:nvPr/>
        </p:nvSpPr>
        <p:spPr>
          <a:xfrm>
            <a:off x="1378662" y="2419192"/>
            <a:ext cx="6858114" cy="1482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b="1" u="sng" dirty="0">
                <a:latin typeface="+mn-lt"/>
              </a:rPr>
              <a:t>* </a:t>
            </a:r>
            <a:r>
              <a:rPr lang="en-US" sz="2400" b="1" u="sng" dirty="0" err="1">
                <a:latin typeface="+mn-lt"/>
              </a:rPr>
              <a:t>Lưu</a:t>
            </a:r>
            <a:r>
              <a:rPr lang="en-US" sz="2400" b="1" u="sng" dirty="0">
                <a:latin typeface="+mn-lt"/>
              </a:rPr>
              <a:t> ý:</a:t>
            </a:r>
            <a:r>
              <a:rPr lang="en-US" sz="2400" dirty="0">
                <a:latin typeface="+mn-lt"/>
              </a:rPr>
              <a:t> 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Khi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bỏ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dấu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ngoặc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một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biểu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thức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cần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lưu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ý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đến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dấu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xuất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hiện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trước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dấu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ngoặc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>
                <a:latin typeface="+mn-lt"/>
              </a:rPr>
              <a:t> </a:t>
            </a:r>
            <a:r>
              <a:rPr lang="en-US" sz="2400" b="1" u="sng" dirty="0">
                <a:latin typeface="+mn-lt"/>
              </a:rPr>
              <a:t> </a:t>
            </a:r>
            <a:endParaRPr lang="vi-VN" sz="2400" b="1" u="sng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996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184902-FE4E-47C1-9A04-462BCC478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475" y="554480"/>
            <a:ext cx="4620925" cy="626620"/>
          </a:xfrm>
        </p:spPr>
        <p:txBody>
          <a:bodyPr/>
          <a:lstStyle/>
          <a:p>
            <a:r>
              <a:rPr lang="en-US" sz="3200" b="1" dirty="0"/>
              <a:t>HƯỚNG DẪN VỀ NHÀ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554D4C-14EA-4FF9-BF0F-9FA7E8474D82}"/>
              </a:ext>
            </a:extLst>
          </p:cNvPr>
          <p:cNvSpPr txBox="1"/>
          <p:nvPr/>
        </p:nvSpPr>
        <p:spPr>
          <a:xfrm>
            <a:off x="1501774" y="1569833"/>
            <a:ext cx="6575425" cy="2185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-</a:t>
            </a:r>
            <a:r>
              <a:rPr lang="vi-VN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Hoàn thành bài tập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còn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vi-VN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trong 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SGK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tập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SBT.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- Chuẩn bị bài mới “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Phép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nhân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,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phép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chia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phân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số</a:t>
            </a:r>
            <a:r>
              <a:rPr lang="vi-VN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”.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41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allAtOnce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5BB394-FD73-460F-82D5-06BC2504E1B1}"/>
              </a:ext>
            </a:extLst>
          </p:cNvPr>
          <p:cNvSpPr txBox="1"/>
          <p:nvPr/>
        </p:nvSpPr>
        <p:spPr>
          <a:xfrm>
            <a:off x="1149350" y="1714500"/>
            <a:ext cx="6845300" cy="1761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>
                <a:solidFill>
                  <a:schemeClr val="accent3"/>
                </a:solidFill>
              </a:rPr>
              <a:t>CẢM ƠN CÁC EM ĐÃ CHÚ Ý BÀI GIẢNG</a:t>
            </a:r>
            <a:endParaRPr lang="vi-VN" sz="44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0013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p40"/>
          <p:cNvSpPr txBox="1">
            <a:spLocks noGrp="1"/>
          </p:cNvSpPr>
          <p:nvPr>
            <p:ph type="title"/>
          </p:nvPr>
        </p:nvSpPr>
        <p:spPr>
          <a:xfrm>
            <a:off x="1017875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b="1" dirty="0"/>
              <a:t>NỘI DUNG</a:t>
            </a:r>
            <a:endParaRPr dirty="0"/>
          </a:p>
        </p:txBody>
      </p:sp>
      <p:sp>
        <p:nvSpPr>
          <p:cNvPr id="27" name="TextBox 26"/>
          <p:cNvSpPr txBox="1"/>
          <p:nvPr/>
        </p:nvSpPr>
        <p:spPr>
          <a:xfrm>
            <a:off x="2780625" y="1353033"/>
            <a:ext cx="389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I. PHÉP CỘNG PHÂN SỐ</a:t>
            </a:r>
            <a:endParaRPr lang="vi-VN" sz="2400" b="1" dirty="0">
              <a:solidFill>
                <a:srgbClr val="7030A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79750" y="1847057"/>
            <a:ext cx="407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1. </a:t>
            </a:r>
            <a:r>
              <a:rPr lang="en-US" sz="2400" dirty="0" err="1">
                <a:solidFill>
                  <a:srgbClr val="002060"/>
                </a:solidFill>
              </a:rPr>
              <a:t>Quy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tắc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cộng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hai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phân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số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79750" y="2436950"/>
            <a:ext cx="471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2. </a:t>
            </a:r>
            <a:r>
              <a:rPr lang="en-US" sz="2400" dirty="0" err="1">
                <a:solidFill>
                  <a:srgbClr val="002060"/>
                </a:solidFill>
              </a:rPr>
              <a:t>Tính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chất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cộng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hai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phân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số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80625" y="2969990"/>
            <a:ext cx="389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II. PHÉP TRỪ PHÂN SỐ</a:t>
            </a:r>
            <a:endParaRPr lang="vi-VN" sz="2400" b="1" dirty="0">
              <a:solidFill>
                <a:srgbClr val="7030A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79750" y="3570814"/>
            <a:ext cx="407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1. </a:t>
            </a:r>
            <a:r>
              <a:rPr lang="en-US" sz="2400" dirty="0" err="1">
                <a:solidFill>
                  <a:srgbClr val="002060"/>
                </a:solidFill>
              </a:rPr>
              <a:t>Số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đối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của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một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phân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số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79750" y="4156512"/>
            <a:ext cx="471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2. </a:t>
            </a:r>
            <a:r>
              <a:rPr lang="en-US" sz="2400" dirty="0" err="1">
                <a:solidFill>
                  <a:srgbClr val="002060"/>
                </a:solidFill>
              </a:rPr>
              <a:t>Quy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tắc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trừ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hai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phân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số</a:t>
            </a:r>
            <a:endParaRPr lang="vi-VN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2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3" name="Google Shape;115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4842617" y="2257889"/>
            <a:ext cx="1472216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54" name="Google Shape;1154;p42"/>
          <p:cNvSpPr txBox="1">
            <a:spLocks noGrp="1"/>
          </p:cNvSpPr>
          <p:nvPr>
            <p:ph type="title"/>
          </p:nvPr>
        </p:nvSpPr>
        <p:spPr>
          <a:xfrm>
            <a:off x="3657991" y="1977358"/>
            <a:ext cx="4034226" cy="7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PHÉP CỘNG PHÂN SỐ</a:t>
            </a:r>
            <a:endParaRPr sz="3600" dirty="0"/>
          </a:p>
        </p:txBody>
      </p:sp>
      <p:sp>
        <p:nvSpPr>
          <p:cNvPr id="1155" name="Google Shape;1155;p42"/>
          <p:cNvSpPr txBox="1">
            <a:spLocks noGrp="1"/>
          </p:cNvSpPr>
          <p:nvPr>
            <p:ph type="title" idx="2"/>
          </p:nvPr>
        </p:nvSpPr>
        <p:spPr>
          <a:xfrm>
            <a:off x="4627214" y="755879"/>
            <a:ext cx="1996200" cy="12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/>
              <a:t>I</a:t>
            </a:r>
            <a:endParaRPr sz="7200" dirty="0"/>
          </a:p>
        </p:txBody>
      </p:sp>
      <p:grpSp>
        <p:nvGrpSpPr>
          <p:cNvPr id="1157" name="Google Shape;1157;p42"/>
          <p:cNvGrpSpPr/>
          <p:nvPr/>
        </p:nvGrpSpPr>
        <p:grpSpPr>
          <a:xfrm>
            <a:off x="3304703" y="680023"/>
            <a:ext cx="4548353" cy="3783458"/>
            <a:chOff x="3304703" y="680023"/>
            <a:chExt cx="4548353" cy="3783458"/>
          </a:xfrm>
        </p:grpSpPr>
        <p:sp>
          <p:nvSpPr>
            <p:cNvPr id="1158" name="Google Shape;1158;p42"/>
            <p:cNvSpPr/>
            <p:nvPr/>
          </p:nvSpPr>
          <p:spPr>
            <a:xfrm>
              <a:off x="7802833" y="849104"/>
              <a:ext cx="50223" cy="3447654"/>
            </a:xfrm>
            <a:custGeom>
              <a:avLst/>
              <a:gdLst/>
              <a:ahLst/>
              <a:cxnLst/>
              <a:rect l="l" t="t" r="r" b="b"/>
              <a:pathLst>
                <a:path w="1001" h="68716" extrusionOk="0">
                  <a:moveTo>
                    <a:pt x="334" y="0"/>
                  </a:moveTo>
                  <a:cubicBezTo>
                    <a:pt x="234" y="600"/>
                    <a:pt x="200" y="1168"/>
                    <a:pt x="234" y="1768"/>
                  </a:cubicBezTo>
                  <a:cubicBezTo>
                    <a:pt x="334" y="3836"/>
                    <a:pt x="534" y="5904"/>
                    <a:pt x="567" y="8006"/>
                  </a:cubicBezTo>
                  <a:cubicBezTo>
                    <a:pt x="634" y="10441"/>
                    <a:pt x="567" y="12909"/>
                    <a:pt x="534" y="15378"/>
                  </a:cubicBezTo>
                  <a:cubicBezTo>
                    <a:pt x="434" y="21082"/>
                    <a:pt x="300" y="26752"/>
                    <a:pt x="234" y="32457"/>
                  </a:cubicBezTo>
                  <a:cubicBezTo>
                    <a:pt x="200" y="36293"/>
                    <a:pt x="234" y="40162"/>
                    <a:pt x="200" y="43998"/>
                  </a:cubicBezTo>
                  <a:cubicBezTo>
                    <a:pt x="167" y="49068"/>
                    <a:pt x="67" y="54139"/>
                    <a:pt x="33" y="59209"/>
                  </a:cubicBezTo>
                  <a:cubicBezTo>
                    <a:pt x="0" y="61177"/>
                    <a:pt x="0" y="63145"/>
                    <a:pt x="33" y="65113"/>
                  </a:cubicBezTo>
                  <a:cubicBezTo>
                    <a:pt x="33" y="66081"/>
                    <a:pt x="67" y="67048"/>
                    <a:pt x="100" y="68049"/>
                  </a:cubicBezTo>
                  <a:cubicBezTo>
                    <a:pt x="100" y="68282"/>
                    <a:pt x="267" y="68516"/>
                    <a:pt x="334" y="68716"/>
                  </a:cubicBezTo>
                  <a:lnTo>
                    <a:pt x="534" y="68716"/>
                  </a:lnTo>
                  <a:cubicBezTo>
                    <a:pt x="567" y="68416"/>
                    <a:pt x="667" y="68115"/>
                    <a:pt x="634" y="67849"/>
                  </a:cubicBezTo>
                  <a:cubicBezTo>
                    <a:pt x="600" y="65847"/>
                    <a:pt x="500" y="63846"/>
                    <a:pt x="500" y="61844"/>
                  </a:cubicBezTo>
                  <a:cubicBezTo>
                    <a:pt x="534" y="57808"/>
                    <a:pt x="634" y="53772"/>
                    <a:pt x="667" y="49736"/>
                  </a:cubicBezTo>
                  <a:cubicBezTo>
                    <a:pt x="701" y="45633"/>
                    <a:pt x="667" y="41496"/>
                    <a:pt x="701" y="37393"/>
                  </a:cubicBezTo>
                  <a:cubicBezTo>
                    <a:pt x="767" y="33157"/>
                    <a:pt x="901" y="28887"/>
                    <a:pt x="934" y="24651"/>
                  </a:cubicBezTo>
                  <a:cubicBezTo>
                    <a:pt x="1001" y="20815"/>
                    <a:pt x="1001" y="16979"/>
                    <a:pt x="1001" y="13143"/>
                  </a:cubicBezTo>
                  <a:cubicBezTo>
                    <a:pt x="1001" y="10708"/>
                    <a:pt x="967" y="8273"/>
                    <a:pt x="901" y="5838"/>
                  </a:cubicBezTo>
                  <a:cubicBezTo>
                    <a:pt x="834" y="4203"/>
                    <a:pt x="600" y="2569"/>
                    <a:pt x="434" y="934"/>
                  </a:cubicBezTo>
                  <a:cubicBezTo>
                    <a:pt x="400" y="600"/>
                    <a:pt x="367" y="30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2"/>
            <p:cNvSpPr/>
            <p:nvPr/>
          </p:nvSpPr>
          <p:spPr>
            <a:xfrm>
              <a:off x="3304703" y="825673"/>
              <a:ext cx="56946" cy="3511272"/>
            </a:xfrm>
            <a:custGeom>
              <a:avLst/>
              <a:gdLst/>
              <a:ahLst/>
              <a:cxnLst/>
              <a:rect l="l" t="t" r="r" b="b"/>
              <a:pathLst>
                <a:path w="1135" h="69984" extrusionOk="0">
                  <a:moveTo>
                    <a:pt x="567" y="0"/>
                  </a:moveTo>
                  <a:lnTo>
                    <a:pt x="567" y="267"/>
                  </a:lnTo>
                  <a:cubicBezTo>
                    <a:pt x="601" y="2135"/>
                    <a:pt x="500" y="4570"/>
                    <a:pt x="500" y="6438"/>
                  </a:cubicBezTo>
                  <a:cubicBezTo>
                    <a:pt x="434" y="11708"/>
                    <a:pt x="0" y="16945"/>
                    <a:pt x="100" y="22183"/>
                  </a:cubicBezTo>
                  <a:cubicBezTo>
                    <a:pt x="234" y="29354"/>
                    <a:pt x="67" y="36526"/>
                    <a:pt x="134" y="43698"/>
                  </a:cubicBezTo>
                  <a:cubicBezTo>
                    <a:pt x="134" y="48568"/>
                    <a:pt x="300" y="53472"/>
                    <a:pt x="400" y="58342"/>
                  </a:cubicBezTo>
                  <a:cubicBezTo>
                    <a:pt x="467" y="62111"/>
                    <a:pt x="567" y="65847"/>
                    <a:pt x="634" y="69583"/>
                  </a:cubicBezTo>
                  <a:cubicBezTo>
                    <a:pt x="667" y="69717"/>
                    <a:pt x="834" y="69850"/>
                    <a:pt x="901" y="69983"/>
                  </a:cubicBezTo>
                  <a:cubicBezTo>
                    <a:pt x="1001" y="69850"/>
                    <a:pt x="1134" y="69717"/>
                    <a:pt x="1134" y="69583"/>
                  </a:cubicBezTo>
                  <a:cubicBezTo>
                    <a:pt x="1134" y="67849"/>
                    <a:pt x="1101" y="66081"/>
                    <a:pt x="1068" y="64313"/>
                  </a:cubicBezTo>
                  <a:cubicBezTo>
                    <a:pt x="1034" y="62278"/>
                    <a:pt x="967" y="60276"/>
                    <a:pt x="934" y="58242"/>
                  </a:cubicBezTo>
                  <a:cubicBezTo>
                    <a:pt x="834" y="53305"/>
                    <a:pt x="734" y="48368"/>
                    <a:pt x="667" y="43398"/>
                  </a:cubicBezTo>
                  <a:cubicBezTo>
                    <a:pt x="634" y="40562"/>
                    <a:pt x="634" y="37727"/>
                    <a:pt x="634" y="34892"/>
                  </a:cubicBezTo>
                  <a:cubicBezTo>
                    <a:pt x="634" y="30622"/>
                    <a:pt x="634" y="26352"/>
                    <a:pt x="634" y="22082"/>
                  </a:cubicBezTo>
                  <a:cubicBezTo>
                    <a:pt x="634" y="19147"/>
                    <a:pt x="634" y="16212"/>
                    <a:pt x="701" y="13243"/>
                  </a:cubicBezTo>
                  <a:cubicBezTo>
                    <a:pt x="767" y="9840"/>
                    <a:pt x="1101" y="6471"/>
                    <a:pt x="867" y="3069"/>
                  </a:cubicBezTo>
                  <a:cubicBezTo>
                    <a:pt x="801" y="2235"/>
                    <a:pt x="767" y="834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2"/>
            <p:cNvSpPr/>
            <p:nvPr/>
          </p:nvSpPr>
          <p:spPr>
            <a:xfrm>
              <a:off x="3328134" y="693419"/>
              <a:ext cx="915498" cy="263707"/>
            </a:xfrm>
            <a:custGeom>
              <a:avLst/>
              <a:gdLst/>
              <a:ahLst/>
              <a:cxnLst/>
              <a:rect l="l" t="t" r="r" b="b"/>
              <a:pathLst>
                <a:path w="18247" h="5256" extrusionOk="0">
                  <a:moveTo>
                    <a:pt x="13410" y="368"/>
                  </a:moveTo>
                  <a:lnTo>
                    <a:pt x="13410" y="368"/>
                  </a:lnTo>
                  <a:cubicBezTo>
                    <a:pt x="13009" y="1102"/>
                    <a:pt x="12376" y="1469"/>
                    <a:pt x="11742" y="1869"/>
                  </a:cubicBezTo>
                  <a:cubicBezTo>
                    <a:pt x="11875" y="1202"/>
                    <a:pt x="12743" y="401"/>
                    <a:pt x="13410" y="368"/>
                  </a:cubicBezTo>
                  <a:close/>
                  <a:moveTo>
                    <a:pt x="17592" y="563"/>
                  </a:moveTo>
                  <a:cubicBezTo>
                    <a:pt x="17610" y="563"/>
                    <a:pt x="17628" y="564"/>
                    <a:pt x="17646" y="568"/>
                  </a:cubicBezTo>
                  <a:cubicBezTo>
                    <a:pt x="17779" y="601"/>
                    <a:pt x="17813" y="735"/>
                    <a:pt x="17779" y="868"/>
                  </a:cubicBezTo>
                  <a:cubicBezTo>
                    <a:pt x="17746" y="1035"/>
                    <a:pt x="17613" y="1168"/>
                    <a:pt x="17479" y="1268"/>
                  </a:cubicBezTo>
                  <a:cubicBezTo>
                    <a:pt x="17346" y="1335"/>
                    <a:pt x="17212" y="1435"/>
                    <a:pt x="17079" y="1502"/>
                  </a:cubicBezTo>
                  <a:cubicBezTo>
                    <a:pt x="16728" y="1598"/>
                    <a:pt x="16407" y="1938"/>
                    <a:pt x="16001" y="1938"/>
                  </a:cubicBezTo>
                  <a:cubicBezTo>
                    <a:pt x="15982" y="1938"/>
                    <a:pt x="15964" y="1937"/>
                    <a:pt x="15945" y="1936"/>
                  </a:cubicBezTo>
                  <a:cubicBezTo>
                    <a:pt x="15978" y="1902"/>
                    <a:pt x="16012" y="1902"/>
                    <a:pt x="16012" y="1869"/>
                  </a:cubicBezTo>
                  <a:cubicBezTo>
                    <a:pt x="16045" y="1802"/>
                    <a:pt x="16078" y="1769"/>
                    <a:pt x="16112" y="1735"/>
                  </a:cubicBezTo>
                  <a:cubicBezTo>
                    <a:pt x="16312" y="1502"/>
                    <a:pt x="16545" y="1302"/>
                    <a:pt x="16745" y="1068"/>
                  </a:cubicBezTo>
                  <a:lnTo>
                    <a:pt x="16712" y="1068"/>
                  </a:lnTo>
                  <a:cubicBezTo>
                    <a:pt x="16845" y="935"/>
                    <a:pt x="17012" y="835"/>
                    <a:pt x="17179" y="735"/>
                  </a:cubicBezTo>
                  <a:cubicBezTo>
                    <a:pt x="17298" y="675"/>
                    <a:pt x="17444" y="563"/>
                    <a:pt x="17592" y="563"/>
                  </a:cubicBezTo>
                  <a:close/>
                  <a:moveTo>
                    <a:pt x="16012" y="2636"/>
                  </a:moveTo>
                  <a:lnTo>
                    <a:pt x="16012" y="2636"/>
                  </a:lnTo>
                  <a:cubicBezTo>
                    <a:pt x="16812" y="2903"/>
                    <a:pt x="17279" y="3503"/>
                    <a:pt x="17379" y="4237"/>
                  </a:cubicBezTo>
                  <a:cubicBezTo>
                    <a:pt x="16745" y="3970"/>
                    <a:pt x="16212" y="3370"/>
                    <a:pt x="16012" y="2636"/>
                  </a:cubicBezTo>
                  <a:close/>
                  <a:moveTo>
                    <a:pt x="11675" y="2569"/>
                  </a:moveTo>
                  <a:lnTo>
                    <a:pt x="11675" y="2569"/>
                  </a:lnTo>
                  <a:cubicBezTo>
                    <a:pt x="12542" y="2769"/>
                    <a:pt x="13176" y="3603"/>
                    <a:pt x="13176" y="4604"/>
                  </a:cubicBezTo>
                  <a:cubicBezTo>
                    <a:pt x="12642" y="3904"/>
                    <a:pt x="12175" y="3270"/>
                    <a:pt x="11675" y="2569"/>
                  </a:cubicBezTo>
                  <a:close/>
                  <a:moveTo>
                    <a:pt x="12843" y="1"/>
                  </a:moveTo>
                  <a:cubicBezTo>
                    <a:pt x="12743" y="1"/>
                    <a:pt x="12676" y="68"/>
                    <a:pt x="12609" y="101"/>
                  </a:cubicBezTo>
                  <a:cubicBezTo>
                    <a:pt x="11942" y="635"/>
                    <a:pt x="11375" y="1235"/>
                    <a:pt x="11175" y="2102"/>
                  </a:cubicBezTo>
                  <a:lnTo>
                    <a:pt x="11108" y="2102"/>
                  </a:lnTo>
                  <a:cubicBezTo>
                    <a:pt x="8406" y="2202"/>
                    <a:pt x="5704" y="2302"/>
                    <a:pt x="3002" y="2403"/>
                  </a:cubicBezTo>
                  <a:cubicBezTo>
                    <a:pt x="2635" y="2419"/>
                    <a:pt x="2268" y="2419"/>
                    <a:pt x="1901" y="2419"/>
                  </a:cubicBezTo>
                  <a:cubicBezTo>
                    <a:pt x="1535" y="2419"/>
                    <a:pt x="1168" y="2419"/>
                    <a:pt x="801" y="2436"/>
                  </a:cubicBezTo>
                  <a:cubicBezTo>
                    <a:pt x="534" y="2469"/>
                    <a:pt x="267" y="2569"/>
                    <a:pt x="0" y="2636"/>
                  </a:cubicBezTo>
                  <a:cubicBezTo>
                    <a:pt x="601" y="2703"/>
                    <a:pt x="1168" y="2703"/>
                    <a:pt x="1735" y="2703"/>
                  </a:cubicBezTo>
                  <a:cubicBezTo>
                    <a:pt x="3269" y="2669"/>
                    <a:pt x="4837" y="2669"/>
                    <a:pt x="6371" y="2669"/>
                  </a:cubicBezTo>
                  <a:cubicBezTo>
                    <a:pt x="7839" y="2636"/>
                    <a:pt x="9273" y="2536"/>
                    <a:pt x="10741" y="2503"/>
                  </a:cubicBezTo>
                  <a:cubicBezTo>
                    <a:pt x="10875" y="2503"/>
                    <a:pt x="11108" y="2603"/>
                    <a:pt x="11175" y="2703"/>
                  </a:cubicBezTo>
                  <a:cubicBezTo>
                    <a:pt x="11708" y="3403"/>
                    <a:pt x="12209" y="4137"/>
                    <a:pt x="12709" y="4838"/>
                  </a:cubicBezTo>
                  <a:cubicBezTo>
                    <a:pt x="12859" y="5037"/>
                    <a:pt x="13027" y="5255"/>
                    <a:pt x="13228" y="5255"/>
                  </a:cubicBezTo>
                  <a:cubicBezTo>
                    <a:pt x="13296" y="5255"/>
                    <a:pt x="13367" y="5230"/>
                    <a:pt x="13443" y="5171"/>
                  </a:cubicBezTo>
                  <a:cubicBezTo>
                    <a:pt x="13643" y="5038"/>
                    <a:pt x="13777" y="4604"/>
                    <a:pt x="13710" y="4371"/>
                  </a:cubicBezTo>
                  <a:cubicBezTo>
                    <a:pt x="13543" y="3737"/>
                    <a:pt x="13243" y="3136"/>
                    <a:pt x="12976" y="2503"/>
                  </a:cubicBezTo>
                  <a:lnTo>
                    <a:pt x="15378" y="2503"/>
                  </a:lnTo>
                  <a:cubicBezTo>
                    <a:pt x="15545" y="3270"/>
                    <a:pt x="15945" y="3870"/>
                    <a:pt x="16545" y="4337"/>
                  </a:cubicBezTo>
                  <a:cubicBezTo>
                    <a:pt x="16806" y="4546"/>
                    <a:pt x="17046" y="4897"/>
                    <a:pt x="17378" y="4897"/>
                  </a:cubicBezTo>
                  <a:cubicBezTo>
                    <a:pt x="17471" y="4897"/>
                    <a:pt x="17570" y="4870"/>
                    <a:pt x="17679" y="4804"/>
                  </a:cubicBezTo>
                  <a:cubicBezTo>
                    <a:pt x="18013" y="4671"/>
                    <a:pt x="17946" y="4037"/>
                    <a:pt x="17579" y="3437"/>
                  </a:cubicBezTo>
                  <a:cubicBezTo>
                    <a:pt x="17312" y="3003"/>
                    <a:pt x="16946" y="2669"/>
                    <a:pt x="16645" y="2302"/>
                  </a:cubicBezTo>
                  <a:cubicBezTo>
                    <a:pt x="16979" y="2069"/>
                    <a:pt x="17312" y="1869"/>
                    <a:pt x="17646" y="1635"/>
                  </a:cubicBezTo>
                  <a:cubicBezTo>
                    <a:pt x="17946" y="1435"/>
                    <a:pt x="18246" y="1135"/>
                    <a:pt x="18213" y="735"/>
                  </a:cubicBezTo>
                  <a:cubicBezTo>
                    <a:pt x="18184" y="380"/>
                    <a:pt x="17892" y="156"/>
                    <a:pt x="17548" y="156"/>
                  </a:cubicBezTo>
                  <a:cubicBezTo>
                    <a:pt x="17503" y="156"/>
                    <a:pt x="17458" y="160"/>
                    <a:pt x="17413" y="168"/>
                  </a:cubicBezTo>
                  <a:cubicBezTo>
                    <a:pt x="17046" y="268"/>
                    <a:pt x="16712" y="501"/>
                    <a:pt x="16445" y="735"/>
                  </a:cubicBezTo>
                  <a:cubicBezTo>
                    <a:pt x="16145" y="1002"/>
                    <a:pt x="15878" y="1302"/>
                    <a:pt x="15678" y="1635"/>
                  </a:cubicBezTo>
                  <a:cubicBezTo>
                    <a:pt x="15645" y="1702"/>
                    <a:pt x="15645" y="1735"/>
                    <a:pt x="15645" y="1769"/>
                  </a:cubicBezTo>
                  <a:cubicBezTo>
                    <a:pt x="15611" y="1769"/>
                    <a:pt x="15611" y="1802"/>
                    <a:pt x="15611" y="1802"/>
                  </a:cubicBezTo>
                  <a:cubicBezTo>
                    <a:pt x="15545" y="1902"/>
                    <a:pt x="15411" y="2002"/>
                    <a:pt x="15311" y="2002"/>
                  </a:cubicBezTo>
                  <a:cubicBezTo>
                    <a:pt x="14344" y="2036"/>
                    <a:pt x="13376" y="2036"/>
                    <a:pt x="12409" y="2036"/>
                  </a:cubicBezTo>
                  <a:cubicBezTo>
                    <a:pt x="12776" y="1669"/>
                    <a:pt x="13210" y="1368"/>
                    <a:pt x="13543" y="968"/>
                  </a:cubicBezTo>
                  <a:cubicBezTo>
                    <a:pt x="13710" y="768"/>
                    <a:pt x="13677" y="401"/>
                    <a:pt x="13777" y="101"/>
                  </a:cubicBezTo>
                  <a:cubicBezTo>
                    <a:pt x="13443" y="68"/>
                    <a:pt x="13143" y="34"/>
                    <a:pt x="12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2"/>
            <p:cNvSpPr/>
            <p:nvPr/>
          </p:nvSpPr>
          <p:spPr>
            <a:xfrm>
              <a:off x="6982764" y="680023"/>
              <a:ext cx="810035" cy="266366"/>
            </a:xfrm>
            <a:custGeom>
              <a:avLst/>
              <a:gdLst/>
              <a:ahLst/>
              <a:cxnLst/>
              <a:rect l="l" t="t" r="r" b="b"/>
              <a:pathLst>
                <a:path w="16145" h="5309" extrusionOk="0">
                  <a:moveTo>
                    <a:pt x="667" y="1168"/>
                  </a:moveTo>
                  <a:lnTo>
                    <a:pt x="1601" y="2569"/>
                  </a:lnTo>
                  <a:cubicBezTo>
                    <a:pt x="1568" y="2603"/>
                    <a:pt x="1534" y="2636"/>
                    <a:pt x="1468" y="2670"/>
                  </a:cubicBezTo>
                  <a:cubicBezTo>
                    <a:pt x="867" y="2403"/>
                    <a:pt x="600" y="1902"/>
                    <a:pt x="534" y="1269"/>
                  </a:cubicBezTo>
                  <a:cubicBezTo>
                    <a:pt x="567" y="1235"/>
                    <a:pt x="634" y="1202"/>
                    <a:pt x="667" y="1168"/>
                  </a:cubicBezTo>
                  <a:close/>
                  <a:moveTo>
                    <a:pt x="4170" y="601"/>
                  </a:moveTo>
                  <a:cubicBezTo>
                    <a:pt x="4870" y="902"/>
                    <a:pt x="5471" y="1936"/>
                    <a:pt x="5437" y="2670"/>
                  </a:cubicBezTo>
                  <a:cubicBezTo>
                    <a:pt x="4803" y="2036"/>
                    <a:pt x="4403" y="1402"/>
                    <a:pt x="4170" y="601"/>
                  </a:cubicBezTo>
                  <a:close/>
                  <a:moveTo>
                    <a:pt x="1835" y="3470"/>
                  </a:moveTo>
                  <a:lnTo>
                    <a:pt x="1835" y="3470"/>
                  </a:lnTo>
                  <a:cubicBezTo>
                    <a:pt x="1742" y="4182"/>
                    <a:pt x="1448" y="4578"/>
                    <a:pt x="979" y="4578"/>
                  </a:cubicBezTo>
                  <a:cubicBezTo>
                    <a:pt x="943" y="4578"/>
                    <a:pt x="906" y="4576"/>
                    <a:pt x="867" y="4571"/>
                  </a:cubicBezTo>
                  <a:cubicBezTo>
                    <a:pt x="1201" y="4204"/>
                    <a:pt x="1501" y="3837"/>
                    <a:pt x="1835" y="3470"/>
                  </a:cubicBezTo>
                  <a:close/>
                  <a:moveTo>
                    <a:pt x="5204" y="3737"/>
                  </a:moveTo>
                  <a:cubicBezTo>
                    <a:pt x="5270" y="3770"/>
                    <a:pt x="5304" y="3804"/>
                    <a:pt x="5371" y="3837"/>
                  </a:cubicBezTo>
                  <a:cubicBezTo>
                    <a:pt x="5170" y="4171"/>
                    <a:pt x="4970" y="4471"/>
                    <a:pt x="4737" y="4804"/>
                  </a:cubicBezTo>
                  <a:lnTo>
                    <a:pt x="4570" y="4704"/>
                  </a:lnTo>
                  <a:cubicBezTo>
                    <a:pt x="4770" y="4371"/>
                    <a:pt x="5004" y="4037"/>
                    <a:pt x="5204" y="3737"/>
                  </a:cubicBezTo>
                  <a:close/>
                  <a:moveTo>
                    <a:pt x="4103" y="1"/>
                  </a:moveTo>
                  <a:cubicBezTo>
                    <a:pt x="4029" y="1"/>
                    <a:pt x="3958" y="12"/>
                    <a:pt x="3903" y="34"/>
                  </a:cubicBezTo>
                  <a:cubicBezTo>
                    <a:pt x="3803" y="101"/>
                    <a:pt x="3703" y="435"/>
                    <a:pt x="3736" y="601"/>
                  </a:cubicBezTo>
                  <a:cubicBezTo>
                    <a:pt x="3903" y="1068"/>
                    <a:pt x="4103" y="1535"/>
                    <a:pt x="4336" y="2002"/>
                  </a:cubicBezTo>
                  <a:cubicBezTo>
                    <a:pt x="4437" y="2236"/>
                    <a:pt x="4603" y="2403"/>
                    <a:pt x="4737" y="2670"/>
                  </a:cubicBezTo>
                  <a:cubicBezTo>
                    <a:pt x="4225" y="2670"/>
                    <a:pt x="3729" y="2655"/>
                    <a:pt x="3237" y="2655"/>
                  </a:cubicBezTo>
                  <a:cubicBezTo>
                    <a:pt x="2991" y="2655"/>
                    <a:pt x="2746" y="2658"/>
                    <a:pt x="2502" y="2670"/>
                  </a:cubicBezTo>
                  <a:cubicBezTo>
                    <a:pt x="2335" y="2670"/>
                    <a:pt x="2135" y="2770"/>
                    <a:pt x="1868" y="2836"/>
                  </a:cubicBezTo>
                  <a:cubicBezTo>
                    <a:pt x="1935" y="2002"/>
                    <a:pt x="1468" y="1335"/>
                    <a:pt x="901" y="768"/>
                  </a:cubicBezTo>
                  <a:cubicBezTo>
                    <a:pt x="781" y="649"/>
                    <a:pt x="529" y="529"/>
                    <a:pt x="405" y="529"/>
                  </a:cubicBezTo>
                  <a:cubicBezTo>
                    <a:pt x="390" y="529"/>
                    <a:pt x="378" y="531"/>
                    <a:pt x="367" y="535"/>
                  </a:cubicBezTo>
                  <a:cubicBezTo>
                    <a:pt x="200" y="635"/>
                    <a:pt x="100" y="902"/>
                    <a:pt x="33" y="1102"/>
                  </a:cubicBezTo>
                  <a:cubicBezTo>
                    <a:pt x="0" y="1235"/>
                    <a:pt x="100" y="1435"/>
                    <a:pt x="133" y="1602"/>
                  </a:cubicBezTo>
                  <a:cubicBezTo>
                    <a:pt x="300" y="2336"/>
                    <a:pt x="767" y="2836"/>
                    <a:pt x="1434" y="3203"/>
                  </a:cubicBezTo>
                  <a:cubicBezTo>
                    <a:pt x="1134" y="3570"/>
                    <a:pt x="834" y="3870"/>
                    <a:pt x="600" y="4237"/>
                  </a:cubicBezTo>
                  <a:cubicBezTo>
                    <a:pt x="500" y="4437"/>
                    <a:pt x="467" y="4838"/>
                    <a:pt x="600" y="4938"/>
                  </a:cubicBezTo>
                  <a:cubicBezTo>
                    <a:pt x="692" y="5052"/>
                    <a:pt x="892" y="5103"/>
                    <a:pt x="1084" y="5103"/>
                  </a:cubicBezTo>
                  <a:cubicBezTo>
                    <a:pt x="1173" y="5103"/>
                    <a:pt x="1260" y="5092"/>
                    <a:pt x="1334" y="5071"/>
                  </a:cubicBezTo>
                  <a:cubicBezTo>
                    <a:pt x="1601" y="5005"/>
                    <a:pt x="1868" y="4771"/>
                    <a:pt x="2001" y="4538"/>
                  </a:cubicBezTo>
                  <a:cubicBezTo>
                    <a:pt x="2268" y="4104"/>
                    <a:pt x="2468" y="3604"/>
                    <a:pt x="2702" y="3137"/>
                  </a:cubicBezTo>
                  <a:lnTo>
                    <a:pt x="5204" y="3137"/>
                  </a:lnTo>
                  <a:cubicBezTo>
                    <a:pt x="4904" y="3470"/>
                    <a:pt x="4603" y="3770"/>
                    <a:pt x="4370" y="4104"/>
                  </a:cubicBezTo>
                  <a:cubicBezTo>
                    <a:pt x="4070" y="4571"/>
                    <a:pt x="4103" y="5105"/>
                    <a:pt x="4370" y="5238"/>
                  </a:cubicBezTo>
                  <a:cubicBezTo>
                    <a:pt x="4469" y="5288"/>
                    <a:pt x="4558" y="5309"/>
                    <a:pt x="4639" y="5309"/>
                  </a:cubicBezTo>
                  <a:cubicBezTo>
                    <a:pt x="4938" y="5309"/>
                    <a:pt x="5127" y="5022"/>
                    <a:pt x="5337" y="4838"/>
                  </a:cubicBezTo>
                  <a:cubicBezTo>
                    <a:pt x="5504" y="4704"/>
                    <a:pt x="5604" y="4538"/>
                    <a:pt x="5704" y="4337"/>
                  </a:cubicBezTo>
                  <a:cubicBezTo>
                    <a:pt x="5838" y="3937"/>
                    <a:pt x="5971" y="3537"/>
                    <a:pt x="6104" y="3137"/>
                  </a:cubicBezTo>
                  <a:cubicBezTo>
                    <a:pt x="6505" y="3137"/>
                    <a:pt x="6920" y="3122"/>
                    <a:pt x="7330" y="3122"/>
                  </a:cubicBezTo>
                  <a:cubicBezTo>
                    <a:pt x="7535" y="3122"/>
                    <a:pt x="7739" y="3125"/>
                    <a:pt x="7939" y="3137"/>
                  </a:cubicBezTo>
                  <a:cubicBezTo>
                    <a:pt x="10508" y="3170"/>
                    <a:pt x="13043" y="3237"/>
                    <a:pt x="15578" y="3270"/>
                  </a:cubicBezTo>
                  <a:cubicBezTo>
                    <a:pt x="15778" y="3270"/>
                    <a:pt x="15945" y="3070"/>
                    <a:pt x="16145" y="3003"/>
                  </a:cubicBezTo>
                  <a:cubicBezTo>
                    <a:pt x="15945" y="2936"/>
                    <a:pt x="15778" y="2836"/>
                    <a:pt x="15578" y="2836"/>
                  </a:cubicBezTo>
                  <a:cubicBezTo>
                    <a:pt x="14510" y="2836"/>
                    <a:pt x="13410" y="2870"/>
                    <a:pt x="12342" y="2870"/>
                  </a:cubicBezTo>
                  <a:cubicBezTo>
                    <a:pt x="10407" y="2836"/>
                    <a:pt x="8506" y="2736"/>
                    <a:pt x="6605" y="2703"/>
                  </a:cubicBezTo>
                  <a:cubicBezTo>
                    <a:pt x="6104" y="2703"/>
                    <a:pt x="5904" y="2569"/>
                    <a:pt x="5804" y="2069"/>
                  </a:cubicBezTo>
                  <a:cubicBezTo>
                    <a:pt x="5671" y="1235"/>
                    <a:pt x="5170" y="601"/>
                    <a:pt x="4503" y="134"/>
                  </a:cubicBezTo>
                  <a:cubicBezTo>
                    <a:pt x="4414" y="45"/>
                    <a:pt x="4251" y="1"/>
                    <a:pt x="4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2"/>
            <p:cNvSpPr/>
            <p:nvPr/>
          </p:nvSpPr>
          <p:spPr>
            <a:xfrm>
              <a:off x="3374995" y="4171426"/>
              <a:ext cx="689571" cy="292054"/>
            </a:xfrm>
            <a:custGeom>
              <a:avLst/>
              <a:gdLst/>
              <a:ahLst/>
              <a:cxnLst/>
              <a:rect l="l" t="t" r="r" b="b"/>
              <a:pathLst>
                <a:path w="13744" h="5821" extrusionOk="0">
                  <a:moveTo>
                    <a:pt x="7539" y="597"/>
                  </a:moveTo>
                  <a:cubicBezTo>
                    <a:pt x="7572" y="630"/>
                    <a:pt x="7606" y="663"/>
                    <a:pt x="7672" y="730"/>
                  </a:cubicBezTo>
                  <a:cubicBezTo>
                    <a:pt x="7272" y="1197"/>
                    <a:pt x="6905" y="1664"/>
                    <a:pt x="6505" y="2131"/>
                  </a:cubicBezTo>
                  <a:cubicBezTo>
                    <a:pt x="6505" y="1364"/>
                    <a:pt x="7038" y="997"/>
                    <a:pt x="7539" y="597"/>
                  </a:cubicBezTo>
                  <a:close/>
                  <a:moveTo>
                    <a:pt x="12993" y="883"/>
                  </a:moveTo>
                  <a:cubicBezTo>
                    <a:pt x="13046" y="883"/>
                    <a:pt x="13096" y="888"/>
                    <a:pt x="13143" y="897"/>
                  </a:cubicBezTo>
                  <a:cubicBezTo>
                    <a:pt x="12376" y="1531"/>
                    <a:pt x="11842" y="2398"/>
                    <a:pt x="10708" y="2431"/>
                  </a:cubicBezTo>
                  <a:cubicBezTo>
                    <a:pt x="11050" y="1715"/>
                    <a:pt x="12263" y="883"/>
                    <a:pt x="12993" y="883"/>
                  </a:cubicBezTo>
                  <a:close/>
                  <a:moveTo>
                    <a:pt x="10207" y="2898"/>
                  </a:moveTo>
                  <a:cubicBezTo>
                    <a:pt x="10674" y="3565"/>
                    <a:pt x="11108" y="4266"/>
                    <a:pt x="11575" y="4933"/>
                  </a:cubicBezTo>
                  <a:cubicBezTo>
                    <a:pt x="11508" y="4966"/>
                    <a:pt x="11442" y="5000"/>
                    <a:pt x="11375" y="5066"/>
                  </a:cubicBezTo>
                  <a:cubicBezTo>
                    <a:pt x="10941" y="4366"/>
                    <a:pt x="10508" y="3665"/>
                    <a:pt x="10074" y="2998"/>
                  </a:cubicBezTo>
                  <a:lnTo>
                    <a:pt x="10207" y="2898"/>
                  </a:lnTo>
                  <a:close/>
                  <a:moveTo>
                    <a:pt x="6305" y="3399"/>
                  </a:moveTo>
                  <a:lnTo>
                    <a:pt x="6305" y="3399"/>
                  </a:lnTo>
                  <a:cubicBezTo>
                    <a:pt x="7072" y="3799"/>
                    <a:pt x="7472" y="4399"/>
                    <a:pt x="7572" y="5333"/>
                  </a:cubicBezTo>
                  <a:cubicBezTo>
                    <a:pt x="6605" y="4966"/>
                    <a:pt x="6738" y="3999"/>
                    <a:pt x="6305" y="3399"/>
                  </a:cubicBezTo>
                  <a:close/>
                  <a:moveTo>
                    <a:pt x="7773" y="1"/>
                  </a:moveTo>
                  <a:cubicBezTo>
                    <a:pt x="7706" y="1"/>
                    <a:pt x="7626" y="31"/>
                    <a:pt x="7539" y="96"/>
                  </a:cubicBezTo>
                  <a:cubicBezTo>
                    <a:pt x="6872" y="630"/>
                    <a:pt x="6205" y="1130"/>
                    <a:pt x="6038" y="2031"/>
                  </a:cubicBezTo>
                  <a:cubicBezTo>
                    <a:pt x="6004" y="2331"/>
                    <a:pt x="6038" y="2598"/>
                    <a:pt x="6038" y="3032"/>
                  </a:cubicBezTo>
                  <a:lnTo>
                    <a:pt x="0" y="3032"/>
                  </a:lnTo>
                  <a:cubicBezTo>
                    <a:pt x="0" y="3098"/>
                    <a:pt x="0" y="3198"/>
                    <a:pt x="0" y="3265"/>
                  </a:cubicBezTo>
                  <a:lnTo>
                    <a:pt x="5604" y="3265"/>
                  </a:lnTo>
                  <a:cubicBezTo>
                    <a:pt x="5971" y="4032"/>
                    <a:pt x="6238" y="4666"/>
                    <a:pt x="6538" y="5267"/>
                  </a:cubicBezTo>
                  <a:cubicBezTo>
                    <a:pt x="6746" y="5605"/>
                    <a:pt x="7157" y="5821"/>
                    <a:pt x="7470" y="5821"/>
                  </a:cubicBezTo>
                  <a:cubicBezTo>
                    <a:pt x="7559" y="5821"/>
                    <a:pt x="7639" y="5804"/>
                    <a:pt x="7706" y="5767"/>
                  </a:cubicBezTo>
                  <a:cubicBezTo>
                    <a:pt x="8173" y="5467"/>
                    <a:pt x="8006" y="5033"/>
                    <a:pt x="7872" y="4699"/>
                  </a:cubicBezTo>
                  <a:cubicBezTo>
                    <a:pt x="7706" y="4232"/>
                    <a:pt x="7439" y="3799"/>
                    <a:pt x="7205" y="3332"/>
                  </a:cubicBezTo>
                  <a:lnTo>
                    <a:pt x="8206" y="3332"/>
                  </a:lnTo>
                  <a:cubicBezTo>
                    <a:pt x="9740" y="3332"/>
                    <a:pt x="9740" y="3365"/>
                    <a:pt x="10508" y="4699"/>
                  </a:cubicBezTo>
                  <a:cubicBezTo>
                    <a:pt x="10708" y="5000"/>
                    <a:pt x="10975" y="5267"/>
                    <a:pt x="11241" y="5467"/>
                  </a:cubicBezTo>
                  <a:cubicBezTo>
                    <a:pt x="11353" y="5556"/>
                    <a:pt x="11508" y="5556"/>
                    <a:pt x="11669" y="5556"/>
                  </a:cubicBezTo>
                  <a:cubicBezTo>
                    <a:pt x="11749" y="5556"/>
                    <a:pt x="11831" y="5556"/>
                    <a:pt x="11909" y="5567"/>
                  </a:cubicBezTo>
                  <a:cubicBezTo>
                    <a:pt x="11875" y="5333"/>
                    <a:pt x="11942" y="5100"/>
                    <a:pt x="11875" y="4900"/>
                  </a:cubicBezTo>
                  <a:cubicBezTo>
                    <a:pt x="11542" y="4299"/>
                    <a:pt x="11141" y="3699"/>
                    <a:pt x="10741" y="2998"/>
                  </a:cubicBezTo>
                  <a:cubicBezTo>
                    <a:pt x="11909" y="2932"/>
                    <a:pt x="12576" y="2098"/>
                    <a:pt x="13310" y="1397"/>
                  </a:cubicBezTo>
                  <a:cubicBezTo>
                    <a:pt x="13576" y="1197"/>
                    <a:pt x="13743" y="863"/>
                    <a:pt x="13510" y="630"/>
                  </a:cubicBezTo>
                  <a:cubicBezTo>
                    <a:pt x="13373" y="465"/>
                    <a:pt x="13077" y="346"/>
                    <a:pt x="12865" y="346"/>
                  </a:cubicBezTo>
                  <a:cubicBezTo>
                    <a:pt x="12820" y="346"/>
                    <a:pt x="12778" y="351"/>
                    <a:pt x="12743" y="363"/>
                  </a:cubicBezTo>
                  <a:cubicBezTo>
                    <a:pt x="11608" y="763"/>
                    <a:pt x="10574" y="1397"/>
                    <a:pt x="10041" y="2531"/>
                  </a:cubicBezTo>
                  <a:cubicBezTo>
                    <a:pt x="9874" y="2898"/>
                    <a:pt x="9674" y="2965"/>
                    <a:pt x="9373" y="2965"/>
                  </a:cubicBezTo>
                  <a:cubicBezTo>
                    <a:pt x="8540" y="2965"/>
                    <a:pt x="7706" y="2965"/>
                    <a:pt x="6872" y="2932"/>
                  </a:cubicBezTo>
                  <a:cubicBezTo>
                    <a:pt x="6738" y="2932"/>
                    <a:pt x="6605" y="2898"/>
                    <a:pt x="6471" y="2865"/>
                  </a:cubicBezTo>
                  <a:cubicBezTo>
                    <a:pt x="6938" y="2264"/>
                    <a:pt x="7372" y="1764"/>
                    <a:pt x="7706" y="1230"/>
                  </a:cubicBezTo>
                  <a:cubicBezTo>
                    <a:pt x="7872" y="997"/>
                    <a:pt x="7939" y="663"/>
                    <a:pt x="7972" y="330"/>
                  </a:cubicBezTo>
                  <a:cubicBezTo>
                    <a:pt x="7995" y="128"/>
                    <a:pt x="7912" y="1"/>
                    <a:pt x="7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2"/>
            <p:cNvSpPr/>
            <p:nvPr/>
          </p:nvSpPr>
          <p:spPr>
            <a:xfrm>
              <a:off x="6868922" y="4214725"/>
              <a:ext cx="955686" cy="225977"/>
            </a:xfrm>
            <a:custGeom>
              <a:avLst/>
              <a:gdLst/>
              <a:ahLst/>
              <a:cxnLst/>
              <a:rect l="l" t="t" r="r" b="b"/>
              <a:pathLst>
                <a:path w="19048" h="4504" extrusionOk="0">
                  <a:moveTo>
                    <a:pt x="601" y="634"/>
                  </a:moveTo>
                  <a:cubicBezTo>
                    <a:pt x="901" y="1001"/>
                    <a:pt x="1168" y="1335"/>
                    <a:pt x="1435" y="1702"/>
                  </a:cubicBezTo>
                  <a:cubicBezTo>
                    <a:pt x="1402" y="1735"/>
                    <a:pt x="1368" y="1768"/>
                    <a:pt x="1302" y="1835"/>
                  </a:cubicBezTo>
                  <a:cubicBezTo>
                    <a:pt x="1001" y="1468"/>
                    <a:pt x="735" y="1135"/>
                    <a:pt x="434" y="768"/>
                  </a:cubicBezTo>
                  <a:lnTo>
                    <a:pt x="601" y="634"/>
                  </a:lnTo>
                  <a:close/>
                  <a:moveTo>
                    <a:pt x="5471" y="2502"/>
                  </a:moveTo>
                  <a:cubicBezTo>
                    <a:pt x="5505" y="2536"/>
                    <a:pt x="5571" y="2569"/>
                    <a:pt x="5638" y="2602"/>
                  </a:cubicBezTo>
                  <a:cubicBezTo>
                    <a:pt x="5405" y="2969"/>
                    <a:pt x="5171" y="3336"/>
                    <a:pt x="4938" y="3703"/>
                  </a:cubicBezTo>
                  <a:cubicBezTo>
                    <a:pt x="4904" y="3670"/>
                    <a:pt x="4871" y="3636"/>
                    <a:pt x="4804" y="3603"/>
                  </a:cubicBezTo>
                  <a:cubicBezTo>
                    <a:pt x="4971" y="3203"/>
                    <a:pt x="5004" y="2702"/>
                    <a:pt x="5471" y="2502"/>
                  </a:cubicBezTo>
                  <a:close/>
                  <a:moveTo>
                    <a:pt x="1569" y="2836"/>
                  </a:moveTo>
                  <a:lnTo>
                    <a:pt x="1569" y="2836"/>
                  </a:lnTo>
                  <a:cubicBezTo>
                    <a:pt x="1402" y="3303"/>
                    <a:pt x="1402" y="3870"/>
                    <a:pt x="801" y="4237"/>
                  </a:cubicBezTo>
                  <a:cubicBezTo>
                    <a:pt x="701" y="3470"/>
                    <a:pt x="1102" y="3103"/>
                    <a:pt x="1569" y="2836"/>
                  </a:cubicBezTo>
                  <a:close/>
                  <a:moveTo>
                    <a:pt x="4104" y="0"/>
                  </a:moveTo>
                  <a:cubicBezTo>
                    <a:pt x="4070" y="234"/>
                    <a:pt x="3937" y="501"/>
                    <a:pt x="4004" y="701"/>
                  </a:cubicBezTo>
                  <a:cubicBezTo>
                    <a:pt x="4237" y="1168"/>
                    <a:pt x="4571" y="1602"/>
                    <a:pt x="4871" y="2069"/>
                  </a:cubicBezTo>
                  <a:cubicBezTo>
                    <a:pt x="4037" y="2069"/>
                    <a:pt x="3136" y="2069"/>
                    <a:pt x="2236" y="2035"/>
                  </a:cubicBezTo>
                  <a:cubicBezTo>
                    <a:pt x="2102" y="2035"/>
                    <a:pt x="1902" y="1835"/>
                    <a:pt x="1802" y="1702"/>
                  </a:cubicBezTo>
                  <a:cubicBezTo>
                    <a:pt x="1435" y="1235"/>
                    <a:pt x="1102" y="701"/>
                    <a:pt x="735" y="234"/>
                  </a:cubicBezTo>
                  <a:cubicBezTo>
                    <a:pt x="670" y="169"/>
                    <a:pt x="522" y="132"/>
                    <a:pt x="398" y="132"/>
                  </a:cubicBezTo>
                  <a:cubicBezTo>
                    <a:pt x="330" y="132"/>
                    <a:pt x="270" y="144"/>
                    <a:pt x="234" y="167"/>
                  </a:cubicBezTo>
                  <a:cubicBezTo>
                    <a:pt x="134" y="301"/>
                    <a:pt x="1" y="534"/>
                    <a:pt x="67" y="701"/>
                  </a:cubicBezTo>
                  <a:cubicBezTo>
                    <a:pt x="168" y="1034"/>
                    <a:pt x="334" y="1368"/>
                    <a:pt x="568" y="1635"/>
                  </a:cubicBezTo>
                  <a:cubicBezTo>
                    <a:pt x="801" y="1935"/>
                    <a:pt x="1102" y="2169"/>
                    <a:pt x="1302" y="2335"/>
                  </a:cubicBezTo>
                  <a:cubicBezTo>
                    <a:pt x="968" y="2869"/>
                    <a:pt x="635" y="3269"/>
                    <a:pt x="434" y="3736"/>
                  </a:cubicBezTo>
                  <a:cubicBezTo>
                    <a:pt x="334" y="3903"/>
                    <a:pt x="368" y="4303"/>
                    <a:pt x="501" y="4370"/>
                  </a:cubicBezTo>
                  <a:cubicBezTo>
                    <a:pt x="612" y="4459"/>
                    <a:pt x="798" y="4504"/>
                    <a:pt x="978" y="4504"/>
                  </a:cubicBezTo>
                  <a:cubicBezTo>
                    <a:pt x="1068" y="4504"/>
                    <a:pt x="1157" y="4492"/>
                    <a:pt x="1235" y="4470"/>
                  </a:cubicBezTo>
                  <a:cubicBezTo>
                    <a:pt x="1402" y="4404"/>
                    <a:pt x="1602" y="4203"/>
                    <a:pt x="1702" y="4003"/>
                  </a:cubicBezTo>
                  <a:cubicBezTo>
                    <a:pt x="1935" y="3536"/>
                    <a:pt x="2102" y="3036"/>
                    <a:pt x="2302" y="2536"/>
                  </a:cubicBezTo>
                  <a:lnTo>
                    <a:pt x="4771" y="2536"/>
                  </a:lnTo>
                  <a:cubicBezTo>
                    <a:pt x="4637" y="3003"/>
                    <a:pt x="4504" y="3436"/>
                    <a:pt x="4437" y="3903"/>
                  </a:cubicBezTo>
                  <a:cubicBezTo>
                    <a:pt x="4404" y="4037"/>
                    <a:pt x="4537" y="4270"/>
                    <a:pt x="4637" y="4337"/>
                  </a:cubicBezTo>
                  <a:cubicBezTo>
                    <a:pt x="4660" y="4343"/>
                    <a:pt x="4687" y="4345"/>
                    <a:pt x="4716" y="4345"/>
                  </a:cubicBezTo>
                  <a:cubicBezTo>
                    <a:pt x="4858" y="4345"/>
                    <a:pt x="5055" y="4281"/>
                    <a:pt x="5138" y="4170"/>
                  </a:cubicBezTo>
                  <a:cubicBezTo>
                    <a:pt x="5438" y="3836"/>
                    <a:pt x="5738" y="3470"/>
                    <a:pt x="5905" y="3036"/>
                  </a:cubicBezTo>
                  <a:cubicBezTo>
                    <a:pt x="6105" y="2569"/>
                    <a:pt x="6372" y="2502"/>
                    <a:pt x="6806" y="2502"/>
                  </a:cubicBezTo>
                  <a:lnTo>
                    <a:pt x="18414" y="2502"/>
                  </a:lnTo>
                  <a:cubicBezTo>
                    <a:pt x="18614" y="2502"/>
                    <a:pt x="18848" y="2369"/>
                    <a:pt x="19048" y="2269"/>
                  </a:cubicBezTo>
                  <a:cubicBezTo>
                    <a:pt x="18848" y="2202"/>
                    <a:pt x="18614" y="2069"/>
                    <a:pt x="18414" y="2069"/>
                  </a:cubicBezTo>
                  <a:lnTo>
                    <a:pt x="6472" y="2069"/>
                  </a:lnTo>
                  <a:cubicBezTo>
                    <a:pt x="5605" y="2069"/>
                    <a:pt x="5638" y="2069"/>
                    <a:pt x="5371" y="1268"/>
                  </a:cubicBezTo>
                  <a:cubicBezTo>
                    <a:pt x="5238" y="901"/>
                    <a:pt x="5004" y="501"/>
                    <a:pt x="4737" y="201"/>
                  </a:cubicBezTo>
                  <a:cubicBezTo>
                    <a:pt x="4637" y="67"/>
                    <a:pt x="4337" y="67"/>
                    <a:pt x="4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2"/>
            <p:cNvSpPr/>
            <p:nvPr/>
          </p:nvSpPr>
          <p:spPr>
            <a:xfrm>
              <a:off x="6299260" y="788847"/>
              <a:ext cx="83638" cy="7882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2"/>
            <p:cNvSpPr/>
            <p:nvPr/>
          </p:nvSpPr>
          <p:spPr>
            <a:xfrm>
              <a:off x="6076595" y="791355"/>
              <a:ext cx="65325" cy="66127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2"/>
            <p:cNvSpPr/>
            <p:nvPr/>
          </p:nvSpPr>
          <p:spPr>
            <a:xfrm>
              <a:off x="6530154" y="781070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2"/>
            <p:cNvSpPr/>
            <p:nvPr/>
          </p:nvSpPr>
          <p:spPr>
            <a:xfrm>
              <a:off x="6720910" y="793212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2"/>
            <p:cNvSpPr/>
            <p:nvPr/>
          </p:nvSpPr>
          <p:spPr>
            <a:xfrm>
              <a:off x="5675104" y="776957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2"/>
            <p:cNvSpPr/>
            <p:nvPr/>
          </p:nvSpPr>
          <p:spPr>
            <a:xfrm>
              <a:off x="5865860" y="789099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2"/>
            <p:cNvSpPr/>
            <p:nvPr/>
          </p:nvSpPr>
          <p:spPr>
            <a:xfrm>
              <a:off x="5033923" y="788534"/>
              <a:ext cx="83638" cy="7882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2"/>
            <p:cNvSpPr/>
            <p:nvPr/>
          </p:nvSpPr>
          <p:spPr>
            <a:xfrm>
              <a:off x="4811257" y="791043"/>
              <a:ext cx="65325" cy="66127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2"/>
            <p:cNvSpPr/>
            <p:nvPr/>
          </p:nvSpPr>
          <p:spPr>
            <a:xfrm>
              <a:off x="5264817" y="780757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2"/>
            <p:cNvSpPr/>
            <p:nvPr/>
          </p:nvSpPr>
          <p:spPr>
            <a:xfrm>
              <a:off x="5455572" y="792899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2"/>
            <p:cNvSpPr/>
            <p:nvPr/>
          </p:nvSpPr>
          <p:spPr>
            <a:xfrm>
              <a:off x="4409767" y="776645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2"/>
            <p:cNvSpPr/>
            <p:nvPr/>
          </p:nvSpPr>
          <p:spPr>
            <a:xfrm>
              <a:off x="4600522" y="788787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2"/>
            <p:cNvSpPr/>
            <p:nvPr/>
          </p:nvSpPr>
          <p:spPr>
            <a:xfrm>
              <a:off x="6173973" y="4294397"/>
              <a:ext cx="83638" cy="7882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2"/>
            <p:cNvSpPr/>
            <p:nvPr/>
          </p:nvSpPr>
          <p:spPr>
            <a:xfrm>
              <a:off x="5951307" y="4296905"/>
              <a:ext cx="65325" cy="66127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2"/>
            <p:cNvSpPr/>
            <p:nvPr/>
          </p:nvSpPr>
          <p:spPr>
            <a:xfrm>
              <a:off x="6404867" y="4286620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2"/>
            <p:cNvSpPr/>
            <p:nvPr/>
          </p:nvSpPr>
          <p:spPr>
            <a:xfrm>
              <a:off x="6595622" y="4298762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2"/>
            <p:cNvSpPr/>
            <p:nvPr/>
          </p:nvSpPr>
          <p:spPr>
            <a:xfrm>
              <a:off x="5549817" y="4282507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2"/>
            <p:cNvSpPr/>
            <p:nvPr/>
          </p:nvSpPr>
          <p:spPr>
            <a:xfrm>
              <a:off x="5740572" y="4294649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2"/>
            <p:cNvSpPr/>
            <p:nvPr/>
          </p:nvSpPr>
          <p:spPr>
            <a:xfrm>
              <a:off x="4908635" y="4294084"/>
              <a:ext cx="83638" cy="7882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2"/>
            <p:cNvSpPr/>
            <p:nvPr/>
          </p:nvSpPr>
          <p:spPr>
            <a:xfrm>
              <a:off x="4685970" y="4296593"/>
              <a:ext cx="65325" cy="66127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2"/>
            <p:cNvSpPr/>
            <p:nvPr/>
          </p:nvSpPr>
          <p:spPr>
            <a:xfrm>
              <a:off x="5139529" y="4286307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2"/>
            <p:cNvSpPr/>
            <p:nvPr/>
          </p:nvSpPr>
          <p:spPr>
            <a:xfrm>
              <a:off x="5330285" y="4298449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2"/>
            <p:cNvSpPr/>
            <p:nvPr/>
          </p:nvSpPr>
          <p:spPr>
            <a:xfrm>
              <a:off x="4284479" y="4282195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2"/>
            <p:cNvSpPr/>
            <p:nvPr/>
          </p:nvSpPr>
          <p:spPr>
            <a:xfrm>
              <a:off x="4475235" y="4294337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88" name="Google Shape;1188;p42"/>
          <p:cNvPicPr preferRelativeResize="0"/>
          <p:nvPr/>
        </p:nvPicPr>
        <p:blipFill rotWithShape="1">
          <a:blip r:embed="rId4">
            <a:alphaModFix/>
          </a:blip>
          <a:srcRect l="7305" t="18671" r="2952" b="7001"/>
          <a:stretch/>
        </p:blipFill>
        <p:spPr>
          <a:xfrm>
            <a:off x="1575150" y="1374800"/>
            <a:ext cx="2668476" cy="2839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00" y="630524"/>
            <a:ext cx="5635700" cy="601375"/>
          </a:xfrm>
        </p:spPr>
        <p:txBody>
          <a:bodyPr/>
          <a:lstStyle/>
          <a:p>
            <a:r>
              <a:rPr lang="en-US" sz="2400" b="1" dirty="0"/>
              <a:t>1. </a:t>
            </a:r>
            <a:r>
              <a:rPr lang="en-US" sz="2400" b="1" dirty="0" err="1"/>
              <a:t>Quy</a:t>
            </a:r>
            <a:r>
              <a:rPr lang="en-US" sz="2400" b="1" dirty="0"/>
              <a:t> </a:t>
            </a:r>
            <a:r>
              <a:rPr lang="en-US" sz="2400" b="1" dirty="0" err="1"/>
              <a:t>tắc</a:t>
            </a:r>
            <a:r>
              <a:rPr lang="en-US" sz="2400" b="1" dirty="0"/>
              <a:t> </a:t>
            </a:r>
            <a:r>
              <a:rPr lang="en-US" sz="2400" b="1" dirty="0" err="1"/>
              <a:t>cộng</a:t>
            </a:r>
            <a:r>
              <a:rPr lang="en-US" sz="2400" b="1" dirty="0"/>
              <a:t> </a:t>
            </a:r>
            <a:r>
              <a:rPr lang="en-US" sz="2400" b="1" dirty="0" err="1"/>
              <a:t>hai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endParaRPr lang="vi-VN" sz="24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892300" y="1392191"/>
            <a:ext cx="6473900" cy="825500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000" i="1" dirty="0" err="1">
                <a:solidFill>
                  <a:srgbClr val="002060"/>
                </a:solidFill>
              </a:rPr>
              <a:t>Em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hãy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nhắc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lại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quy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tắc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cộng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hai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phân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số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cùng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mẫu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đã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học</a:t>
            </a:r>
            <a:r>
              <a:rPr lang="en-US" sz="2000" i="1" dirty="0">
                <a:solidFill>
                  <a:srgbClr val="002060"/>
                </a:solidFill>
              </a:rPr>
              <a:t> ở </a:t>
            </a:r>
            <a:r>
              <a:rPr lang="en-US" sz="2000" i="1" dirty="0" err="1">
                <a:solidFill>
                  <a:srgbClr val="002060"/>
                </a:solidFill>
              </a:rPr>
              <a:t>tiểu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học</a:t>
            </a:r>
            <a:r>
              <a:rPr lang="en-US" sz="2000" i="1" dirty="0">
                <a:solidFill>
                  <a:srgbClr val="002060"/>
                </a:solidFill>
              </a:rPr>
              <a:t>? </a:t>
            </a:r>
            <a:endParaRPr lang="vi-VN" sz="2000" i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Những câu hỏi và hình ảnh hại não. - Home | Faceboo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52" y="1346199"/>
            <a:ext cx="543148" cy="87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92300" y="1267767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dirty="0" err="1"/>
              <a:t>Thực</a:t>
            </a:r>
            <a:r>
              <a:rPr lang="en-US" sz="2000" i="1" dirty="0"/>
              <a:t> </a:t>
            </a:r>
            <a:r>
              <a:rPr lang="en-US" sz="2000" i="1" dirty="0" err="1"/>
              <a:t>hiện</a:t>
            </a:r>
            <a:r>
              <a:rPr lang="en-US" sz="2000" i="1" dirty="0"/>
              <a:t> </a:t>
            </a:r>
            <a:r>
              <a:rPr lang="en-US" sz="2000" i="1" dirty="0" err="1"/>
              <a:t>cộng</a:t>
            </a:r>
            <a:r>
              <a:rPr lang="en-US" sz="2000" i="1" dirty="0"/>
              <a:t> </a:t>
            </a:r>
            <a:r>
              <a:rPr lang="en-US" sz="2000" i="1" dirty="0" err="1"/>
              <a:t>hai</a:t>
            </a:r>
            <a:r>
              <a:rPr lang="en-US" sz="2000" i="1" dirty="0"/>
              <a:t> </a:t>
            </a:r>
            <a:r>
              <a:rPr lang="en-US" sz="2000" i="1" dirty="0" err="1"/>
              <a:t>phân</a:t>
            </a:r>
            <a:r>
              <a:rPr lang="en-US" sz="2000" i="1" dirty="0"/>
              <a:t> </a:t>
            </a:r>
            <a:r>
              <a:rPr lang="en-US" sz="2000" i="1" dirty="0" err="1"/>
              <a:t>số</a:t>
            </a:r>
            <a:r>
              <a:rPr lang="en-US" sz="2000" i="1" dirty="0"/>
              <a:t> </a:t>
            </a:r>
            <a:r>
              <a:rPr lang="en-US" sz="2000" i="1" dirty="0" err="1"/>
              <a:t>sau</a:t>
            </a:r>
            <a:r>
              <a:rPr lang="en-US" sz="2000" i="1" dirty="0"/>
              <a:t>:</a:t>
            </a:r>
            <a:endParaRPr lang="vi-VN" sz="2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793800" y="1729432"/>
                <a:ext cx="1257300" cy="630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800" y="1729432"/>
                <a:ext cx="1257300" cy="630301"/>
              </a:xfrm>
              <a:prstGeom prst="rect">
                <a:avLst/>
              </a:prstGeom>
              <a:blipFill>
                <a:blip r:embed="rId3"/>
                <a:stretch>
                  <a:fillRect l="-7246" b="-87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702300" y="1781945"/>
                <a:ext cx="1384300" cy="630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300" y="1781945"/>
                <a:ext cx="1384300" cy="630301"/>
              </a:xfrm>
              <a:prstGeom prst="rect">
                <a:avLst/>
              </a:prstGeom>
              <a:blipFill>
                <a:blip r:embed="rId4"/>
                <a:stretch>
                  <a:fillRect l="-6579" b="-76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195096" y="2159678"/>
            <a:ext cx="901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Giải</a:t>
            </a:r>
            <a:r>
              <a:rPr lang="en-US" sz="2000" b="1" dirty="0"/>
              <a:t>:</a:t>
            </a:r>
            <a:endParaRPr lang="vi-VN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292188" y="2901885"/>
                <a:ext cx="2902908" cy="630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188" y="2901885"/>
                <a:ext cx="2902908" cy="630301"/>
              </a:xfrm>
              <a:prstGeom prst="rect">
                <a:avLst/>
              </a:prstGeom>
              <a:blipFill>
                <a:blip r:embed="rId5"/>
                <a:stretch>
                  <a:fillRect l="-3361" b="-7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>
            <a:off x="4663199" y="2795945"/>
            <a:ext cx="0" cy="1691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942996" y="2901885"/>
                <a:ext cx="3545396" cy="630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2996" y="2901885"/>
                <a:ext cx="3545396" cy="630301"/>
              </a:xfrm>
              <a:prstGeom prst="rect">
                <a:avLst/>
              </a:prstGeom>
              <a:blipFill>
                <a:blip r:embed="rId6"/>
                <a:stretch>
                  <a:fillRect l="-2754" b="-7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09152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7" grpId="1" animBg="1"/>
      <p:bldP spid="10" grpId="0"/>
      <p:bldP spid="11" grpId="0"/>
      <p:bldP spid="13" grpId="0"/>
      <p:bldP spid="12" grpId="0"/>
      <p:bldP spid="16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16" name="Google Shape;1216;p45"/>
              <p:cNvSpPr txBox="1">
                <a:spLocks noGrp="1"/>
              </p:cNvSpPr>
              <p:nvPr>
                <p:ph type="subTitle" idx="1"/>
              </p:nvPr>
            </p:nvSpPr>
            <p:spPr>
              <a:xfrm>
                <a:off x="1854880" y="1526901"/>
                <a:ext cx="5753618" cy="2613777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>
                  <a:lnSpc>
                    <a:spcPct val="120000"/>
                  </a:lnSpc>
                </a:pP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Muốn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cộng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hai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phân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số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có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cùng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mẫu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số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ta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cộng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các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tử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và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giữ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nguyên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mẫu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:</a:t>
                </a:r>
              </a:p>
              <a:p>
                <a:pPr marL="0" indent="0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ar-AE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ar-AE" sz="2400" b="1" dirty="0">
                    <a:solidFill>
                      <a:srgbClr val="FF0000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ar-AE" sz="2400" b="1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endParaRPr lang="ar-AE" sz="2400" b="1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marL="0" indent="0" algn="just">
                  <a:lnSpc>
                    <a:spcPct val="120000"/>
                  </a:lnSpc>
                </a:pP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VD: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ar-AE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ar-AE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ar-AE" sz="2400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ar-AE" sz="2400" b="1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marL="0" lvl="0" indent="0" algn="just">
                  <a:lnSpc>
                    <a:spcPct val="120000"/>
                  </a:lnSpc>
                </a:pPr>
                <a:endParaRPr lang="ar-AE" sz="2800" b="1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16" name="Google Shape;1216;p45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854880" y="1526901"/>
                <a:ext cx="5753618" cy="2613777"/>
              </a:xfrm>
              <a:prstGeom prst="rect">
                <a:avLst/>
              </a:prstGeom>
              <a:blipFill>
                <a:blip r:embed="rId3"/>
                <a:stretch>
                  <a:fillRect l="-1589" t="-3030" r="-16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7" name="Google Shape;1217;p45"/>
          <p:cNvSpPr/>
          <p:nvPr/>
        </p:nvSpPr>
        <p:spPr>
          <a:xfrm rot="-5400000">
            <a:off x="3338426" y="-871270"/>
            <a:ext cx="3140014" cy="6883881"/>
          </a:xfrm>
          <a:custGeom>
            <a:avLst/>
            <a:gdLst/>
            <a:ahLst/>
            <a:cxnLst/>
            <a:rect l="l" t="t" r="r" b="b"/>
            <a:pathLst>
              <a:path w="53197" h="78011" extrusionOk="0">
                <a:moveTo>
                  <a:pt x="2369" y="17961"/>
                </a:moveTo>
                <a:cubicBezTo>
                  <a:pt x="2179" y="19105"/>
                  <a:pt x="1353" y="20036"/>
                  <a:pt x="554" y="20036"/>
                </a:cubicBezTo>
                <a:cubicBezTo>
                  <a:pt x="514" y="20036"/>
                  <a:pt x="474" y="20034"/>
                  <a:pt x="434" y="20029"/>
                </a:cubicBezTo>
                <a:cubicBezTo>
                  <a:pt x="1068" y="19362"/>
                  <a:pt x="1702" y="18662"/>
                  <a:pt x="2369" y="17961"/>
                </a:cubicBezTo>
                <a:close/>
                <a:moveTo>
                  <a:pt x="3470" y="18862"/>
                </a:moveTo>
                <a:cubicBezTo>
                  <a:pt x="4070" y="18962"/>
                  <a:pt x="4604" y="19596"/>
                  <a:pt x="4704" y="20263"/>
                </a:cubicBezTo>
                <a:cubicBezTo>
                  <a:pt x="4004" y="20029"/>
                  <a:pt x="3804" y="19429"/>
                  <a:pt x="3470" y="18862"/>
                </a:cubicBezTo>
                <a:close/>
                <a:moveTo>
                  <a:pt x="51237" y="18395"/>
                </a:moveTo>
                <a:cubicBezTo>
                  <a:pt x="51237" y="18995"/>
                  <a:pt x="50337" y="19963"/>
                  <a:pt x="49403" y="20363"/>
                </a:cubicBezTo>
                <a:cubicBezTo>
                  <a:pt x="49336" y="19529"/>
                  <a:pt x="50270" y="18495"/>
                  <a:pt x="51237" y="18395"/>
                </a:cubicBezTo>
                <a:close/>
                <a:moveTo>
                  <a:pt x="46567" y="18128"/>
                </a:moveTo>
                <a:cubicBezTo>
                  <a:pt x="47501" y="18728"/>
                  <a:pt x="48435" y="19295"/>
                  <a:pt x="48736" y="20463"/>
                </a:cubicBezTo>
                <a:cubicBezTo>
                  <a:pt x="47601" y="20029"/>
                  <a:pt x="47201" y="18962"/>
                  <a:pt x="46567" y="18128"/>
                </a:cubicBezTo>
                <a:close/>
                <a:moveTo>
                  <a:pt x="2036" y="27935"/>
                </a:moveTo>
                <a:lnTo>
                  <a:pt x="2036" y="27935"/>
                </a:lnTo>
                <a:cubicBezTo>
                  <a:pt x="1769" y="28602"/>
                  <a:pt x="1202" y="28969"/>
                  <a:pt x="635" y="29303"/>
                </a:cubicBezTo>
                <a:cubicBezTo>
                  <a:pt x="901" y="28635"/>
                  <a:pt x="1402" y="28202"/>
                  <a:pt x="2036" y="27935"/>
                </a:cubicBezTo>
                <a:close/>
                <a:moveTo>
                  <a:pt x="46868" y="28435"/>
                </a:moveTo>
                <a:cubicBezTo>
                  <a:pt x="47401" y="28535"/>
                  <a:pt x="48769" y="29903"/>
                  <a:pt x="48769" y="30537"/>
                </a:cubicBezTo>
                <a:cubicBezTo>
                  <a:pt x="48102" y="29870"/>
                  <a:pt x="47435" y="29203"/>
                  <a:pt x="46768" y="28569"/>
                </a:cubicBezTo>
                <a:cubicBezTo>
                  <a:pt x="46801" y="28502"/>
                  <a:pt x="46834" y="28469"/>
                  <a:pt x="46868" y="28435"/>
                </a:cubicBezTo>
                <a:close/>
                <a:moveTo>
                  <a:pt x="52472" y="28335"/>
                </a:moveTo>
                <a:lnTo>
                  <a:pt x="52472" y="28335"/>
                </a:lnTo>
                <a:cubicBezTo>
                  <a:pt x="51871" y="29436"/>
                  <a:pt x="51037" y="30203"/>
                  <a:pt x="49903" y="30604"/>
                </a:cubicBezTo>
                <a:cubicBezTo>
                  <a:pt x="49870" y="29803"/>
                  <a:pt x="51337" y="28469"/>
                  <a:pt x="52472" y="28335"/>
                </a:cubicBezTo>
                <a:close/>
                <a:moveTo>
                  <a:pt x="46686" y="37267"/>
                </a:moveTo>
                <a:cubicBezTo>
                  <a:pt x="47428" y="37267"/>
                  <a:pt x="48277" y="38127"/>
                  <a:pt x="48435" y="39076"/>
                </a:cubicBezTo>
                <a:cubicBezTo>
                  <a:pt x="47968" y="38943"/>
                  <a:pt x="46734" y="37775"/>
                  <a:pt x="46567" y="37275"/>
                </a:cubicBezTo>
                <a:cubicBezTo>
                  <a:pt x="46607" y="37270"/>
                  <a:pt x="46646" y="37267"/>
                  <a:pt x="46686" y="37267"/>
                </a:cubicBezTo>
                <a:close/>
                <a:moveTo>
                  <a:pt x="51538" y="37442"/>
                </a:moveTo>
                <a:lnTo>
                  <a:pt x="51538" y="37442"/>
                </a:lnTo>
                <a:cubicBezTo>
                  <a:pt x="51337" y="38276"/>
                  <a:pt x="50804" y="38743"/>
                  <a:pt x="49970" y="39076"/>
                </a:cubicBezTo>
                <a:cubicBezTo>
                  <a:pt x="50303" y="38276"/>
                  <a:pt x="50804" y="37742"/>
                  <a:pt x="51538" y="37442"/>
                </a:cubicBezTo>
                <a:close/>
                <a:moveTo>
                  <a:pt x="2936" y="38042"/>
                </a:moveTo>
                <a:lnTo>
                  <a:pt x="2936" y="38042"/>
                </a:lnTo>
                <a:cubicBezTo>
                  <a:pt x="3470" y="38576"/>
                  <a:pt x="4337" y="38809"/>
                  <a:pt x="4471" y="39710"/>
                </a:cubicBezTo>
                <a:cubicBezTo>
                  <a:pt x="3804" y="39310"/>
                  <a:pt x="3270" y="38776"/>
                  <a:pt x="2936" y="38042"/>
                </a:cubicBezTo>
                <a:close/>
                <a:moveTo>
                  <a:pt x="2302" y="37609"/>
                </a:moveTo>
                <a:lnTo>
                  <a:pt x="2302" y="37609"/>
                </a:lnTo>
                <a:cubicBezTo>
                  <a:pt x="2369" y="38242"/>
                  <a:pt x="1635" y="39310"/>
                  <a:pt x="835" y="39743"/>
                </a:cubicBezTo>
                <a:cubicBezTo>
                  <a:pt x="768" y="39076"/>
                  <a:pt x="1569" y="37942"/>
                  <a:pt x="2302" y="37609"/>
                </a:cubicBezTo>
                <a:close/>
                <a:moveTo>
                  <a:pt x="52505" y="45648"/>
                </a:moveTo>
                <a:lnTo>
                  <a:pt x="52505" y="45648"/>
                </a:lnTo>
                <a:cubicBezTo>
                  <a:pt x="51671" y="46482"/>
                  <a:pt x="51104" y="47582"/>
                  <a:pt x="49870" y="47983"/>
                </a:cubicBezTo>
                <a:cubicBezTo>
                  <a:pt x="50504" y="46949"/>
                  <a:pt x="51271" y="46048"/>
                  <a:pt x="52505" y="45648"/>
                </a:cubicBezTo>
                <a:close/>
                <a:moveTo>
                  <a:pt x="3203" y="46415"/>
                </a:moveTo>
                <a:lnTo>
                  <a:pt x="3203" y="46415"/>
                </a:lnTo>
                <a:cubicBezTo>
                  <a:pt x="3570" y="46915"/>
                  <a:pt x="3970" y="47416"/>
                  <a:pt x="4337" y="47916"/>
                </a:cubicBezTo>
                <a:cubicBezTo>
                  <a:pt x="4271" y="47983"/>
                  <a:pt x="4237" y="48016"/>
                  <a:pt x="4204" y="48049"/>
                </a:cubicBezTo>
                <a:cubicBezTo>
                  <a:pt x="3837" y="47516"/>
                  <a:pt x="3036" y="47349"/>
                  <a:pt x="3203" y="46415"/>
                </a:cubicBezTo>
                <a:close/>
                <a:moveTo>
                  <a:pt x="2336" y="46015"/>
                </a:moveTo>
                <a:lnTo>
                  <a:pt x="2336" y="46015"/>
                </a:lnTo>
                <a:cubicBezTo>
                  <a:pt x="2369" y="47115"/>
                  <a:pt x="1602" y="47582"/>
                  <a:pt x="901" y="48149"/>
                </a:cubicBezTo>
                <a:cubicBezTo>
                  <a:pt x="701" y="47449"/>
                  <a:pt x="1469" y="46348"/>
                  <a:pt x="2336" y="46015"/>
                </a:cubicBezTo>
                <a:close/>
                <a:moveTo>
                  <a:pt x="46734" y="46348"/>
                </a:moveTo>
                <a:lnTo>
                  <a:pt x="46734" y="46348"/>
                </a:lnTo>
                <a:cubicBezTo>
                  <a:pt x="47601" y="46915"/>
                  <a:pt x="48669" y="46982"/>
                  <a:pt x="49002" y="48116"/>
                </a:cubicBezTo>
                <a:cubicBezTo>
                  <a:pt x="48818" y="48190"/>
                  <a:pt x="48654" y="48231"/>
                  <a:pt x="48500" y="48231"/>
                </a:cubicBezTo>
                <a:cubicBezTo>
                  <a:pt x="47960" y="48231"/>
                  <a:pt x="47539" y="47724"/>
                  <a:pt x="46734" y="46348"/>
                </a:cubicBezTo>
                <a:close/>
                <a:moveTo>
                  <a:pt x="46701" y="54220"/>
                </a:moveTo>
                <a:cubicBezTo>
                  <a:pt x="47735" y="54587"/>
                  <a:pt x="48335" y="55455"/>
                  <a:pt x="48936" y="56322"/>
                </a:cubicBezTo>
                <a:cubicBezTo>
                  <a:pt x="47935" y="55855"/>
                  <a:pt x="47268" y="55054"/>
                  <a:pt x="46701" y="54220"/>
                </a:cubicBezTo>
                <a:close/>
                <a:moveTo>
                  <a:pt x="52572" y="54454"/>
                </a:moveTo>
                <a:lnTo>
                  <a:pt x="52572" y="54454"/>
                </a:lnTo>
                <a:cubicBezTo>
                  <a:pt x="52705" y="55455"/>
                  <a:pt x="51538" y="56389"/>
                  <a:pt x="50103" y="56422"/>
                </a:cubicBezTo>
                <a:cubicBezTo>
                  <a:pt x="50837" y="55588"/>
                  <a:pt x="51371" y="54621"/>
                  <a:pt x="52572" y="54454"/>
                </a:cubicBezTo>
                <a:close/>
                <a:moveTo>
                  <a:pt x="2236" y="55021"/>
                </a:moveTo>
                <a:lnTo>
                  <a:pt x="2236" y="55021"/>
                </a:lnTo>
                <a:cubicBezTo>
                  <a:pt x="2369" y="55688"/>
                  <a:pt x="1735" y="56422"/>
                  <a:pt x="935" y="56622"/>
                </a:cubicBezTo>
                <a:cubicBezTo>
                  <a:pt x="1335" y="56122"/>
                  <a:pt x="1769" y="55588"/>
                  <a:pt x="2236" y="55021"/>
                </a:cubicBezTo>
                <a:close/>
                <a:moveTo>
                  <a:pt x="48636" y="382"/>
                </a:moveTo>
                <a:lnTo>
                  <a:pt x="48636" y="19095"/>
                </a:lnTo>
                <a:cubicBezTo>
                  <a:pt x="48002" y="18628"/>
                  <a:pt x="47301" y="18061"/>
                  <a:pt x="46567" y="17494"/>
                </a:cubicBezTo>
                <a:cubicBezTo>
                  <a:pt x="46467" y="17394"/>
                  <a:pt x="46367" y="17294"/>
                  <a:pt x="46267" y="17261"/>
                </a:cubicBezTo>
                <a:cubicBezTo>
                  <a:pt x="46231" y="17252"/>
                  <a:pt x="46191" y="17248"/>
                  <a:pt x="46149" y="17248"/>
                </a:cubicBezTo>
                <a:cubicBezTo>
                  <a:pt x="46034" y="17248"/>
                  <a:pt x="45907" y="17279"/>
                  <a:pt x="45834" y="17327"/>
                </a:cubicBezTo>
                <a:cubicBezTo>
                  <a:pt x="45800" y="17361"/>
                  <a:pt x="45800" y="17561"/>
                  <a:pt x="45834" y="17661"/>
                </a:cubicBezTo>
                <a:cubicBezTo>
                  <a:pt x="46100" y="18195"/>
                  <a:pt x="46367" y="18695"/>
                  <a:pt x="46701" y="19195"/>
                </a:cubicBezTo>
                <a:cubicBezTo>
                  <a:pt x="46901" y="19529"/>
                  <a:pt x="47168" y="19796"/>
                  <a:pt x="47435" y="20129"/>
                </a:cubicBezTo>
                <a:cubicBezTo>
                  <a:pt x="47665" y="20463"/>
                  <a:pt x="47955" y="20697"/>
                  <a:pt x="48365" y="20697"/>
                </a:cubicBezTo>
                <a:cubicBezTo>
                  <a:pt x="48488" y="20697"/>
                  <a:pt x="48622" y="20676"/>
                  <a:pt x="48769" y="20630"/>
                </a:cubicBezTo>
                <a:lnTo>
                  <a:pt x="48769" y="29303"/>
                </a:lnTo>
                <a:cubicBezTo>
                  <a:pt x="48502" y="29036"/>
                  <a:pt x="48269" y="28769"/>
                  <a:pt x="47968" y="28502"/>
                </a:cubicBezTo>
                <a:cubicBezTo>
                  <a:pt x="47635" y="28269"/>
                  <a:pt x="47301" y="27968"/>
                  <a:pt x="46934" y="27835"/>
                </a:cubicBezTo>
                <a:cubicBezTo>
                  <a:pt x="46881" y="27808"/>
                  <a:pt x="46819" y="27798"/>
                  <a:pt x="46752" y="27798"/>
                </a:cubicBezTo>
                <a:cubicBezTo>
                  <a:pt x="46565" y="27798"/>
                  <a:pt x="46339" y="27877"/>
                  <a:pt x="46167" y="27902"/>
                </a:cubicBezTo>
                <a:cubicBezTo>
                  <a:pt x="46167" y="28135"/>
                  <a:pt x="46167" y="28402"/>
                  <a:pt x="46267" y="28602"/>
                </a:cubicBezTo>
                <a:cubicBezTo>
                  <a:pt x="46768" y="29736"/>
                  <a:pt x="47935" y="30303"/>
                  <a:pt x="48702" y="31204"/>
                </a:cubicBezTo>
                <a:cubicBezTo>
                  <a:pt x="48836" y="31371"/>
                  <a:pt x="48936" y="31571"/>
                  <a:pt x="48936" y="31771"/>
                </a:cubicBezTo>
                <a:cubicBezTo>
                  <a:pt x="48969" y="34006"/>
                  <a:pt x="48969" y="36241"/>
                  <a:pt x="49002" y="38476"/>
                </a:cubicBezTo>
                <a:cubicBezTo>
                  <a:pt x="49002" y="38576"/>
                  <a:pt x="48969" y="38709"/>
                  <a:pt x="48969" y="38943"/>
                </a:cubicBezTo>
                <a:cubicBezTo>
                  <a:pt x="48869" y="38709"/>
                  <a:pt x="48802" y="38609"/>
                  <a:pt x="48769" y="38509"/>
                </a:cubicBezTo>
                <a:cubicBezTo>
                  <a:pt x="48469" y="37508"/>
                  <a:pt x="47702" y="37041"/>
                  <a:pt x="46834" y="36741"/>
                </a:cubicBezTo>
                <a:cubicBezTo>
                  <a:pt x="46798" y="36729"/>
                  <a:pt x="46757" y="36724"/>
                  <a:pt x="46712" y="36724"/>
                </a:cubicBezTo>
                <a:cubicBezTo>
                  <a:pt x="46511" y="36724"/>
                  <a:pt x="46249" y="36838"/>
                  <a:pt x="46167" y="36975"/>
                </a:cubicBezTo>
                <a:cubicBezTo>
                  <a:pt x="46067" y="37142"/>
                  <a:pt x="46067" y="37542"/>
                  <a:pt x="46200" y="37675"/>
                </a:cubicBezTo>
                <a:cubicBezTo>
                  <a:pt x="46934" y="38543"/>
                  <a:pt x="47668" y="39376"/>
                  <a:pt x="48736" y="39843"/>
                </a:cubicBezTo>
                <a:cubicBezTo>
                  <a:pt x="48836" y="39910"/>
                  <a:pt x="49002" y="40077"/>
                  <a:pt x="49002" y="40210"/>
                </a:cubicBezTo>
                <a:cubicBezTo>
                  <a:pt x="49069" y="42412"/>
                  <a:pt x="49103" y="44647"/>
                  <a:pt x="49169" y="46915"/>
                </a:cubicBezTo>
                <a:cubicBezTo>
                  <a:pt x="48469" y="46582"/>
                  <a:pt x="47802" y="46248"/>
                  <a:pt x="47134" y="45915"/>
                </a:cubicBezTo>
                <a:cubicBezTo>
                  <a:pt x="46983" y="45839"/>
                  <a:pt x="46811" y="45753"/>
                  <a:pt x="46659" y="45753"/>
                </a:cubicBezTo>
                <a:cubicBezTo>
                  <a:pt x="46543" y="45753"/>
                  <a:pt x="46440" y="45803"/>
                  <a:pt x="46367" y="45948"/>
                </a:cubicBezTo>
                <a:cubicBezTo>
                  <a:pt x="46234" y="46148"/>
                  <a:pt x="46234" y="46548"/>
                  <a:pt x="46334" y="46782"/>
                </a:cubicBezTo>
                <a:cubicBezTo>
                  <a:pt x="46567" y="47249"/>
                  <a:pt x="46868" y="47649"/>
                  <a:pt x="47168" y="48049"/>
                </a:cubicBezTo>
                <a:cubicBezTo>
                  <a:pt x="47557" y="48605"/>
                  <a:pt x="48132" y="48767"/>
                  <a:pt x="48775" y="48767"/>
                </a:cubicBezTo>
                <a:cubicBezTo>
                  <a:pt x="48904" y="48767"/>
                  <a:pt x="49036" y="48761"/>
                  <a:pt x="49169" y="48750"/>
                </a:cubicBezTo>
                <a:lnTo>
                  <a:pt x="49169" y="55221"/>
                </a:lnTo>
                <a:cubicBezTo>
                  <a:pt x="48836" y="54921"/>
                  <a:pt x="48402" y="54554"/>
                  <a:pt x="47968" y="54220"/>
                </a:cubicBezTo>
                <a:cubicBezTo>
                  <a:pt x="47635" y="53987"/>
                  <a:pt x="47268" y="53787"/>
                  <a:pt x="46868" y="53653"/>
                </a:cubicBezTo>
                <a:cubicBezTo>
                  <a:pt x="46801" y="53631"/>
                  <a:pt x="46708" y="53620"/>
                  <a:pt x="46612" y="53620"/>
                </a:cubicBezTo>
                <a:cubicBezTo>
                  <a:pt x="46419" y="53620"/>
                  <a:pt x="46212" y="53665"/>
                  <a:pt x="46167" y="53753"/>
                </a:cubicBezTo>
                <a:cubicBezTo>
                  <a:pt x="46067" y="53920"/>
                  <a:pt x="46067" y="54321"/>
                  <a:pt x="46200" y="54521"/>
                </a:cubicBezTo>
                <a:cubicBezTo>
                  <a:pt x="46901" y="55521"/>
                  <a:pt x="47702" y="56389"/>
                  <a:pt x="48836" y="56922"/>
                </a:cubicBezTo>
                <a:cubicBezTo>
                  <a:pt x="48936" y="56989"/>
                  <a:pt x="49036" y="57022"/>
                  <a:pt x="49103" y="57056"/>
                </a:cubicBezTo>
                <a:cubicBezTo>
                  <a:pt x="49103" y="58090"/>
                  <a:pt x="49103" y="59124"/>
                  <a:pt x="49103" y="60125"/>
                </a:cubicBezTo>
                <a:cubicBezTo>
                  <a:pt x="49103" y="62159"/>
                  <a:pt x="48969" y="64161"/>
                  <a:pt x="49103" y="66196"/>
                </a:cubicBezTo>
                <a:cubicBezTo>
                  <a:pt x="49269" y="68731"/>
                  <a:pt x="48969" y="71233"/>
                  <a:pt x="48936" y="73768"/>
                </a:cubicBezTo>
                <a:cubicBezTo>
                  <a:pt x="48902" y="74502"/>
                  <a:pt x="48936" y="75269"/>
                  <a:pt x="48969" y="76003"/>
                </a:cubicBezTo>
                <a:cubicBezTo>
                  <a:pt x="49002" y="76470"/>
                  <a:pt x="48836" y="76670"/>
                  <a:pt x="48335" y="76670"/>
                </a:cubicBezTo>
                <a:cubicBezTo>
                  <a:pt x="47334" y="76651"/>
                  <a:pt x="46332" y="76631"/>
                  <a:pt x="45331" y="76631"/>
                </a:cubicBezTo>
                <a:cubicBezTo>
                  <a:pt x="44598" y="76631"/>
                  <a:pt x="43865" y="76642"/>
                  <a:pt x="43132" y="76670"/>
                </a:cubicBezTo>
                <a:cubicBezTo>
                  <a:pt x="40196" y="76803"/>
                  <a:pt x="37261" y="77037"/>
                  <a:pt x="34292" y="77137"/>
                </a:cubicBezTo>
                <a:cubicBezTo>
                  <a:pt x="30456" y="77237"/>
                  <a:pt x="26620" y="77270"/>
                  <a:pt x="22750" y="77304"/>
                </a:cubicBezTo>
                <a:cubicBezTo>
                  <a:pt x="21183" y="77304"/>
                  <a:pt x="19615" y="77204"/>
                  <a:pt x="18047" y="77170"/>
                </a:cubicBezTo>
                <a:cubicBezTo>
                  <a:pt x="14778" y="77104"/>
                  <a:pt x="11509" y="77104"/>
                  <a:pt x="8273" y="77070"/>
                </a:cubicBezTo>
                <a:cubicBezTo>
                  <a:pt x="6806" y="77037"/>
                  <a:pt x="5338" y="76970"/>
                  <a:pt x="3904" y="76903"/>
                </a:cubicBezTo>
                <a:cubicBezTo>
                  <a:pt x="3670" y="69865"/>
                  <a:pt x="3437" y="62827"/>
                  <a:pt x="3203" y="55722"/>
                </a:cubicBezTo>
                <a:lnTo>
                  <a:pt x="3203" y="55722"/>
                </a:lnTo>
                <a:cubicBezTo>
                  <a:pt x="3670" y="56022"/>
                  <a:pt x="4004" y="56255"/>
                  <a:pt x="4371" y="56489"/>
                </a:cubicBezTo>
                <a:cubicBezTo>
                  <a:pt x="4504" y="56555"/>
                  <a:pt x="4671" y="56622"/>
                  <a:pt x="4804" y="56622"/>
                </a:cubicBezTo>
                <a:cubicBezTo>
                  <a:pt x="5004" y="56589"/>
                  <a:pt x="5238" y="56522"/>
                  <a:pt x="5438" y="56455"/>
                </a:cubicBezTo>
                <a:cubicBezTo>
                  <a:pt x="5371" y="56222"/>
                  <a:pt x="5371" y="55922"/>
                  <a:pt x="5205" y="55788"/>
                </a:cubicBezTo>
                <a:cubicBezTo>
                  <a:pt x="4671" y="55388"/>
                  <a:pt x="4104" y="55054"/>
                  <a:pt x="3570" y="54654"/>
                </a:cubicBezTo>
                <a:cubicBezTo>
                  <a:pt x="3437" y="54554"/>
                  <a:pt x="3270" y="54354"/>
                  <a:pt x="3270" y="54220"/>
                </a:cubicBezTo>
                <a:cubicBezTo>
                  <a:pt x="3236" y="52052"/>
                  <a:pt x="3236" y="49917"/>
                  <a:pt x="3236" y="47749"/>
                </a:cubicBezTo>
                <a:lnTo>
                  <a:pt x="3236" y="47749"/>
                </a:lnTo>
                <a:cubicBezTo>
                  <a:pt x="3370" y="47883"/>
                  <a:pt x="3537" y="48049"/>
                  <a:pt x="3737" y="48216"/>
                </a:cubicBezTo>
                <a:cubicBezTo>
                  <a:pt x="3923" y="48355"/>
                  <a:pt x="4141" y="48543"/>
                  <a:pt x="4369" y="48543"/>
                </a:cubicBezTo>
                <a:cubicBezTo>
                  <a:pt x="4468" y="48543"/>
                  <a:pt x="4569" y="48508"/>
                  <a:pt x="4671" y="48416"/>
                </a:cubicBezTo>
                <a:cubicBezTo>
                  <a:pt x="4971" y="48116"/>
                  <a:pt x="4838" y="47716"/>
                  <a:pt x="4604" y="47416"/>
                </a:cubicBezTo>
                <a:cubicBezTo>
                  <a:pt x="4170" y="46849"/>
                  <a:pt x="3670" y="46348"/>
                  <a:pt x="3203" y="45814"/>
                </a:cubicBezTo>
                <a:cubicBezTo>
                  <a:pt x="3103" y="45714"/>
                  <a:pt x="3103" y="45514"/>
                  <a:pt x="3070" y="45347"/>
                </a:cubicBezTo>
                <a:cubicBezTo>
                  <a:pt x="3036" y="43746"/>
                  <a:pt x="3003" y="42112"/>
                  <a:pt x="2970" y="40511"/>
                </a:cubicBezTo>
                <a:cubicBezTo>
                  <a:pt x="2970" y="40010"/>
                  <a:pt x="2970" y="39510"/>
                  <a:pt x="2970" y="38943"/>
                </a:cubicBezTo>
                <a:cubicBezTo>
                  <a:pt x="3136" y="39110"/>
                  <a:pt x="3236" y="39276"/>
                  <a:pt x="3370" y="39376"/>
                </a:cubicBezTo>
                <a:cubicBezTo>
                  <a:pt x="3670" y="39643"/>
                  <a:pt x="3970" y="39944"/>
                  <a:pt x="4337" y="40177"/>
                </a:cubicBezTo>
                <a:cubicBezTo>
                  <a:pt x="4385" y="40201"/>
                  <a:pt x="4453" y="40212"/>
                  <a:pt x="4527" y="40212"/>
                </a:cubicBezTo>
                <a:cubicBezTo>
                  <a:pt x="4662" y="40212"/>
                  <a:pt x="4818" y="40175"/>
                  <a:pt x="4904" y="40110"/>
                </a:cubicBezTo>
                <a:cubicBezTo>
                  <a:pt x="5038" y="40044"/>
                  <a:pt x="5071" y="39743"/>
                  <a:pt x="5004" y="39610"/>
                </a:cubicBezTo>
                <a:cubicBezTo>
                  <a:pt x="4838" y="39210"/>
                  <a:pt x="4637" y="38809"/>
                  <a:pt x="4371" y="38509"/>
                </a:cubicBezTo>
                <a:cubicBezTo>
                  <a:pt x="3970" y="38109"/>
                  <a:pt x="3470" y="37775"/>
                  <a:pt x="3070" y="37408"/>
                </a:cubicBezTo>
                <a:cubicBezTo>
                  <a:pt x="2970" y="37342"/>
                  <a:pt x="2903" y="37208"/>
                  <a:pt x="2903" y="37075"/>
                </a:cubicBezTo>
                <a:cubicBezTo>
                  <a:pt x="2903" y="34473"/>
                  <a:pt x="2903" y="31838"/>
                  <a:pt x="2903" y="29203"/>
                </a:cubicBezTo>
                <a:cubicBezTo>
                  <a:pt x="2903" y="29169"/>
                  <a:pt x="2936" y="29136"/>
                  <a:pt x="3003" y="29002"/>
                </a:cubicBezTo>
                <a:cubicBezTo>
                  <a:pt x="3270" y="29303"/>
                  <a:pt x="3503" y="29603"/>
                  <a:pt x="3804" y="29836"/>
                </a:cubicBezTo>
                <a:cubicBezTo>
                  <a:pt x="3957" y="29968"/>
                  <a:pt x="4153" y="30128"/>
                  <a:pt x="4336" y="30128"/>
                </a:cubicBezTo>
                <a:cubicBezTo>
                  <a:pt x="4432" y="30128"/>
                  <a:pt x="4524" y="30084"/>
                  <a:pt x="4604" y="29970"/>
                </a:cubicBezTo>
                <a:cubicBezTo>
                  <a:pt x="4771" y="29803"/>
                  <a:pt x="4771" y="29369"/>
                  <a:pt x="4637" y="29136"/>
                </a:cubicBezTo>
                <a:cubicBezTo>
                  <a:pt x="4504" y="28836"/>
                  <a:pt x="4204" y="28535"/>
                  <a:pt x="3904" y="28369"/>
                </a:cubicBezTo>
                <a:cubicBezTo>
                  <a:pt x="3136" y="27835"/>
                  <a:pt x="2836" y="27234"/>
                  <a:pt x="2903" y="26234"/>
                </a:cubicBezTo>
                <a:cubicBezTo>
                  <a:pt x="3036" y="23932"/>
                  <a:pt x="3036" y="21597"/>
                  <a:pt x="3103" y="19195"/>
                </a:cubicBezTo>
                <a:cubicBezTo>
                  <a:pt x="3437" y="19629"/>
                  <a:pt x="3703" y="20029"/>
                  <a:pt x="4037" y="20363"/>
                </a:cubicBezTo>
                <a:cubicBezTo>
                  <a:pt x="4229" y="20555"/>
                  <a:pt x="4456" y="20782"/>
                  <a:pt x="4717" y="20782"/>
                </a:cubicBezTo>
                <a:cubicBezTo>
                  <a:pt x="4819" y="20782"/>
                  <a:pt x="4926" y="20747"/>
                  <a:pt x="5038" y="20663"/>
                </a:cubicBezTo>
                <a:cubicBezTo>
                  <a:pt x="5438" y="20363"/>
                  <a:pt x="5138" y="19963"/>
                  <a:pt x="4971" y="19629"/>
                </a:cubicBezTo>
                <a:cubicBezTo>
                  <a:pt x="4604" y="18895"/>
                  <a:pt x="4004" y="18361"/>
                  <a:pt x="3170" y="18095"/>
                </a:cubicBezTo>
                <a:cubicBezTo>
                  <a:pt x="3236" y="16527"/>
                  <a:pt x="3270" y="14992"/>
                  <a:pt x="3370" y="13425"/>
                </a:cubicBezTo>
                <a:cubicBezTo>
                  <a:pt x="3670" y="9355"/>
                  <a:pt x="3837" y="5252"/>
                  <a:pt x="3670" y="1149"/>
                </a:cubicBezTo>
                <a:cubicBezTo>
                  <a:pt x="3637" y="449"/>
                  <a:pt x="3670" y="382"/>
                  <a:pt x="4337" y="382"/>
                </a:cubicBezTo>
                <a:cubicBezTo>
                  <a:pt x="7106" y="415"/>
                  <a:pt x="9908" y="449"/>
                  <a:pt x="12677" y="449"/>
                </a:cubicBezTo>
                <a:cubicBezTo>
                  <a:pt x="15312" y="465"/>
                  <a:pt x="17939" y="465"/>
                  <a:pt x="20566" y="465"/>
                </a:cubicBezTo>
                <a:cubicBezTo>
                  <a:pt x="23192" y="465"/>
                  <a:pt x="25819" y="465"/>
                  <a:pt x="28454" y="482"/>
                </a:cubicBezTo>
                <a:cubicBezTo>
                  <a:pt x="32391" y="515"/>
                  <a:pt x="36327" y="615"/>
                  <a:pt x="40296" y="615"/>
                </a:cubicBezTo>
                <a:cubicBezTo>
                  <a:pt x="40643" y="620"/>
                  <a:pt x="40990" y="622"/>
                  <a:pt x="41337" y="622"/>
                </a:cubicBezTo>
                <a:cubicBezTo>
                  <a:pt x="43533" y="622"/>
                  <a:pt x="45746" y="540"/>
                  <a:pt x="47935" y="482"/>
                </a:cubicBezTo>
                <a:cubicBezTo>
                  <a:pt x="48135" y="482"/>
                  <a:pt x="48369" y="415"/>
                  <a:pt x="48636" y="382"/>
                </a:cubicBezTo>
                <a:close/>
                <a:moveTo>
                  <a:pt x="6181" y="0"/>
                </a:moveTo>
                <a:cubicBezTo>
                  <a:pt x="5497" y="0"/>
                  <a:pt x="4815" y="4"/>
                  <a:pt x="4137" y="15"/>
                </a:cubicBezTo>
                <a:cubicBezTo>
                  <a:pt x="3370" y="15"/>
                  <a:pt x="3236" y="215"/>
                  <a:pt x="3470" y="949"/>
                </a:cubicBezTo>
                <a:cubicBezTo>
                  <a:pt x="3470" y="1016"/>
                  <a:pt x="3470" y="1116"/>
                  <a:pt x="3470" y="1182"/>
                </a:cubicBezTo>
                <a:cubicBezTo>
                  <a:pt x="3303" y="4918"/>
                  <a:pt x="3103" y="8655"/>
                  <a:pt x="2936" y="12357"/>
                </a:cubicBezTo>
                <a:cubicBezTo>
                  <a:pt x="2836" y="13958"/>
                  <a:pt x="2769" y="15559"/>
                  <a:pt x="2669" y="17161"/>
                </a:cubicBezTo>
                <a:cubicBezTo>
                  <a:pt x="2669" y="17461"/>
                  <a:pt x="2569" y="17628"/>
                  <a:pt x="2302" y="17761"/>
                </a:cubicBezTo>
                <a:cubicBezTo>
                  <a:pt x="1402" y="18228"/>
                  <a:pt x="768" y="18962"/>
                  <a:pt x="268" y="19796"/>
                </a:cubicBezTo>
                <a:cubicBezTo>
                  <a:pt x="168" y="19963"/>
                  <a:pt x="101" y="20263"/>
                  <a:pt x="201" y="20363"/>
                </a:cubicBezTo>
                <a:cubicBezTo>
                  <a:pt x="301" y="20496"/>
                  <a:pt x="601" y="20530"/>
                  <a:pt x="768" y="20530"/>
                </a:cubicBezTo>
                <a:cubicBezTo>
                  <a:pt x="1435" y="20430"/>
                  <a:pt x="1869" y="19963"/>
                  <a:pt x="2202" y="19429"/>
                </a:cubicBezTo>
                <a:cubicBezTo>
                  <a:pt x="2302" y="19262"/>
                  <a:pt x="2403" y="19095"/>
                  <a:pt x="2603" y="18795"/>
                </a:cubicBezTo>
                <a:lnTo>
                  <a:pt x="2603" y="18795"/>
                </a:lnTo>
                <a:cubicBezTo>
                  <a:pt x="2536" y="20797"/>
                  <a:pt x="2469" y="22665"/>
                  <a:pt x="2403" y="24533"/>
                </a:cubicBezTo>
                <a:cubicBezTo>
                  <a:pt x="2403" y="25333"/>
                  <a:pt x="2403" y="26134"/>
                  <a:pt x="2369" y="26934"/>
                </a:cubicBezTo>
                <a:cubicBezTo>
                  <a:pt x="2336" y="27134"/>
                  <a:pt x="2169" y="27468"/>
                  <a:pt x="2002" y="27501"/>
                </a:cubicBezTo>
                <a:cubicBezTo>
                  <a:pt x="1302" y="27668"/>
                  <a:pt x="868" y="28135"/>
                  <a:pt x="401" y="28635"/>
                </a:cubicBezTo>
                <a:cubicBezTo>
                  <a:pt x="101" y="29002"/>
                  <a:pt x="1" y="29536"/>
                  <a:pt x="268" y="29703"/>
                </a:cubicBezTo>
                <a:cubicBezTo>
                  <a:pt x="390" y="29803"/>
                  <a:pt x="509" y="29844"/>
                  <a:pt x="623" y="29844"/>
                </a:cubicBezTo>
                <a:cubicBezTo>
                  <a:pt x="853" y="29844"/>
                  <a:pt x="1068" y="29681"/>
                  <a:pt x="1268" y="29503"/>
                </a:cubicBezTo>
                <a:cubicBezTo>
                  <a:pt x="1602" y="29203"/>
                  <a:pt x="1936" y="28936"/>
                  <a:pt x="2302" y="28569"/>
                </a:cubicBezTo>
                <a:cubicBezTo>
                  <a:pt x="2336" y="28769"/>
                  <a:pt x="2336" y="28836"/>
                  <a:pt x="2336" y="28902"/>
                </a:cubicBezTo>
                <a:cubicBezTo>
                  <a:pt x="2336" y="31571"/>
                  <a:pt x="2336" y="34206"/>
                  <a:pt x="2336" y="36875"/>
                </a:cubicBezTo>
                <a:cubicBezTo>
                  <a:pt x="2336" y="37041"/>
                  <a:pt x="2169" y="37242"/>
                  <a:pt x="2036" y="37375"/>
                </a:cubicBezTo>
                <a:cubicBezTo>
                  <a:pt x="1368" y="37875"/>
                  <a:pt x="735" y="38442"/>
                  <a:pt x="468" y="39243"/>
                </a:cubicBezTo>
                <a:cubicBezTo>
                  <a:pt x="401" y="39477"/>
                  <a:pt x="535" y="39777"/>
                  <a:pt x="568" y="40044"/>
                </a:cubicBezTo>
                <a:cubicBezTo>
                  <a:pt x="835" y="39977"/>
                  <a:pt x="1135" y="39977"/>
                  <a:pt x="1335" y="39843"/>
                </a:cubicBezTo>
                <a:cubicBezTo>
                  <a:pt x="1702" y="39543"/>
                  <a:pt x="2002" y="39143"/>
                  <a:pt x="2436" y="38709"/>
                </a:cubicBezTo>
                <a:lnTo>
                  <a:pt x="2436" y="45614"/>
                </a:lnTo>
                <a:cubicBezTo>
                  <a:pt x="2403" y="45648"/>
                  <a:pt x="2336" y="45648"/>
                  <a:pt x="2269" y="45681"/>
                </a:cubicBezTo>
                <a:cubicBezTo>
                  <a:pt x="1135" y="45881"/>
                  <a:pt x="701" y="46782"/>
                  <a:pt x="401" y="47749"/>
                </a:cubicBezTo>
                <a:cubicBezTo>
                  <a:pt x="334" y="47983"/>
                  <a:pt x="501" y="48316"/>
                  <a:pt x="568" y="48616"/>
                </a:cubicBezTo>
                <a:cubicBezTo>
                  <a:pt x="835" y="48516"/>
                  <a:pt x="1135" y="48483"/>
                  <a:pt x="1368" y="48350"/>
                </a:cubicBezTo>
                <a:cubicBezTo>
                  <a:pt x="1802" y="48016"/>
                  <a:pt x="2169" y="47616"/>
                  <a:pt x="2569" y="47282"/>
                </a:cubicBezTo>
                <a:lnTo>
                  <a:pt x="2703" y="47282"/>
                </a:lnTo>
                <a:cubicBezTo>
                  <a:pt x="2703" y="49450"/>
                  <a:pt x="2703" y="51585"/>
                  <a:pt x="2736" y="53753"/>
                </a:cubicBezTo>
                <a:cubicBezTo>
                  <a:pt x="2736" y="54154"/>
                  <a:pt x="2603" y="54387"/>
                  <a:pt x="2269" y="54621"/>
                </a:cubicBezTo>
                <a:cubicBezTo>
                  <a:pt x="1502" y="55054"/>
                  <a:pt x="901" y="55722"/>
                  <a:pt x="568" y="56522"/>
                </a:cubicBezTo>
                <a:cubicBezTo>
                  <a:pt x="501" y="56722"/>
                  <a:pt x="601" y="56989"/>
                  <a:pt x="635" y="57223"/>
                </a:cubicBezTo>
                <a:cubicBezTo>
                  <a:pt x="701" y="57211"/>
                  <a:pt x="779" y="57211"/>
                  <a:pt x="858" y="57211"/>
                </a:cubicBezTo>
                <a:cubicBezTo>
                  <a:pt x="1016" y="57211"/>
                  <a:pt x="1179" y="57211"/>
                  <a:pt x="1268" y="57123"/>
                </a:cubicBezTo>
                <a:cubicBezTo>
                  <a:pt x="1769" y="56722"/>
                  <a:pt x="2236" y="56255"/>
                  <a:pt x="2736" y="55822"/>
                </a:cubicBezTo>
                <a:cubicBezTo>
                  <a:pt x="2736" y="55855"/>
                  <a:pt x="2736" y="55988"/>
                  <a:pt x="2736" y="56122"/>
                </a:cubicBezTo>
                <a:cubicBezTo>
                  <a:pt x="2803" y="58957"/>
                  <a:pt x="2836" y="61826"/>
                  <a:pt x="2936" y="64661"/>
                </a:cubicBezTo>
                <a:cubicBezTo>
                  <a:pt x="3003" y="67196"/>
                  <a:pt x="3136" y="69698"/>
                  <a:pt x="3203" y="72200"/>
                </a:cubicBezTo>
                <a:cubicBezTo>
                  <a:pt x="3236" y="73768"/>
                  <a:pt x="3236" y="75336"/>
                  <a:pt x="3236" y="76903"/>
                </a:cubicBezTo>
                <a:cubicBezTo>
                  <a:pt x="3236" y="77204"/>
                  <a:pt x="3236" y="77404"/>
                  <a:pt x="3603" y="77437"/>
                </a:cubicBezTo>
                <a:cubicBezTo>
                  <a:pt x="5371" y="77504"/>
                  <a:pt x="7139" y="77571"/>
                  <a:pt x="8941" y="77637"/>
                </a:cubicBezTo>
                <a:cubicBezTo>
                  <a:pt x="13344" y="77737"/>
                  <a:pt x="17747" y="77804"/>
                  <a:pt x="22150" y="77904"/>
                </a:cubicBezTo>
                <a:cubicBezTo>
                  <a:pt x="23355" y="77933"/>
                  <a:pt x="24561" y="78011"/>
                  <a:pt x="25766" y="78011"/>
                </a:cubicBezTo>
                <a:cubicBezTo>
                  <a:pt x="25962" y="78011"/>
                  <a:pt x="26157" y="78009"/>
                  <a:pt x="26353" y="78004"/>
                </a:cubicBezTo>
                <a:cubicBezTo>
                  <a:pt x="30623" y="77871"/>
                  <a:pt x="34892" y="77671"/>
                  <a:pt x="39195" y="77537"/>
                </a:cubicBezTo>
                <a:cubicBezTo>
                  <a:pt x="42131" y="77437"/>
                  <a:pt x="45066" y="77337"/>
                  <a:pt x="48035" y="77270"/>
                </a:cubicBezTo>
                <a:cubicBezTo>
                  <a:pt x="49203" y="77237"/>
                  <a:pt x="49136" y="77237"/>
                  <a:pt x="49403" y="76036"/>
                </a:cubicBezTo>
                <a:cubicBezTo>
                  <a:pt x="49436" y="75936"/>
                  <a:pt x="49436" y="75836"/>
                  <a:pt x="49436" y="75736"/>
                </a:cubicBezTo>
                <a:cubicBezTo>
                  <a:pt x="49503" y="74101"/>
                  <a:pt x="49570" y="72433"/>
                  <a:pt x="49636" y="70799"/>
                </a:cubicBezTo>
                <a:cubicBezTo>
                  <a:pt x="49670" y="69565"/>
                  <a:pt x="49736" y="68297"/>
                  <a:pt x="49770" y="67063"/>
                </a:cubicBezTo>
                <a:cubicBezTo>
                  <a:pt x="49770" y="63861"/>
                  <a:pt x="49770" y="60692"/>
                  <a:pt x="49736" y="57489"/>
                </a:cubicBezTo>
                <a:cubicBezTo>
                  <a:pt x="49736" y="57189"/>
                  <a:pt x="49870" y="57123"/>
                  <a:pt x="50137" y="57022"/>
                </a:cubicBezTo>
                <a:cubicBezTo>
                  <a:pt x="50737" y="56856"/>
                  <a:pt x="51337" y="56656"/>
                  <a:pt x="51905" y="56422"/>
                </a:cubicBezTo>
                <a:cubicBezTo>
                  <a:pt x="52672" y="56122"/>
                  <a:pt x="53005" y="55488"/>
                  <a:pt x="53139" y="54721"/>
                </a:cubicBezTo>
                <a:cubicBezTo>
                  <a:pt x="53197" y="54256"/>
                  <a:pt x="52976" y="53968"/>
                  <a:pt x="52565" y="53968"/>
                </a:cubicBezTo>
                <a:cubicBezTo>
                  <a:pt x="52505" y="53968"/>
                  <a:pt x="52440" y="53974"/>
                  <a:pt x="52372" y="53987"/>
                </a:cubicBezTo>
                <a:cubicBezTo>
                  <a:pt x="51738" y="54120"/>
                  <a:pt x="51171" y="54387"/>
                  <a:pt x="50737" y="54888"/>
                </a:cubicBezTo>
                <a:cubicBezTo>
                  <a:pt x="50437" y="55255"/>
                  <a:pt x="50137" y="55621"/>
                  <a:pt x="49803" y="56022"/>
                </a:cubicBezTo>
                <a:cubicBezTo>
                  <a:pt x="49803" y="53620"/>
                  <a:pt x="49803" y="51318"/>
                  <a:pt x="49803" y="49017"/>
                </a:cubicBezTo>
                <a:cubicBezTo>
                  <a:pt x="49803" y="48917"/>
                  <a:pt x="49936" y="48717"/>
                  <a:pt x="50070" y="48683"/>
                </a:cubicBezTo>
                <a:cubicBezTo>
                  <a:pt x="51438" y="48116"/>
                  <a:pt x="52138" y="46849"/>
                  <a:pt x="53005" y="45781"/>
                </a:cubicBezTo>
                <a:cubicBezTo>
                  <a:pt x="53105" y="45681"/>
                  <a:pt x="53139" y="45381"/>
                  <a:pt x="53072" y="45281"/>
                </a:cubicBezTo>
                <a:cubicBezTo>
                  <a:pt x="52969" y="45203"/>
                  <a:pt x="52785" y="45126"/>
                  <a:pt x="52646" y="45126"/>
                </a:cubicBezTo>
                <a:cubicBezTo>
                  <a:pt x="52605" y="45126"/>
                  <a:pt x="52568" y="45132"/>
                  <a:pt x="52538" y="45147"/>
                </a:cubicBezTo>
                <a:cubicBezTo>
                  <a:pt x="52005" y="45381"/>
                  <a:pt x="51471" y="45648"/>
                  <a:pt x="50971" y="45981"/>
                </a:cubicBezTo>
                <a:cubicBezTo>
                  <a:pt x="50570" y="46281"/>
                  <a:pt x="50237" y="46682"/>
                  <a:pt x="49770" y="47115"/>
                </a:cubicBezTo>
                <a:cubicBezTo>
                  <a:pt x="49736" y="44880"/>
                  <a:pt x="49703" y="42779"/>
                  <a:pt x="49636" y="40677"/>
                </a:cubicBezTo>
                <a:cubicBezTo>
                  <a:pt x="49603" y="40077"/>
                  <a:pt x="49803" y="39743"/>
                  <a:pt x="50337" y="39510"/>
                </a:cubicBezTo>
                <a:cubicBezTo>
                  <a:pt x="51137" y="39176"/>
                  <a:pt x="51738" y="38609"/>
                  <a:pt x="52038" y="37775"/>
                </a:cubicBezTo>
                <a:cubicBezTo>
                  <a:pt x="52105" y="37508"/>
                  <a:pt x="52105" y="37108"/>
                  <a:pt x="51938" y="36975"/>
                </a:cubicBezTo>
                <a:cubicBezTo>
                  <a:pt x="51865" y="36916"/>
                  <a:pt x="51740" y="36890"/>
                  <a:pt x="51607" y="36890"/>
                </a:cubicBezTo>
                <a:cubicBezTo>
                  <a:pt x="51436" y="36890"/>
                  <a:pt x="51250" y="36933"/>
                  <a:pt x="51137" y="37008"/>
                </a:cubicBezTo>
                <a:cubicBezTo>
                  <a:pt x="50604" y="37375"/>
                  <a:pt x="50137" y="37875"/>
                  <a:pt x="49570" y="38342"/>
                </a:cubicBezTo>
                <a:cubicBezTo>
                  <a:pt x="49570" y="38076"/>
                  <a:pt x="49570" y="37775"/>
                  <a:pt x="49570" y="37475"/>
                </a:cubicBezTo>
                <a:cubicBezTo>
                  <a:pt x="49570" y="35807"/>
                  <a:pt x="49603" y="34139"/>
                  <a:pt x="49536" y="32472"/>
                </a:cubicBezTo>
                <a:cubicBezTo>
                  <a:pt x="49469" y="31671"/>
                  <a:pt x="49870" y="31237"/>
                  <a:pt x="50504" y="30937"/>
                </a:cubicBezTo>
                <a:cubicBezTo>
                  <a:pt x="51571" y="30437"/>
                  <a:pt x="52238" y="29536"/>
                  <a:pt x="52805" y="28602"/>
                </a:cubicBezTo>
                <a:cubicBezTo>
                  <a:pt x="52905" y="28435"/>
                  <a:pt x="52939" y="28202"/>
                  <a:pt x="52839" y="28035"/>
                </a:cubicBezTo>
                <a:cubicBezTo>
                  <a:pt x="52805" y="27935"/>
                  <a:pt x="52538" y="27902"/>
                  <a:pt x="52372" y="27902"/>
                </a:cubicBezTo>
                <a:cubicBezTo>
                  <a:pt x="51438" y="28035"/>
                  <a:pt x="50670" y="28435"/>
                  <a:pt x="50070" y="29203"/>
                </a:cubicBezTo>
                <a:cubicBezTo>
                  <a:pt x="49936" y="29403"/>
                  <a:pt x="49770" y="29569"/>
                  <a:pt x="49570" y="29803"/>
                </a:cubicBezTo>
                <a:cubicBezTo>
                  <a:pt x="49503" y="29603"/>
                  <a:pt x="49469" y="29503"/>
                  <a:pt x="49469" y="29369"/>
                </a:cubicBezTo>
                <a:cubicBezTo>
                  <a:pt x="49436" y="26701"/>
                  <a:pt x="49403" y="24032"/>
                  <a:pt x="49369" y="21364"/>
                </a:cubicBezTo>
                <a:cubicBezTo>
                  <a:pt x="49369" y="21230"/>
                  <a:pt x="49503" y="20997"/>
                  <a:pt x="49636" y="20930"/>
                </a:cubicBezTo>
                <a:cubicBezTo>
                  <a:pt x="50470" y="20396"/>
                  <a:pt x="51137" y="19762"/>
                  <a:pt x="51571" y="18895"/>
                </a:cubicBezTo>
                <a:cubicBezTo>
                  <a:pt x="51704" y="18662"/>
                  <a:pt x="51704" y="18361"/>
                  <a:pt x="51738" y="18061"/>
                </a:cubicBezTo>
                <a:cubicBezTo>
                  <a:pt x="51438" y="18061"/>
                  <a:pt x="51104" y="17995"/>
                  <a:pt x="50804" y="17995"/>
                </a:cubicBezTo>
                <a:cubicBezTo>
                  <a:pt x="50670" y="17995"/>
                  <a:pt x="50537" y="18095"/>
                  <a:pt x="50403" y="18195"/>
                </a:cubicBezTo>
                <a:cubicBezTo>
                  <a:pt x="50070" y="18428"/>
                  <a:pt x="49736" y="18695"/>
                  <a:pt x="49369" y="18995"/>
                </a:cubicBezTo>
                <a:cubicBezTo>
                  <a:pt x="49303" y="17694"/>
                  <a:pt x="49203" y="16427"/>
                  <a:pt x="49169" y="15159"/>
                </a:cubicBezTo>
                <a:cubicBezTo>
                  <a:pt x="49136" y="11823"/>
                  <a:pt x="49136" y="8488"/>
                  <a:pt x="49136" y="5119"/>
                </a:cubicBezTo>
                <a:cubicBezTo>
                  <a:pt x="49136" y="3718"/>
                  <a:pt x="49203" y="2283"/>
                  <a:pt x="49203" y="882"/>
                </a:cubicBezTo>
                <a:cubicBezTo>
                  <a:pt x="49236" y="615"/>
                  <a:pt x="49336" y="282"/>
                  <a:pt x="48936" y="248"/>
                </a:cubicBezTo>
                <a:cubicBezTo>
                  <a:pt x="48636" y="182"/>
                  <a:pt x="48302" y="182"/>
                  <a:pt x="48002" y="182"/>
                </a:cubicBezTo>
                <a:cubicBezTo>
                  <a:pt x="46140" y="209"/>
                  <a:pt x="44278" y="258"/>
                  <a:pt x="42416" y="258"/>
                </a:cubicBezTo>
                <a:cubicBezTo>
                  <a:pt x="41976" y="258"/>
                  <a:pt x="41536" y="255"/>
                  <a:pt x="41097" y="248"/>
                </a:cubicBezTo>
                <a:cubicBezTo>
                  <a:pt x="38628" y="248"/>
                  <a:pt x="36193" y="48"/>
                  <a:pt x="33725" y="48"/>
                </a:cubicBezTo>
                <a:cubicBezTo>
                  <a:pt x="28688" y="15"/>
                  <a:pt x="23618" y="15"/>
                  <a:pt x="18547" y="15"/>
                </a:cubicBezTo>
                <a:lnTo>
                  <a:pt x="10275" y="15"/>
                </a:lnTo>
                <a:cubicBezTo>
                  <a:pt x="8918" y="15"/>
                  <a:pt x="7547" y="0"/>
                  <a:pt x="61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178270" y="571285"/>
            <a:ext cx="5430227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Quy</a:t>
            </a:r>
            <a:r>
              <a:rPr lang="en-US" sz="2400" b="1" dirty="0"/>
              <a:t> </a:t>
            </a:r>
            <a:r>
              <a:rPr lang="en-US" sz="2400" b="1" dirty="0" err="1"/>
              <a:t>tắc</a:t>
            </a:r>
            <a:r>
              <a:rPr lang="en-US" sz="2400" b="1" dirty="0"/>
              <a:t> </a:t>
            </a:r>
            <a:r>
              <a:rPr lang="en-US" sz="2400" b="1" dirty="0" err="1"/>
              <a:t>cộng</a:t>
            </a:r>
            <a:r>
              <a:rPr lang="en-US" sz="2400" b="1" dirty="0"/>
              <a:t> </a:t>
            </a:r>
            <a:r>
              <a:rPr lang="en-US" sz="2400" b="1" dirty="0" err="1"/>
              <a:t>hai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cùng</a:t>
            </a:r>
            <a:r>
              <a:rPr lang="en-US" sz="2400" b="1" dirty="0"/>
              <a:t> </a:t>
            </a:r>
            <a:r>
              <a:rPr lang="en-US" sz="2400" b="1" dirty="0" err="1"/>
              <a:t>mẫu</a:t>
            </a:r>
            <a:endParaRPr lang="vi-V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6" grpId="0" uiExpand="1" build="p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97" b="88525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7030" y="694616"/>
            <a:ext cx="851769" cy="4518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98143" y="565295"/>
                <a:ext cx="2796157" cy="710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Tính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8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/>
                  <a:t>  </a:t>
                </a:r>
                <a:endParaRPr lang="vi-VN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143" y="565295"/>
                <a:ext cx="2796157" cy="710451"/>
              </a:xfrm>
              <a:prstGeom prst="rect">
                <a:avLst/>
              </a:prstGeom>
              <a:blipFill>
                <a:blip r:embed="rId4"/>
                <a:stretch>
                  <a:fillRect l="-4357" b="-94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117030" y="1335030"/>
                <a:ext cx="7023670" cy="23538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b="1" dirty="0" err="1">
                    <a:latin typeface="+mn-lt"/>
                    <a:ea typeface="Times New Roman" panose="02020603050405020304" pitchFamily="18" charset="0"/>
                  </a:rPr>
                  <a:t>Bước</a:t>
                </a:r>
                <a:r>
                  <a:rPr lang="en-US" sz="2400" b="1" dirty="0">
                    <a:latin typeface="+mn-lt"/>
                    <a:ea typeface="Times New Roman" panose="02020603050405020304" pitchFamily="18" charset="0"/>
                  </a:rPr>
                  <a:t> 1: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Quy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đồng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mẫu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hai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số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; BCNN(9, 6) = 18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−11. 2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9.2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−5.3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6.3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030" y="1335030"/>
                <a:ext cx="7023670" cy="2353850"/>
              </a:xfrm>
              <a:prstGeom prst="rect">
                <a:avLst/>
              </a:prstGeom>
              <a:blipFill>
                <a:blip r:embed="rId5"/>
                <a:stretch>
                  <a:fillRect l="-130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019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97" b="88525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1799" y="563570"/>
            <a:ext cx="903977" cy="4795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36243" y="487690"/>
                <a:ext cx="2300857" cy="631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Tính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243" y="487690"/>
                <a:ext cx="2300857" cy="631263"/>
              </a:xfrm>
              <a:prstGeom prst="rect">
                <a:avLst/>
              </a:prstGeom>
              <a:blipFill>
                <a:blip r:embed="rId4"/>
                <a:stretch>
                  <a:fillRect l="-4244" b="-76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230462" y="1336206"/>
                <a:ext cx="7013276" cy="2311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b="1" dirty="0" err="1">
                    <a:latin typeface="+mn-lt"/>
                    <a:ea typeface="Times New Roman" panose="02020603050405020304" pitchFamily="18" charset="0"/>
                  </a:rPr>
                  <a:t>Bước</a:t>
                </a:r>
                <a:r>
                  <a:rPr lang="en-US" sz="2400" b="1" dirty="0">
                    <a:latin typeface="+mn-lt"/>
                    <a:ea typeface="Times New Roman" panose="02020603050405020304" pitchFamily="18" charset="0"/>
                  </a:rPr>
                  <a:t> 2: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Cộng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các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tử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giữ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nguyên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mẫu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chung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: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Ta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−22+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−15</m:t>
                            </m:r>
                          </m:e>
                        </m: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Vậy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−6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</m:t>
                    </m:r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462" y="1336206"/>
                <a:ext cx="7013276" cy="2311658"/>
              </a:xfrm>
              <a:prstGeom prst="rect">
                <a:avLst/>
              </a:prstGeom>
              <a:blipFill>
                <a:blip r:embed="rId5"/>
                <a:stretch>
                  <a:fillRect l="-1391" b="-21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31037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theme/theme1.xml><?xml version="1.0" encoding="utf-8"?>
<a:theme xmlns:a="http://schemas.openxmlformats.org/drawingml/2006/main" name="Tropical Style Book Slideshow for Marketing by Slidesgo">
  <a:themeElements>
    <a:clrScheme name="Simple Light">
      <a:dk1>
        <a:srgbClr val="086245"/>
      </a:dk1>
      <a:lt1>
        <a:srgbClr val="F8B428"/>
      </a:lt1>
      <a:dk2>
        <a:srgbClr val="FBF7CA"/>
      </a:dk2>
      <a:lt2>
        <a:srgbClr val="FFFFFF"/>
      </a:lt2>
      <a:accent1>
        <a:srgbClr val="7F6000"/>
      </a:accent1>
      <a:accent2>
        <a:srgbClr val="F8B428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8624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1196</TotalTime>
  <Words>1868</Words>
  <PresentationFormat>On-screen Show (16:9)</PresentationFormat>
  <Paragraphs>244</Paragraphs>
  <Slides>38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Playfair Display ExtraBold</vt:lpstr>
      <vt:lpstr>Wingdings</vt:lpstr>
      <vt:lpstr>Cambria Math</vt:lpstr>
      <vt:lpstr>Lato</vt:lpstr>
      <vt:lpstr>Tropical Style Book Slideshow for Marketing by Slidesgo</vt:lpstr>
      <vt:lpstr>CHÀO MỪNG CÁC EM ĐẾN VỚI TIẾT HỌC!</vt:lpstr>
      <vt:lpstr>KHỞI ĐỘNG</vt:lpstr>
      <vt:lpstr>PowerPoint Presentation</vt:lpstr>
      <vt:lpstr>NỘI DUNG</vt:lpstr>
      <vt:lpstr>PHÉP CỘNG PHÂN SỐ</vt:lpstr>
      <vt:lpstr>1. Quy tắc cộng hai phân số</vt:lpstr>
      <vt:lpstr>PowerPoint Presentation</vt:lpstr>
      <vt:lpstr>PowerPoint Presentation</vt:lpstr>
      <vt:lpstr>PowerPoint Presentation</vt:lpstr>
      <vt:lpstr>PowerPoint Presentation</vt:lpstr>
      <vt:lpstr>Luyện tập 1. </vt:lpstr>
      <vt:lpstr>2. Tính chất của phép cộng phân số</vt:lpstr>
      <vt:lpstr>PowerPoint Presentation</vt:lpstr>
      <vt:lpstr>PowerPoint Presentation</vt:lpstr>
      <vt:lpstr>II. PHÉP TRỪ PHÂN SỐ</vt:lpstr>
      <vt:lpstr>PowerPoint Presentation</vt:lpstr>
      <vt:lpstr>PowerPoint Presentation</vt:lpstr>
      <vt:lpstr>2. Quy tắc trừ hai phân số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 4.</vt:lpstr>
      <vt:lpstr>III. QUY TẮC DẤU NGOẶC.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2021-11-19T04:47:36Z</dcterms:modified>
</cp:coreProperties>
</file>