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1" r:id="rId2"/>
  </p:sldMasterIdLst>
  <p:notesMasterIdLst>
    <p:notesMasterId r:id="rId12"/>
  </p:notesMasterIdLst>
  <p:sldIdLst>
    <p:sldId id="491" r:id="rId3"/>
    <p:sldId id="486" r:id="rId4"/>
    <p:sldId id="489" r:id="rId5"/>
    <p:sldId id="494" r:id="rId6"/>
    <p:sldId id="474" r:id="rId7"/>
    <p:sldId id="495" r:id="rId8"/>
    <p:sldId id="501" r:id="rId9"/>
    <p:sldId id="504" r:id="rId10"/>
    <p:sldId id="470" r:id="rId11"/>
  </p:sldIdLst>
  <p:sldSz cx="18288000" cy="10287000"/>
  <p:notesSz cx="18288000" cy="10287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#9Slide05 Claudia" panose="020B0604020202020204" charset="-93"/>
      <p:regular r:id="rId17"/>
    </p:embeddedFont>
    <p:embeddedFont>
      <p:font typeface=".VnTime" panose="020B7200000000000000"/>
      <p:regular r:id="rId18"/>
      <p:bold r:id="rId19"/>
      <p:italic r:id="rId20"/>
      <p:boldItalic r:id="rId21"/>
    </p:embeddedFont>
    <p:embeddedFont>
      <p:font typeface="#9Slide01 Noi dung ngan" panose="020B0604020202020204" charset="-93"/>
      <p:regular r:id="rId22"/>
    </p:embeddedFont>
    <p:embeddedFont>
      <p:font typeface="#9Slide01 Tieu de ngan" panose="020B0604020202020204" charset="-93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Kiểu Sáng 3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>
      <p:cViewPr varScale="1">
        <p:scale>
          <a:sx n="46" d="100"/>
          <a:sy n="46" d="100"/>
        </p:scale>
        <p:origin x="56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5982D-B826-47CA-9F30-7174C72E0E9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EC808-CEDB-4AA0-AEBA-88A82C3D1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Thiên tai là gì? Vì sao phải phòng tránh thiên tai và ứng phó với biến đổi khí hậu</a:t>
            </a:r>
          </a:p>
          <a:p>
            <a:r>
              <a:rPr lang="en-US"/>
              <a:t>Thiên tai th</a:t>
            </a:r>
            <a:r>
              <a:rPr lang="vi-VN"/>
              <a:t>ư</a:t>
            </a:r>
            <a:r>
              <a:rPr lang="en-US"/>
              <a:t>ờng gây ra nhiều thiệt hại về ng</a:t>
            </a:r>
            <a:r>
              <a:rPr lang="vi-VN"/>
              <a:t>ư</a:t>
            </a:r>
            <a:r>
              <a:rPr lang="en-US"/>
              <a:t>ời và tài sản, làm ảnh h</a:t>
            </a:r>
            <a:r>
              <a:rPr lang="vi-VN"/>
              <a:t>ư</a:t>
            </a:r>
            <a:r>
              <a:rPr lang="en-US"/>
              <a:t>ởng đến hoạt động kinh tế xã hội…Trong điều kiện </a:t>
            </a:r>
          </a:p>
          <a:p>
            <a:r>
              <a:rPr lang="en-US"/>
              <a:t>Biến đổi khí hậu nh</a:t>
            </a:r>
            <a:r>
              <a:rPr lang="vi-VN"/>
              <a:t>ư</a:t>
            </a:r>
            <a:r>
              <a:rPr lang="en-US"/>
              <a:t> hiện nay, thiên tai th</a:t>
            </a:r>
            <a:r>
              <a:rPr lang="vi-VN"/>
              <a:t>ư</a:t>
            </a:r>
            <a:r>
              <a:rPr lang="en-US"/>
              <a:t>ờng diễn biến phức tạp, khó l</a:t>
            </a:r>
            <a:r>
              <a:rPr lang="vi-VN"/>
              <a:t>ư</a:t>
            </a:r>
            <a:r>
              <a:rPr lang="en-US"/>
              <a:t>ờng…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B591-05F4-4954-80C1-BA81BA8BB9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76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điều kiện biến đổi khí hậu nh</a:t>
            </a:r>
            <a:r>
              <a:rPr lang="vi-VN"/>
              <a:t>ư</a:t>
            </a:r>
            <a:r>
              <a:rPr lang="en-US"/>
              <a:t> hiện nay, thiên tai th</a:t>
            </a:r>
            <a:r>
              <a:rPr lang="vi-VN"/>
              <a:t>ư</a:t>
            </a:r>
            <a:r>
              <a:rPr lang="en-US"/>
              <a:t>ờng diễn biến phức tạp, khó l</a:t>
            </a:r>
            <a:r>
              <a:rPr lang="vi-VN"/>
              <a:t>ư</a:t>
            </a:r>
            <a:r>
              <a:rPr lang="en-US"/>
              <a:t>ờng…Do đó bên cạnh các biện pháp phòng tránh thiên tai, con ng</a:t>
            </a:r>
            <a:r>
              <a:rPr lang="vi-VN"/>
              <a:t>ư</a:t>
            </a:r>
            <a:r>
              <a:rPr lang="en-US"/>
              <a:t>ời cần biết ứng phó với BĐKH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6AB591-05F4-4954-80C1-BA81BA8BB9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5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49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74504" y="3749518"/>
            <a:ext cx="11938991" cy="1778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B48B2-9A34-49B8-A4B1-5799131B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59DC-7377-48EA-BA35-9A02529F1289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BD315-A49C-48B1-A4FF-EC26EC97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22DD1-CE79-4981-9F6A-2A9E9DAB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B8C1-8CB9-4743-8943-8EFFDB839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1663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6E60AF-F74D-4FA6-A0D4-EB4C18CEC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100B-F124-4998-9DED-8BB4DF914CDF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19211-EE0D-4910-86B9-E3D607D0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64A549F-EE46-430B-96D7-9A716F84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3A11-6FBE-4E57-A027-9BDD43456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7283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F40B41F-DA6D-4B6F-9EBC-64E21B4F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53D3-23E8-41ED-A1AE-05542402F5AA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7333CE-AAB3-4829-A53C-856B0AAA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E8E46E-940D-4387-B182-F51D5856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17089-13CF-43F3-AFC4-B0BCB8F4A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102731"/>
      </p:ext>
    </p:extLst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6EADB22-9D96-4734-BD38-6DAFF36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04963-4368-4C48-9A22-CF074569EE9E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5C7220E-B9E5-4EB6-9B87-C7502924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BA336B-6A3B-4D86-AEA7-F72BCE06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1271-5624-452E-826C-AA23CDBB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65719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ECE2AB-3866-4DD0-8B43-BDCFD4E7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DE352-3DF2-472A-B13F-F5FE73BA6053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A9FB48-A27D-48B2-83B0-9A715B609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5EFE9C-F2EE-43A7-A5DA-E1C193BD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CEC79-8AE9-41FC-8576-F186887BD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7473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r>
              <a:rPr lang="vi-VN" noProof="0"/>
              <a:t>Bấm biểu tượng để thêm hình ảnh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35F2C3-1BB9-4C0D-99C5-FA5C15D8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CDA95-0618-4635-AA3E-77E7D9635A96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23970E2-67D4-4D29-AFD0-6D509101C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3061034-6B1A-4870-B736-C9F9D342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D67B-AE8C-41D2-BC04-9DE7D073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7341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99722-802A-44F9-BB9A-FCAE75A0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C6D69-7AF7-478C-BA34-81715BBA89B3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D2A17-E57B-4BD8-8BF2-05389261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2550E-9FF9-4F60-B1C7-DD7E17AB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8B8F0-C955-404D-A1BF-A967639EA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345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906A3-2A49-4D4F-BA48-74FED9725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6C6E-936B-460B-9F11-B0519834FD5A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83312-90DA-46E5-80E4-7083AAF3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604DB-6F9B-4C8F-AF4B-C20CE326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A4BC-283A-4AF0-8E0E-366B60E2A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0390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FF7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92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EEE00AE8-6729-4EA1-9B62-7DC00D57F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587BE253-95BC-485F-8779-2B44FD4A263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E9114E9-B12D-4E50-8A34-368CC6202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6024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4AEE26-29DF-403C-8569-3919AF96C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0458-937A-4BCF-B30B-209F39B01582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735B6A8-ED8C-4871-8BCC-76D9A076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4132F2-1F4A-43F7-A7BA-780D0A76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A64B-6EAF-407D-A834-81D48CE7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54743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48913-CF7B-47CC-BDE8-766F09BA7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94782-5062-450C-A5EC-C5191CC8F60B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974F-95A3-457D-A4AB-DCF0979D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EF2EE-7B04-4BD4-A51E-59179C622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C612A-9E84-4A9A-9ECC-29C346B5E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84493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370BB-E263-40F3-9640-BC238496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5816F-E396-469A-A718-EC55E40C7355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5DFF-0C1F-41B6-A1C3-6207D688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9D905-58AC-4268-8142-AEB67EEB0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3E4A-DDB1-43D1-A3A1-C8D0449D5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84734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21527" y="1302703"/>
            <a:ext cx="13644944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74760" y="2639987"/>
            <a:ext cx="8938894" cy="2703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00" b="0" i="0">
                <a:solidFill>
                  <a:srgbClr val="152969"/>
                </a:solidFill>
                <a:latin typeface="Arimo"/>
                <a:cs typeface="Arim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 dir="d"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CF1F5EBE-252B-441F-B06E-EEE1915BE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  <a:endParaRPr lang="en-US" altLang="en-US"/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9669976-3C93-4D1F-AF9C-6610EFE3E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E738-5563-476C-8A8B-283B2F966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49F327F-24CC-4946-87EB-75D7D02A3C14}" type="datetimeFigureOut">
              <a:rPr lang="en-US"/>
              <a:pPr>
                <a:defRPr/>
              </a:pPr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6C5CD-E71E-475E-92C2-D6EF5A64F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F875-C347-4E0E-8AEE-4CE03BEA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09892EC-53A7-4011-9318-DCF616DC8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slow">
    <p:wipe dir="d"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5pPr>
      <a:lvl6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6pPr>
      <a:lvl7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7pPr>
      <a:lvl8pPr marL="20574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8pPr>
      <a:lvl9pPr marL="2743200" algn="l" rtl="0" fontAlgn="base">
        <a:lnSpc>
          <a:spcPct val="90000"/>
        </a:lnSpc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#9Slide01 Tieu de ngan" panose="00000700000000000000" pitchFamily="2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ts val="15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B86AF7C-A218-46C3-B579-EBC3341BFB65}"/>
              </a:ext>
            </a:extLst>
          </p:cNvPr>
          <p:cNvSpPr txBox="1"/>
          <p:nvPr/>
        </p:nvSpPr>
        <p:spPr>
          <a:xfrm>
            <a:off x="5467791" y="90368"/>
            <a:ext cx="12820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 ĐỔI KHÍ HẬU VÀ 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PHÓ VỚI BIỂN ĐỔI KHÍ </a:t>
            </a:r>
            <a:r>
              <a:rPr lang="en-US" sz="5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endParaRPr lang="en-US" sz="5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Single Corner Snipped 1">
            <a:extLst>
              <a:ext uri="{FF2B5EF4-FFF2-40B4-BE49-F238E27FC236}">
                <a16:creationId xmlns:a16="http://schemas.microsoft.com/office/drawing/2014/main" id="{E630DEA8-A82C-4999-8F18-4CC975E5156D}"/>
              </a:ext>
            </a:extLst>
          </p:cNvPr>
          <p:cNvSpPr/>
          <p:nvPr/>
        </p:nvSpPr>
        <p:spPr>
          <a:xfrm>
            <a:off x="253490" y="187357"/>
            <a:ext cx="5312424" cy="1715291"/>
          </a:xfrm>
          <a:prstGeom prst="snip1Rect">
            <a:avLst/>
          </a:prstGeom>
          <a:solidFill>
            <a:srgbClr val="4DDA00"/>
          </a:solidFill>
          <a:ln>
            <a:solidFill>
              <a:srgbClr val="4DD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94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6C170-07C4-489B-BB56-D4E29A286BFB}"/>
              </a:ext>
            </a:extLst>
          </p:cNvPr>
          <p:cNvSpPr txBox="1"/>
          <p:nvPr/>
        </p:nvSpPr>
        <p:spPr>
          <a:xfrm>
            <a:off x="739303" y="380500"/>
            <a:ext cx="4826612" cy="1475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991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674E7-4C17-4DFE-B02E-5C4059439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4"/>
          <a:stretch/>
        </p:blipFill>
        <p:spPr>
          <a:xfrm>
            <a:off x="187706" y="1956508"/>
            <a:ext cx="17912589" cy="82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53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D4CB-7E99-1044-891C-89FADAC4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CCB901-3FCF-B24A-8E3A-717F523367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933" y="342900"/>
            <a:ext cx="18288000" cy="1059180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093826-A173-F644-BC8A-0966E119693B}"/>
              </a:ext>
            </a:extLst>
          </p:cNvPr>
          <p:cNvSpPr/>
          <p:nvPr/>
        </p:nvSpPr>
        <p:spPr>
          <a:xfrm>
            <a:off x="304800" y="419100"/>
            <a:ext cx="5257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14.2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14.2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14.1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14.2.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C5228F-BC93-0F4E-AB27-B9323D3A7919}"/>
              </a:ext>
            </a:extLst>
          </p:cNvPr>
          <p:cNvSpPr/>
          <p:nvPr/>
        </p:nvSpPr>
        <p:spPr>
          <a:xfrm>
            <a:off x="637674" y="6210417"/>
            <a:ext cx="9144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700" dirty="0"/>
              <a:t/>
            </a:r>
            <a:br>
              <a:rPr lang="vi-VN" sz="2700" dirty="0"/>
            </a:br>
            <a:endParaRPr lang="x-none" sz="27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B225C-B1B7-7D46-87D7-9A7260A40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"/>
            <a:ext cx="11537285" cy="10172700"/>
          </a:xfrm>
          <a:prstGeom prst="rect">
            <a:avLst/>
          </a:prstGeom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20A206F4-3C0F-1242-BD6B-7888C9F5AF35}"/>
              </a:ext>
            </a:extLst>
          </p:cNvPr>
          <p:cNvSpPr/>
          <p:nvPr/>
        </p:nvSpPr>
        <p:spPr>
          <a:xfrm>
            <a:off x="0" y="3924300"/>
            <a:ext cx="5410200" cy="5867400"/>
          </a:xfrm>
          <a:prstGeom prst="wedgeEllipseCallout">
            <a:avLst>
              <a:gd name="adj1" fmla="val 76415"/>
              <a:gd name="adj2" fmla="val 36439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/>
              <a:t>Sự</a:t>
            </a:r>
            <a:r>
              <a:rPr lang="en-US" sz="3600" b="1" dirty="0"/>
              <a:t> </a:t>
            </a:r>
            <a:r>
              <a:rPr lang="en-US" sz="3600" b="1" dirty="0" err="1"/>
              <a:t>khác</a:t>
            </a:r>
            <a:r>
              <a:rPr lang="en-US" sz="3600" b="1" dirty="0"/>
              <a:t> </a:t>
            </a:r>
            <a:r>
              <a:rPr lang="en-US" sz="3600" b="1" dirty="0" err="1"/>
              <a:t>nhau</a:t>
            </a:r>
            <a:r>
              <a:rPr lang="en-US" sz="3600" b="1" dirty="0"/>
              <a:t> ở </a:t>
            </a:r>
            <a:r>
              <a:rPr lang="en-US" sz="3600" b="1" dirty="0" err="1"/>
              <a:t>hai</a:t>
            </a:r>
            <a:r>
              <a:rPr lang="en-US" sz="3600" b="1" dirty="0"/>
              <a:t> </a:t>
            </a:r>
            <a:r>
              <a:rPr lang="en-US" sz="3600" b="1" dirty="0" err="1"/>
              <a:t>hình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tới</a:t>
            </a:r>
            <a:r>
              <a:rPr lang="en-US" sz="3600" b="1" dirty="0"/>
              <a:t> </a:t>
            </a:r>
            <a:r>
              <a:rPr lang="en-US" sz="3600" b="1" dirty="0" err="1"/>
              <a:t>năm</a:t>
            </a:r>
            <a:r>
              <a:rPr lang="en-US" sz="3600" b="1" dirty="0"/>
              <a:t> 2005 </a:t>
            </a:r>
            <a:r>
              <a:rPr lang="en-US" sz="3600" b="1" dirty="0" err="1"/>
              <a:t>xuất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hiện</a:t>
            </a:r>
            <a:r>
              <a:rPr lang="en-US" sz="3600" b="1" dirty="0"/>
              <a:t> </a:t>
            </a:r>
            <a:r>
              <a:rPr lang="en-US" sz="3600" b="1" dirty="0" err="1"/>
              <a:t>tượng</a:t>
            </a:r>
            <a:r>
              <a:rPr lang="en-US" sz="3600" b="1" dirty="0"/>
              <a:t> </a:t>
            </a:r>
            <a:r>
              <a:rPr lang="en-US" sz="3600" b="1" dirty="0" err="1"/>
              <a:t>băng</a:t>
            </a:r>
            <a:r>
              <a:rPr lang="en-US" sz="3600" b="1" dirty="0"/>
              <a:t> </a:t>
            </a:r>
            <a:r>
              <a:rPr lang="en-US" sz="3600" b="1" dirty="0" err="1"/>
              <a:t>tuyết</a:t>
            </a:r>
            <a:r>
              <a:rPr lang="en-US" sz="3600" b="1" dirty="0"/>
              <a:t> tan </a:t>
            </a:r>
          </a:p>
        </p:txBody>
      </p:sp>
    </p:spTree>
    <p:extLst>
      <p:ext uri="{BB962C8B-B14F-4D97-AF65-F5344CB8AC3E}">
        <p14:creationId xmlns:p14="http://schemas.microsoft.com/office/powerpoint/2010/main" val="3193839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9ADEEB"/>
          </a:solidFill>
        </p:spPr>
        <p:txBody>
          <a:bodyPr wrap="square" lIns="0" tIns="0" rIns="0" bIns="0" rtlCol="0"/>
          <a:lstStyle/>
          <a:p>
            <a:endParaRPr lang="en-US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81000" y="114300"/>
            <a:ext cx="11125200" cy="15132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1300"/>
              </a:spcBef>
            </a:pPr>
            <a:r>
              <a:rPr lang="en-US" sz="8000" dirty="0" smtClean="0">
                <a:solidFill>
                  <a:srgbClr val="FF0000"/>
                </a:solidFill>
                <a:latin typeface="+mj-lt"/>
                <a:cs typeface="Noto Sans"/>
              </a:rPr>
              <a:t>I.</a:t>
            </a:r>
            <a:r>
              <a:rPr lang="vi-VN" sz="8000" dirty="0" smtClean="0">
                <a:solidFill>
                  <a:srgbClr val="FF0000"/>
                </a:solidFill>
                <a:latin typeface="+mj-lt"/>
                <a:cs typeface="Noto Sans"/>
              </a:rPr>
              <a:t>Biến đổi khí hậu </a:t>
            </a:r>
            <a:endParaRPr sz="8000" dirty="0">
              <a:solidFill>
                <a:srgbClr val="FF0000"/>
              </a:solidFill>
              <a:latin typeface="+mj-lt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1409701"/>
            <a:ext cx="13258800" cy="1600200"/>
          </a:xfrm>
          <a:custGeom>
            <a:avLst/>
            <a:gdLst/>
            <a:ahLst/>
            <a:cxnLst/>
            <a:rect l="l" t="t" r="r" b="b"/>
            <a:pathLst>
              <a:path w="11851640" h="4586605">
                <a:moveTo>
                  <a:pt x="11743613" y="4586319"/>
                </a:moveTo>
                <a:lnTo>
                  <a:pt x="107847" y="4586319"/>
                </a:lnTo>
                <a:lnTo>
                  <a:pt x="65783" y="4577872"/>
                </a:lnTo>
                <a:lnTo>
                  <a:pt x="31511" y="4554805"/>
                </a:lnTo>
                <a:lnTo>
                  <a:pt x="8446" y="4520529"/>
                </a:lnTo>
                <a:lnTo>
                  <a:pt x="0" y="4478452"/>
                </a:lnTo>
                <a:lnTo>
                  <a:pt x="0" y="107843"/>
                </a:lnTo>
                <a:lnTo>
                  <a:pt x="8446" y="65780"/>
                </a:lnTo>
                <a:lnTo>
                  <a:pt x="31511" y="31510"/>
                </a:lnTo>
                <a:lnTo>
                  <a:pt x="65783" y="8446"/>
                </a:lnTo>
                <a:lnTo>
                  <a:pt x="107847" y="0"/>
                </a:lnTo>
                <a:lnTo>
                  <a:pt x="11743613" y="0"/>
                </a:lnTo>
                <a:lnTo>
                  <a:pt x="11785678" y="8446"/>
                </a:lnTo>
                <a:lnTo>
                  <a:pt x="11819949" y="31510"/>
                </a:lnTo>
                <a:lnTo>
                  <a:pt x="11843014" y="65780"/>
                </a:lnTo>
                <a:lnTo>
                  <a:pt x="11851461" y="107843"/>
                </a:lnTo>
                <a:lnTo>
                  <a:pt x="11851461" y="4478452"/>
                </a:lnTo>
                <a:lnTo>
                  <a:pt x="11843014" y="4520529"/>
                </a:lnTo>
                <a:lnTo>
                  <a:pt x="11819949" y="4554805"/>
                </a:lnTo>
                <a:lnTo>
                  <a:pt x="11785678" y="4577872"/>
                </a:lnTo>
                <a:lnTo>
                  <a:pt x="11743613" y="458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dirty="0">
                <a:solidFill>
                  <a:srgbClr val="0070C0"/>
                </a:solidFill>
                <a:latin typeface="#9Slide05 Claudia" pitchFamily="2" charset="0"/>
              </a:rPr>
              <a:t>      </a:t>
            </a:r>
            <a:r>
              <a:rPr lang="vi-VN" sz="5400" dirty="0" smtClean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en-US" sz="5400" dirty="0" smtClean="0">
                <a:solidFill>
                  <a:srgbClr val="0070C0"/>
                </a:solidFill>
                <a:latin typeface="#9Slide05 Claudia" pitchFamily="2" charset="0"/>
              </a:rPr>
              <a:t>-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Biến</a:t>
            </a:r>
            <a:r>
              <a:rPr lang="en-US" sz="5400" dirty="0" smtClean="0">
                <a:solidFill>
                  <a:srgbClr val="FF0000"/>
                </a:solidFill>
                <a:latin typeface="#9Slide05 Claudi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đổi</a:t>
            </a:r>
            <a:r>
              <a:rPr lang="en-US" sz="5400" dirty="0" smtClean="0">
                <a:solidFill>
                  <a:srgbClr val="FF0000"/>
                </a:solidFill>
                <a:latin typeface="#9Slide05 Claudi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khí</a:t>
            </a:r>
            <a:r>
              <a:rPr lang="en-US" sz="5400" dirty="0" smtClean="0">
                <a:solidFill>
                  <a:srgbClr val="FF0000"/>
                </a:solidFill>
                <a:latin typeface="#9Slide05 Claudi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#9Slide05 Claudia" pitchFamily="2" charset="0"/>
              </a:rPr>
              <a:t>hậu</a:t>
            </a:r>
            <a:r>
              <a:rPr lang="en-US" sz="5400" dirty="0" err="1" smtClean="0">
                <a:solidFill>
                  <a:srgbClr val="0070C0"/>
                </a:solidFill>
                <a:latin typeface="#9Slide05 Claudia" pitchFamily="2" charset="0"/>
              </a:rPr>
              <a:t>: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 hậu 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406318" y="4662750"/>
            <a:ext cx="2881681" cy="56252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715188" y="9363254"/>
            <a:ext cx="613410" cy="627380"/>
            <a:chOff x="14715188" y="9363254"/>
            <a:chExt cx="613410" cy="627380"/>
          </a:xfrm>
        </p:grpSpPr>
        <p:sp>
          <p:nvSpPr>
            <p:cNvPr id="8" name="object 8"/>
            <p:cNvSpPr/>
            <p:nvPr/>
          </p:nvSpPr>
          <p:spPr>
            <a:xfrm>
              <a:off x="14715188" y="9363254"/>
              <a:ext cx="613410" cy="627380"/>
            </a:xfrm>
            <a:custGeom>
              <a:avLst/>
              <a:gdLst/>
              <a:ahLst/>
              <a:cxnLst/>
              <a:rect l="l" t="t" r="r" b="b"/>
              <a:pathLst>
                <a:path w="613409" h="627379">
                  <a:moveTo>
                    <a:pt x="321517" y="626929"/>
                  </a:moveTo>
                  <a:lnTo>
                    <a:pt x="268125" y="622581"/>
                  </a:lnTo>
                  <a:lnTo>
                    <a:pt x="215353" y="605285"/>
                  </a:lnTo>
                  <a:lnTo>
                    <a:pt x="188253" y="575852"/>
                  </a:lnTo>
                  <a:lnTo>
                    <a:pt x="176843" y="535753"/>
                  </a:lnTo>
                  <a:lnTo>
                    <a:pt x="139028" y="545591"/>
                  </a:lnTo>
                  <a:lnTo>
                    <a:pt x="112365" y="543292"/>
                  </a:lnTo>
                  <a:lnTo>
                    <a:pt x="84202" y="523835"/>
                  </a:lnTo>
                  <a:lnTo>
                    <a:pt x="41886" y="482200"/>
                  </a:lnTo>
                  <a:lnTo>
                    <a:pt x="11732" y="421929"/>
                  </a:lnTo>
                  <a:lnTo>
                    <a:pt x="15082" y="360050"/>
                  </a:lnTo>
                  <a:lnTo>
                    <a:pt x="31835" y="311769"/>
                  </a:lnTo>
                  <a:lnTo>
                    <a:pt x="41886" y="292296"/>
                  </a:lnTo>
                  <a:lnTo>
                    <a:pt x="12059" y="268967"/>
                  </a:lnTo>
                  <a:lnTo>
                    <a:pt x="0" y="247989"/>
                  </a:lnTo>
                  <a:lnTo>
                    <a:pt x="3801" y="217482"/>
                  </a:lnTo>
                  <a:lnTo>
                    <a:pt x="21558" y="165564"/>
                  </a:lnTo>
                  <a:lnTo>
                    <a:pt x="51323" y="123257"/>
                  </a:lnTo>
                  <a:lnTo>
                    <a:pt x="85478" y="116740"/>
                  </a:lnTo>
                  <a:lnTo>
                    <a:pt x="113609" y="126868"/>
                  </a:lnTo>
                  <a:lnTo>
                    <a:pt x="125300" y="134498"/>
                  </a:lnTo>
                  <a:lnTo>
                    <a:pt x="136339" y="77861"/>
                  </a:lnTo>
                  <a:lnTo>
                    <a:pt x="148694" y="46972"/>
                  </a:lnTo>
                  <a:lnTo>
                    <a:pt x="170173" y="31023"/>
                  </a:lnTo>
                  <a:lnTo>
                    <a:pt x="208582" y="19204"/>
                  </a:lnTo>
                  <a:lnTo>
                    <a:pt x="264424" y="13051"/>
                  </a:lnTo>
                  <a:lnTo>
                    <a:pt x="302881" y="22324"/>
                  </a:lnTo>
                  <a:lnTo>
                    <a:pt x="325107" y="35984"/>
                  </a:lnTo>
                  <a:lnTo>
                    <a:pt x="332259" y="42991"/>
                  </a:lnTo>
                  <a:lnTo>
                    <a:pt x="369804" y="9833"/>
                  </a:lnTo>
                  <a:lnTo>
                    <a:pt x="429105" y="14586"/>
                  </a:lnTo>
                  <a:lnTo>
                    <a:pt x="478233" y="54689"/>
                  </a:lnTo>
                  <a:lnTo>
                    <a:pt x="524536" y="105366"/>
                  </a:lnTo>
                  <a:lnTo>
                    <a:pt x="545203" y="147659"/>
                  </a:lnTo>
                  <a:lnTo>
                    <a:pt x="550254" y="176645"/>
                  </a:lnTo>
                  <a:lnTo>
                    <a:pt x="549711" y="187401"/>
                  </a:lnTo>
                  <a:lnTo>
                    <a:pt x="584196" y="204540"/>
                  </a:lnTo>
                  <a:lnTo>
                    <a:pt x="602303" y="221180"/>
                  </a:lnTo>
                  <a:lnTo>
                    <a:pt x="609984" y="247154"/>
                  </a:lnTo>
                  <a:lnTo>
                    <a:pt x="613189" y="292296"/>
                  </a:lnTo>
                  <a:lnTo>
                    <a:pt x="603701" y="341314"/>
                  </a:lnTo>
                  <a:lnTo>
                    <a:pt x="578991" y="373746"/>
                  </a:lnTo>
                  <a:lnTo>
                    <a:pt x="553543" y="391678"/>
                  </a:lnTo>
                  <a:lnTo>
                    <a:pt x="541842" y="397192"/>
                  </a:lnTo>
                  <a:lnTo>
                    <a:pt x="538698" y="437214"/>
                  </a:lnTo>
                  <a:lnTo>
                    <a:pt x="514509" y="493082"/>
                  </a:lnTo>
                  <a:lnTo>
                    <a:pt x="482298" y="534713"/>
                  </a:lnTo>
                  <a:lnTo>
                    <a:pt x="445825" y="571819"/>
                  </a:lnTo>
                  <a:lnTo>
                    <a:pt x="404209" y="585052"/>
                  </a:lnTo>
                  <a:lnTo>
                    <a:pt x="399016" y="582676"/>
                  </a:lnTo>
                  <a:lnTo>
                    <a:pt x="374691" y="610718"/>
                  </a:lnTo>
                  <a:lnTo>
                    <a:pt x="352949" y="624222"/>
                  </a:lnTo>
                  <a:lnTo>
                    <a:pt x="321517" y="626929"/>
                  </a:lnTo>
                  <a:close/>
                </a:path>
              </a:pathLst>
            </a:custGeom>
            <a:solidFill>
              <a:srgbClr val="F1BCD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4940034" y="9553515"/>
              <a:ext cx="214435" cy="2074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14059968" y="1076476"/>
            <a:ext cx="3194050" cy="1731010"/>
          </a:xfrm>
          <a:custGeom>
            <a:avLst/>
            <a:gdLst/>
            <a:ahLst/>
            <a:cxnLst/>
            <a:rect l="l" t="t" r="r" b="b"/>
            <a:pathLst>
              <a:path w="3194050" h="1731010">
                <a:moveTo>
                  <a:pt x="982865" y="172059"/>
                </a:moveTo>
                <a:lnTo>
                  <a:pt x="950544" y="144970"/>
                </a:lnTo>
                <a:lnTo>
                  <a:pt x="872210" y="131127"/>
                </a:lnTo>
                <a:lnTo>
                  <a:pt x="809917" y="31026"/>
                </a:lnTo>
                <a:lnTo>
                  <a:pt x="750303" y="0"/>
                </a:lnTo>
                <a:lnTo>
                  <a:pt x="658393" y="40106"/>
                </a:lnTo>
                <a:lnTo>
                  <a:pt x="499237" y="153466"/>
                </a:lnTo>
                <a:lnTo>
                  <a:pt x="485622" y="137820"/>
                </a:lnTo>
                <a:lnTo>
                  <a:pt x="458431" y="125209"/>
                </a:lnTo>
                <a:lnTo>
                  <a:pt x="420192" y="116967"/>
                </a:lnTo>
                <a:lnTo>
                  <a:pt x="373392" y="114401"/>
                </a:lnTo>
                <a:lnTo>
                  <a:pt x="320548" y="118795"/>
                </a:lnTo>
                <a:lnTo>
                  <a:pt x="264160" y="131483"/>
                </a:lnTo>
                <a:lnTo>
                  <a:pt x="206743" y="153758"/>
                </a:lnTo>
                <a:lnTo>
                  <a:pt x="150787" y="186944"/>
                </a:lnTo>
                <a:lnTo>
                  <a:pt x="68630" y="249262"/>
                </a:lnTo>
                <a:lnTo>
                  <a:pt x="37363" y="294830"/>
                </a:lnTo>
                <a:lnTo>
                  <a:pt x="53517" y="345986"/>
                </a:lnTo>
                <a:lnTo>
                  <a:pt x="113601" y="425056"/>
                </a:lnTo>
                <a:lnTo>
                  <a:pt x="69392" y="458050"/>
                </a:lnTo>
                <a:lnTo>
                  <a:pt x="36677" y="491502"/>
                </a:lnTo>
                <a:lnTo>
                  <a:pt x="14706" y="524764"/>
                </a:lnTo>
                <a:lnTo>
                  <a:pt x="2730" y="557212"/>
                </a:lnTo>
                <a:lnTo>
                  <a:pt x="0" y="588213"/>
                </a:lnTo>
                <a:lnTo>
                  <a:pt x="5753" y="617143"/>
                </a:lnTo>
                <a:lnTo>
                  <a:pt x="39776" y="666216"/>
                </a:lnTo>
                <a:lnTo>
                  <a:pt x="98793" y="699376"/>
                </a:lnTo>
                <a:lnTo>
                  <a:pt x="176809" y="711555"/>
                </a:lnTo>
                <a:lnTo>
                  <a:pt x="278091" y="708406"/>
                </a:lnTo>
                <a:lnTo>
                  <a:pt x="345427" y="686435"/>
                </a:lnTo>
                <a:lnTo>
                  <a:pt x="409079" y="626795"/>
                </a:lnTo>
                <a:lnTo>
                  <a:pt x="499237" y="510641"/>
                </a:lnTo>
                <a:lnTo>
                  <a:pt x="555840" y="512787"/>
                </a:lnTo>
                <a:lnTo>
                  <a:pt x="686206" y="502742"/>
                </a:lnTo>
                <a:lnTo>
                  <a:pt x="831215" y="455701"/>
                </a:lnTo>
                <a:lnTo>
                  <a:pt x="931735" y="346925"/>
                </a:lnTo>
                <a:lnTo>
                  <a:pt x="974725" y="232638"/>
                </a:lnTo>
                <a:lnTo>
                  <a:pt x="982865" y="172059"/>
                </a:lnTo>
                <a:close/>
              </a:path>
              <a:path w="3194050" h="1731010">
                <a:moveTo>
                  <a:pt x="3193808" y="903173"/>
                </a:moveTo>
                <a:lnTo>
                  <a:pt x="3122091" y="756208"/>
                </a:lnTo>
                <a:lnTo>
                  <a:pt x="3077387" y="714629"/>
                </a:lnTo>
                <a:lnTo>
                  <a:pt x="3032747" y="682180"/>
                </a:lnTo>
                <a:lnTo>
                  <a:pt x="2988487" y="658266"/>
                </a:lnTo>
                <a:lnTo>
                  <a:pt x="2944939" y="642226"/>
                </a:lnTo>
                <a:lnTo>
                  <a:pt x="2902432" y="633437"/>
                </a:lnTo>
                <a:lnTo>
                  <a:pt x="2861284" y="631278"/>
                </a:lnTo>
                <a:lnTo>
                  <a:pt x="2821825" y="635114"/>
                </a:lnTo>
                <a:lnTo>
                  <a:pt x="2784373" y="644321"/>
                </a:lnTo>
                <a:lnTo>
                  <a:pt x="2716809" y="676300"/>
                </a:lnTo>
                <a:lnTo>
                  <a:pt x="2661183" y="722172"/>
                </a:lnTo>
                <a:lnTo>
                  <a:pt x="2638653" y="748753"/>
                </a:lnTo>
                <a:lnTo>
                  <a:pt x="2649690" y="661250"/>
                </a:lnTo>
                <a:lnTo>
                  <a:pt x="2637726" y="461797"/>
                </a:lnTo>
                <a:lnTo>
                  <a:pt x="2535110" y="244894"/>
                </a:lnTo>
                <a:lnTo>
                  <a:pt x="2274201" y="105079"/>
                </a:lnTo>
                <a:lnTo>
                  <a:pt x="2210181" y="95516"/>
                </a:lnTo>
                <a:lnTo>
                  <a:pt x="2149919" y="91884"/>
                </a:lnTo>
                <a:lnTo>
                  <a:pt x="2093328" y="93789"/>
                </a:lnTo>
                <a:lnTo>
                  <a:pt x="2040343" y="100799"/>
                </a:lnTo>
                <a:lnTo>
                  <a:pt x="1990890" y="112496"/>
                </a:lnTo>
                <a:lnTo>
                  <a:pt x="1944903" y="128460"/>
                </a:lnTo>
                <a:lnTo>
                  <a:pt x="1902294" y="148272"/>
                </a:lnTo>
                <a:lnTo>
                  <a:pt x="1863001" y="171513"/>
                </a:lnTo>
                <a:lnTo>
                  <a:pt x="1826945" y="197777"/>
                </a:lnTo>
                <a:lnTo>
                  <a:pt x="1794065" y="226618"/>
                </a:lnTo>
                <a:lnTo>
                  <a:pt x="1764271" y="257632"/>
                </a:lnTo>
                <a:lnTo>
                  <a:pt x="1737499" y="290410"/>
                </a:lnTo>
                <a:lnTo>
                  <a:pt x="1713674" y="324510"/>
                </a:lnTo>
                <a:lnTo>
                  <a:pt x="1692719" y="359524"/>
                </a:lnTo>
                <a:lnTo>
                  <a:pt x="1674558" y="395046"/>
                </a:lnTo>
                <a:lnTo>
                  <a:pt x="1659128" y="430631"/>
                </a:lnTo>
                <a:lnTo>
                  <a:pt x="1636166" y="500354"/>
                </a:lnTo>
                <a:lnTo>
                  <a:pt x="1623212" y="565353"/>
                </a:lnTo>
                <a:lnTo>
                  <a:pt x="1619707" y="622261"/>
                </a:lnTo>
                <a:lnTo>
                  <a:pt x="1555737" y="601916"/>
                </a:lnTo>
                <a:lnTo>
                  <a:pt x="1395183" y="573900"/>
                </a:lnTo>
                <a:lnTo>
                  <a:pt x="1185125" y="587730"/>
                </a:lnTo>
                <a:lnTo>
                  <a:pt x="972642" y="692962"/>
                </a:lnTo>
                <a:lnTo>
                  <a:pt x="823836" y="825614"/>
                </a:lnTo>
                <a:lnTo>
                  <a:pt x="772299" y="917117"/>
                </a:lnTo>
                <a:lnTo>
                  <a:pt x="816279" y="1010018"/>
                </a:lnTo>
                <a:lnTo>
                  <a:pt x="954036" y="1146873"/>
                </a:lnTo>
                <a:lnTo>
                  <a:pt x="896391" y="1147572"/>
                </a:lnTo>
                <a:lnTo>
                  <a:pt x="763447" y="1166406"/>
                </a:lnTo>
                <a:lnTo>
                  <a:pt x="615162" y="1228483"/>
                </a:lnTo>
                <a:lnTo>
                  <a:pt x="511505" y="1358938"/>
                </a:lnTo>
                <a:lnTo>
                  <a:pt x="499745" y="1414272"/>
                </a:lnTo>
                <a:lnTo>
                  <a:pt x="499643" y="1441551"/>
                </a:lnTo>
                <a:lnTo>
                  <a:pt x="503275" y="1468259"/>
                </a:lnTo>
                <a:lnTo>
                  <a:pt x="521385" y="1519008"/>
                </a:lnTo>
                <a:lnTo>
                  <a:pt x="553364" y="1564601"/>
                </a:lnTo>
                <a:lnTo>
                  <a:pt x="598500" y="1603133"/>
                </a:lnTo>
                <a:lnTo>
                  <a:pt x="656094" y="1632686"/>
                </a:lnTo>
                <a:lnTo>
                  <a:pt x="725424" y="1651368"/>
                </a:lnTo>
                <a:lnTo>
                  <a:pt x="764273" y="1656029"/>
                </a:lnTo>
                <a:lnTo>
                  <a:pt x="805789" y="1657248"/>
                </a:lnTo>
                <a:lnTo>
                  <a:pt x="849896" y="1654797"/>
                </a:lnTo>
                <a:lnTo>
                  <a:pt x="896493" y="1648434"/>
                </a:lnTo>
                <a:lnTo>
                  <a:pt x="945489" y="1637919"/>
                </a:lnTo>
                <a:lnTo>
                  <a:pt x="996810" y="1623009"/>
                </a:lnTo>
                <a:lnTo>
                  <a:pt x="1050353" y="1603476"/>
                </a:lnTo>
                <a:lnTo>
                  <a:pt x="1106030" y="1579067"/>
                </a:lnTo>
                <a:lnTo>
                  <a:pt x="1163764" y="1549565"/>
                </a:lnTo>
                <a:lnTo>
                  <a:pt x="1223454" y="1514703"/>
                </a:lnTo>
                <a:lnTo>
                  <a:pt x="1285024" y="1474266"/>
                </a:lnTo>
                <a:lnTo>
                  <a:pt x="1327264" y="1513865"/>
                </a:lnTo>
                <a:lnTo>
                  <a:pt x="1441678" y="1601241"/>
                </a:lnTo>
                <a:lnTo>
                  <a:pt x="1609775" y="1689315"/>
                </a:lnTo>
                <a:lnTo>
                  <a:pt x="1813102" y="1730997"/>
                </a:lnTo>
                <a:lnTo>
                  <a:pt x="1877885" y="1729727"/>
                </a:lnTo>
                <a:lnTo>
                  <a:pt x="1939899" y="1724406"/>
                </a:lnTo>
                <a:lnTo>
                  <a:pt x="1998903" y="1715325"/>
                </a:lnTo>
                <a:lnTo>
                  <a:pt x="2054631" y="1702816"/>
                </a:lnTo>
                <a:lnTo>
                  <a:pt x="2106841" y="1687156"/>
                </a:lnTo>
                <a:lnTo>
                  <a:pt x="2155266" y="1668665"/>
                </a:lnTo>
                <a:lnTo>
                  <a:pt x="2199665" y="1647647"/>
                </a:lnTo>
                <a:lnTo>
                  <a:pt x="2239784" y="1624393"/>
                </a:lnTo>
                <a:lnTo>
                  <a:pt x="2275357" y="1599222"/>
                </a:lnTo>
                <a:lnTo>
                  <a:pt x="2306129" y="1572437"/>
                </a:lnTo>
                <a:lnTo>
                  <a:pt x="2331872" y="1544345"/>
                </a:lnTo>
                <a:lnTo>
                  <a:pt x="2367178" y="1485455"/>
                </a:lnTo>
                <a:lnTo>
                  <a:pt x="2410409" y="1515681"/>
                </a:lnTo>
                <a:lnTo>
                  <a:pt x="2531732" y="1571015"/>
                </a:lnTo>
                <a:lnTo>
                  <a:pt x="2718600" y="1598447"/>
                </a:lnTo>
                <a:lnTo>
                  <a:pt x="2958465" y="1544967"/>
                </a:lnTo>
                <a:lnTo>
                  <a:pt x="3025775" y="1512354"/>
                </a:lnTo>
                <a:lnTo>
                  <a:pt x="3078772" y="1478610"/>
                </a:lnTo>
                <a:lnTo>
                  <a:pt x="3118713" y="1444205"/>
                </a:lnTo>
                <a:lnTo>
                  <a:pt x="3146856" y="1409598"/>
                </a:lnTo>
                <a:lnTo>
                  <a:pt x="3164471" y="1375244"/>
                </a:lnTo>
                <a:lnTo>
                  <a:pt x="3173222" y="1309166"/>
                </a:lnTo>
                <a:lnTo>
                  <a:pt x="3166884" y="1278382"/>
                </a:lnTo>
                <a:lnTo>
                  <a:pt x="3139148" y="1223619"/>
                </a:lnTo>
                <a:lnTo>
                  <a:pt x="3099765" y="1181011"/>
                </a:lnTo>
                <a:lnTo>
                  <a:pt x="3058884" y="1154303"/>
                </a:lnTo>
                <a:lnTo>
                  <a:pt x="3095955" y="1120355"/>
                </a:lnTo>
                <a:lnTo>
                  <a:pt x="3163011" y="1030592"/>
                </a:lnTo>
                <a:lnTo>
                  <a:pt x="3193808" y="9031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4706600" y="3009900"/>
            <a:ext cx="2463165" cy="2462530"/>
            <a:chOff x="12005035" y="3172519"/>
            <a:chExt cx="2463165" cy="2462530"/>
          </a:xfrm>
        </p:grpSpPr>
        <p:sp>
          <p:nvSpPr>
            <p:cNvPr id="12" name="object 12"/>
            <p:cNvSpPr/>
            <p:nvPr/>
          </p:nvSpPr>
          <p:spPr>
            <a:xfrm>
              <a:off x="12069817" y="3192930"/>
              <a:ext cx="2398395" cy="2442210"/>
            </a:xfrm>
            <a:custGeom>
              <a:avLst/>
              <a:gdLst/>
              <a:ahLst/>
              <a:cxnLst/>
              <a:rect l="l" t="t" r="r" b="b"/>
              <a:pathLst>
                <a:path w="2398394" h="2442210">
                  <a:moveTo>
                    <a:pt x="883867" y="578171"/>
                  </a:moveTo>
                  <a:lnTo>
                    <a:pt x="875298" y="560321"/>
                  </a:lnTo>
                  <a:lnTo>
                    <a:pt x="861974" y="514544"/>
                  </a:lnTo>
                  <a:lnTo>
                    <a:pt x="845887" y="452502"/>
                  </a:lnTo>
                  <a:lnTo>
                    <a:pt x="829032" y="385858"/>
                  </a:lnTo>
                  <a:lnTo>
                    <a:pt x="813404" y="326273"/>
                  </a:lnTo>
                  <a:lnTo>
                    <a:pt x="800995" y="285410"/>
                  </a:lnTo>
                  <a:lnTo>
                    <a:pt x="785754" y="240269"/>
                  </a:lnTo>
                  <a:lnTo>
                    <a:pt x="766972" y="179751"/>
                  </a:lnTo>
                  <a:lnTo>
                    <a:pt x="748629" y="116763"/>
                  </a:lnTo>
                  <a:lnTo>
                    <a:pt x="734705" y="64207"/>
                  </a:lnTo>
                  <a:lnTo>
                    <a:pt x="729180" y="34989"/>
                  </a:lnTo>
                  <a:lnTo>
                    <a:pt x="797322" y="0"/>
                  </a:lnTo>
                  <a:lnTo>
                    <a:pt x="805191" y="27735"/>
                  </a:lnTo>
                  <a:lnTo>
                    <a:pt x="822985" y="90685"/>
                  </a:lnTo>
                  <a:lnTo>
                    <a:pt x="841989" y="158469"/>
                  </a:lnTo>
                  <a:lnTo>
                    <a:pt x="853484" y="200703"/>
                  </a:lnTo>
                  <a:lnTo>
                    <a:pt x="861335" y="224436"/>
                  </a:lnTo>
                  <a:lnTo>
                    <a:pt x="877399" y="268815"/>
                  </a:lnTo>
                  <a:lnTo>
                    <a:pt x="922383" y="391168"/>
                  </a:lnTo>
                  <a:lnTo>
                    <a:pt x="945407" y="454971"/>
                  </a:lnTo>
                  <a:lnTo>
                    <a:pt x="964856" y="511076"/>
                  </a:lnTo>
                  <a:lnTo>
                    <a:pt x="977783" y="552397"/>
                  </a:lnTo>
                  <a:lnTo>
                    <a:pt x="934969" y="565284"/>
                  </a:lnTo>
                  <a:lnTo>
                    <a:pt x="903203" y="574144"/>
                  </a:lnTo>
                  <a:lnTo>
                    <a:pt x="883867" y="578171"/>
                  </a:lnTo>
                  <a:close/>
                </a:path>
                <a:path w="2398394" h="2442210">
                  <a:moveTo>
                    <a:pt x="451145" y="1060969"/>
                  </a:moveTo>
                  <a:lnTo>
                    <a:pt x="409714" y="1039190"/>
                  </a:lnTo>
                  <a:lnTo>
                    <a:pt x="314422" y="990309"/>
                  </a:lnTo>
                  <a:lnTo>
                    <a:pt x="208770" y="939011"/>
                  </a:lnTo>
                  <a:lnTo>
                    <a:pt x="136260" y="909982"/>
                  </a:lnTo>
                  <a:lnTo>
                    <a:pt x="103063" y="901770"/>
                  </a:lnTo>
                  <a:lnTo>
                    <a:pt x="77804" y="892703"/>
                  </a:lnTo>
                  <a:lnTo>
                    <a:pt x="47707" y="877084"/>
                  </a:lnTo>
                  <a:lnTo>
                    <a:pt x="0" y="849217"/>
                  </a:lnTo>
                  <a:lnTo>
                    <a:pt x="23938" y="744244"/>
                  </a:lnTo>
                  <a:lnTo>
                    <a:pt x="101048" y="786372"/>
                  </a:lnTo>
                  <a:lnTo>
                    <a:pt x="161442" y="818053"/>
                  </a:lnTo>
                  <a:lnTo>
                    <a:pt x="204401" y="838166"/>
                  </a:lnTo>
                  <a:lnTo>
                    <a:pt x="276490" y="862371"/>
                  </a:lnTo>
                  <a:lnTo>
                    <a:pt x="331000" y="881775"/>
                  </a:lnTo>
                  <a:lnTo>
                    <a:pt x="389500" y="904992"/>
                  </a:lnTo>
                  <a:lnTo>
                    <a:pt x="445750" y="931229"/>
                  </a:lnTo>
                  <a:lnTo>
                    <a:pt x="493509" y="959696"/>
                  </a:lnTo>
                  <a:lnTo>
                    <a:pt x="451145" y="1060969"/>
                  </a:lnTo>
                  <a:close/>
                </a:path>
                <a:path w="2398394" h="2442210">
                  <a:moveTo>
                    <a:pt x="84367" y="1852967"/>
                  </a:moveTo>
                  <a:lnTo>
                    <a:pt x="77461" y="1840158"/>
                  </a:lnTo>
                  <a:lnTo>
                    <a:pt x="62266" y="1811426"/>
                  </a:lnTo>
                  <a:lnTo>
                    <a:pt x="47072" y="1781317"/>
                  </a:lnTo>
                  <a:lnTo>
                    <a:pt x="40165" y="1764373"/>
                  </a:lnTo>
                  <a:lnTo>
                    <a:pt x="56406" y="1755810"/>
                  </a:lnTo>
                  <a:lnTo>
                    <a:pt x="98274" y="1739474"/>
                  </a:lnTo>
                  <a:lnTo>
                    <a:pt x="217764" y="1695346"/>
                  </a:lnTo>
                  <a:lnTo>
                    <a:pt x="274824" y="1673490"/>
                  </a:lnTo>
                  <a:lnTo>
                    <a:pt x="316384" y="1655727"/>
                  </a:lnTo>
                  <a:lnTo>
                    <a:pt x="353011" y="1638125"/>
                  </a:lnTo>
                  <a:lnTo>
                    <a:pt x="381522" y="1625353"/>
                  </a:lnTo>
                  <a:lnTo>
                    <a:pt x="416590" y="1611198"/>
                  </a:lnTo>
                  <a:lnTo>
                    <a:pt x="472886" y="1589445"/>
                  </a:lnTo>
                  <a:lnTo>
                    <a:pt x="481089" y="1604232"/>
                  </a:lnTo>
                  <a:lnTo>
                    <a:pt x="499824" y="1637315"/>
                  </a:lnTo>
                  <a:lnTo>
                    <a:pt x="520283" y="1671782"/>
                  </a:lnTo>
                  <a:lnTo>
                    <a:pt x="533655" y="1690718"/>
                  </a:lnTo>
                  <a:lnTo>
                    <a:pt x="137713" y="1827126"/>
                  </a:lnTo>
                  <a:lnTo>
                    <a:pt x="115210" y="1835523"/>
                  </a:lnTo>
                  <a:lnTo>
                    <a:pt x="100306" y="1842921"/>
                  </a:lnTo>
                  <a:lnTo>
                    <a:pt x="84367" y="1852967"/>
                  </a:lnTo>
                  <a:close/>
                </a:path>
                <a:path w="2398394" h="2442210">
                  <a:moveTo>
                    <a:pt x="999090" y="2441803"/>
                  </a:moveTo>
                  <a:lnTo>
                    <a:pt x="939572" y="2441803"/>
                  </a:lnTo>
                  <a:lnTo>
                    <a:pt x="893078" y="2434858"/>
                  </a:lnTo>
                  <a:lnTo>
                    <a:pt x="904781" y="2404652"/>
                  </a:lnTo>
                  <a:lnTo>
                    <a:pt x="917697" y="2345098"/>
                  </a:lnTo>
                  <a:lnTo>
                    <a:pt x="939940" y="2211658"/>
                  </a:lnTo>
                  <a:lnTo>
                    <a:pt x="979622" y="1959795"/>
                  </a:lnTo>
                  <a:lnTo>
                    <a:pt x="1075356" y="1946905"/>
                  </a:lnTo>
                  <a:lnTo>
                    <a:pt x="1065980" y="2020952"/>
                  </a:lnTo>
                  <a:lnTo>
                    <a:pt x="1044523" y="2185026"/>
                  </a:lnTo>
                  <a:lnTo>
                    <a:pt x="1020994" y="2352027"/>
                  </a:lnTo>
                  <a:lnTo>
                    <a:pt x="1005402" y="2434858"/>
                  </a:lnTo>
                  <a:lnTo>
                    <a:pt x="999090" y="2441803"/>
                  </a:lnTo>
                  <a:close/>
                </a:path>
                <a:path w="2398394" h="2442210">
                  <a:moveTo>
                    <a:pt x="1930213" y="2093965"/>
                  </a:moveTo>
                  <a:lnTo>
                    <a:pt x="1927662" y="2092211"/>
                  </a:lnTo>
                  <a:lnTo>
                    <a:pt x="1915320" y="2084070"/>
                  </a:lnTo>
                  <a:lnTo>
                    <a:pt x="1833126" y="2031356"/>
                  </a:lnTo>
                  <a:lnTo>
                    <a:pt x="1791591" y="2000827"/>
                  </a:lnTo>
                  <a:lnTo>
                    <a:pt x="1746337" y="1961372"/>
                  </a:lnTo>
                  <a:lnTo>
                    <a:pt x="1700975" y="1917749"/>
                  </a:lnTo>
                  <a:lnTo>
                    <a:pt x="1659412" y="1875019"/>
                  </a:lnTo>
                  <a:lnTo>
                    <a:pt x="1625110" y="1837785"/>
                  </a:lnTo>
                  <a:lnTo>
                    <a:pt x="1593248" y="1799364"/>
                  </a:lnTo>
                  <a:lnTo>
                    <a:pt x="1594456" y="1795327"/>
                  </a:lnTo>
                  <a:lnTo>
                    <a:pt x="1602914" y="1787843"/>
                  </a:lnTo>
                  <a:lnTo>
                    <a:pt x="1625872" y="1771387"/>
                  </a:lnTo>
                  <a:lnTo>
                    <a:pt x="1670580" y="1740433"/>
                  </a:lnTo>
                  <a:lnTo>
                    <a:pt x="1675415" y="1746273"/>
                  </a:lnTo>
                  <a:lnTo>
                    <a:pt x="1692681" y="1766441"/>
                  </a:lnTo>
                  <a:lnTo>
                    <a:pt x="1726524" y="1804908"/>
                  </a:lnTo>
                  <a:lnTo>
                    <a:pt x="1781086" y="1865646"/>
                  </a:lnTo>
                  <a:lnTo>
                    <a:pt x="1835934" y="1917749"/>
                  </a:lnTo>
                  <a:lnTo>
                    <a:pt x="1890258" y="1957654"/>
                  </a:lnTo>
                  <a:lnTo>
                    <a:pt x="1937781" y="1986422"/>
                  </a:lnTo>
                  <a:lnTo>
                    <a:pt x="1972222" y="2005114"/>
                  </a:lnTo>
                  <a:lnTo>
                    <a:pt x="1987305" y="2014794"/>
                  </a:lnTo>
                  <a:lnTo>
                    <a:pt x="1989513" y="2021212"/>
                  </a:lnTo>
                  <a:lnTo>
                    <a:pt x="1984302" y="2031599"/>
                  </a:lnTo>
                  <a:lnTo>
                    <a:pt x="1966319" y="2053376"/>
                  </a:lnTo>
                  <a:lnTo>
                    <a:pt x="1930213" y="2093965"/>
                  </a:lnTo>
                  <a:close/>
                </a:path>
                <a:path w="2398394" h="2442210">
                  <a:moveTo>
                    <a:pt x="1871329" y="1217400"/>
                  </a:moveTo>
                  <a:lnTo>
                    <a:pt x="1858841" y="1216754"/>
                  </a:lnTo>
                  <a:lnTo>
                    <a:pt x="1852004" y="1211605"/>
                  </a:lnTo>
                  <a:lnTo>
                    <a:pt x="1850498" y="1200920"/>
                  </a:lnTo>
                  <a:lnTo>
                    <a:pt x="1855017" y="1176627"/>
                  </a:lnTo>
                  <a:lnTo>
                    <a:pt x="1866257" y="1130653"/>
                  </a:lnTo>
                  <a:lnTo>
                    <a:pt x="1897423" y="1126859"/>
                  </a:lnTo>
                  <a:lnTo>
                    <a:pt x="1947898" y="1121362"/>
                  </a:lnTo>
                  <a:lnTo>
                    <a:pt x="2007114" y="1114314"/>
                  </a:lnTo>
                  <a:lnTo>
                    <a:pt x="2064502" y="1105866"/>
                  </a:lnTo>
                  <a:lnTo>
                    <a:pt x="2109494" y="1096171"/>
                  </a:lnTo>
                  <a:lnTo>
                    <a:pt x="2146902" y="1085747"/>
                  </a:lnTo>
                  <a:lnTo>
                    <a:pt x="2188328" y="1076878"/>
                  </a:lnTo>
                  <a:lnTo>
                    <a:pt x="2259835" y="1064709"/>
                  </a:lnTo>
                  <a:lnTo>
                    <a:pt x="2387485" y="1044385"/>
                  </a:lnTo>
                  <a:lnTo>
                    <a:pt x="2398238" y="1134012"/>
                  </a:lnTo>
                  <a:lnTo>
                    <a:pt x="2384127" y="1136927"/>
                  </a:lnTo>
                  <a:lnTo>
                    <a:pt x="2337674" y="1145207"/>
                  </a:lnTo>
                  <a:lnTo>
                    <a:pt x="2252697" y="1158159"/>
                  </a:lnTo>
                  <a:lnTo>
                    <a:pt x="2017830" y="1189633"/>
                  </a:lnTo>
                  <a:lnTo>
                    <a:pt x="1944821" y="1202456"/>
                  </a:lnTo>
                  <a:lnTo>
                    <a:pt x="1897988" y="1212173"/>
                  </a:lnTo>
                  <a:lnTo>
                    <a:pt x="1871329" y="1217400"/>
                  </a:lnTo>
                  <a:close/>
                </a:path>
                <a:path w="2398394" h="2442210">
                  <a:moveTo>
                    <a:pt x="1500726" y="622714"/>
                  </a:moveTo>
                  <a:lnTo>
                    <a:pt x="1472902" y="603360"/>
                  </a:lnTo>
                  <a:lnTo>
                    <a:pt x="1457679" y="592114"/>
                  </a:lnTo>
                  <a:lnTo>
                    <a:pt x="1449708" y="584664"/>
                  </a:lnTo>
                  <a:lnTo>
                    <a:pt x="1443634" y="576695"/>
                  </a:lnTo>
                  <a:lnTo>
                    <a:pt x="1485290" y="508533"/>
                  </a:lnTo>
                  <a:lnTo>
                    <a:pt x="1585893" y="371146"/>
                  </a:lnTo>
                  <a:lnTo>
                    <a:pt x="1688220" y="236175"/>
                  </a:lnTo>
                  <a:lnTo>
                    <a:pt x="1735045" y="175264"/>
                  </a:lnTo>
                  <a:lnTo>
                    <a:pt x="1828480" y="215769"/>
                  </a:lnTo>
                  <a:lnTo>
                    <a:pt x="1798758" y="265660"/>
                  </a:lnTo>
                  <a:lnTo>
                    <a:pt x="1777153" y="297252"/>
                  </a:lnTo>
                  <a:lnTo>
                    <a:pt x="1753135" y="324011"/>
                  </a:lnTo>
                  <a:lnTo>
                    <a:pt x="1716178" y="359403"/>
                  </a:lnTo>
                  <a:lnTo>
                    <a:pt x="1656094" y="425406"/>
                  </a:lnTo>
                  <a:lnTo>
                    <a:pt x="1584968" y="513157"/>
                  </a:lnTo>
                  <a:lnTo>
                    <a:pt x="1525584" y="589859"/>
                  </a:lnTo>
                  <a:lnTo>
                    <a:pt x="1500726" y="622714"/>
                  </a:lnTo>
                  <a:close/>
                </a:path>
              </a:pathLst>
            </a:custGeom>
            <a:solidFill>
              <a:srgbClr val="E77C1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2005035" y="3172519"/>
              <a:ext cx="2319655" cy="2387600"/>
            </a:xfrm>
            <a:custGeom>
              <a:avLst/>
              <a:gdLst/>
              <a:ahLst/>
              <a:cxnLst/>
              <a:rect l="l" t="t" r="r" b="b"/>
              <a:pathLst>
                <a:path w="2319655" h="2387600">
                  <a:moveTo>
                    <a:pt x="1329918" y="554742"/>
                  </a:moveTo>
                  <a:lnTo>
                    <a:pt x="1222734" y="534794"/>
                  </a:lnTo>
                  <a:lnTo>
                    <a:pt x="1273968" y="21762"/>
                  </a:lnTo>
                  <a:lnTo>
                    <a:pt x="1361275" y="0"/>
                  </a:lnTo>
                  <a:lnTo>
                    <a:pt x="1329918" y="554742"/>
                  </a:lnTo>
                  <a:close/>
                </a:path>
                <a:path w="2319655" h="2387600">
                  <a:moveTo>
                    <a:pt x="672448" y="780882"/>
                  </a:moveTo>
                  <a:lnTo>
                    <a:pt x="630747" y="733726"/>
                  </a:lnTo>
                  <a:lnTo>
                    <a:pt x="573624" y="669029"/>
                  </a:lnTo>
                  <a:lnTo>
                    <a:pt x="519916" y="608035"/>
                  </a:lnTo>
                  <a:lnTo>
                    <a:pt x="482901" y="565452"/>
                  </a:lnTo>
                  <a:lnTo>
                    <a:pt x="457180" y="534213"/>
                  </a:lnTo>
                  <a:lnTo>
                    <a:pt x="419253" y="488655"/>
                  </a:lnTo>
                  <a:lnTo>
                    <a:pt x="375305" y="437471"/>
                  </a:lnTo>
                  <a:lnTo>
                    <a:pt x="331521" y="389357"/>
                  </a:lnTo>
                  <a:lnTo>
                    <a:pt x="294086" y="353006"/>
                  </a:lnTo>
                  <a:lnTo>
                    <a:pt x="269182" y="337112"/>
                  </a:lnTo>
                  <a:lnTo>
                    <a:pt x="299568" y="306047"/>
                  </a:lnTo>
                  <a:lnTo>
                    <a:pt x="323565" y="281971"/>
                  </a:lnTo>
                  <a:lnTo>
                    <a:pt x="341000" y="265316"/>
                  </a:lnTo>
                  <a:lnTo>
                    <a:pt x="358146" y="280334"/>
                  </a:lnTo>
                  <a:lnTo>
                    <a:pt x="400840" y="320555"/>
                  </a:lnTo>
                  <a:lnTo>
                    <a:pt x="455961" y="378726"/>
                  </a:lnTo>
                  <a:lnTo>
                    <a:pt x="510391" y="447595"/>
                  </a:lnTo>
                  <a:lnTo>
                    <a:pt x="541859" y="489047"/>
                  </a:lnTo>
                  <a:lnTo>
                    <a:pt x="577676" y="530724"/>
                  </a:lnTo>
                  <a:lnTo>
                    <a:pt x="615198" y="571726"/>
                  </a:lnTo>
                  <a:lnTo>
                    <a:pt x="651784" y="611149"/>
                  </a:lnTo>
                  <a:lnTo>
                    <a:pt x="684794" y="648091"/>
                  </a:lnTo>
                  <a:lnTo>
                    <a:pt x="711586" y="681651"/>
                  </a:lnTo>
                  <a:lnTo>
                    <a:pt x="729518" y="710927"/>
                  </a:lnTo>
                  <a:lnTo>
                    <a:pt x="672448" y="780882"/>
                  </a:lnTo>
                  <a:close/>
                </a:path>
                <a:path w="2319655" h="2387600">
                  <a:moveTo>
                    <a:pt x="1798151" y="880549"/>
                  </a:moveTo>
                  <a:lnTo>
                    <a:pt x="1788309" y="871919"/>
                  </a:lnTo>
                  <a:lnTo>
                    <a:pt x="1775704" y="844643"/>
                  </a:lnTo>
                  <a:lnTo>
                    <a:pt x="1755159" y="790434"/>
                  </a:lnTo>
                  <a:lnTo>
                    <a:pt x="1797226" y="758495"/>
                  </a:lnTo>
                  <a:lnTo>
                    <a:pt x="1847233" y="725472"/>
                  </a:lnTo>
                  <a:lnTo>
                    <a:pt x="1898623" y="694431"/>
                  </a:lnTo>
                  <a:lnTo>
                    <a:pt x="1944836" y="668434"/>
                  </a:lnTo>
                  <a:lnTo>
                    <a:pt x="1981677" y="644161"/>
                  </a:lnTo>
                  <a:lnTo>
                    <a:pt x="2031511" y="606556"/>
                  </a:lnTo>
                  <a:lnTo>
                    <a:pt x="2137422" y="523003"/>
                  </a:lnTo>
                  <a:lnTo>
                    <a:pt x="2177129" y="492883"/>
                  </a:lnTo>
                  <a:lnTo>
                    <a:pt x="2197091" y="481085"/>
                  </a:lnTo>
                  <a:lnTo>
                    <a:pt x="2206815" y="482552"/>
                  </a:lnTo>
                  <a:lnTo>
                    <a:pt x="2219648" y="492824"/>
                  </a:lnTo>
                  <a:lnTo>
                    <a:pt x="2244224" y="520707"/>
                  </a:lnTo>
                  <a:lnTo>
                    <a:pt x="2289174" y="575004"/>
                  </a:lnTo>
                  <a:lnTo>
                    <a:pt x="2270211" y="588151"/>
                  </a:lnTo>
                  <a:lnTo>
                    <a:pt x="2221724" y="620804"/>
                  </a:lnTo>
                  <a:lnTo>
                    <a:pt x="2156323" y="662778"/>
                  </a:lnTo>
                  <a:lnTo>
                    <a:pt x="2036231" y="733726"/>
                  </a:lnTo>
                  <a:lnTo>
                    <a:pt x="1979404" y="770111"/>
                  </a:lnTo>
                  <a:lnTo>
                    <a:pt x="1870966" y="842061"/>
                  </a:lnTo>
                  <a:lnTo>
                    <a:pt x="1831634" y="867396"/>
                  </a:lnTo>
                  <a:lnTo>
                    <a:pt x="1810412" y="878817"/>
                  </a:lnTo>
                  <a:lnTo>
                    <a:pt x="1798151" y="880549"/>
                  </a:lnTo>
                  <a:close/>
                </a:path>
                <a:path w="2319655" h="2387600">
                  <a:moveTo>
                    <a:pt x="1181284" y="1873156"/>
                  </a:moveTo>
                  <a:lnTo>
                    <a:pt x="1131916" y="1869604"/>
                  </a:lnTo>
                  <a:lnTo>
                    <a:pt x="1083788" y="1861748"/>
                  </a:lnTo>
                  <a:lnTo>
                    <a:pt x="1037371" y="1849608"/>
                  </a:lnTo>
                  <a:lnTo>
                    <a:pt x="993139" y="1833208"/>
                  </a:lnTo>
                  <a:lnTo>
                    <a:pt x="904677" y="1789414"/>
                  </a:lnTo>
                  <a:lnTo>
                    <a:pt x="860750" y="1763639"/>
                  </a:lnTo>
                  <a:lnTo>
                    <a:pt x="819871" y="1735281"/>
                  </a:lnTo>
                  <a:lnTo>
                    <a:pt x="782129" y="1704379"/>
                  </a:lnTo>
                  <a:lnTo>
                    <a:pt x="747615" y="1670970"/>
                  </a:lnTo>
                  <a:lnTo>
                    <a:pt x="716415" y="1635093"/>
                  </a:lnTo>
                  <a:lnTo>
                    <a:pt x="688620" y="1596786"/>
                  </a:lnTo>
                  <a:lnTo>
                    <a:pt x="664318" y="1556087"/>
                  </a:lnTo>
                  <a:lnTo>
                    <a:pt x="643599" y="1513034"/>
                  </a:lnTo>
                  <a:lnTo>
                    <a:pt x="626551" y="1467665"/>
                  </a:lnTo>
                  <a:lnTo>
                    <a:pt x="613263" y="1420017"/>
                  </a:lnTo>
                  <a:lnTo>
                    <a:pt x="603825" y="1370130"/>
                  </a:lnTo>
                  <a:lnTo>
                    <a:pt x="598324" y="1318041"/>
                  </a:lnTo>
                  <a:lnTo>
                    <a:pt x="596851" y="1263787"/>
                  </a:lnTo>
                  <a:lnTo>
                    <a:pt x="597854" y="1218047"/>
                  </a:lnTo>
                  <a:lnTo>
                    <a:pt x="602865" y="1172592"/>
                  </a:lnTo>
                  <a:lnTo>
                    <a:pt x="611735" y="1127661"/>
                  </a:lnTo>
                  <a:lnTo>
                    <a:pt x="624315" y="1083497"/>
                  </a:lnTo>
                  <a:lnTo>
                    <a:pt x="640456" y="1040339"/>
                  </a:lnTo>
                  <a:lnTo>
                    <a:pt x="660010" y="998428"/>
                  </a:lnTo>
                  <a:lnTo>
                    <a:pt x="682827" y="958005"/>
                  </a:lnTo>
                  <a:lnTo>
                    <a:pt x="708758" y="919310"/>
                  </a:lnTo>
                  <a:lnTo>
                    <a:pt x="737654" y="882584"/>
                  </a:lnTo>
                  <a:lnTo>
                    <a:pt x="769366" y="848068"/>
                  </a:lnTo>
                  <a:lnTo>
                    <a:pt x="803745" y="816003"/>
                  </a:lnTo>
                  <a:lnTo>
                    <a:pt x="840643" y="786628"/>
                  </a:lnTo>
                  <a:lnTo>
                    <a:pt x="879910" y="760185"/>
                  </a:lnTo>
                  <a:lnTo>
                    <a:pt x="921396" y="736915"/>
                  </a:lnTo>
                  <a:lnTo>
                    <a:pt x="964954" y="717057"/>
                  </a:lnTo>
                  <a:lnTo>
                    <a:pt x="1010434" y="700853"/>
                  </a:lnTo>
                  <a:lnTo>
                    <a:pt x="1057687" y="688543"/>
                  </a:lnTo>
                  <a:lnTo>
                    <a:pt x="1106565" y="680368"/>
                  </a:lnTo>
                  <a:lnTo>
                    <a:pt x="1156917" y="676569"/>
                  </a:lnTo>
                  <a:lnTo>
                    <a:pt x="1169444" y="675326"/>
                  </a:lnTo>
                  <a:lnTo>
                    <a:pt x="1204443" y="670390"/>
                  </a:lnTo>
                  <a:lnTo>
                    <a:pt x="1214999" y="669029"/>
                  </a:lnTo>
                  <a:lnTo>
                    <a:pt x="1265722" y="669044"/>
                  </a:lnTo>
                  <a:lnTo>
                    <a:pt x="1314814" y="673754"/>
                  </a:lnTo>
                  <a:lnTo>
                    <a:pt x="1362169" y="682873"/>
                  </a:lnTo>
                  <a:lnTo>
                    <a:pt x="1407683" y="696116"/>
                  </a:lnTo>
                  <a:lnTo>
                    <a:pt x="1451250" y="713195"/>
                  </a:lnTo>
                  <a:lnTo>
                    <a:pt x="1492765" y="733824"/>
                  </a:lnTo>
                  <a:lnTo>
                    <a:pt x="1532125" y="757718"/>
                  </a:lnTo>
                  <a:lnTo>
                    <a:pt x="1569222" y="784590"/>
                  </a:lnTo>
                  <a:lnTo>
                    <a:pt x="1603954" y="814153"/>
                  </a:lnTo>
                  <a:lnTo>
                    <a:pt x="1636215" y="846122"/>
                  </a:lnTo>
                  <a:lnTo>
                    <a:pt x="1665899" y="880210"/>
                  </a:lnTo>
                  <a:lnTo>
                    <a:pt x="1692903" y="916131"/>
                  </a:lnTo>
                  <a:lnTo>
                    <a:pt x="1717120" y="953599"/>
                  </a:lnTo>
                  <a:lnTo>
                    <a:pt x="1738447" y="992327"/>
                  </a:lnTo>
                  <a:lnTo>
                    <a:pt x="1756778" y="1032029"/>
                  </a:lnTo>
                  <a:lnTo>
                    <a:pt x="1772009" y="1072420"/>
                  </a:lnTo>
                  <a:lnTo>
                    <a:pt x="1784034" y="1113212"/>
                  </a:lnTo>
                  <a:lnTo>
                    <a:pt x="1792748" y="1154119"/>
                  </a:lnTo>
                  <a:lnTo>
                    <a:pt x="1798047" y="1194856"/>
                  </a:lnTo>
                  <a:lnTo>
                    <a:pt x="1799826" y="1235136"/>
                  </a:lnTo>
                  <a:lnTo>
                    <a:pt x="1797580" y="1289559"/>
                  </a:lnTo>
                  <a:lnTo>
                    <a:pt x="1792002" y="1342137"/>
                  </a:lnTo>
                  <a:lnTo>
                    <a:pt x="1783126" y="1392796"/>
                  </a:lnTo>
                  <a:lnTo>
                    <a:pt x="1770984" y="1441464"/>
                  </a:lnTo>
                  <a:lnTo>
                    <a:pt x="1755608" y="1488070"/>
                  </a:lnTo>
                  <a:lnTo>
                    <a:pt x="1737030" y="1532542"/>
                  </a:lnTo>
                  <a:lnTo>
                    <a:pt x="1715284" y="1574806"/>
                  </a:lnTo>
                  <a:lnTo>
                    <a:pt x="1690402" y="1614792"/>
                  </a:lnTo>
                  <a:lnTo>
                    <a:pt x="1662415" y="1652426"/>
                  </a:lnTo>
                  <a:lnTo>
                    <a:pt x="1631357" y="1687637"/>
                  </a:lnTo>
                  <a:lnTo>
                    <a:pt x="1597260" y="1720353"/>
                  </a:lnTo>
                  <a:lnTo>
                    <a:pt x="1560157" y="1750501"/>
                  </a:lnTo>
                  <a:lnTo>
                    <a:pt x="1520079" y="1778009"/>
                  </a:lnTo>
                  <a:lnTo>
                    <a:pt x="1477060" y="1802806"/>
                  </a:lnTo>
                  <a:lnTo>
                    <a:pt x="1430178" y="1825554"/>
                  </a:lnTo>
                  <a:lnTo>
                    <a:pt x="1381700" y="1843863"/>
                  </a:lnTo>
                  <a:lnTo>
                    <a:pt x="1332099" y="1857756"/>
                  </a:lnTo>
                  <a:lnTo>
                    <a:pt x="1281848" y="1867254"/>
                  </a:lnTo>
                  <a:lnTo>
                    <a:pt x="1231419" y="1872380"/>
                  </a:lnTo>
                  <a:lnTo>
                    <a:pt x="1181284" y="1873156"/>
                  </a:lnTo>
                  <a:close/>
                </a:path>
                <a:path w="2319655" h="2387600">
                  <a:moveTo>
                    <a:pt x="12888" y="1399938"/>
                  </a:moveTo>
                  <a:lnTo>
                    <a:pt x="0" y="1317072"/>
                  </a:lnTo>
                  <a:lnTo>
                    <a:pt x="22326" y="1315721"/>
                  </a:lnTo>
                  <a:lnTo>
                    <a:pt x="76415" y="1311782"/>
                  </a:lnTo>
                  <a:lnTo>
                    <a:pt x="142932" y="1305422"/>
                  </a:lnTo>
                  <a:lnTo>
                    <a:pt x="202542" y="1296809"/>
                  </a:lnTo>
                  <a:lnTo>
                    <a:pt x="240162" y="1292296"/>
                  </a:lnTo>
                  <a:lnTo>
                    <a:pt x="291382" y="1289931"/>
                  </a:lnTo>
                  <a:lnTo>
                    <a:pt x="348989" y="1289907"/>
                  </a:lnTo>
                  <a:lnTo>
                    <a:pt x="405768" y="1292417"/>
                  </a:lnTo>
                  <a:lnTo>
                    <a:pt x="454506" y="1297653"/>
                  </a:lnTo>
                  <a:lnTo>
                    <a:pt x="487989" y="1305807"/>
                  </a:lnTo>
                  <a:lnTo>
                    <a:pt x="499002" y="1317072"/>
                  </a:lnTo>
                  <a:lnTo>
                    <a:pt x="483030" y="1395530"/>
                  </a:lnTo>
                  <a:lnTo>
                    <a:pt x="129955" y="1395530"/>
                  </a:lnTo>
                  <a:lnTo>
                    <a:pt x="12888" y="1399938"/>
                  </a:lnTo>
                  <a:close/>
                </a:path>
                <a:path w="2319655" h="2387600">
                  <a:moveTo>
                    <a:pt x="478760" y="1416505"/>
                  </a:moveTo>
                  <a:lnTo>
                    <a:pt x="420726" y="1411585"/>
                  </a:lnTo>
                  <a:lnTo>
                    <a:pt x="285180" y="1402003"/>
                  </a:lnTo>
                  <a:lnTo>
                    <a:pt x="129955" y="1395530"/>
                  </a:lnTo>
                  <a:lnTo>
                    <a:pt x="483030" y="1395530"/>
                  </a:lnTo>
                  <a:lnTo>
                    <a:pt x="478760" y="1416505"/>
                  </a:lnTo>
                  <a:close/>
                </a:path>
                <a:path w="2319655" h="2387600">
                  <a:moveTo>
                    <a:pt x="2271583" y="1768237"/>
                  </a:moveTo>
                  <a:lnTo>
                    <a:pt x="2260625" y="1764478"/>
                  </a:lnTo>
                  <a:lnTo>
                    <a:pt x="2230464" y="1745761"/>
                  </a:lnTo>
                  <a:lnTo>
                    <a:pt x="2192685" y="1723352"/>
                  </a:lnTo>
                  <a:lnTo>
                    <a:pt x="2149870" y="1699442"/>
                  </a:lnTo>
                  <a:lnTo>
                    <a:pt x="2104601" y="1676227"/>
                  </a:lnTo>
                  <a:lnTo>
                    <a:pt x="2059459" y="1655897"/>
                  </a:lnTo>
                  <a:lnTo>
                    <a:pt x="1998112" y="1630859"/>
                  </a:lnTo>
                  <a:lnTo>
                    <a:pt x="1955414" y="1614456"/>
                  </a:lnTo>
                  <a:lnTo>
                    <a:pt x="1911341" y="1599434"/>
                  </a:lnTo>
                  <a:lnTo>
                    <a:pt x="1845868" y="1578543"/>
                  </a:lnTo>
                  <a:lnTo>
                    <a:pt x="1904561" y="1477270"/>
                  </a:lnTo>
                  <a:lnTo>
                    <a:pt x="1982102" y="1520709"/>
                  </a:lnTo>
                  <a:lnTo>
                    <a:pt x="2039887" y="1546921"/>
                  </a:lnTo>
                  <a:lnTo>
                    <a:pt x="2103294" y="1574076"/>
                  </a:lnTo>
                  <a:lnTo>
                    <a:pt x="2225819" y="1625064"/>
                  </a:lnTo>
                  <a:lnTo>
                    <a:pt x="2274357" y="1645819"/>
                  </a:lnTo>
                  <a:lnTo>
                    <a:pt x="2307359" y="1661364"/>
                  </a:lnTo>
                  <a:lnTo>
                    <a:pt x="2319535" y="1670161"/>
                  </a:lnTo>
                  <a:lnTo>
                    <a:pt x="2317439" y="1682474"/>
                  </a:lnTo>
                  <a:lnTo>
                    <a:pt x="2305070" y="1726965"/>
                  </a:lnTo>
                  <a:lnTo>
                    <a:pt x="2282539" y="1766804"/>
                  </a:lnTo>
                  <a:lnTo>
                    <a:pt x="2271583" y="1768237"/>
                  </a:lnTo>
                  <a:close/>
                </a:path>
                <a:path w="2319655" h="2387600">
                  <a:moveTo>
                    <a:pt x="428389" y="2252706"/>
                  </a:moveTo>
                  <a:lnTo>
                    <a:pt x="413546" y="2245562"/>
                  </a:lnTo>
                  <a:lnTo>
                    <a:pt x="380815" y="2229018"/>
                  </a:lnTo>
                  <a:lnTo>
                    <a:pt x="347889" y="2210411"/>
                  </a:lnTo>
                  <a:lnTo>
                    <a:pt x="332463" y="2197074"/>
                  </a:lnTo>
                  <a:lnTo>
                    <a:pt x="346437" y="2181568"/>
                  </a:lnTo>
                  <a:lnTo>
                    <a:pt x="383056" y="2150344"/>
                  </a:lnTo>
                  <a:lnTo>
                    <a:pt x="486082" y="2066570"/>
                  </a:lnTo>
                  <a:lnTo>
                    <a:pt x="533413" y="2026933"/>
                  </a:lnTo>
                  <a:lnTo>
                    <a:pt x="565241" y="1997406"/>
                  </a:lnTo>
                  <a:lnTo>
                    <a:pt x="591071" y="1970268"/>
                  </a:lnTo>
                  <a:lnTo>
                    <a:pt x="615149" y="1947808"/>
                  </a:lnTo>
                  <a:lnTo>
                    <a:pt x="651397" y="1917950"/>
                  </a:lnTo>
                  <a:lnTo>
                    <a:pt x="713735" y="1868623"/>
                  </a:lnTo>
                  <a:lnTo>
                    <a:pt x="727183" y="1872089"/>
                  </a:lnTo>
                  <a:lnTo>
                    <a:pt x="757474" y="1881295"/>
                  </a:lnTo>
                  <a:lnTo>
                    <a:pt x="789529" y="1894454"/>
                  </a:lnTo>
                  <a:lnTo>
                    <a:pt x="808268" y="1909780"/>
                  </a:lnTo>
                  <a:lnTo>
                    <a:pt x="803133" y="1928291"/>
                  </a:lnTo>
                  <a:lnTo>
                    <a:pt x="742891" y="1989706"/>
                  </a:lnTo>
                  <a:lnTo>
                    <a:pt x="697576" y="2025444"/>
                  </a:lnTo>
                  <a:lnTo>
                    <a:pt x="648659" y="2059756"/>
                  </a:lnTo>
                  <a:lnTo>
                    <a:pt x="599198" y="2093148"/>
                  </a:lnTo>
                  <a:lnTo>
                    <a:pt x="559767" y="2124377"/>
                  </a:lnTo>
                  <a:lnTo>
                    <a:pt x="509714" y="2171534"/>
                  </a:lnTo>
                  <a:lnTo>
                    <a:pt x="428389" y="2252706"/>
                  </a:lnTo>
                  <a:close/>
                </a:path>
                <a:path w="2319655" h="2387600">
                  <a:moveTo>
                    <a:pt x="1587609" y="2387125"/>
                  </a:moveTo>
                  <a:lnTo>
                    <a:pt x="1558417" y="2329912"/>
                  </a:lnTo>
                  <a:lnTo>
                    <a:pt x="1496251" y="2206252"/>
                  </a:lnTo>
                  <a:lnTo>
                    <a:pt x="1428147" y="2069739"/>
                  </a:lnTo>
                  <a:lnTo>
                    <a:pt x="1400316" y="2013411"/>
                  </a:lnTo>
                  <a:lnTo>
                    <a:pt x="1381140" y="1973966"/>
                  </a:lnTo>
                  <a:lnTo>
                    <a:pt x="1373997" y="1958104"/>
                  </a:lnTo>
                  <a:lnTo>
                    <a:pt x="1375464" y="1954499"/>
                  </a:lnTo>
                  <a:lnTo>
                    <a:pt x="1385736" y="1950036"/>
                  </a:lnTo>
                  <a:lnTo>
                    <a:pt x="1413618" y="1941779"/>
                  </a:lnTo>
                  <a:lnTo>
                    <a:pt x="1467913" y="1926792"/>
                  </a:lnTo>
                  <a:lnTo>
                    <a:pt x="1475137" y="1943853"/>
                  </a:lnTo>
                  <a:lnTo>
                    <a:pt x="1493928" y="1988708"/>
                  </a:lnTo>
                  <a:lnTo>
                    <a:pt x="1519968" y="2051862"/>
                  </a:lnTo>
                  <a:lnTo>
                    <a:pt x="1548940" y="2123820"/>
                  </a:lnTo>
                  <a:lnTo>
                    <a:pt x="1576855" y="2182243"/>
                  </a:lnTo>
                  <a:lnTo>
                    <a:pt x="1610073" y="2237218"/>
                  </a:lnTo>
                  <a:lnTo>
                    <a:pt x="1642406" y="2283972"/>
                  </a:lnTo>
                  <a:lnTo>
                    <a:pt x="1679665" y="2333733"/>
                  </a:lnTo>
                  <a:lnTo>
                    <a:pt x="1668393" y="2347257"/>
                  </a:lnTo>
                  <a:lnTo>
                    <a:pt x="1637781" y="2367338"/>
                  </a:lnTo>
                  <a:lnTo>
                    <a:pt x="1605097" y="2383964"/>
                  </a:lnTo>
                  <a:lnTo>
                    <a:pt x="1587609" y="2387125"/>
                  </a:lnTo>
                  <a:close/>
                </a:path>
              </a:pathLst>
            </a:custGeom>
            <a:solidFill>
              <a:srgbClr val="FAD51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457200" y="12573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 dirty="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5" name="object 4"/>
          <p:cNvSpPr/>
          <p:nvPr/>
        </p:nvSpPr>
        <p:spPr>
          <a:xfrm>
            <a:off x="457200" y="3238500"/>
            <a:ext cx="14249400" cy="3048000"/>
          </a:xfrm>
          <a:custGeom>
            <a:avLst/>
            <a:gdLst/>
            <a:ahLst/>
            <a:cxnLst/>
            <a:rect l="l" t="t" r="r" b="b"/>
            <a:pathLst>
              <a:path w="11851640" h="4586605">
                <a:moveTo>
                  <a:pt x="11743613" y="4586319"/>
                </a:moveTo>
                <a:lnTo>
                  <a:pt x="107847" y="4586319"/>
                </a:lnTo>
                <a:lnTo>
                  <a:pt x="65783" y="4577872"/>
                </a:lnTo>
                <a:lnTo>
                  <a:pt x="31511" y="4554805"/>
                </a:lnTo>
                <a:lnTo>
                  <a:pt x="8446" y="4520529"/>
                </a:lnTo>
                <a:lnTo>
                  <a:pt x="0" y="4478452"/>
                </a:lnTo>
                <a:lnTo>
                  <a:pt x="0" y="107843"/>
                </a:lnTo>
                <a:lnTo>
                  <a:pt x="8446" y="65780"/>
                </a:lnTo>
                <a:lnTo>
                  <a:pt x="31511" y="31510"/>
                </a:lnTo>
                <a:lnTo>
                  <a:pt x="65783" y="8446"/>
                </a:lnTo>
                <a:lnTo>
                  <a:pt x="107847" y="0"/>
                </a:lnTo>
                <a:lnTo>
                  <a:pt x="11743613" y="0"/>
                </a:lnTo>
                <a:lnTo>
                  <a:pt x="11785678" y="8446"/>
                </a:lnTo>
                <a:lnTo>
                  <a:pt x="11819949" y="31510"/>
                </a:lnTo>
                <a:lnTo>
                  <a:pt x="11843014" y="65780"/>
                </a:lnTo>
                <a:lnTo>
                  <a:pt x="11851461" y="107843"/>
                </a:lnTo>
                <a:lnTo>
                  <a:pt x="11851461" y="4478452"/>
                </a:lnTo>
                <a:lnTo>
                  <a:pt x="11843014" y="4520529"/>
                </a:lnTo>
                <a:lnTo>
                  <a:pt x="11819949" y="4554805"/>
                </a:lnTo>
                <a:lnTo>
                  <a:pt x="11785678" y="4577872"/>
                </a:lnTo>
                <a:lnTo>
                  <a:pt x="11743613" y="458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#9Slide05 Claudia" pitchFamily="2" charset="0"/>
              </a:rPr>
              <a:t>      </a:t>
            </a:r>
            <a:r>
              <a:rPr lang="en-US" sz="4000" dirty="0" smtClean="0">
                <a:solidFill>
                  <a:srgbClr val="0070C0"/>
                </a:solidFill>
                <a:latin typeface="#9Slide05 Claudia" pitchFamily="2" charset="0"/>
              </a:rPr>
              <a:t>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Biểu hiện: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Sự nóng lên của Trái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 tan --&gt; Nước biển dâng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4000" dirty="0">
              <a:solidFill>
                <a:srgbClr val="0070C0"/>
              </a:solidFill>
              <a:latin typeface="#9Slide05 Claudia" pitchFamily="2" charset="0"/>
            </a:endParaRPr>
          </a:p>
          <a:p>
            <a:pPr marL="1800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>
                <a:solidFill>
                  <a:srgbClr val="0070C0"/>
                </a:solidFill>
                <a:latin typeface="#9Slide05 Claudia" pitchFamily="2" charset="0"/>
              </a:rPr>
              <a:t>    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27"/>
          <p:cNvSpPr txBox="1">
            <a:spLocks noChangeArrowheads="1"/>
          </p:cNvSpPr>
          <p:nvPr/>
        </p:nvSpPr>
        <p:spPr bwMode="auto">
          <a:xfrm>
            <a:off x="609600" y="31623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 dirty="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  <p:sp>
        <p:nvSpPr>
          <p:cNvPr id="17" name="object 4"/>
          <p:cNvSpPr/>
          <p:nvPr/>
        </p:nvSpPr>
        <p:spPr>
          <a:xfrm>
            <a:off x="457200" y="6438900"/>
            <a:ext cx="11851640" cy="3048000"/>
          </a:xfrm>
          <a:custGeom>
            <a:avLst/>
            <a:gdLst/>
            <a:ahLst/>
            <a:cxnLst/>
            <a:rect l="l" t="t" r="r" b="b"/>
            <a:pathLst>
              <a:path w="11851640" h="4586605">
                <a:moveTo>
                  <a:pt x="11743613" y="4586319"/>
                </a:moveTo>
                <a:lnTo>
                  <a:pt x="107847" y="4586319"/>
                </a:lnTo>
                <a:lnTo>
                  <a:pt x="65783" y="4577872"/>
                </a:lnTo>
                <a:lnTo>
                  <a:pt x="31511" y="4554805"/>
                </a:lnTo>
                <a:lnTo>
                  <a:pt x="8446" y="4520529"/>
                </a:lnTo>
                <a:lnTo>
                  <a:pt x="0" y="4478452"/>
                </a:lnTo>
                <a:lnTo>
                  <a:pt x="0" y="107843"/>
                </a:lnTo>
                <a:lnTo>
                  <a:pt x="8446" y="65780"/>
                </a:lnTo>
                <a:lnTo>
                  <a:pt x="31511" y="31510"/>
                </a:lnTo>
                <a:lnTo>
                  <a:pt x="65783" y="8446"/>
                </a:lnTo>
                <a:lnTo>
                  <a:pt x="107847" y="0"/>
                </a:lnTo>
                <a:lnTo>
                  <a:pt x="11743613" y="0"/>
                </a:lnTo>
                <a:lnTo>
                  <a:pt x="11785678" y="8446"/>
                </a:lnTo>
                <a:lnTo>
                  <a:pt x="11819949" y="31510"/>
                </a:lnTo>
                <a:lnTo>
                  <a:pt x="11843014" y="65780"/>
                </a:lnTo>
                <a:lnTo>
                  <a:pt x="11851461" y="107843"/>
                </a:lnTo>
                <a:lnTo>
                  <a:pt x="11851461" y="4478452"/>
                </a:lnTo>
                <a:lnTo>
                  <a:pt x="11843014" y="4520529"/>
                </a:lnTo>
                <a:lnTo>
                  <a:pt x="11819949" y="4554805"/>
                </a:lnTo>
                <a:lnTo>
                  <a:pt x="11785678" y="4577872"/>
                </a:lnTo>
                <a:lnTo>
                  <a:pt x="11743613" y="4586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#9Slide05 Claudia" pitchFamily="2" charset="0"/>
              </a:rPr>
              <a:t>      </a:t>
            </a:r>
            <a:r>
              <a:rPr lang="en-US" sz="4000" dirty="0" smtClean="0">
                <a:solidFill>
                  <a:srgbClr val="0070C0"/>
                </a:solidFill>
                <a:latin typeface="#9Slide05 Claudia" pitchFamily="2" charset="0"/>
              </a:rPr>
              <a:t>    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5400" dirty="0" smtClean="0">
                <a:solidFill>
                  <a:srgbClr val="0070C0"/>
                </a:solidFill>
                <a:latin typeface="#9Slide05 Claudia" pitchFamily="2" charset="0"/>
              </a:rPr>
              <a:t> </a:t>
            </a:r>
            <a:r>
              <a:rPr lang="vi-VN" sz="4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 phá rừng, đốt rừng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Khí thải công nghiệp, phương tiện giao thông...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nl-NL" sz="4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Sử dụng nhiên liệu hóa thạch... 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5400" dirty="0" smtClean="0">
                <a:solidFill>
                  <a:srgbClr val="0070C0"/>
                </a:solidFill>
                <a:latin typeface="#9Slide05 Claudia" pitchFamily="2" charset="0"/>
              </a:rPr>
              <a:t>  </a:t>
            </a:r>
            <a:endParaRPr kumimoji="0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auto">
          <a:xfrm>
            <a:off x="609600" y="6286500"/>
            <a:ext cx="838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5000" b="1" dirty="0">
                <a:solidFill>
                  <a:srgbClr val="0000FF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</a:t>
            </a:r>
          </a:p>
        </p:txBody>
      </p:sp>
    </p:spTree>
    <p:extLst>
      <p:ext uri="{BB962C8B-B14F-4D97-AF65-F5344CB8AC3E}">
        <p14:creationId xmlns:p14="http://schemas.microsoft.com/office/powerpoint/2010/main" val="3124553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6" grpId="1"/>
      <p:bldP spid="17" grpId="0" animBg="1"/>
      <p:bldP spid="18" grpId="0"/>
      <p:bldP spid="1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"/>
            <a:ext cx="17602200" cy="982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666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13779B1F-60C9-426F-8A16-CB9D034E3477}"/>
              </a:ext>
            </a:extLst>
          </p:cNvPr>
          <p:cNvSpPr txBox="1">
            <a:spLocks/>
          </p:cNvSpPr>
          <p:nvPr/>
        </p:nvSpPr>
        <p:spPr>
          <a:xfrm>
            <a:off x="838200" y="342900"/>
            <a:ext cx="16002000" cy="1605120"/>
          </a:xfrm>
          <a:prstGeom prst="roundRect">
            <a:avLst>
              <a:gd name="adj" fmla="val 38546"/>
            </a:avLst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z="8500" b="0" i="0">
                <a:solidFill>
                  <a:srgbClr val="152969"/>
                </a:solidFill>
                <a:latin typeface="Arimo"/>
                <a:ea typeface="+mj-ea"/>
                <a:cs typeface="Arimo"/>
              </a:defRPr>
            </a:lvl1pPr>
          </a:lstStyle>
          <a:p>
            <a:pPr marL="12700" marR="508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 smtClean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II.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Phòng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chống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thiên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tai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ứng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phó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với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biến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đổi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khí</a:t>
            </a:r>
            <a:r>
              <a:rPr lang="en-US" sz="6000" dirty="0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VN-Comic Sans MS" panose="02040603050506020204" pitchFamily="18" charset="0"/>
                <a:cs typeface="+mj-cs"/>
              </a:rPr>
              <a:t>hậu</a:t>
            </a:r>
            <a:endParaRPr lang="en-US" sz="6000" dirty="0">
              <a:solidFill>
                <a:srgbClr val="FF0000"/>
              </a:solidFill>
              <a:latin typeface="SVN-Comic Sans MS" panose="02040603050506020204" pitchFamily="18" charset="0"/>
              <a:cs typeface="+mj-cs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F8DA348-B602-4059-8C85-7FB9CCFD3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90700"/>
            <a:ext cx="14782800" cy="822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674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E3E18BC-2FA5-4EBC-9A02-31DF88A14711}"/>
              </a:ext>
            </a:extLst>
          </p:cNvPr>
          <p:cNvSpPr/>
          <p:nvPr/>
        </p:nvSpPr>
        <p:spPr>
          <a:xfrm>
            <a:off x="2057400" y="1485900"/>
            <a:ext cx="13859219" cy="23923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A0A28E89-D4E9-4167-9ED2-E7C3FD7748F8}"/>
              </a:ext>
            </a:extLst>
          </p:cNvPr>
          <p:cNvSpPr/>
          <p:nvPr/>
        </p:nvSpPr>
        <p:spPr>
          <a:xfrm>
            <a:off x="1005338" y="1279905"/>
            <a:ext cx="2887415" cy="2679405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DDD69CC-F5A3-4301-A611-1854FA81BE73}"/>
              </a:ext>
            </a:extLst>
          </p:cNvPr>
          <p:cNvSpPr/>
          <p:nvPr/>
        </p:nvSpPr>
        <p:spPr>
          <a:xfrm>
            <a:off x="2057400" y="4457700"/>
            <a:ext cx="13859219" cy="23923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484B40F-1415-4DAD-85AF-3372701CDA69}"/>
              </a:ext>
            </a:extLst>
          </p:cNvPr>
          <p:cNvSpPr/>
          <p:nvPr/>
        </p:nvSpPr>
        <p:spPr>
          <a:xfrm>
            <a:off x="1005338" y="4385927"/>
            <a:ext cx="2887415" cy="2679405"/>
          </a:xfrm>
          <a:prstGeom prst="flowChartConnecto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41B9F8F-7A57-4638-908C-998F223A0A7D}"/>
              </a:ext>
            </a:extLst>
          </p:cNvPr>
          <p:cNvSpPr/>
          <p:nvPr/>
        </p:nvSpPr>
        <p:spPr>
          <a:xfrm>
            <a:off x="2041460" y="7514762"/>
            <a:ext cx="13859219" cy="239232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3A0F1AE3-DFD7-4349-8CCA-56C39014A2AC}"/>
              </a:ext>
            </a:extLst>
          </p:cNvPr>
          <p:cNvSpPr/>
          <p:nvPr/>
        </p:nvSpPr>
        <p:spPr>
          <a:xfrm>
            <a:off x="956264" y="7371222"/>
            <a:ext cx="2887415" cy="2679405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A2AB0F-7579-4717-8C2D-D490DEEC4FF9}"/>
              </a:ext>
            </a:extLst>
          </p:cNvPr>
          <p:cNvSpPr txBox="1"/>
          <p:nvPr/>
        </p:nvSpPr>
        <p:spPr>
          <a:xfrm>
            <a:off x="1005338" y="1658714"/>
            <a:ext cx="288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khi xảy ra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thiên tai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4EE16A-FA45-4A9F-B023-1A97DE0F923B}"/>
              </a:ext>
            </a:extLst>
          </p:cNvPr>
          <p:cNvSpPr txBox="1"/>
          <p:nvPr/>
        </p:nvSpPr>
        <p:spPr>
          <a:xfrm>
            <a:off x="1037236" y="4690377"/>
            <a:ext cx="288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 ra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tai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CE63D6-F195-4458-8C6A-6FB0EFB1CCB9}"/>
              </a:ext>
            </a:extLst>
          </p:cNvPr>
          <p:cNvSpPr txBox="1"/>
          <p:nvPr/>
        </p:nvSpPr>
        <p:spPr>
          <a:xfrm>
            <a:off x="1020059" y="7836225"/>
            <a:ext cx="28874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 khi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 ra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 tai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841D3F-FC2A-4B60-AB69-052F638A5747}"/>
              </a:ext>
            </a:extLst>
          </p:cNvPr>
          <p:cNvSpPr txBox="1"/>
          <p:nvPr/>
        </p:nvSpPr>
        <p:spPr>
          <a:xfrm>
            <a:off x="4460153" y="1536497"/>
            <a:ext cx="11498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trữ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CFD0EA4-34BC-4299-87B5-F3B50EBEEC60}"/>
              </a:ext>
            </a:extLst>
          </p:cNvPr>
          <p:cNvSpPr txBox="1"/>
          <p:nvPr/>
        </p:nvSpPr>
        <p:spPr>
          <a:xfrm>
            <a:off x="4038600" y="4610100"/>
            <a:ext cx="11566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n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dõi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E25FEA9-66C6-45EB-A235-B1759FA5A3B9}"/>
              </a:ext>
            </a:extLst>
          </p:cNvPr>
          <p:cNvSpPr txBox="1"/>
          <p:nvPr/>
        </p:nvSpPr>
        <p:spPr>
          <a:xfrm>
            <a:off x="4409988" y="7588190"/>
            <a:ext cx="11566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Khắc phục sự cố, vệ sinh n</a:t>
            </a: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ở, vệ sinh môi tr</a:t>
            </a: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ờng,phòng chống dịch bệnh,giúp đỡ ng</a:t>
            </a:r>
            <a:r>
              <a:rPr lang="vi-VN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 khác…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F03E3F-E533-4EB1-B5D7-FE543BF5A8E1}"/>
              </a:ext>
            </a:extLst>
          </p:cNvPr>
          <p:cNvSpPr txBox="1"/>
          <p:nvPr/>
        </p:nvSpPr>
        <p:spPr>
          <a:xfrm>
            <a:off x="381000" y="190500"/>
            <a:ext cx="1767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biện</a:t>
            </a:r>
            <a:r>
              <a:rPr lang="en-US" sz="5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</a:p>
        </p:txBody>
      </p:sp>
    </p:spTree>
    <p:extLst>
      <p:ext uri="{BB962C8B-B14F-4D97-AF65-F5344CB8AC3E}">
        <p14:creationId xmlns:p14="http://schemas.microsoft.com/office/powerpoint/2010/main" val="24806816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B1804-2061-4809-9B25-F1BE79A3AD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482" t="36124" r="32936" b="42171"/>
          <a:stretch/>
        </p:blipFill>
        <p:spPr>
          <a:xfrm>
            <a:off x="2822524" y="4424079"/>
            <a:ext cx="13328333" cy="457344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6EDE89-E91E-4ED8-8394-C8ED74C4B4A2}"/>
              </a:ext>
            </a:extLst>
          </p:cNvPr>
          <p:cNvSpPr txBox="1"/>
          <p:nvPr/>
        </p:nvSpPr>
        <p:spPr>
          <a:xfrm>
            <a:off x="4673009" y="8892754"/>
            <a:ext cx="1379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4. Một số cách để giảm nhẹ biến đổi khí hậu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FF69D2-AF99-4737-B89B-C346DAE546CF}"/>
              </a:ext>
            </a:extLst>
          </p:cNvPr>
          <p:cNvSpPr/>
          <p:nvPr/>
        </p:nvSpPr>
        <p:spPr>
          <a:xfrm>
            <a:off x="526313" y="223286"/>
            <a:ext cx="17495874" cy="3065559"/>
          </a:xfrm>
          <a:prstGeom prst="wedgeRoundRectCallout">
            <a:avLst>
              <a:gd name="adj1" fmla="val -2623"/>
              <a:gd name="adj2" fmla="val 85056"/>
              <a:gd name="adj3" fmla="val 16667"/>
            </a:avLst>
          </a:prstGeom>
          <a:pattFill prst="pct70">
            <a:fgClr>
              <a:schemeClr val="accent4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6DD510-8096-42F0-9315-F1E9D9C5B3B6}"/>
              </a:ext>
            </a:extLst>
          </p:cNvPr>
          <p:cNvSpPr txBox="1"/>
          <p:nvPr/>
        </p:nvSpPr>
        <p:spPr>
          <a:xfrm>
            <a:off x="3022883" y="574157"/>
            <a:ext cx="115404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biện pháp để giảm nhẹ biến đổi khí hậu?</a:t>
            </a:r>
          </a:p>
        </p:txBody>
      </p:sp>
    </p:spTree>
    <p:extLst>
      <p:ext uri="{BB962C8B-B14F-4D97-AF65-F5344CB8AC3E}">
        <p14:creationId xmlns:p14="http://schemas.microsoft.com/office/powerpoint/2010/main" val="14951338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1103919" y="2597520"/>
            <a:ext cx="5115905" cy="51206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732" tIns="91365" rIns="182732" bIns="91365" rtlCol="0" anchor="ctr"/>
          <a:lstStyle/>
          <a:p>
            <a:pPr algn="ctr"/>
            <a:r>
              <a:rPr lang="en-US" sz="6494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5847081" y="-329312"/>
            <a:ext cx="10935507" cy="10945632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4462004" y="1892303"/>
            <a:ext cx="13529937" cy="16256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9271" tIns="142125" rIns="142125" bIns="142125" numCol="1" spcCol="2541" anchor="ctr" anchorCtr="0">
            <a:noAutofit/>
          </a:bodyPr>
          <a:lstStyle/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sơ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hiện</a:t>
            </a:r>
            <a:endParaRPr lang="en-US" sz="5595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đổi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hậu</a:t>
            </a:r>
            <a:r>
              <a:rPr lang="en-US" sz="5595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5595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46944" y="1689102"/>
            <a:ext cx="2030120" cy="203199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732" tIns="91365" rIns="182732" bIns="91365"/>
          <a:lstStyle/>
          <a:p>
            <a:pPr algn="ctr">
              <a:spcBef>
                <a:spcPts val="1199"/>
              </a:spcBef>
            </a:pPr>
            <a:r>
              <a:rPr lang="en-US" sz="7992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5052362" y="4330702"/>
            <a:ext cx="12939581" cy="16256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9271" tIns="142125" rIns="142125" bIns="142125" numCol="1" spcCol="2541" anchor="ctr" anchorCtr="0">
            <a:noAutofit/>
          </a:bodyPr>
          <a:lstStyle/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5595" b="1" dirty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SBT</a:t>
            </a:r>
            <a:endParaRPr lang="en-US" sz="5595" b="1" dirty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37303" y="4127499"/>
            <a:ext cx="2030120" cy="2031999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732" tIns="91365" rIns="182732" bIns="91365"/>
          <a:lstStyle/>
          <a:p>
            <a:pPr algn="ctr"/>
            <a:r>
              <a:rPr lang="en-US" sz="7992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4462004" y="6362701"/>
            <a:ext cx="13529937" cy="2641598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9271" tIns="142125" rIns="142125" bIns="142125" numCol="1" spcCol="2541" anchor="ctr" anchorCtr="0">
            <a:noAutofit/>
          </a:bodyPr>
          <a:lstStyle/>
          <a:p>
            <a:pPr defTabSz="24869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595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15: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Phân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tích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đồ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nhiệt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5595" b="1" dirty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595" b="1" dirty="0" err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mưa</a:t>
            </a:r>
            <a:endParaRPr lang="en-US" sz="5595" b="1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46944" y="6565901"/>
            <a:ext cx="2030120" cy="2031999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732" tIns="91365" rIns="182732" bIns="91365"/>
          <a:lstStyle/>
          <a:p>
            <a:pPr algn="ctr"/>
            <a:r>
              <a:rPr lang="en-US" sz="7193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31" y="146783"/>
            <a:ext cx="4415511" cy="308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2544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662F4A2-2FAD-4657-A0C5-749216497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700" y="965200"/>
            <a:ext cx="8356600" cy="83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28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Chủ đề Office">
  <a:themeElements>
    <a:clrScheme name="Flat Fina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1 Tieu de ngan"/>
        <a:ea typeface=""/>
        <a:cs typeface=""/>
      </a:majorFont>
      <a:minorFont>
        <a:latin typeface="#9Slide01 Noi dung ng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14780B2-20DA-4807-A9CE-CAAC7A532634}" vid="{C7AC1335-7AA5-424C-A3AD-C09AE8E304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</TotalTime>
  <Words>510</Words>
  <PresentationFormat>Custom</PresentationFormat>
  <Paragraphs>53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Noto Sans</vt:lpstr>
      <vt:lpstr>Arimo</vt:lpstr>
      <vt:lpstr>Calibri</vt:lpstr>
      <vt:lpstr>#9Slide05 Claudia</vt:lpstr>
      <vt:lpstr>Wingdings</vt:lpstr>
      <vt:lpstr>.VnTime</vt:lpstr>
      <vt:lpstr>SVN-Comic Sans MS</vt:lpstr>
      <vt:lpstr>#9Slide01 Noi dung ngan</vt:lpstr>
      <vt:lpstr>Times New Roman</vt:lpstr>
      <vt:lpstr>#9Slide01 Tieu de ngan</vt:lpstr>
      <vt:lpstr>Office Theme</vt:lpstr>
      <vt:lpstr>3_Chủ đề Office</vt:lpstr>
      <vt:lpstr>PowerPoint Presentation</vt:lpstr>
      <vt:lpstr>PowerPoint Presentation</vt:lpstr>
      <vt:lpstr>I.Biến đổi khí hậu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2021-06-11T14:18:45Z</dcterms:created>
  <dcterms:modified xsi:type="dcterms:W3CDTF">2021-08-22T13:39:03Z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2021-06-11T00:00:00Z</vt:filetime>
  </property>
</Properties>
</file>