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8" r:id="rId21"/>
    <p:sldId id="279" r:id="rId22"/>
    <p:sldId id="306"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300" r:id="rId42"/>
    <p:sldId id="301" r:id="rId43"/>
    <p:sldId id="302" r:id="rId44"/>
    <p:sldId id="303" r:id="rId45"/>
    <p:sldId id="304" r:id="rId46"/>
    <p:sldId id="305" r:id="rId47"/>
    <p:sldId id="299" r:id="rId48"/>
    <p:sldId id="298" r:id="rId49"/>
    <p:sldId id="276" r:id="rId50"/>
    <p:sldId id="277" r:id="rId51"/>
    <p:sldId id="257"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FE28E-B0EB-4E21-8AB4-79ADE8DF608F}"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FCBCB-E63E-4125-8E48-24EFDF1A577D}" type="slidenum">
              <a:rPr lang="en-US" smtClean="0"/>
              <a:t>‹#›</a:t>
            </a:fld>
            <a:endParaRPr lang="en-US"/>
          </a:p>
        </p:txBody>
      </p:sp>
    </p:spTree>
    <p:extLst>
      <p:ext uri="{BB962C8B-B14F-4D97-AF65-F5344CB8AC3E}">
        <p14:creationId xmlns:p14="http://schemas.microsoft.com/office/powerpoint/2010/main" val="792359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FE28E-B0EB-4E21-8AB4-79ADE8DF608F}"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FCBCB-E63E-4125-8E48-24EFDF1A577D}" type="slidenum">
              <a:rPr lang="en-US" smtClean="0"/>
              <a:t>‹#›</a:t>
            </a:fld>
            <a:endParaRPr lang="en-US"/>
          </a:p>
        </p:txBody>
      </p:sp>
    </p:spTree>
    <p:extLst>
      <p:ext uri="{BB962C8B-B14F-4D97-AF65-F5344CB8AC3E}">
        <p14:creationId xmlns:p14="http://schemas.microsoft.com/office/powerpoint/2010/main" val="1983628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FE28E-B0EB-4E21-8AB4-79ADE8DF608F}"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FCBCB-E63E-4125-8E48-24EFDF1A577D}" type="slidenum">
              <a:rPr lang="en-US" smtClean="0"/>
              <a:t>‹#›</a:t>
            </a:fld>
            <a:endParaRPr lang="en-US"/>
          </a:p>
        </p:txBody>
      </p:sp>
    </p:spTree>
    <p:extLst>
      <p:ext uri="{BB962C8B-B14F-4D97-AF65-F5344CB8AC3E}">
        <p14:creationId xmlns:p14="http://schemas.microsoft.com/office/powerpoint/2010/main" val="2310853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FE28E-B0EB-4E21-8AB4-79ADE8DF608F}"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FCBCB-E63E-4125-8E48-24EFDF1A577D}" type="slidenum">
              <a:rPr lang="en-US" smtClean="0"/>
              <a:t>‹#›</a:t>
            </a:fld>
            <a:endParaRPr lang="en-US"/>
          </a:p>
        </p:txBody>
      </p:sp>
    </p:spTree>
    <p:extLst>
      <p:ext uri="{BB962C8B-B14F-4D97-AF65-F5344CB8AC3E}">
        <p14:creationId xmlns:p14="http://schemas.microsoft.com/office/powerpoint/2010/main" val="1864045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FE28E-B0EB-4E21-8AB4-79ADE8DF608F}"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FCBCB-E63E-4125-8E48-24EFDF1A577D}" type="slidenum">
              <a:rPr lang="en-US" smtClean="0"/>
              <a:t>‹#›</a:t>
            </a:fld>
            <a:endParaRPr lang="en-US"/>
          </a:p>
        </p:txBody>
      </p:sp>
    </p:spTree>
    <p:extLst>
      <p:ext uri="{BB962C8B-B14F-4D97-AF65-F5344CB8AC3E}">
        <p14:creationId xmlns:p14="http://schemas.microsoft.com/office/powerpoint/2010/main" val="3564547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FE28E-B0EB-4E21-8AB4-79ADE8DF608F}" type="datetimeFigureOut">
              <a:rPr lang="en-US" smtClean="0"/>
              <a:t>4/14/2022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8FCBCB-E63E-4125-8E48-24EFDF1A577D}" type="slidenum">
              <a:rPr lang="en-US" smtClean="0"/>
              <a:t>‹#›</a:t>
            </a:fld>
            <a:endParaRPr lang="en-US"/>
          </a:p>
        </p:txBody>
      </p:sp>
    </p:spTree>
    <p:extLst>
      <p:ext uri="{BB962C8B-B14F-4D97-AF65-F5344CB8AC3E}">
        <p14:creationId xmlns:p14="http://schemas.microsoft.com/office/powerpoint/2010/main" val="1005306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FE28E-B0EB-4E21-8AB4-79ADE8DF608F}" type="datetimeFigureOut">
              <a:rPr lang="en-US" smtClean="0"/>
              <a:t>4/14/2022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8FCBCB-E63E-4125-8E48-24EFDF1A577D}" type="slidenum">
              <a:rPr lang="en-US" smtClean="0"/>
              <a:t>‹#›</a:t>
            </a:fld>
            <a:endParaRPr lang="en-US"/>
          </a:p>
        </p:txBody>
      </p:sp>
    </p:spTree>
    <p:extLst>
      <p:ext uri="{BB962C8B-B14F-4D97-AF65-F5344CB8AC3E}">
        <p14:creationId xmlns:p14="http://schemas.microsoft.com/office/powerpoint/2010/main" val="4227588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FE28E-B0EB-4E21-8AB4-79ADE8DF608F}" type="datetimeFigureOut">
              <a:rPr lang="en-US" smtClean="0"/>
              <a:t>4/14/2022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8FCBCB-E63E-4125-8E48-24EFDF1A577D}" type="slidenum">
              <a:rPr lang="en-US" smtClean="0"/>
              <a:t>‹#›</a:t>
            </a:fld>
            <a:endParaRPr lang="en-US"/>
          </a:p>
        </p:txBody>
      </p:sp>
    </p:spTree>
    <p:extLst>
      <p:ext uri="{BB962C8B-B14F-4D97-AF65-F5344CB8AC3E}">
        <p14:creationId xmlns:p14="http://schemas.microsoft.com/office/powerpoint/2010/main" val="183706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FE28E-B0EB-4E21-8AB4-79ADE8DF608F}" type="datetimeFigureOut">
              <a:rPr lang="en-US" smtClean="0"/>
              <a:t>4/14/2022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8FCBCB-E63E-4125-8E48-24EFDF1A577D}" type="slidenum">
              <a:rPr lang="en-US" smtClean="0"/>
              <a:t>‹#›</a:t>
            </a:fld>
            <a:endParaRPr lang="en-US"/>
          </a:p>
        </p:txBody>
      </p:sp>
    </p:spTree>
    <p:extLst>
      <p:ext uri="{BB962C8B-B14F-4D97-AF65-F5344CB8AC3E}">
        <p14:creationId xmlns:p14="http://schemas.microsoft.com/office/powerpoint/2010/main" val="2332191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FE28E-B0EB-4E21-8AB4-79ADE8DF608F}" type="datetimeFigureOut">
              <a:rPr lang="en-US" smtClean="0"/>
              <a:t>4/14/2022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8FCBCB-E63E-4125-8E48-24EFDF1A577D}" type="slidenum">
              <a:rPr lang="en-US" smtClean="0"/>
              <a:t>‹#›</a:t>
            </a:fld>
            <a:endParaRPr lang="en-US"/>
          </a:p>
        </p:txBody>
      </p:sp>
    </p:spTree>
    <p:extLst>
      <p:ext uri="{BB962C8B-B14F-4D97-AF65-F5344CB8AC3E}">
        <p14:creationId xmlns:p14="http://schemas.microsoft.com/office/powerpoint/2010/main" val="1188299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FE28E-B0EB-4E21-8AB4-79ADE8DF608F}" type="datetimeFigureOut">
              <a:rPr lang="en-US" smtClean="0"/>
              <a:t>4/14/2022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8FCBCB-E63E-4125-8E48-24EFDF1A577D}" type="slidenum">
              <a:rPr lang="en-US" smtClean="0"/>
              <a:t>‹#›</a:t>
            </a:fld>
            <a:endParaRPr lang="en-US"/>
          </a:p>
        </p:txBody>
      </p:sp>
    </p:spTree>
    <p:extLst>
      <p:ext uri="{BB962C8B-B14F-4D97-AF65-F5344CB8AC3E}">
        <p14:creationId xmlns:p14="http://schemas.microsoft.com/office/powerpoint/2010/main" val="2188590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2FE28E-B0EB-4E21-8AB4-79ADE8DF608F}" type="datetimeFigureOut">
              <a:rPr lang="en-US" smtClean="0"/>
              <a:t>4/14/2022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8FCBCB-E63E-4125-8E48-24EFDF1A577D}" type="slidenum">
              <a:rPr lang="en-US" smtClean="0"/>
              <a:t>‹#›</a:t>
            </a:fld>
            <a:endParaRPr lang="en-US"/>
          </a:p>
        </p:txBody>
      </p:sp>
    </p:spTree>
    <p:extLst>
      <p:ext uri="{BB962C8B-B14F-4D97-AF65-F5344CB8AC3E}">
        <p14:creationId xmlns:p14="http://schemas.microsoft.com/office/powerpoint/2010/main" val="383428516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763000" cy="6001643"/>
          </a:xfrm>
          <a:prstGeom prst="rect">
            <a:avLst/>
          </a:prstGeom>
          <a:noFill/>
        </p:spPr>
        <p:txBody>
          <a:bodyPr wrap="square" rtlCol="0">
            <a:spAutoFit/>
          </a:bodyPr>
          <a:lstStyle/>
          <a:p>
            <a:r>
              <a:rPr lang="en-US" sz="2400" b="1" dirty="0" err="1"/>
              <a:t>Câu</a:t>
            </a:r>
            <a:r>
              <a:rPr lang="en-US" sz="2400" b="1" dirty="0"/>
              <a:t> 1.</a:t>
            </a:r>
            <a:r>
              <a:rPr lang="en-US" sz="2400" dirty="0"/>
              <a:t> </a:t>
            </a:r>
            <a:r>
              <a:rPr lang="nl-NL" sz="2400" dirty="0"/>
              <a:t>They are going to _______ the pool to 1.8 meter.</a:t>
            </a:r>
            <a:endParaRPr lang="en-US" sz="2400" dirty="0"/>
          </a:p>
          <a:p>
            <a:r>
              <a:rPr lang="en-US" sz="2400" dirty="0"/>
              <a:t>A. </a:t>
            </a:r>
            <a:r>
              <a:rPr lang="nl-NL" sz="2400" dirty="0"/>
              <a:t>deepen</a:t>
            </a:r>
            <a:r>
              <a:rPr lang="en-US" sz="2400" dirty="0"/>
              <a:t>		</a:t>
            </a:r>
            <a:r>
              <a:rPr lang="en-US" sz="2400" dirty="0" smtClean="0"/>
              <a:t>B</a:t>
            </a:r>
            <a:r>
              <a:rPr lang="en-US" sz="2400" dirty="0"/>
              <a:t>. </a:t>
            </a:r>
            <a:r>
              <a:rPr lang="nl-NL" sz="2400" dirty="0"/>
              <a:t>depth</a:t>
            </a:r>
            <a:r>
              <a:rPr lang="en-US" sz="2400" dirty="0"/>
              <a:t>	</a:t>
            </a:r>
            <a:r>
              <a:rPr lang="en-US" sz="2400" dirty="0" smtClean="0"/>
              <a:t>C</a:t>
            </a:r>
            <a:r>
              <a:rPr lang="en-US" sz="2400" dirty="0"/>
              <a:t>. </a:t>
            </a:r>
            <a:r>
              <a:rPr lang="nl-NL" sz="2400" dirty="0"/>
              <a:t>deep</a:t>
            </a:r>
            <a:r>
              <a:rPr lang="en-US" sz="2400" dirty="0"/>
              <a:t>		</a:t>
            </a:r>
            <a:r>
              <a:rPr lang="en-US" sz="2400" dirty="0" smtClean="0"/>
              <a:t>D</a:t>
            </a:r>
            <a:r>
              <a:rPr lang="en-US" sz="2400" dirty="0"/>
              <a:t>. </a:t>
            </a:r>
            <a:r>
              <a:rPr lang="nl-NL" sz="2400" dirty="0"/>
              <a:t>deeply</a:t>
            </a:r>
            <a:endParaRPr lang="en-US" sz="2400" dirty="0"/>
          </a:p>
          <a:p>
            <a:r>
              <a:rPr lang="en-US" sz="2400" b="1" dirty="0" err="1" smtClean="0"/>
              <a:t>Câu</a:t>
            </a:r>
            <a:r>
              <a:rPr lang="en-US" sz="2400" b="1" dirty="0" smtClean="0"/>
              <a:t> 1</a:t>
            </a:r>
            <a:endParaRPr lang="en-US" sz="2400" dirty="0" smtClean="0"/>
          </a:p>
          <a:p>
            <a:r>
              <a:rPr lang="en-US" sz="2400" b="1" i="1" dirty="0" err="1" smtClean="0"/>
              <a:t>Kiến</a:t>
            </a:r>
            <a:r>
              <a:rPr lang="en-US" sz="2400" b="1" i="1" dirty="0" smtClean="0"/>
              <a:t> </a:t>
            </a:r>
            <a:r>
              <a:rPr lang="en-US" sz="2400" b="1" i="1" dirty="0" err="1"/>
              <a:t>thức</a:t>
            </a:r>
            <a:r>
              <a:rPr lang="en-US" sz="2400" b="1" i="1" dirty="0"/>
              <a:t> </a:t>
            </a:r>
            <a:r>
              <a:rPr lang="en-US" sz="2400" b="1" i="1" dirty="0" err="1"/>
              <a:t>về</a:t>
            </a:r>
            <a:r>
              <a:rPr lang="en-US" sz="2400" b="1" i="1" dirty="0"/>
              <a:t> </a:t>
            </a:r>
            <a:r>
              <a:rPr lang="en-US" sz="2400" b="1" i="1" dirty="0" err="1"/>
              <a:t>từ</a:t>
            </a:r>
            <a:r>
              <a:rPr lang="en-US" sz="2400" b="1" i="1" dirty="0"/>
              <a:t> </a:t>
            </a:r>
            <a:r>
              <a:rPr lang="en-US" sz="2400" b="1" i="1" dirty="0" err="1"/>
              <a:t>loại</a:t>
            </a:r>
            <a:endParaRPr lang="en-US" sz="2400" dirty="0"/>
          </a:p>
          <a:p>
            <a:r>
              <a:rPr lang="en-US" sz="2400" b="1" i="1" dirty="0" err="1"/>
              <a:t>Khoảng</a:t>
            </a:r>
            <a:r>
              <a:rPr lang="en-US" sz="2400" b="1" i="1" dirty="0"/>
              <a:t> </a:t>
            </a:r>
            <a:r>
              <a:rPr lang="en-US" sz="2400" b="1" i="1" dirty="0" err="1"/>
              <a:t>trống</a:t>
            </a:r>
            <a:r>
              <a:rPr lang="en-US" sz="2400" b="1" i="1" dirty="0"/>
              <a:t> </a:t>
            </a:r>
            <a:r>
              <a:rPr lang="en-US" sz="2400" b="1" i="1" dirty="0" err="1"/>
              <a:t>cần</a:t>
            </a:r>
            <a:r>
              <a:rPr lang="en-US" sz="2400" b="1" i="1" dirty="0"/>
              <a:t> “</a:t>
            </a:r>
            <a:r>
              <a:rPr lang="en-US" sz="2400" b="1" i="1" dirty="0" err="1"/>
              <a:t>động</a:t>
            </a:r>
            <a:r>
              <a:rPr lang="en-US" sz="2400" b="1" i="1" dirty="0"/>
              <a:t> </a:t>
            </a:r>
            <a:r>
              <a:rPr lang="en-US" sz="2400" b="1" i="1" dirty="0" err="1"/>
              <a:t>từ</a:t>
            </a:r>
            <a:r>
              <a:rPr lang="en-US" sz="2400" b="1" i="1" dirty="0"/>
              <a:t>” do </a:t>
            </a:r>
            <a:r>
              <a:rPr lang="en-US" sz="2400" b="1" i="1" dirty="0" err="1"/>
              <a:t>phía</a:t>
            </a:r>
            <a:r>
              <a:rPr lang="en-US" sz="2400" b="1" i="1" dirty="0"/>
              <a:t> </a:t>
            </a:r>
            <a:r>
              <a:rPr lang="en-US" sz="2400" b="1" i="1" dirty="0" err="1"/>
              <a:t>trước</a:t>
            </a:r>
            <a:r>
              <a:rPr lang="en-US" sz="2400" b="1" i="1" dirty="0"/>
              <a:t> </a:t>
            </a:r>
            <a:r>
              <a:rPr lang="en-US" sz="2400" b="1" i="1" dirty="0" err="1"/>
              <a:t>khoảng</a:t>
            </a:r>
            <a:r>
              <a:rPr lang="en-US" sz="2400" b="1" i="1" dirty="0"/>
              <a:t> </a:t>
            </a:r>
            <a:r>
              <a:rPr lang="en-US" sz="2400" b="1" i="1" dirty="0" err="1"/>
              <a:t>trống</a:t>
            </a:r>
            <a:r>
              <a:rPr lang="en-US" sz="2400" b="1" i="1" dirty="0"/>
              <a:t> </a:t>
            </a:r>
            <a:r>
              <a:rPr lang="en-US" sz="2400" b="1" i="1" dirty="0" err="1"/>
              <a:t>là</a:t>
            </a:r>
            <a:r>
              <a:rPr lang="en-US" sz="2400" b="1" i="1" dirty="0"/>
              <a:t> “be going to + Vo”</a:t>
            </a:r>
            <a:endParaRPr lang="en-US" sz="2400" dirty="0"/>
          </a:p>
          <a:p>
            <a:r>
              <a:rPr lang="en-US" sz="2400" b="1" i="1" dirty="0" err="1"/>
              <a:t>Trong</a:t>
            </a:r>
            <a:r>
              <a:rPr lang="en-US" sz="2400" b="1" i="1" dirty="0"/>
              <a:t> </a:t>
            </a:r>
            <a:r>
              <a:rPr lang="en-US" sz="2400" b="1" i="1" dirty="0" err="1"/>
              <a:t>đó</a:t>
            </a:r>
            <a:r>
              <a:rPr lang="en-US" sz="2400" b="1" i="1" dirty="0"/>
              <a:t>:</a:t>
            </a:r>
            <a:endParaRPr lang="en-US" sz="2400" dirty="0"/>
          </a:p>
          <a:p>
            <a:r>
              <a:rPr lang="en-US" sz="2400" dirty="0"/>
              <a:t>A. </a:t>
            </a:r>
            <a:r>
              <a:rPr lang="nl-NL" sz="2400" dirty="0"/>
              <a:t>deepen (</a:t>
            </a:r>
            <a:r>
              <a:rPr lang="nl-NL" sz="2400" dirty="0" smtClean="0"/>
              <a:t>v)</a:t>
            </a:r>
            <a:r>
              <a:rPr lang="en-US" sz="2400" dirty="0"/>
              <a:t> </a:t>
            </a:r>
            <a:r>
              <a:rPr lang="en-US" sz="2400" dirty="0" smtClean="0"/>
              <a:t>     B</a:t>
            </a:r>
            <a:r>
              <a:rPr lang="en-US" sz="2400" dirty="0"/>
              <a:t>. </a:t>
            </a:r>
            <a:r>
              <a:rPr lang="nl-NL" sz="2400" dirty="0"/>
              <a:t>depth</a:t>
            </a:r>
            <a:r>
              <a:rPr lang="en-US" sz="2400" dirty="0"/>
              <a:t> (</a:t>
            </a:r>
            <a:r>
              <a:rPr lang="en-US" sz="2400" dirty="0" smtClean="0"/>
              <a:t>n)     C</a:t>
            </a:r>
            <a:r>
              <a:rPr lang="en-US" sz="2400" dirty="0"/>
              <a:t>. </a:t>
            </a:r>
            <a:r>
              <a:rPr lang="nl-NL" sz="2400" dirty="0"/>
              <a:t>deep</a:t>
            </a:r>
            <a:r>
              <a:rPr lang="en-US" sz="2400" dirty="0"/>
              <a:t> (</a:t>
            </a:r>
            <a:r>
              <a:rPr lang="en-US" sz="2400" dirty="0" smtClean="0"/>
              <a:t>a)	     D</a:t>
            </a:r>
            <a:r>
              <a:rPr lang="en-US" sz="2400" dirty="0"/>
              <a:t>. </a:t>
            </a:r>
            <a:r>
              <a:rPr lang="nl-NL" sz="2400" dirty="0"/>
              <a:t>deeply</a:t>
            </a:r>
            <a:r>
              <a:rPr lang="en-US" sz="2400" dirty="0"/>
              <a:t> (</a:t>
            </a:r>
            <a:r>
              <a:rPr lang="en-US" sz="2400" dirty="0" err="1"/>
              <a:t>adv</a:t>
            </a:r>
            <a:r>
              <a:rPr lang="en-US" sz="2400" dirty="0"/>
              <a:t>)</a:t>
            </a:r>
          </a:p>
          <a:p>
            <a:r>
              <a:rPr lang="en-US" sz="2400" dirty="0" smtClean="0">
                <a:sym typeface="Wingdings"/>
              </a:rPr>
              <a:t></a:t>
            </a:r>
            <a:r>
              <a:rPr lang="en-US" sz="2400" dirty="0" smtClean="0"/>
              <a:t> </a:t>
            </a:r>
            <a:r>
              <a:rPr lang="en-US" sz="2400" dirty="0" err="1" smtClean="0"/>
              <a:t>nên</a:t>
            </a:r>
            <a:r>
              <a:rPr lang="en-US" sz="2400" dirty="0" smtClean="0"/>
              <a:t> ta </a:t>
            </a:r>
            <a:r>
              <a:rPr lang="en-US" sz="2400" dirty="0" err="1" smtClean="0"/>
              <a:t>chọn</a:t>
            </a:r>
            <a:r>
              <a:rPr lang="en-US" sz="2400" dirty="0" smtClean="0"/>
              <a:t> A</a:t>
            </a:r>
          </a:p>
          <a:p>
            <a:r>
              <a:rPr lang="en-US" sz="2400" b="1" dirty="0" smtClean="0"/>
              <a:t>Question </a:t>
            </a:r>
            <a:r>
              <a:rPr lang="en-US" sz="2400" b="1" dirty="0"/>
              <a:t>2.</a:t>
            </a:r>
            <a:r>
              <a:rPr lang="en-US" sz="2400" dirty="0"/>
              <a:t> It’s a lovely day__________?</a:t>
            </a:r>
          </a:p>
          <a:p>
            <a:r>
              <a:rPr lang="en-US" sz="2400" dirty="0"/>
              <a:t>A. isn’t it	</a:t>
            </a:r>
            <a:r>
              <a:rPr lang="en-US" sz="2400" dirty="0" smtClean="0"/>
              <a:t>B</a:t>
            </a:r>
            <a:r>
              <a:rPr lang="en-US" sz="2400" dirty="0"/>
              <a:t>. was it	</a:t>
            </a:r>
            <a:r>
              <a:rPr lang="en-US" sz="2400" dirty="0" smtClean="0"/>
              <a:t>C</a:t>
            </a:r>
            <a:r>
              <a:rPr lang="en-US" sz="2400" dirty="0"/>
              <a:t>. doesn’t it		</a:t>
            </a:r>
            <a:r>
              <a:rPr lang="en-US" sz="2400" dirty="0" smtClean="0"/>
              <a:t>D</a:t>
            </a:r>
            <a:r>
              <a:rPr lang="en-US" sz="2400" dirty="0"/>
              <a:t>. did it</a:t>
            </a:r>
          </a:p>
          <a:p>
            <a:endParaRPr lang="en-US" sz="2400" b="1" dirty="0" smtClean="0"/>
          </a:p>
          <a:p>
            <a:r>
              <a:rPr lang="en-US" sz="2400" b="1" dirty="0" err="1" smtClean="0"/>
              <a:t>Kiến</a:t>
            </a:r>
            <a:r>
              <a:rPr lang="en-US" sz="2400" b="1" dirty="0" smtClean="0"/>
              <a:t> </a:t>
            </a:r>
            <a:r>
              <a:rPr lang="en-US" sz="2400" b="1" dirty="0" err="1"/>
              <a:t>thức</a:t>
            </a:r>
            <a:r>
              <a:rPr lang="en-US" sz="2400" b="1" dirty="0"/>
              <a:t> </a:t>
            </a:r>
            <a:r>
              <a:rPr lang="en-US" sz="2400" b="1" dirty="0" err="1"/>
              <a:t>về</a:t>
            </a:r>
            <a:r>
              <a:rPr lang="en-US" sz="2400" b="1" dirty="0"/>
              <a:t> </a:t>
            </a:r>
            <a:r>
              <a:rPr lang="en-US" sz="2400" b="1" dirty="0" err="1"/>
              <a:t>câu</a:t>
            </a:r>
            <a:r>
              <a:rPr lang="en-US" sz="2400" b="1" dirty="0"/>
              <a:t> </a:t>
            </a:r>
            <a:r>
              <a:rPr lang="en-US" sz="2400" b="1" dirty="0" err="1"/>
              <a:t>hỏi</a:t>
            </a:r>
            <a:r>
              <a:rPr lang="en-US" sz="2400" b="1" dirty="0"/>
              <a:t> </a:t>
            </a:r>
            <a:r>
              <a:rPr lang="en-US" sz="2400" b="1" dirty="0" err="1"/>
              <a:t>đuôi</a:t>
            </a:r>
            <a:r>
              <a:rPr lang="en-US" sz="2400" b="1" dirty="0"/>
              <a:t>: </a:t>
            </a:r>
            <a:r>
              <a:rPr lang="en-US" sz="2400" dirty="0" err="1"/>
              <a:t>phía</a:t>
            </a:r>
            <a:r>
              <a:rPr lang="en-US" sz="2400" dirty="0"/>
              <a:t> </a:t>
            </a:r>
            <a:r>
              <a:rPr lang="en-US" sz="2400" dirty="0" err="1"/>
              <a:t>trước</a:t>
            </a:r>
            <a:r>
              <a:rPr lang="en-US" sz="2400" dirty="0"/>
              <a:t> </a:t>
            </a:r>
            <a:r>
              <a:rPr lang="en-US" sz="2400" dirty="0" err="1"/>
              <a:t>khẳng</a:t>
            </a:r>
            <a:r>
              <a:rPr lang="en-US" sz="2400" dirty="0"/>
              <a:t> </a:t>
            </a:r>
            <a:r>
              <a:rPr lang="en-US" sz="2400" dirty="0" err="1"/>
              <a:t>định</a:t>
            </a:r>
            <a:r>
              <a:rPr lang="en-US" sz="2400" dirty="0"/>
              <a:t> </a:t>
            </a:r>
            <a:r>
              <a:rPr lang="en-US" sz="2400" dirty="0" err="1"/>
              <a:t>của</a:t>
            </a:r>
            <a:r>
              <a:rPr lang="en-US" sz="2400" dirty="0"/>
              <a:t> “to be” </a:t>
            </a:r>
            <a:r>
              <a:rPr lang="en-US" sz="2400" dirty="0" err="1"/>
              <a:t>và</a:t>
            </a:r>
            <a:r>
              <a:rPr lang="en-US" sz="2400" dirty="0"/>
              <a:t> </a:t>
            </a:r>
            <a:r>
              <a:rPr lang="en-US" sz="2400" dirty="0" err="1"/>
              <a:t>chủ</a:t>
            </a:r>
            <a:r>
              <a:rPr lang="en-US" sz="2400" dirty="0"/>
              <a:t> </a:t>
            </a:r>
            <a:r>
              <a:rPr lang="en-US" sz="2400" dirty="0" err="1"/>
              <a:t>ngữ</a:t>
            </a:r>
            <a:r>
              <a:rPr lang="en-US" sz="2400" dirty="0"/>
              <a:t> </a:t>
            </a:r>
            <a:r>
              <a:rPr lang="en-US" sz="2400" dirty="0" err="1"/>
              <a:t>là</a:t>
            </a:r>
            <a:r>
              <a:rPr lang="en-US" sz="2400" dirty="0"/>
              <a:t> “it”</a:t>
            </a:r>
          </a:p>
          <a:p>
            <a:endParaRPr lang="en-US" sz="2400" dirty="0" smtClean="0">
              <a:sym typeface="Wingdings"/>
            </a:endParaRPr>
          </a:p>
          <a:p>
            <a:endParaRPr lang="en-US" sz="2400" dirty="0"/>
          </a:p>
        </p:txBody>
      </p:sp>
      <p:sp>
        <p:nvSpPr>
          <p:cNvPr id="3" name="Oval 2"/>
          <p:cNvSpPr/>
          <p:nvPr/>
        </p:nvSpPr>
        <p:spPr>
          <a:xfrm>
            <a:off x="152400" y="609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Oval 4"/>
          <p:cNvSpPr/>
          <p:nvPr/>
        </p:nvSpPr>
        <p:spPr>
          <a:xfrm>
            <a:off x="152400" y="38100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8762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1000"/>
                                        <p:tgtEl>
                                          <p:spTgt spid="2">
                                            <p:txEl>
                                              <p:pRg st="3" end="3"/>
                                            </p:txEl>
                                          </p:spTgt>
                                        </p:tgtEl>
                                      </p:cBhvr>
                                    </p:animEffect>
                                    <p:anim calcmode="lin" valueType="num">
                                      <p:cBhvr>
                                        <p:cTn id="1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1000"/>
                                        <p:tgtEl>
                                          <p:spTgt spid="2">
                                            <p:txEl>
                                              <p:pRg st="4" end="4"/>
                                            </p:txEl>
                                          </p:spTgt>
                                        </p:tgtEl>
                                      </p:cBhvr>
                                    </p:animEffect>
                                    <p:anim calcmode="lin" valueType="num">
                                      <p:cBhvr>
                                        <p:cTn id="1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1000"/>
                                        <p:tgtEl>
                                          <p:spTgt spid="2">
                                            <p:txEl>
                                              <p:pRg st="5" end="5"/>
                                            </p:txEl>
                                          </p:spTgt>
                                        </p:tgtEl>
                                      </p:cBhvr>
                                    </p:animEffect>
                                    <p:anim calcmode="lin" valueType="num">
                                      <p:cBhvr>
                                        <p:cTn id="2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fade">
                                      <p:cBhvr>
                                        <p:cTn id="27" dur="1000"/>
                                        <p:tgtEl>
                                          <p:spTgt spid="2">
                                            <p:txEl>
                                              <p:pRg st="6" end="6"/>
                                            </p:txEl>
                                          </p:spTgt>
                                        </p:tgtEl>
                                      </p:cBhvr>
                                    </p:animEffect>
                                    <p:anim calcmode="lin" valueType="num">
                                      <p:cBhvr>
                                        <p:cTn id="2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wipe(down)">
                                      <p:cBhvr>
                                        <p:cTn id="34" dur="500"/>
                                        <p:tgtEl>
                                          <p:spTgt spid="3"/>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Effect transition="in" filter="barn(inVertical)">
                                      <p:cBhvr>
                                        <p:cTn id="39" dur="500"/>
                                        <p:tgtEl>
                                          <p:spTgt spid="2">
                                            <p:txEl>
                                              <p:pRg st="11" end="1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barn(inVertical)">
                                      <p:cBhvr>
                                        <p:cTn id="4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4893647"/>
          </a:xfrm>
          <a:prstGeom prst="rect">
            <a:avLst/>
          </a:prstGeom>
          <a:noFill/>
        </p:spPr>
        <p:txBody>
          <a:bodyPr wrap="square" rtlCol="0">
            <a:spAutoFit/>
          </a:bodyPr>
          <a:lstStyle/>
          <a:p>
            <a:pPr fontAlgn="t"/>
            <a:r>
              <a:rPr lang="en-US" sz="2400" b="1" dirty="0"/>
              <a:t>Question 14</a:t>
            </a:r>
            <a:r>
              <a:rPr lang="en-US" sz="2400" dirty="0"/>
              <a:t>:  _________the </a:t>
            </a:r>
            <a:r>
              <a:rPr lang="en-US" sz="2400" dirty="0" err="1"/>
              <a:t>instruction,she</a:t>
            </a:r>
            <a:r>
              <a:rPr lang="en-US" sz="2400" dirty="0"/>
              <a:t> started to do the assignment.</a:t>
            </a:r>
            <a:br>
              <a:rPr lang="en-US" sz="2400" dirty="0"/>
            </a:br>
            <a:r>
              <a:rPr lang="en-US" sz="2400" b="1" dirty="0"/>
              <a:t>      A</a:t>
            </a:r>
            <a:r>
              <a:rPr lang="en-US" sz="2400" dirty="0"/>
              <a:t>. Read	</a:t>
            </a:r>
            <a:r>
              <a:rPr lang="en-US" sz="2400" b="1" dirty="0"/>
              <a:t>B</a:t>
            </a:r>
            <a:r>
              <a:rPr lang="en-US" sz="2400" dirty="0"/>
              <a:t>. Having read	</a:t>
            </a:r>
            <a:r>
              <a:rPr lang="en-US" sz="2400" dirty="0" smtClean="0"/>
              <a:t>	</a:t>
            </a:r>
            <a:r>
              <a:rPr lang="en-US" sz="2400" b="1" dirty="0" err="1" smtClean="0"/>
              <a:t>C</a:t>
            </a:r>
            <a:r>
              <a:rPr lang="en-US" sz="2400" dirty="0" err="1" smtClean="0"/>
              <a:t>.Being</a:t>
            </a:r>
            <a:r>
              <a:rPr lang="en-US" sz="2400" dirty="0" smtClean="0"/>
              <a:t> </a:t>
            </a:r>
            <a:r>
              <a:rPr lang="en-US" sz="2400" dirty="0"/>
              <a:t>read	</a:t>
            </a:r>
            <a:r>
              <a:rPr lang="en-US" sz="2400" b="1" dirty="0" err="1"/>
              <a:t>D</a:t>
            </a:r>
            <a:r>
              <a:rPr lang="en-US" sz="2400" dirty="0" err="1"/>
              <a:t>.Being</a:t>
            </a:r>
            <a:r>
              <a:rPr lang="en-US" sz="2400" dirty="0"/>
              <a:t> done </a:t>
            </a:r>
          </a:p>
          <a:p>
            <a:pPr fontAlgn="t"/>
            <a:endParaRPr lang="en-US" sz="2400" b="1" dirty="0" smtClean="0"/>
          </a:p>
          <a:p>
            <a:pPr fontAlgn="t"/>
            <a:r>
              <a:rPr lang="en-US" sz="2400" b="1" dirty="0" err="1" smtClean="0"/>
              <a:t>Kiến</a:t>
            </a:r>
            <a:r>
              <a:rPr lang="en-US" sz="2400" b="1" dirty="0" smtClean="0"/>
              <a:t> </a:t>
            </a:r>
            <a:r>
              <a:rPr lang="en-US" sz="2400" b="1" dirty="0" err="1"/>
              <a:t>thức</a:t>
            </a:r>
            <a:r>
              <a:rPr lang="en-US" sz="2400" dirty="0"/>
              <a:t>: </a:t>
            </a:r>
            <a:r>
              <a:rPr lang="en-US" sz="2400" dirty="0" err="1"/>
              <a:t>Mệnh</a:t>
            </a:r>
            <a:r>
              <a:rPr lang="en-US" sz="2400" dirty="0"/>
              <a:t> </a:t>
            </a:r>
            <a:r>
              <a:rPr lang="en-US" sz="2400" dirty="0" err="1"/>
              <a:t>đề</a:t>
            </a:r>
            <a:r>
              <a:rPr lang="en-US" sz="2400" dirty="0"/>
              <a:t> </a:t>
            </a:r>
            <a:r>
              <a:rPr lang="en-US" sz="2400" dirty="0" err="1"/>
              <a:t>phân</a:t>
            </a:r>
            <a:r>
              <a:rPr lang="en-US" sz="2400" dirty="0"/>
              <a:t> </a:t>
            </a:r>
            <a:r>
              <a:rPr lang="en-US" sz="2400" dirty="0" err="1"/>
              <a:t>tử</a:t>
            </a:r>
            <a:r>
              <a:rPr lang="en-US" sz="2400" dirty="0"/>
              <a:t> / </a:t>
            </a:r>
            <a:r>
              <a:rPr lang="en-US" sz="2400" dirty="0" err="1"/>
              <a:t>Rút</a:t>
            </a:r>
            <a:r>
              <a:rPr lang="en-US" sz="2400" dirty="0"/>
              <a:t> </a:t>
            </a:r>
            <a:r>
              <a:rPr lang="en-US" sz="2400" dirty="0" err="1"/>
              <a:t>gọn</a:t>
            </a:r>
            <a:r>
              <a:rPr lang="en-US" sz="2400" dirty="0"/>
              <a:t> </a:t>
            </a:r>
            <a:r>
              <a:rPr lang="en-US" sz="2400" dirty="0" err="1"/>
              <a:t>mệnh</a:t>
            </a:r>
            <a:r>
              <a:rPr lang="en-US" sz="2400" dirty="0"/>
              <a:t> </a:t>
            </a:r>
            <a:r>
              <a:rPr lang="en-US" sz="2400" dirty="0" err="1"/>
              <a:t>đề</a:t>
            </a:r>
            <a:r>
              <a:rPr lang="en-US" sz="2400" dirty="0"/>
              <a:t> </a:t>
            </a:r>
            <a:r>
              <a:rPr lang="en-US" sz="2400" dirty="0" err="1"/>
              <a:t>đồng</a:t>
            </a:r>
            <a:r>
              <a:rPr lang="en-US" sz="2400" dirty="0"/>
              <a:t> </a:t>
            </a:r>
            <a:r>
              <a:rPr lang="en-US" sz="2400" dirty="0" err="1"/>
              <a:t>ngữ</a:t>
            </a:r>
            <a:r>
              <a:rPr lang="en-US" sz="2400" dirty="0"/>
              <a:t> </a:t>
            </a:r>
          </a:p>
          <a:p>
            <a:pPr fontAlgn="t"/>
            <a:r>
              <a:rPr lang="en-US" sz="2400" b="1" dirty="0" err="1"/>
              <a:t>Giải</a:t>
            </a:r>
            <a:r>
              <a:rPr lang="en-US" sz="2400" b="1" dirty="0"/>
              <a:t> </a:t>
            </a:r>
            <a:r>
              <a:rPr lang="en-US" sz="2400" b="1" dirty="0" err="1"/>
              <a:t>thích</a:t>
            </a:r>
            <a:r>
              <a:rPr lang="en-US" sz="2400" b="1" dirty="0"/>
              <a:t>: </a:t>
            </a:r>
            <a:endParaRPr lang="en-US" sz="2400" dirty="0"/>
          </a:p>
          <a:p>
            <a:pPr fontAlgn="t"/>
            <a:r>
              <a:rPr lang="en-US" sz="2400" dirty="0" err="1"/>
              <a:t>Khi</a:t>
            </a:r>
            <a:r>
              <a:rPr lang="en-US" sz="2400" dirty="0"/>
              <a:t> 2 </a:t>
            </a:r>
            <a:r>
              <a:rPr lang="en-US" sz="2400" dirty="0" err="1"/>
              <a:t>mệnh</a:t>
            </a:r>
            <a:r>
              <a:rPr lang="en-US" sz="2400" dirty="0"/>
              <a:t> </a:t>
            </a:r>
            <a:r>
              <a:rPr lang="en-US" sz="2400" dirty="0" err="1"/>
              <a:t>đề</a:t>
            </a:r>
            <a:r>
              <a:rPr lang="en-US" sz="2400" dirty="0"/>
              <a:t> </a:t>
            </a:r>
            <a:r>
              <a:rPr lang="en-US" sz="2400" dirty="0" err="1"/>
              <a:t>có</a:t>
            </a:r>
            <a:r>
              <a:rPr lang="en-US" sz="2400" dirty="0"/>
              <a:t> </a:t>
            </a:r>
            <a:r>
              <a:rPr lang="en-US" sz="2400" dirty="0" err="1"/>
              <a:t>cùng</a:t>
            </a:r>
            <a:r>
              <a:rPr lang="en-US" sz="2400" dirty="0"/>
              <a:t> </a:t>
            </a:r>
            <a:r>
              <a:rPr lang="en-US" sz="2400" dirty="0" err="1"/>
              <a:t>chủ</a:t>
            </a:r>
            <a:r>
              <a:rPr lang="en-US" sz="2400" dirty="0"/>
              <a:t> </a:t>
            </a:r>
            <a:r>
              <a:rPr lang="en-US" sz="2400" dirty="0" err="1"/>
              <a:t>ngữ</a:t>
            </a:r>
            <a:r>
              <a:rPr lang="en-US" sz="2400" dirty="0"/>
              <a:t> (she) </a:t>
            </a:r>
            <a:r>
              <a:rPr lang="en-US" sz="2400" dirty="0" err="1"/>
              <a:t>thì</a:t>
            </a:r>
            <a:r>
              <a:rPr lang="en-US" sz="2400" dirty="0"/>
              <a:t> </a:t>
            </a:r>
            <a:r>
              <a:rPr lang="en-US" sz="2400" dirty="0" err="1"/>
              <a:t>có</a:t>
            </a:r>
            <a:r>
              <a:rPr lang="en-US" sz="2400" dirty="0"/>
              <a:t> </a:t>
            </a:r>
            <a:r>
              <a:rPr lang="en-US" sz="2400" dirty="0" err="1"/>
              <a:t>thể</a:t>
            </a:r>
            <a:r>
              <a:rPr lang="en-US" sz="2400" dirty="0"/>
              <a:t> </a:t>
            </a:r>
            <a:r>
              <a:rPr lang="en-US" sz="2400" dirty="0" err="1"/>
              <a:t>rút</a:t>
            </a:r>
            <a:r>
              <a:rPr lang="en-US" sz="2400" dirty="0"/>
              <a:t> </a:t>
            </a:r>
            <a:r>
              <a:rPr lang="en-US" sz="2400" dirty="0" err="1"/>
              <a:t>gọn</a:t>
            </a:r>
            <a:r>
              <a:rPr lang="en-US" sz="2400" dirty="0"/>
              <a:t> 1 </a:t>
            </a:r>
            <a:r>
              <a:rPr lang="en-US" sz="2400" dirty="0" err="1"/>
              <a:t>trong</a:t>
            </a:r>
            <a:r>
              <a:rPr lang="en-US" sz="2400" dirty="0"/>
              <a:t> 2 </a:t>
            </a:r>
            <a:r>
              <a:rPr lang="en-US" sz="2400" dirty="0" err="1"/>
              <a:t>mệnh</a:t>
            </a:r>
            <a:r>
              <a:rPr lang="en-US" sz="2400" dirty="0"/>
              <a:t> </a:t>
            </a:r>
            <a:r>
              <a:rPr lang="en-US" sz="2400" dirty="0" err="1"/>
              <a:t>đề</a:t>
            </a:r>
            <a:r>
              <a:rPr lang="en-US" sz="2400" dirty="0"/>
              <a:t> </a:t>
            </a:r>
            <a:r>
              <a:rPr lang="en-US" sz="2400" dirty="0" err="1"/>
              <a:t>về</a:t>
            </a:r>
            <a:r>
              <a:rPr lang="en-US" sz="2400" dirty="0"/>
              <a:t> </a:t>
            </a:r>
            <a:r>
              <a:rPr lang="en-US" sz="2400" dirty="0" err="1"/>
              <a:t>dạng</a:t>
            </a:r>
            <a:r>
              <a:rPr lang="en-US" sz="2400" dirty="0"/>
              <a:t>: </a:t>
            </a:r>
          </a:p>
          <a:p>
            <a:pPr fontAlgn="t"/>
            <a:r>
              <a:rPr lang="en-US" sz="2400" dirty="0"/>
              <a:t>- V-</a:t>
            </a:r>
            <a:r>
              <a:rPr lang="en-US" sz="2400" dirty="0" err="1"/>
              <a:t>ing</a:t>
            </a:r>
            <a:r>
              <a:rPr lang="en-US" sz="2400" dirty="0"/>
              <a:t> / Having P2: </a:t>
            </a:r>
            <a:r>
              <a:rPr lang="en-US" sz="2400" dirty="0" err="1"/>
              <a:t>nếu</a:t>
            </a:r>
            <a:r>
              <a:rPr lang="en-US" sz="2400" dirty="0"/>
              <a:t> </a:t>
            </a:r>
            <a:r>
              <a:rPr lang="en-US" sz="2400" dirty="0" err="1"/>
              <a:t>mệnh</a:t>
            </a:r>
            <a:r>
              <a:rPr lang="en-US" sz="2400" dirty="0"/>
              <a:t> </a:t>
            </a:r>
            <a:r>
              <a:rPr lang="en-US" sz="2400" dirty="0" err="1"/>
              <a:t>đề</a:t>
            </a:r>
            <a:r>
              <a:rPr lang="en-US" sz="2400" dirty="0"/>
              <a:t> </a:t>
            </a:r>
            <a:r>
              <a:rPr lang="en-US" sz="2400" dirty="0" err="1"/>
              <a:t>được</a:t>
            </a:r>
            <a:r>
              <a:rPr lang="en-US" sz="2400" dirty="0"/>
              <a:t> </a:t>
            </a:r>
            <a:r>
              <a:rPr lang="en-US" sz="2400" dirty="0" err="1"/>
              <a:t>rút</a:t>
            </a:r>
            <a:r>
              <a:rPr lang="en-US" sz="2400" dirty="0"/>
              <a:t> </a:t>
            </a:r>
            <a:r>
              <a:rPr lang="en-US" sz="2400" dirty="0" err="1"/>
              <a:t>gọn</a:t>
            </a:r>
            <a:r>
              <a:rPr lang="en-US" sz="2400" dirty="0"/>
              <a:t> </a:t>
            </a:r>
            <a:r>
              <a:rPr lang="en-US" sz="2400" dirty="0" err="1"/>
              <a:t>mang</a:t>
            </a:r>
            <a:r>
              <a:rPr lang="en-US" sz="2400" dirty="0"/>
              <a:t> </a:t>
            </a:r>
            <a:r>
              <a:rPr lang="en-US" sz="2400" dirty="0" err="1"/>
              <a:t>nghĩa</a:t>
            </a:r>
            <a:r>
              <a:rPr lang="en-US" sz="2400" dirty="0"/>
              <a:t> </a:t>
            </a:r>
            <a:r>
              <a:rPr lang="en-US" sz="2400" dirty="0" err="1"/>
              <a:t>chủ</a:t>
            </a:r>
            <a:r>
              <a:rPr lang="en-US" sz="2400" dirty="0"/>
              <a:t> </a:t>
            </a:r>
            <a:r>
              <a:rPr lang="en-US" sz="2400" dirty="0" err="1"/>
              <a:t>động</a:t>
            </a:r>
            <a:r>
              <a:rPr lang="en-US" sz="2400" dirty="0"/>
              <a:t> </a:t>
            </a:r>
          </a:p>
          <a:p>
            <a:pPr fontAlgn="t"/>
            <a:r>
              <a:rPr lang="en-US" sz="2400" dirty="0"/>
              <a:t>- P2 (</a:t>
            </a:r>
            <a:r>
              <a:rPr lang="en-US" sz="2400" dirty="0" err="1"/>
              <a:t>quá</a:t>
            </a:r>
            <a:r>
              <a:rPr lang="en-US" sz="2400" dirty="0"/>
              <a:t> </a:t>
            </a:r>
            <a:r>
              <a:rPr lang="en-US" sz="2400" dirty="0" err="1"/>
              <a:t>khứ</a:t>
            </a:r>
            <a:r>
              <a:rPr lang="en-US" sz="2400" dirty="0"/>
              <a:t> </a:t>
            </a:r>
            <a:r>
              <a:rPr lang="en-US" sz="2400" dirty="0" err="1"/>
              <a:t>phân</a:t>
            </a:r>
            <a:r>
              <a:rPr lang="en-US" sz="2400" dirty="0"/>
              <a:t> </a:t>
            </a:r>
            <a:r>
              <a:rPr lang="en-US" sz="2400" dirty="0" err="1"/>
              <a:t>từ</a:t>
            </a:r>
            <a:r>
              <a:rPr lang="en-US" sz="2400" dirty="0"/>
              <a:t>): </a:t>
            </a:r>
            <a:r>
              <a:rPr lang="en-US" sz="2400" dirty="0" err="1"/>
              <a:t>nếu</a:t>
            </a:r>
            <a:r>
              <a:rPr lang="en-US" sz="2400" dirty="0"/>
              <a:t> </a:t>
            </a:r>
            <a:r>
              <a:rPr lang="en-US" sz="2400" dirty="0" err="1"/>
              <a:t>mệnh</a:t>
            </a:r>
            <a:r>
              <a:rPr lang="en-US" sz="2400" dirty="0"/>
              <a:t> </a:t>
            </a:r>
            <a:r>
              <a:rPr lang="en-US" sz="2400" dirty="0" err="1"/>
              <a:t>đề</a:t>
            </a:r>
            <a:r>
              <a:rPr lang="en-US" sz="2400" dirty="0"/>
              <a:t> </a:t>
            </a:r>
            <a:r>
              <a:rPr lang="en-US" sz="2400" dirty="0" err="1"/>
              <a:t>được</a:t>
            </a:r>
            <a:r>
              <a:rPr lang="en-US" sz="2400" dirty="0"/>
              <a:t> </a:t>
            </a:r>
            <a:r>
              <a:rPr lang="en-US" sz="2400" dirty="0" err="1"/>
              <a:t>rút</a:t>
            </a:r>
            <a:r>
              <a:rPr lang="en-US" sz="2400" dirty="0"/>
              <a:t> </a:t>
            </a:r>
            <a:r>
              <a:rPr lang="en-US" sz="2400" dirty="0" err="1"/>
              <a:t>gọn</a:t>
            </a:r>
            <a:r>
              <a:rPr lang="en-US" sz="2400" dirty="0"/>
              <a:t> </a:t>
            </a:r>
            <a:r>
              <a:rPr lang="en-US" sz="2400" dirty="0" err="1"/>
              <a:t>mang</a:t>
            </a:r>
            <a:r>
              <a:rPr lang="en-US" sz="2400" dirty="0"/>
              <a:t> </a:t>
            </a:r>
            <a:r>
              <a:rPr lang="en-US" sz="2400" dirty="0" err="1"/>
              <a:t>nghĩa</a:t>
            </a:r>
            <a:r>
              <a:rPr lang="en-US" sz="2400" dirty="0"/>
              <a:t> </a:t>
            </a:r>
            <a:r>
              <a:rPr lang="en-US" sz="2400" dirty="0" err="1"/>
              <a:t>bị</a:t>
            </a:r>
            <a:r>
              <a:rPr lang="en-US" sz="2400" dirty="0"/>
              <a:t> </a:t>
            </a:r>
            <a:r>
              <a:rPr lang="en-US" sz="2400" dirty="0" err="1"/>
              <a:t>động</a:t>
            </a:r>
            <a:r>
              <a:rPr lang="en-US" sz="2400" dirty="0"/>
              <a:t> </a:t>
            </a:r>
          </a:p>
          <a:p>
            <a:pPr fontAlgn="t"/>
            <a:r>
              <a:rPr lang="en-US" sz="2400" dirty="0" err="1"/>
              <a:t>Tạm</a:t>
            </a:r>
            <a:r>
              <a:rPr lang="en-US" sz="2400" dirty="0"/>
              <a:t> </a:t>
            </a:r>
            <a:r>
              <a:rPr lang="en-US" sz="2400" dirty="0" err="1"/>
              <a:t>dịch</a:t>
            </a:r>
            <a:r>
              <a:rPr lang="en-US" sz="2400" dirty="0"/>
              <a:t>: </a:t>
            </a:r>
            <a:r>
              <a:rPr lang="en-US" sz="2400" dirty="0" err="1"/>
              <a:t>Sau</a:t>
            </a:r>
            <a:r>
              <a:rPr lang="en-US" sz="2400" dirty="0"/>
              <a:t> </a:t>
            </a:r>
            <a:r>
              <a:rPr lang="en-US" sz="2400" dirty="0" err="1"/>
              <a:t>khi</a:t>
            </a:r>
            <a:r>
              <a:rPr lang="en-US" sz="2400" dirty="0"/>
              <a:t> </a:t>
            </a:r>
            <a:r>
              <a:rPr lang="en-US" sz="2400" dirty="0" err="1"/>
              <a:t>đọc</a:t>
            </a:r>
            <a:r>
              <a:rPr lang="en-US" sz="2400" dirty="0"/>
              <a:t> </a:t>
            </a:r>
            <a:r>
              <a:rPr lang="en-US" sz="2400" dirty="0" err="1"/>
              <a:t>hướng</a:t>
            </a:r>
            <a:r>
              <a:rPr lang="en-US" sz="2400" dirty="0"/>
              <a:t> </a:t>
            </a:r>
            <a:r>
              <a:rPr lang="en-US" sz="2400" dirty="0" err="1"/>
              <a:t>dẫn</a:t>
            </a:r>
            <a:r>
              <a:rPr lang="en-US" sz="2400" dirty="0"/>
              <a:t>, </a:t>
            </a:r>
            <a:r>
              <a:rPr lang="en-US" sz="2400" dirty="0" err="1"/>
              <a:t>cô</a:t>
            </a:r>
            <a:r>
              <a:rPr lang="en-US" sz="2400" dirty="0"/>
              <a:t> ta </a:t>
            </a:r>
            <a:r>
              <a:rPr lang="en-US" sz="2400" dirty="0" err="1"/>
              <a:t>bắt</a:t>
            </a:r>
            <a:r>
              <a:rPr lang="en-US" sz="2400" dirty="0"/>
              <a:t> </a:t>
            </a:r>
            <a:r>
              <a:rPr lang="en-US" sz="2400" dirty="0" err="1"/>
              <a:t>đầu</a:t>
            </a:r>
            <a:r>
              <a:rPr lang="en-US" sz="2400" dirty="0"/>
              <a:t> </a:t>
            </a:r>
            <a:r>
              <a:rPr lang="en-US" sz="2400" dirty="0" err="1"/>
              <a:t>thực</a:t>
            </a:r>
            <a:r>
              <a:rPr lang="en-US" sz="2400" dirty="0"/>
              <a:t> </a:t>
            </a:r>
            <a:r>
              <a:rPr lang="en-US" sz="2400" dirty="0" err="1"/>
              <a:t>hiện</a:t>
            </a:r>
            <a:r>
              <a:rPr lang="en-US" sz="2400" dirty="0"/>
              <a:t> </a:t>
            </a:r>
            <a:r>
              <a:rPr lang="en-US" sz="2400" dirty="0" err="1"/>
              <a:t>bài</a:t>
            </a:r>
            <a:r>
              <a:rPr lang="en-US" sz="2400" dirty="0"/>
              <a:t> </a:t>
            </a:r>
            <a:r>
              <a:rPr lang="en-US" sz="2400" dirty="0" err="1"/>
              <a:t>tập</a:t>
            </a:r>
            <a:r>
              <a:rPr lang="en-US" sz="2400" dirty="0"/>
              <a:t>.</a:t>
            </a:r>
          </a:p>
          <a:p>
            <a:endParaRPr lang="en-US" sz="2400" dirty="0"/>
          </a:p>
        </p:txBody>
      </p:sp>
      <p:sp>
        <p:nvSpPr>
          <p:cNvPr id="3" name="Oval 2"/>
          <p:cNvSpPr/>
          <p:nvPr/>
        </p:nvSpPr>
        <p:spPr>
          <a:xfrm>
            <a:off x="1905000" y="1143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2551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
            <a:ext cx="8991600" cy="4893647"/>
          </a:xfrm>
          <a:prstGeom prst="rect">
            <a:avLst/>
          </a:prstGeom>
          <a:noFill/>
        </p:spPr>
        <p:txBody>
          <a:bodyPr wrap="square" rtlCol="0">
            <a:spAutoFit/>
          </a:bodyPr>
          <a:lstStyle/>
          <a:p>
            <a:r>
              <a:rPr lang="en-US" sz="2400" b="1" dirty="0"/>
              <a:t>Question 15</a:t>
            </a:r>
            <a:r>
              <a:rPr lang="en-US" sz="2400" dirty="0"/>
              <a:t>____ the brushwork is in Stevenson’s landscapes, the more vitality and character the painting seems to possess.</a:t>
            </a:r>
          </a:p>
          <a:p>
            <a:r>
              <a:rPr lang="en-US" sz="2400" b="1" dirty="0"/>
              <a:t>	A.</a:t>
            </a:r>
            <a:r>
              <a:rPr lang="en-US" sz="2400" dirty="0"/>
              <a:t> The loose		</a:t>
            </a:r>
            <a:r>
              <a:rPr lang="en-US" sz="2400" b="1" dirty="0"/>
              <a:t>B.</a:t>
            </a:r>
            <a:r>
              <a:rPr lang="en-US" sz="2400" dirty="0"/>
              <a:t>  loose</a:t>
            </a:r>
          </a:p>
          <a:p>
            <a:r>
              <a:rPr lang="en-US" sz="2400" b="1" dirty="0"/>
              <a:t>	C.</a:t>
            </a:r>
            <a:r>
              <a:rPr lang="en-US" sz="2400" dirty="0"/>
              <a:t> The loosest		</a:t>
            </a:r>
            <a:r>
              <a:rPr lang="en-US" sz="2400" b="1" dirty="0"/>
              <a:t>D.</a:t>
            </a:r>
            <a:r>
              <a:rPr lang="en-US" sz="2400" dirty="0"/>
              <a:t> The looser </a:t>
            </a:r>
          </a:p>
          <a:p>
            <a:r>
              <a:rPr lang="en-US" sz="2400" b="1" dirty="0" smtClean="0"/>
              <a:t/>
            </a:r>
            <a:br>
              <a:rPr lang="en-US" sz="2400" b="1" dirty="0" smtClean="0"/>
            </a:br>
            <a:endParaRPr lang="en-US" sz="2400" dirty="0"/>
          </a:p>
          <a:p>
            <a:r>
              <a:rPr lang="en-US" sz="2400" b="1" dirty="0" err="1"/>
              <a:t>Dịch</a:t>
            </a:r>
            <a:r>
              <a:rPr lang="en-US" sz="2400" b="1" dirty="0"/>
              <a:t> </a:t>
            </a:r>
            <a:r>
              <a:rPr lang="en-US" sz="2400" b="1" dirty="0" err="1"/>
              <a:t>nghĩa</a:t>
            </a:r>
            <a:r>
              <a:rPr lang="en-US" sz="2400" b="1" dirty="0"/>
              <a:t>:</a:t>
            </a:r>
            <a:r>
              <a:rPr lang="en-US" sz="2400" dirty="0"/>
              <a:t> </a:t>
            </a:r>
            <a:r>
              <a:rPr lang="en-US" sz="2400" dirty="0" err="1"/>
              <a:t>Nét</a:t>
            </a:r>
            <a:r>
              <a:rPr lang="en-US" sz="2400" dirty="0"/>
              <a:t> </a:t>
            </a:r>
            <a:r>
              <a:rPr lang="en-US" sz="2400" dirty="0" err="1"/>
              <a:t>vẽ</a:t>
            </a:r>
            <a:r>
              <a:rPr lang="en-US" sz="2400" dirty="0"/>
              <a:t> </a:t>
            </a:r>
            <a:r>
              <a:rPr lang="en-US" sz="2400" dirty="0" err="1"/>
              <a:t>càng</a:t>
            </a:r>
            <a:r>
              <a:rPr lang="en-US" sz="2400" dirty="0"/>
              <a:t> </a:t>
            </a:r>
            <a:r>
              <a:rPr lang="en-US" sz="2400" dirty="0" err="1"/>
              <a:t>mềm</a:t>
            </a:r>
            <a:r>
              <a:rPr lang="en-US" sz="2400" dirty="0"/>
              <a:t> </a:t>
            </a:r>
            <a:r>
              <a:rPr lang="en-US" sz="2400" dirty="0" err="1"/>
              <a:t>mại</a:t>
            </a:r>
            <a:r>
              <a:rPr lang="en-US" sz="2400" dirty="0"/>
              <a:t> </a:t>
            </a:r>
            <a:r>
              <a:rPr lang="en-US" sz="2400" dirty="0" err="1"/>
              <a:t>trong</a:t>
            </a:r>
            <a:r>
              <a:rPr lang="en-US" sz="2400" dirty="0"/>
              <a:t> </a:t>
            </a:r>
            <a:r>
              <a:rPr lang="en-US" sz="2400" dirty="0" err="1"/>
              <a:t>bức</a:t>
            </a:r>
            <a:r>
              <a:rPr lang="en-US" sz="2400" dirty="0"/>
              <a:t> </a:t>
            </a:r>
            <a:r>
              <a:rPr lang="en-US" sz="2400" dirty="0" err="1"/>
              <a:t>tranh</a:t>
            </a:r>
            <a:r>
              <a:rPr lang="en-US" sz="2400" dirty="0"/>
              <a:t> </a:t>
            </a:r>
            <a:r>
              <a:rPr lang="en-US" sz="2400" dirty="0" err="1"/>
              <a:t>phong</a:t>
            </a:r>
            <a:r>
              <a:rPr lang="en-US" sz="2400" dirty="0"/>
              <a:t> </a:t>
            </a:r>
            <a:r>
              <a:rPr lang="en-US" sz="2400" dirty="0" err="1"/>
              <a:t>cảnh</a:t>
            </a:r>
            <a:r>
              <a:rPr lang="en-US" sz="2400" dirty="0"/>
              <a:t> </a:t>
            </a:r>
            <a:r>
              <a:rPr lang="en-US" sz="2400" dirty="0" err="1"/>
              <a:t>của</a:t>
            </a:r>
            <a:r>
              <a:rPr lang="en-US" sz="2400" dirty="0"/>
              <a:t> Stevenson, </a:t>
            </a:r>
            <a:r>
              <a:rPr lang="en-US" sz="2400" dirty="0" err="1"/>
              <a:t>thì</a:t>
            </a:r>
            <a:r>
              <a:rPr lang="en-US" sz="2400" dirty="0"/>
              <a:t> </a:t>
            </a:r>
            <a:r>
              <a:rPr lang="en-US" sz="2400" dirty="0" err="1"/>
              <a:t>nó</a:t>
            </a:r>
            <a:r>
              <a:rPr lang="en-US" sz="2400" dirty="0"/>
              <a:t> </a:t>
            </a:r>
            <a:r>
              <a:rPr lang="en-US" sz="2400" dirty="0" err="1"/>
              <a:t>càng</a:t>
            </a:r>
            <a:r>
              <a:rPr lang="en-US" sz="2400" dirty="0"/>
              <a:t> </a:t>
            </a:r>
            <a:r>
              <a:rPr lang="en-US" sz="2400" dirty="0" err="1"/>
              <a:t>có</a:t>
            </a:r>
            <a:r>
              <a:rPr lang="en-US" sz="2400" dirty="0"/>
              <a:t> </a:t>
            </a:r>
            <a:r>
              <a:rPr lang="en-US" sz="2400" dirty="0" err="1"/>
              <a:t>sức</a:t>
            </a:r>
            <a:r>
              <a:rPr lang="en-US" sz="2400" dirty="0"/>
              <a:t> </a:t>
            </a:r>
            <a:r>
              <a:rPr lang="en-US" sz="2400" dirty="0" err="1"/>
              <a:t>sống</a:t>
            </a:r>
            <a:r>
              <a:rPr lang="en-US" sz="2400" dirty="0"/>
              <a:t> </a:t>
            </a:r>
            <a:r>
              <a:rPr lang="en-US" sz="2400" dirty="0" err="1"/>
              <a:t>và</a:t>
            </a:r>
            <a:r>
              <a:rPr lang="en-US" sz="2400" dirty="0"/>
              <a:t> </a:t>
            </a:r>
            <a:r>
              <a:rPr lang="en-US" sz="2400" dirty="0" err="1"/>
              <a:t>có</a:t>
            </a:r>
            <a:r>
              <a:rPr lang="en-US" sz="2400" dirty="0"/>
              <a:t> </a:t>
            </a:r>
            <a:r>
              <a:rPr lang="en-US" sz="2400" dirty="0" err="1"/>
              <a:t>cá</a:t>
            </a:r>
            <a:r>
              <a:rPr lang="en-US" sz="2400" dirty="0"/>
              <a:t> </a:t>
            </a:r>
            <a:r>
              <a:rPr lang="en-US" sz="2400" dirty="0" err="1"/>
              <a:t>tính</a:t>
            </a:r>
            <a:r>
              <a:rPr lang="en-US" sz="2400" dirty="0"/>
              <a:t>.</a:t>
            </a:r>
            <a:br>
              <a:rPr lang="en-US" sz="2400" dirty="0"/>
            </a:br>
            <a:r>
              <a:rPr lang="en-US" sz="2400" b="1" i="1" dirty="0" err="1"/>
              <a:t>Xét</a:t>
            </a:r>
            <a:r>
              <a:rPr lang="en-US" sz="2400" b="1" i="1" dirty="0"/>
              <a:t> </a:t>
            </a:r>
            <a:r>
              <a:rPr lang="en-US" sz="2400" b="1" i="1" dirty="0" err="1"/>
              <a:t>các</a:t>
            </a:r>
            <a:r>
              <a:rPr lang="en-US" sz="2400" b="1" i="1" dirty="0"/>
              <a:t> </a:t>
            </a:r>
            <a:r>
              <a:rPr lang="en-US" sz="2400" b="1" i="1" dirty="0" err="1"/>
              <a:t>đáp</a:t>
            </a:r>
            <a:r>
              <a:rPr lang="en-US" sz="2400" b="1" i="1" dirty="0"/>
              <a:t> </a:t>
            </a:r>
            <a:r>
              <a:rPr lang="en-US" sz="2400" b="1" i="1" dirty="0" err="1"/>
              <a:t>án</a:t>
            </a:r>
            <a:r>
              <a:rPr lang="en-US" sz="2400" b="1" i="1" dirty="0"/>
              <a:t>:</a:t>
            </a:r>
            <a:r>
              <a:rPr lang="en-US" sz="2400" dirty="0"/>
              <a:t/>
            </a:r>
            <a:br>
              <a:rPr lang="en-US" sz="2400" dirty="0"/>
            </a:br>
            <a:r>
              <a:rPr lang="en-US" sz="2400" dirty="0"/>
              <a:t>D. The looser the brushwork is → </a:t>
            </a:r>
            <a:r>
              <a:rPr lang="en-US" sz="2400" dirty="0" err="1"/>
              <a:t>Cấu</a:t>
            </a:r>
            <a:r>
              <a:rPr lang="en-US" sz="2400" dirty="0"/>
              <a:t> </a:t>
            </a:r>
            <a:r>
              <a:rPr lang="en-US" sz="2400" dirty="0" err="1"/>
              <a:t>trúc</a:t>
            </a:r>
            <a:r>
              <a:rPr lang="en-US" sz="2400" dirty="0"/>
              <a:t> so </a:t>
            </a:r>
            <a:r>
              <a:rPr lang="en-US" sz="2400" dirty="0" err="1"/>
              <a:t>sánh</a:t>
            </a:r>
            <a:r>
              <a:rPr lang="en-US" sz="2400" dirty="0"/>
              <a:t> </a:t>
            </a:r>
            <a:r>
              <a:rPr lang="en-US" sz="2400" dirty="0" err="1"/>
              <a:t>kép</a:t>
            </a:r>
            <a:r>
              <a:rPr lang="en-US" sz="2400" dirty="0"/>
              <a:t> </a:t>
            </a:r>
            <a:r>
              <a:rPr lang="en-US" sz="2400" dirty="0" err="1"/>
              <a:t>khi</a:t>
            </a:r>
            <a:r>
              <a:rPr lang="en-US" sz="2400" dirty="0"/>
              <a:t> </a:t>
            </a:r>
            <a:r>
              <a:rPr lang="en-US" sz="2400" dirty="0" err="1"/>
              <a:t>nói</a:t>
            </a:r>
            <a:r>
              <a:rPr lang="en-US" sz="2400" dirty="0"/>
              <a:t> </a:t>
            </a:r>
            <a:r>
              <a:rPr lang="en-US" sz="2400" dirty="0" err="1"/>
              <a:t>về</a:t>
            </a:r>
            <a:r>
              <a:rPr lang="en-US" sz="2400" dirty="0"/>
              <a:t> 2 </a:t>
            </a:r>
            <a:r>
              <a:rPr lang="en-US" sz="2400" dirty="0" err="1"/>
              <a:t>người</a:t>
            </a:r>
            <a:r>
              <a:rPr lang="en-US" sz="2400" dirty="0"/>
              <a:t> </a:t>
            </a:r>
            <a:r>
              <a:rPr lang="en-US" sz="2400" dirty="0" err="1"/>
              <a:t>hoặc</a:t>
            </a:r>
            <a:r>
              <a:rPr lang="en-US" sz="2400" dirty="0"/>
              <a:t> </a:t>
            </a:r>
            <a:r>
              <a:rPr lang="en-US" sz="2400" dirty="0" err="1"/>
              <a:t>sự</a:t>
            </a:r>
            <a:r>
              <a:rPr lang="en-US" sz="2400" dirty="0"/>
              <a:t> </a:t>
            </a:r>
            <a:r>
              <a:rPr lang="en-US" sz="2400" dirty="0" err="1"/>
              <a:t>vật</a:t>
            </a:r>
            <a:r>
              <a:rPr lang="en-US" sz="2400" dirty="0"/>
              <a:t>:</a:t>
            </a:r>
          </a:p>
          <a:p>
            <a:r>
              <a:rPr lang="en-US" sz="2400" b="1" dirty="0"/>
              <a:t>The more/-</a:t>
            </a:r>
            <a:r>
              <a:rPr lang="en-US" sz="2400" b="1" dirty="0" err="1"/>
              <a:t>er</a:t>
            </a:r>
            <a:r>
              <a:rPr lang="en-US" sz="2400" b="1" dirty="0"/>
              <a:t> + S + V, the more/-</a:t>
            </a:r>
            <a:r>
              <a:rPr lang="en-US" sz="2400" b="1" dirty="0" err="1"/>
              <a:t>er</a:t>
            </a:r>
            <a:r>
              <a:rPr lang="en-US" sz="2400" b="1" dirty="0"/>
              <a:t> + S + V</a:t>
            </a:r>
            <a:r>
              <a:rPr lang="en-US" sz="2400" dirty="0"/>
              <a:t/>
            </a:r>
            <a:br>
              <a:rPr lang="en-US" sz="2400" dirty="0"/>
            </a:br>
            <a:endParaRPr lang="en-US" sz="2400" dirty="0"/>
          </a:p>
        </p:txBody>
      </p:sp>
      <p:sp>
        <p:nvSpPr>
          <p:cNvPr id="3" name="Oval 2"/>
          <p:cNvSpPr/>
          <p:nvPr/>
        </p:nvSpPr>
        <p:spPr>
          <a:xfrm>
            <a:off x="3657600" y="1295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554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barn(inVertical)">
                                      <p:cBhvr>
                                        <p:cTn id="7" dur="500"/>
                                        <p:tgtEl>
                                          <p:spTgt spid="2">
                                            <p:txEl>
                                              <p:pRg st="4" end="4"/>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barn(inVertical)">
                                      <p:cBhvr>
                                        <p:cTn id="10" dur="500"/>
                                        <p:tgtEl>
                                          <p:spTgt spid="2">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4800"/>
            <a:ext cx="9067800" cy="6740307"/>
          </a:xfrm>
          <a:prstGeom prst="rect">
            <a:avLst/>
          </a:prstGeom>
          <a:noFill/>
        </p:spPr>
        <p:txBody>
          <a:bodyPr wrap="square" rtlCol="0">
            <a:spAutoFit/>
          </a:bodyPr>
          <a:lstStyle/>
          <a:p>
            <a:r>
              <a:rPr lang="vi-VN" sz="2400" b="1" dirty="0"/>
              <a:t>Question 16:</a:t>
            </a:r>
            <a:r>
              <a:rPr lang="vi-VN" sz="2400" dirty="0"/>
              <a:t> Joana and David, two lectures, are talking about library skills.</a:t>
            </a:r>
            <a:endParaRPr lang="en-US" sz="2400" dirty="0"/>
          </a:p>
          <a:p>
            <a:r>
              <a:rPr lang="vi-VN" sz="2400" dirty="0"/>
              <a:t>- Joana: “ I think we should teach our students how to use the library” - David:”_______’</a:t>
            </a:r>
            <a:endParaRPr lang="en-US" sz="2400" dirty="0"/>
          </a:p>
          <a:p>
            <a:r>
              <a:rPr lang="vi-VN" sz="2400" b="1" dirty="0"/>
              <a:t>A. </a:t>
            </a:r>
            <a:r>
              <a:rPr lang="vi-VN" sz="2400" dirty="0"/>
              <a:t>You're absolutely wrong.</a:t>
            </a:r>
            <a:r>
              <a:rPr lang="vi-VN" sz="2400" b="1" dirty="0"/>
              <a:t>	B. </a:t>
            </a:r>
            <a:r>
              <a:rPr lang="vi-VN" sz="2400" dirty="0"/>
              <a:t>You must be kidding.</a:t>
            </a:r>
            <a:endParaRPr lang="en-US" sz="2400" dirty="0"/>
          </a:p>
          <a:p>
            <a:r>
              <a:rPr lang="vi-VN" sz="2400" b="1" dirty="0"/>
              <a:t>C. </a:t>
            </a:r>
            <a:r>
              <a:rPr lang="vi-VN" sz="2400" dirty="0"/>
              <a:t>I couldn't agree with you more.</a:t>
            </a:r>
            <a:r>
              <a:rPr lang="vi-VN" sz="2400" b="1" dirty="0"/>
              <a:t>	D. </a:t>
            </a:r>
            <a:r>
              <a:rPr lang="vi-VN" sz="2400" dirty="0"/>
              <a:t>That's not a good idea.</a:t>
            </a:r>
            <a:endParaRPr lang="en-US" sz="2400" dirty="0"/>
          </a:p>
          <a:p>
            <a:endParaRPr lang="en-US" sz="2400" b="1" dirty="0" smtClean="0"/>
          </a:p>
          <a:p>
            <a:r>
              <a:rPr lang="en-US" sz="2400" b="1" dirty="0" err="1" smtClean="0"/>
              <a:t>Tình</a:t>
            </a:r>
            <a:r>
              <a:rPr lang="en-US" sz="2400" b="1" dirty="0" smtClean="0"/>
              <a:t> </a:t>
            </a:r>
            <a:r>
              <a:rPr lang="en-US" sz="2400" b="1" dirty="0" err="1"/>
              <a:t>huống</a:t>
            </a:r>
            <a:r>
              <a:rPr lang="en-US" sz="2400" b="1" dirty="0"/>
              <a:t>:</a:t>
            </a:r>
            <a:r>
              <a:rPr lang="en-US" sz="2400" dirty="0"/>
              <a:t> Joana </a:t>
            </a:r>
            <a:r>
              <a:rPr lang="en-US" sz="2400" dirty="0" err="1"/>
              <a:t>và</a:t>
            </a:r>
            <a:r>
              <a:rPr lang="en-US" sz="2400" dirty="0"/>
              <a:t> David, 2 </a:t>
            </a:r>
            <a:r>
              <a:rPr lang="en-US" sz="2400" dirty="0" err="1"/>
              <a:t>giảng</a:t>
            </a:r>
            <a:r>
              <a:rPr lang="en-US" sz="2400" dirty="0"/>
              <a:t> </a:t>
            </a:r>
            <a:r>
              <a:rPr lang="en-US" sz="2400" dirty="0" err="1"/>
              <a:t>viên</a:t>
            </a:r>
            <a:r>
              <a:rPr lang="en-US" sz="2400" dirty="0"/>
              <a:t>, </a:t>
            </a:r>
            <a:r>
              <a:rPr lang="en-US" sz="2400" dirty="0" err="1"/>
              <a:t>đang</a:t>
            </a:r>
            <a:r>
              <a:rPr lang="en-US" sz="2400" dirty="0"/>
              <a:t> </a:t>
            </a:r>
            <a:r>
              <a:rPr lang="en-US" sz="2400" dirty="0" err="1"/>
              <a:t>nói</a:t>
            </a:r>
            <a:r>
              <a:rPr lang="en-US" sz="2400" dirty="0"/>
              <a:t> </a:t>
            </a:r>
            <a:r>
              <a:rPr lang="en-US" sz="2400" dirty="0" err="1"/>
              <a:t>chuyện</a:t>
            </a:r>
            <a:r>
              <a:rPr lang="en-US" sz="2400" dirty="0"/>
              <a:t> </a:t>
            </a:r>
            <a:r>
              <a:rPr lang="en-US" sz="2400" dirty="0" err="1"/>
              <a:t>về</a:t>
            </a:r>
            <a:r>
              <a:rPr lang="en-US" sz="2400" dirty="0"/>
              <a:t> </a:t>
            </a:r>
            <a:r>
              <a:rPr lang="en-US" sz="2400" dirty="0" err="1"/>
              <a:t>những</a:t>
            </a:r>
            <a:r>
              <a:rPr lang="en-US" sz="2400" dirty="0"/>
              <a:t> </a:t>
            </a:r>
            <a:r>
              <a:rPr lang="en-US" sz="2400" dirty="0" err="1"/>
              <a:t>kỹ</a:t>
            </a:r>
            <a:r>
              <a:rPr lang="en-US" sz="2400" dirty="0"/>
              <a:t> </a:t>
            </a:r>
            <a:r>
              <a:rPr lang="en-US" sz="2400" dirty="0" err="1"/>
              <a:t>năng</a:t>
            </a:r>
            <a:r>
              <a:rPr lang="en-US" sz="2400" dirty="0"/>
              <a:t> </a:t>
            </a:r>
            <a:r>
              <a:rPr lang="en-US" sz="2400" dirty="0" err="1"/>
              <a:t>thư</a:t>
            </a:r>
            <a:r>
              <a:rPr lang="en-US" sz="2400" dirty="0"/>
              <a:t> </a:t>
            </a:r>
            <a:r>
              <a:rPr lang="en-US" sz="2400" dirty="0" err="1"/>
              <a:t>viện</a:t>
            </a:r>
            <a:r>
              <a:rPr lang="en-US" sz="2400" dirty="0"/>
              <a:t/>
            </a:r>
            <a:br>
              <a:rPr lang="en-US" sz="2400" dirty="0"/>
            </a:br>
            <a:r>
              <a:rPr lang="en-US" sz="2400" dirty="0"/>
              <a:t>                    - Joana: “</a:t>
            </a:r>
            <a:r>
              <a:rPr lang="en-US" sz="2400" dirty="0" err="1"/>
              <a:t>Mình</a:t>
            </a:r>
            <a:r>
              <a:rPr lang="en-US" sz="2400" dirty="0"/>
              <a:t> </a:t>
            </a:r>
            <a:r>
              <a:rPr lang="en-US" sz="2400" dirty="0" err="1"/>
              <a:t>nghĩ</a:t>
            </a:r>
            <a:r>
              <a:rPr lang="en-US" sz="2400" dirty="0"/>
              <a:t> </a:t>
            </a:r>
            <a:r>
              <a:rPr lang="en-US" sz="2400" dirty="0" err="1"/>
              <a:t>chúng</a:t>
            </a:r>
            <a:r>
              <a:rPr lang="en-US" sz="2400" dirty="0"/>
              <a:t> ta </a:t>
            </a:r>
            <a:r>
              <a:rPr lang="en-US" sz="2400" dirty="0" err="1"/>
              <a:t>nên</a:t>
            </a:r>
            <a:r>
              <a:rPr lang="en-US" sz="2400" dirty="0"/>
              <a:t> </a:t>
            </a:r>
            <a:r>
              <a:rPr lang="en-US" sz="2400" dirty="0" err="1"/>
              <a:t>dạy</a:t>
            </a:r>
            <a:r>
              <a:rPr lang="en-US" sz="2400" dirty="0"/>
              <a:t> </a:t>
            </a:r>
            <a:r>
              <a:rPr lang="en-US" sz="2400" dirty="0" err="1"/>
              <a:t>học</a:t>
            </a:r>
            <a:r>
              <a:rPr lang="en-US" sz="2400" dirty="0"/>
              <a:t> </a:t>
            </a:r>
            <a:r>
              <a:rPr lang="en-US" sz="2400" dirty="0" err="1"/>
              <a:t>sinh</a:t>
            </a:r>
            <a:r>
              <a:rPr lang="en-US" sz="2400" dirty="0"/>
              <a:t> </a:t>
            </a:r>
            <a:r>
              <a:rPr lang="en-US" sz="2400" dirty="0" err="1"/>
              <a:t>sử</a:t>
            </a:r>
            <a:r>
              <a:rPr lang="en-US" sz="2400" dirty="0"/>
              <a:t> </a:t>
            </a:r>
            <a:r>
              <a:rPr lang="en-US" sz="2400" dirty="0" err="1"/>
              <a:t>dụng</a:t>
            </a:r>
            <a:r>
              <a:rPr lang="en-US" sz="2400" dirty="0"/>
              <a:t> </a:t>
            </a:r>
            <a:r>
              <a:rPr lang="en-US" sz="2400" dirty="0" err="1"/>
              <a:t>thư</a:t>
            </a:r>
            <a:r>
              <a:rPr lang="en-US" sz="2400" dirty="0"/>
              <a:t> </a:t>
            </a:r>
            <a:r>
              <a:rPr lang="en-US" sz="2400" dirty="0" err="1"/>
              <a:t>viện</a:t>
            </a:r>
            <a:r>
              <a:rPr lang="en-US" sz="2400" dirty="0"/>
              <a:t> </a:t>
            </a:r>
            <a:r>
              <a:rPr lang="en-US" sz="2400" dirty="0" err="1"/>
              <a:t>như</a:t>
            </a:r>
            <a:r>
              <a:rPr lang="en-US" sz="2400" dirty="0"/>
              <a:t> </a:t>
            </a:r>
            <a:r>
              <a:rPr lang="en-US" sz="2400" dirty="0" err="1"/>
              <a:t>thế</a:t>
            </a:r>
            <a:r>
              <a:rPr lang="en-US" sz="2400" dirty="0"/>
              <a:t> </a:t>
            </a:r>
            <a:r>
              <a:rPr lang="en-US" sz="2400" dirty="0" err="1"/>
              <a:t>nào</a:t>
            </a:r>
            <a:r>
              <a:rPr lang="en-US" sz="2400" dirty="0"/>
              <a:t>.”</a:t>
            </a:r>
          </a:p>
          <a:p>
            <a:r>
              <a:rPr lang="en-US" sz="2400" dirty="0"/>
              <a:t>                    - David: “______________.”</a:t>
            </a:r>
            <a:br>
              <a:rPr lang="en-US" sz="2400" dirty="0"/>
            </a:br>
            <a:r>
              <a:rPr lang="en-US" sz="2400" b="1" dirty="0"/>
              <a:t>A.</a:t>
            </a:r>
            <a:r>
              <a:rPr lang="en-US" sz="2400" dirty="0"/>
              <a:t> </a:t>
            </a:r>
            <a:r>
              <a:rPr lang="en-US" sz="2400" dirty="0" err="1"/>
              <a:t>Bạn</a:t>
            </a:r>
            <a:r>
              <a:rPr lang="en-US" sz="2400" dirty="0"/>
              <a:t> </a:t>
            </a:r>
            <a:r>
              <a:rPr lang="en-US" sz="2400" dirty="0" err="1"/>
              <a:t>hoàn</a:t>
            </a:r>
            <a:r>
              <a:rPr lang="en-US" sz="2400" dirty="0"/>
              <a:t> </a:t>
            </a:r>
            <a:r>
              <a:rPr lang="en-US" sz="2400" dirty="0" err="1"/>
              <a:t>toàn</a:t>
            </a:r>
            <a:r>
              <a:rPr lang="en-US" sz="2400" dirty="0"/>
              <a:t> </a:t>
            </a:r>
            <a:r>
              <a:rPr lang="en-US" sz="2400" dirty="0" err="1"/>
              <a:t>sai</a:t>
            </a:r>
            <a:r>
              <a:rPr lang="en-US" sz="2400" dirty="0"/>
              <a:t>.</a:t>
            </a:r>
            <a:br>
              <a:rPr lang="en-US" sz="2400" dirty="0"/>
            </a:br>
            <a:r>
              <a:rPr lang="en-US" sz="2400" b="1" dirty="0"/>
              <a:t>B.</a:t>
            </a:r>
            <a:r>
              <a:rPr lang="en-US" sz="2400" dirty="0"/>
              <a:t> </a:t>
            </a:r>
            <a:r>
              <a:rPr lang="en-US" sz="2400" dirty="0" err="1"/>
              <a:t>Chắc</a:t>
            </a:r>
            <a:r>
              <a:rPr lang="en-US" sz="2400" dirty="0"/>
              <a:t> </a:t>
            </a:r>
            <a:r>
              <a:rPr lang="en-US" sz="2400" dirty="0" err="1"/>
              <a:t>hẳn</a:t>
            </a:r>
            <a:r>
              <a:rPr lang="en-US" sz="2400" dirty="0"/>
              <a:t> </a:t>
            </a:r>
            <a:r>
              <a:rPr lang="en-US" sz="2400" dirty="0" err="1"/>
              <a:t>bạn</a:t>
            </a:r>
            <a:r>
              <a:rPr lang="en-US" sz="2400" dirty="0"/>
              <a:t> </a:t>
            </a:r>
            <a:r>
              <a:rPr lang="en-US" sz="2400" dirty="0" err="1"/>
              <a:t>đang</a:t>
            </a:r>
            <a:r>
              <a:rPr lang="en-US" sz="2400" dirty="0"/>
              <a:t> </a:t>
            </a:r>
            <a:r>
              <a:rPr lang="en-US" sz="2400" dirty="0" err="1"/>
              <a:t>đùa</a:t>
            </a:r>
            <a:r>
              <a:rPr lang="en-US" sz="2400" dirty="0"/>
              <a:t>.</a:t>
            </a:r>
            <a:br>
              <a:rPr lang="en-US" sz="2400" dirty="0"/>
            </a:br>
            <a:r>
              <a:rPr lang="en-US" sz="2400" b="1" dirty="0"/>
              <a:t>C.</a:t>
            </a:r>
            <a:r>
              <a:rPr lang="en-US" sz="2400" dirty="0"/>
              <a:t> </a:t>
            </a:r>
            <a:r>
              <a:rPr lang="en-US" sz="2400" dirty="0" err="1"/>
              <a:t>Tôi</a:t>
            </a:r>
            <a:r>
              <a:rPr lang="en-US" sz="2400" dirty="0"/>
              <a:t> </a:t>
            </a:r>
            <a:r>
              <a:rPr lang="en-US" sz="2400" dirty="0" err="1"/>
              <a:t>hoàn</a:t>
            </a:r>
            <a:r>
              <a:rPr lang="en-US" sz="2400" dirty="0"/>
              <a:t> </a:t>
            </a:r>
            <a:r>
              <a:rPr lang="en-US" sz="2400" dirty="0" err="1"/>
              <a:t>toàn</a:t>
            </a:r>
            <a:r>
              <a:rPr lang="en-US" sz="2400" dirty="0"/>
              <a:t> </a:t>
            </a:r>
            <a:r>
              <a:rPr lang="en-US" sz="2400" dirty="0" err="1"/>
              <a:t>đồng</a:t>
            </a:r>
            <a:r>
              <a:rPr lang="en-US" sz="2400" dirty="0"/>
              <a:t> ý </a:t>
            </a:r>
            <a:r>
              <a:rPr lang="en-US" sz="2400" dirty="0" err="1"/>
              <a:t>với</a:t>
            </a:r>
            <a:r>
              <a:rPr lang="en-US" sz="2400" dirty="0"/>
              <a:t> </a:t>
            </a:r>
            <a:r>
              <a:rPr lang="en-US" sz="2400" dirty="0" err="1"/>
              <a:t>bạn</a:t>
            </a:r>
            <a:r>
              <a:rPr lang="en-US" sz="2400" dirty="0"/>
              <a:t>.</a:t>
            </a:r>
            <a:br>
              <a:rPr lang="en-US" sz="2400" dirty="0"/>
            </a:br>
            <a:r>
              <a:rPr lang="en-US" sz="2400" b="1" dirty="0"/>
              <a:t>D.</a:t>
            </a:r>
            <a:r>
              <a:rPr lang="en-US" sz="2400" dirty="0"/>
              <a:t> </a:t>
            </a:r>
            <a:r>
              <a:rPr lang="en-US" sz="2400" dirty="0" err="1"/>
              <a:t>Đó</a:t>
            </a:r>
            <a:r>
              <a:rPr lang="en-US" sz="2400" dirty="0"/>
              <a:t> </a:t>
            </a:r>
            <a:r>
              <a:rPr lang="en-US" sz="2400" dirty="0" err="1"/>
              <a:t>không</a:t>
            </a:r>
            <a:r>
              <a:rPr lang="en-US" sz="2400" dirty="0"/>
              <a:t> </a:t>
            </a:r>
            <a:r>
              <a:rPr lang="en-US" sz="2400" dirty="0" err="1"/>
              <a:t>phải</a:t>
            </a:r>
            <a:r>
              <a:rPr lang="en-US" sz="2400" dirty="0"/>
              <a:t> </a:t>
            </a:r>
            <a:r>
              <a:rPr lang="en-US" sz="2400" dirty="0" err="1"/>
              <a:t>là</a:t>
            </a:r>
            <a:r>
              <a:rPr lang="en-US" sz="2400" dirty="0"/>
              <a:t> </a:t>
            </a:r>
            <a:r>
              <a:rPr lang="en-US" sz="2400" dirty="0" err="1"/>
              <a:t>một</a:t>
            </a:r>
            <a:r>
              <a:rPr lang="en-US" sz="2400" dirty="0"/>
              <a:t> ý </a:t>
            </a:r>
            <a:r>
              <a:rPr lang="en-US" sz="2400" dirty="0" err="1"/>
              <a:t>kiến</a:t>
            </a:r>
            <a:r>
              <a:rPr lang="en-US" sz="2400" dirty="0"/>
              <a:t> </a:t>
            </a:r>
            <a:r>
              <a:rPr lang="en-US" sz="2400" dirty="0" err="1"/>
              <a:t>tốt</a:t>
            </a:r>
            <a:r>
              <a:rPr lang="en-US" sz="2400" dirty="0"/>
              <a:t>.</a:t>
            </a:r>
            <a:br>
              <a:rPr lang="en-US" sz="2400" dirty="0"/>
            </a:br>
            <a:endParaRPr lang="en-US" sz="2400" dirty="0"/>
          </a:p>
          <a:p>
            <a:endParaRPr lang="en-US" sz="2400" dirty="0"/>
          </a:p>
        </p:txBody>
      </p:sp>
      <p:sp>
        <p:nvSpPr>
          <p:cNvPr id="3" name="Oval 2"/>
          <p:cNvSpPr/>
          <p:nvPr/>
        </p:nvSpPr>
        <p:spPr>
          <a:xfrm>
            <a:off x="0" y="2209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5778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fade">
                                      <p:cBhvr>
                                        <p:cTn id="7" dur="1000"/>
                                        <p:tgtEl>
                                          <p:spTgt spid="2">
                                            <p:txEl>
                                              <p:pRg st="5" end="5"/>
                                            </p:txEl>
                                          </p:spTgt>
                                        </p:tgtEl>
                                      </p:cBhvr>
                                    </p:animEffect>
                                    <p:anim calcmode="lin" valueType="num">
                                      <p:cBhvr>
                                        <p:cTn id="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6" end="6"/>
                                            </p:txEl>
                                          </p:spTgt>
                                        </p:tgtEl>
                                        <p:attrNameLst>
                                          <p:attrName>style.visibility</p:attrName>
                                        </p:attrNameLst>
                                      </p:cBhvr>
                                      <p:to>
                                        <p:strVal val="visible"/>
                                      </p:to>
                                    </p:set>
                                    <p:animEffect transition="in" filter="fade">
                                      <p:cBhvr>
                                        <p:cTn id="12" dur="1000"/>
                                        <p:tgtEl>
                                          <p:spTgt spid="2">
                                            <p:txEl>
                                              <p:pRg st="6" end="6"/>
                                            </p:txEl>
                                          </p:spTgt>
                                        </p:tgtEl>
                                      </p:cBhvr>
                                    </p:animEffect>
                                    <p:anim calcmode="lin" valueType="num">
                                      <p:cBhvr>
                                        <p:cTn id="1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763000" cy="6001643"/>
          </a:xfrm>
          <a:prstGeom prst="rect">
            <a:avLst/>
          </a:prstGeom>
          <a:noFill/>
        </p:spPr>
        <p:txBody>
          <a:bodyPr wrap="square" rtlCol="0">
            <a:spAutoFit/>
          </a:bodyPr>
          <a:lstStyle/>
          <a:p>
            <a:r>
              <a:rPr lang="vi-VN" sz="2400" b="1" dirty="0"/>
              <a:t>Question 17:</a:t>
            </a:r>
            <a:r>
              <a:rPr lang="vi-VN" sz="2400" dirty="0"/>
              <a:t> A: "Have you ever done any volunteer work?"</a:t>
            </a:r>
            <a:endParaRPr lang="en-US" sz="2400" dirty="0"/>
          </a:p>
          <a:p>
            <a:r>
              <a:rPr lang="vi-VN" sz="2400" dirty="0"/>
              <a:t>B: “_______.”</a:t>
            </a:r>
            <a:endParaRPr lang="en-US" sz="2400" dirty="0"/>
          </a:p>
          <a:p>
            <a:r>
              <a:rPr lang="vi-VN" sz="2400" b="1" dirty="0"/>
              <a:t>A. </a:t>
            </a:r>
            <a:r>
              <a:rPr lang="vi-VN" sz="2400" dirty="0"/>
              <a:t>I'm doing a part-time job to support my student life.</a:t>
            </a:r>
            <a:endParaRPr lang="en-US" sz="2400" dirty="0"/>
          </a:p>
          <a:p>
            <a:r>
              <a:rPr lang="vi-VN" sz="2400" b="1" dirty="0"/>
              <a:t>B. </a:t>
            </a:r>
            <a:r>
              <a:rPr lang="vi-VN" sz="2400" dirty="0"/>
              <a:t>You see, earning money is difficult these days.</a:t>
            </a:r>
            <a:endParaRPr lang="en-US" sz="2400" dirty="0"/>
          </a:p>
          <a:p>
            <a:r>
              <a:rPr lang="vi-VN" sz="2400" b="1" dirty="0"/>
              <a:t>C. </a:t>
            </a:r>
            <a:r>
              <a:rPr lang="vi-VN" sz="2400" dirty="0"/>
              <a:t>Sure. When I was a student, I helped in the hospital.</a:t>
            </a:r>
            <a:endParaRPr lang="en-US" sz="2400" dirty="0"/>
          </a:p>
          <a:p>
            <a:r>
              <a:rPr lang="vi-VN" sz="2400" b="1" dirty="0"/>
              <a:t>D. </a:t>
            </a:r>
            <a:r>
              <a:rPr lang="vi-VN" sz="2400" dirty="0"/>
              <a:t>I have been trying to work with all my heart.</a:t>
            </a:r>
            <a:endParaRPr lang="en-US" sz="2400" dirty="0"/>
          </a:p>
          <a:p>
            <a:endParaRPr lang="en-US" sz="2400" b="1" dirty="0" smtClean="0"/>
          </a:p>
          <a:p>
            <a:r>
              <a:rPr lang="en-US" sz="2400" dirty="0" smtClean="0"/>
              <a:t>HD</a:t>
            </a:r>
            <a:r>
              <a:rPr lang="en-US" sz="2400" dirty="0"/>
              <a:t>: “</a:t>
            </a:r>
            <a:r>
              <a:rPr lang="en-US" sz="2400" dirty="0" err="1"/>
              <a:t>Bạn</a:t>
            </a:r>
            <a:r>
              <a:rPr lang="en-US" sz="2400" dirty="0"/>
              <a:t> </a:t>
            </a:r>
            <a:r>
              <a:rPr lang="en-US" sz="2400" dirty="0" err="1"/>
              <a:t>đã</a:t>
            </a:r>
            <a:r>
              <a:rPr lang="en-US" sz="2400" dirty="0"/>
              <a:t> </a:t>
            </a:r>
            <a:r>
              <a:rPr lang="en-US" sz="2400" dirty="0" err="1"/>
              <a:t>từng</a:t>
            </a:r>
            <a:r>
              <a:rPr lang="en-US" sz="2400" dirty="0"/>
              <a:t> </a:t>
            </a:r>
            <a:r>
              <a:rPr lang="en-US" sz="2400" dirty="0" err="1"/>
              <a:t>làm</a:t>
            </a:r>
            <a:r>
              <a:rPr lang="en-US" sz="2400" dirty="0"/>
              <a:t> </a:t>
            </a:r>
            <a:r>
              <a:rPr lang="en-US" sz="2400" dirty="0" err="1"/>
              <a:t>việc</a:t>
            </a:r>
            <a:r>
              <a:rPr lang="en-US" sz="2400" dirty="0"/>
              <a:t> </a:t>
            </a:r>
            <a:r>
              <a:rPr lang="en-US" sz="2400" dirty="0" err="1"/>
              <a:t>tình</a:t>
            </a:r>
            <a:r>
              <a:rPr lang="en-US" sz="2400" dirty="0"/>
              <a:t> </a:t>
            </a:r>
            <a:r>
              <a:rPr lang="en-US" sz="2400" dirty="0" err="1"/>
              <a:t>nguyện</a:t>
            </a:r>
            <a:r>
              <a:rPr lang="en-US" sz="2400" dirty="0"/>
              <a:t> </a:t>
            </a:r>
            <a:r>
              <a:rPr lang="en-US" sz="2400" dirty="0" err="1"/>
              <a:t>chưa</a:t>
            </a:r>
            <a:r>
              <a:rPr lang="en-US" sz="2400" dirty="0"/>
              <a:t>?”</a:t>
            </a:r>
            <a:br>
              <a:rPr lang="en-US" sz="2400" dirty="0"/>
            </a:br>
            <a:r>
              <a:rPr lang="en-US" sz="2400" dirty="0"/>
              <a:t>A. </a:t>
            </a:r>
            <a:r>
              <a:rPr lang="en-US" sz="2400" dirty="0" err="1"/>
              <a:t>Tôi</a:t>
            </a:r>
            <a:r>
              <a:rPr lang="en-US" sz="2400" dirty="0"/>
              <a:t> </a:t>
            </a:r>
            <a:r>
              <a:rPr lang="en-US" sz="2400" dirty="0" err="1"/>
              <a:t>đang</a:t>
            </a:r>
            <a:r>
              <a:rPr lang="en-US" sz="2400" dirty="0"/>
              <a:t> </a:t>
            </a:r>
            <a:r>
              <a:rPr lang="en-US" sz="2400" dirty="0" err="1"/>
              <a:t>làm</a:t>
            </a:r>
            <a:r>
              <a:rPr lang="en-US" sz="2400" dirty="0"/>
              <a:t> </a:t>
            </a:r>
            <a:r>
              <a:rPr lang="en-US" sz="2400" dirty="0" err="1"/>
              <a:t>một</a:t>
            </a:r>
            <a:r>
              <a:rPr lang="en-US" sz="2400" dirty="0"/>
              <a:t> </a:t>
            </a:r>
            <a:r>
              <a:rPr lang="en-US" sz="2400" dirty="0" err="1"/>
              <a:t>công</a:t>
            </a:r>
            <a:r>
              <a:rPr lang="en-US" sz="2400" dirty="0"/>
              <a:t> </a:t>
            </a:r>
            <a:r>
              <a:rPr lang="en-US" sz="2400" dirty="0" err="1"/>
              <a:t>việc</a:t>
            </a:r>
            <a:r>
              <a:rPr lang="en-US" sz="2400" dirty="0"/>
              <a:t> </a:t>
            </a:r>
            <a:r>
              <a:rPr lang="en-US" sz="2400" dirty="0" err="1"/>
              <a:t>bán</a:t>
            </a:r>
            <a:r>
              <a:rPr lang="en-US" sz="2400" dirty="0"/>
              <a:t> </a:t>
            </a:r>
            <a:r>
              <a:rPr lang="en-US" sz="2400" dirty="0" err="1"/>
              <a:t>thời</a:t>
            </a:r>
            <a:r>
              <a:rPr lang="en-US" sz="2400" dirty="0"/>
              <a:t> </a:t>
            </a:r>
            <a:r>
              <a:rPr lang="en-US" sz="2400" dirty="0" err="1"/>
              <a:t>gian</a:t>
            </a:r>
            <a:r>
              <a:rPr lang="en-US" sz="2400" dirty="0"/>
              <a:t> </a:t>
            </a:r>
            <a:r>
              <a:rPr lang="en-US" sz="2400" dirty="0" err="1"/>
              <a:t>để</a:t>
            </a:r>
            <a:r>
              <a:rPr lang="en-US" sz="2400" dirty="0"/>
              <a:t> </a:t>
            </a:r>
            <a:r>
              <a:rPr lang="en-US" sz="2400" dirty="0" err="1"/>
              <a:t>hỗ</a:t>
            </a:r>
            <a:r>
              <a:rPr lang="en-US" sz="2400" dirty="0"/>
              <a:t> </a:t>
            </a:r>
            <a:r>
              <a:rPr lang="en-US" sz="2400" dirty="0" err="1"/>
              <a:t>trợ</a:t>
            </a:r>
            <a:r>
              <a:rPr lang="en-US" sz="2400" dirty="0"/>
              <a:t> </a:t>
            </a:r>
            <a:r>
              <a:rPr lang="en-US" sz="2400" dirty="0" err="1"/>
              <a:t>cuộc</a:t>
            </a:r>
            <a:r>
              <a:rPr lang="en-US" sz="2400" dirty="0"/>
              <a:t> </a:t>
            </a:r>
            <a:r>
              <a:rPr lang="en-US" sz="2400" dirty="0" err="1"/>
              <a:t>sống</a:t>
            </a:r>
            <a:r>
              <a:rPr lang="en-US" sz="2400" dirty="0"/>
              <a:t> </a:t>
            </a:r>
            <a:r>
              <a:rPr lang="en-US" sz="2400" dirty="0" err="1"/>
              <a:t>sinh</a:t>
            </a:r>
            <a:r>
              <a:rPr lang="en-US" sz="2400" dirty="0"/>
              <a:t> </a:t>
            </a:r>
            <a:r>
              <a:rPr lang="en-US" sz="2400" dirty="0" err="1"/>
              <a:t>viên</a:t>
            </a:r>
            <a:r>
              <a:rPr lang="en-US" sz="2400" dirty="0"/>
              <a:t> </a:t>
            </a:r>
            <a:r>
              <a:rPr lang="en-US" sz="2400" dirty="0" err="1"/>
              <a:t>của</a:t>
            </a:r>
            <a:r>
              <a:rPr lang="en-US" sz="2400" dirty="0"/>
              <a:t> </a:t>
            </a:r>
            <a:r>
              <a:rPr lang="en-US" sz="2400" dirty="0" err="1"/>
              <a:t>mình</a:t>
            </a:r>
            <a:r>
              <a:rPr lang="en-US" sz="2400" dirty="0"/>
              <a:t>.</a:t>
            </a:r>
            <a:br>
              <a:rPr lang="en-US" sz="2400" dirty="0"/>
            </a:br>
            <a:r>
              <a:rPr lang="en-US" sz="2400" dirty="0"/>
              <a:t>B. </a:t>
            </a:r>
            <a:r>
              <a:rPr lang="en-US" sz="2400" dirty="0" err="1"/>
              <a:t>Bạn</a:t>
            </a:r>
            <a:r>
              <a:rPr lang="en-US" sz="2400" dirty="0"/>
              <a:t> </a:t>
            </a:r>
            <a:r>
              <a:rPr lang="en-US" sz="2400" dirty="0" err="1"/>
              <a:t>thấy</a:t>
            </a:r>
            <a:r>
              <a:rPr lang="en-US" sz="2400" dirty="0"/>
              <a:t> </a:t>
            </a:r>
            <a:r>
              <a:rPr lang="en-US" sz="2400" dirty="0" err="1"/>
              <a:t>đấy</a:t>
            </a:r>
            <a:r>
              <a:rPr lang="en-US" sz="2400" dirty="0"/>
              <a:t>, </a:t>
            </a:r>
            <a:r>
              <a:rPr lang="en-US" sz="2400" dirty="0" err="1"/>
              <a:t>ngày</a:t>
            </a:r>
            <a:r>
              <a:rPr lang="en-US" sz="2400" dirty="0"/>
              <a:t> nay </a:t>
            </a:r>
            <a:r>
              <a:rPr lang="en-US" sz="2400" dirty="0" err="1"/>
              <a:t>thì</a:t>
            </a:r>
            <a:r>
              <a:rPr lang="en-US" sz="2400" dirty="0"/>
              <a:t> </a:t>
            </a:r>
            <a:r>
              <a:rPr lang="en-US" sz="2400" dirty="0" err="1"/>
              <a:t>kiếm</a:t>
            </a:r>
            <a:r>
              <a:rPr lang="en-US" sz="2400" dirty="0"/>
              <a:t> </a:t>
            </a:r>
            <a:r>
              <a:rPr lang="en-US" sz="2400" dirty="0" err="1"/>
              <a:t>tiền</a:t>
            </a:r>
            <a:r>
              <a:rPr lang="en-US" sz="2400" dirty="0"/>
              <a:t> </a:t>
            </a:r>
            <a:r>
              <a:rPr lang="en-US" sz="2400" dirty="0" err="1"/>
              <a:t>rất</a:t>
            </a:r>
            <a:r>
              <a:rPr lang="en-US" sz="2400" dirty="0"/>
              <a:t> </a:t>
            </a:r>
            <a:r>
              <a:rPr lang="en-US" sz="2400" dirty="0" err="1"/>
              <a:t>khó</a:t>
            </a:r>
            <a:r>
              <a:rPr lang="en-US" sz="2400" dirty="0"/>
              <a:t>.</a:t>
            </a:r>
            <a:br>
              <a:rPr lang="en-US" sz="2400" dirty="0"/>
            </a:br>
            <a:r>
              <a:rPr lang="en-US" sz="2400" dirty="0"/>
              <a:t>C. </a:t>
            </a:r>
            <a:r>
              <a:rPr lang="en-US" sz="2400" dirty="0" err="1"/>
              <a:t>Chắc</a:t>
            </a:r>
            <a:r>
              <a:rPr lang="en-US" sz="2400" dirty="0"/>
              <a:t> </a:t>
            </a:r>
            <a:r>
              <a:rPr lang="en-US" sz="2400" dirty="0" err="1"/>
              <a:t>chắn</a:t>
            </a:r>
            <a:r>
              <a:rPr lang="en-US" sz="2400" dirty="0"/>
              <a:t> </a:t>
            </a:r>
            <a:r>
              <a:rPr lang="en-US" sz="2400" dirty="0" err="1"/>
              <a:t>rồi</a:t>
            </a:r>
            <a:r>
              <a:rPr lang="en-US" sz="2400" dirty="0"/>
              <a:t>. </a:t>
            </a:r>
            <a:r>
              <a:rPr lang="en-US" sz="2400" dirty="0" err="1"/>
              <a:t>Khi</a:t>
            </a:r>
            <a:r>
              <a:rPr lang="en-US" sz="2400" dirty="0"/>
              <a:t> </a:t>
            </a:r>
            <a:r>
              <a:rPr lang="en-US" sz="2400" dirty="0" err="1"/>
              <a:t>tôi</a:t>
            </a:r>
            <a:r>
              <a:rPr lang="en-US" sz="2400" dirty="0"/>
              <a:t> </a:t>
            </a:r>
            <a:r>
              <a:rPr lang="en-US" sz="2400" dirty="0" err="1"/>
              <a:t>còn</a:t>
            </a:r>
            <a:r>
              <a:rPr lang="en-US" sz="2400" dirty="0"/>
              <a:t> </a:t>
            </a:r>
            <a:r>
              <a:rPr lang="en-US" sz="2400" dirty="0" err="1"/>
              <a:t>là</a:t>
            </a:r>
            <a:r>
              <a:rPr lang="en-US" sz="2400" dirty="0"/>
              <a:t> </a:t>
            </a:r>
            <a:r>
              <a:rPr lang="en-US" sz="2400" dirty="0" err="1"/>
              <a:t>học</a:t>
            </a:r>
            <a:r>
              <a:rPr lang="en-US" sz="2400" dirty="0"/>
              <a:t> </a:t>
            </a:r>
            <a:r>
              <a:rPr lang="en-US" sz="2400" dirty="0" err="1"/>
              <a:t>sinh</a:t>
            </a:r>
            <a:r>
              <a:rPr lang="en-US" sz="2400" dirty="0"/>
              <a:t>, </a:t>
            </a:r>
            <a:r>
              <a:rPr lang="en-US" sz="2400" dirty="0" err="1"/>
              <a:t>tôi</a:t>
            </a:r>
            <a:r>
              <a:rPr lang="en-US" sz="2400" dirty="0"/>
              <a:t> </a:t>
            </a:r>
            <a:r>
              <a:rPr lang="en-US" sz="2400" dirty="0" err="1"/>
              <a:t>đã</a:t>
            </a:r>
            <a:r>
              <a:rPr lang="en-US" sz="2400" dirty="0"/>
              <a:t> </a:t>
            </a:r>
            <a:r>
              <a:rPr lang="en-US" sz="2400" dirty="0" err="1"/>
              <a:t>làm</a:t>
            </a:r>
            <a:r>
              <a:rPr lang="en-US" sz="2400" dirty="0"/>
              <a:t> </a:t>
            </a:r>
            <a:r>
              <a:rPr lang="en-US" sz="2400" dirty="0" err="1"/>
              <a:t>giúp</a:t>
            </a:r>
            <a:r>
              <a:rPr lang="en-US" sz="2400" dirty="0"/>
              <a:t> </a:t>
            </a:r>
            <a:r>
              <a:rPr lang="en-US" sz="2400" dirty="0" err="1"/>
              <a:t>trong</a:t>
            </a:r>
            <a:r>
              <a:rPr lang="en-US" sz="2400" dirty="0"/>
              <a:t> </a:t>
            </a:r>
            <a:r>
              <a:rPr lang="en-US" sz="2400" dirty="0" err="1"/>
              <a:t>bệnh</a:t>
            </a:r>
            <a:r>
              <a:rPr lang="en-US" sz="2400" dirty="0"/>
              <a:t> </a:t>
            </a:r>
            <a:r>
              <a:rPr lang="en-US" sz="2400" dirty="0" err="1"/>
              <a:t>viện</a:t>
            </a:r>
            <a:r>
              <a:rPr lang="en-US" sz="2400" dirty="0"/>
              <a:t>.</a:t>
            </a:r>
            <a:br>
              <a:rPr lang="en-US" sz="2400" dirty="0"/>
            </a:br>
            <a:r>
              <a:rPr lang="en-US" sz="2400" dirty="0"/>
              <a:t>D. </a:t>
            </a:r>
            <a:r>
              <a:rPr lang="en-US" sz="2400" dirty="0" err="1"/>
              <a:t>Tôi</a:t>
            </a:r>
            <a:r>
              <a:rPr lang="en-US" sz="2400" dirty="0"/>
              <a:t> </a:t>
            </a:r>
            <a:r>
              <a:rPr lang="en-US" sz="2400" dirty="0" err="1"/>
              <a:t>đang</a:t>
            </a:r>
            <a:r>
              <a:rPr lang="en-US" sz="2400" dirty="0"/>
              <a:t> </a:t>
            </a:r>
            <a:r>
              <a:rPr lang="en-US" sz="2400" dirty="0" err="1"/>
              <a:t>cố</a:t>
            </a:r>
            <a:r>
              <a:rPr lang="en-US" sz="2400" dirty="0"/>
              <a:t> </a:t>
            </a:r>
            <a:r>
              <a:rPr lang="en-US" sz="2400" dirty="0" err="1"/>
              <a:t>gắng</a:t>
            </a:r>
            <a:r>
              <a:rPr lang="en-US" sz="2400" dirty="0"/>
              <a:t> </a:t>
            </a:r>
            <a:r>
              <a:rPr lang="en-US" sz="2400" dirty="0" err="1"/>
              <a:t>làm</a:t>
            </a:r>
            <a:r>
              <a:rPr lang="en-US" sz="2400" dirty="0"/>
              <a:t> </a:t>
            </a:r>
            <a:r>
              <a:rPr lang="en-US" sz="2400" dirty="0" err="1"/>
              <a:t>việc</a:t>
            </a:r>
            <a:r>
              <a:rPr lang="en-US" sz="2400" dirty="0"/>
              <a:t> </a:t>
            </a:r>
            <a:r>
              <a:rPr lang="en-US" sz="2400" dirty="0" err="1"/>
              <a:t>với</a:t>
            </a:r>
            <a:r>
              <a:rPr lang="en-US" sz="2400" dirty="0"/>
              <a:t> </a:t>
            </a:r>
            <a:r>
              <a:rPr lang="en-US" sz="2400" dirty="0" err="1"/>
              <a:t>tất</a:t>
            </a:r>
            <a:r>
              <a:rPr lang="en-US" sz="2400" dirty="0"/>
              <a:t> </a:t>
            </a:r>
            <a:r>
              <a:rPr lang="en-US" sz="2400" dirty="0" err="1"/>
              <a:t>cả</a:t>
            </a:r>
            <a:r>
              <a:rPr lang="en-US" sz="2400" dirty="0"/>
              <a:t> </a:t>
            </a:r>
            <a:r>
              <a:rPr lang="en-US" sz="2400" dirty="0" err="1"/>
              <a:t>trái</a:t>
            </a:r>
            <a:r>
              <a:rPr lang="en-US" sz="2400" dirty="0"/>
              <a:t> </a:t>
            </a:r>
            <a:r>
              <a:rPr lang="en-US" sz="2400" dirty="0" err="1"/>
              <a:t>tim</a:t>
            </a:r>
            <a:r>
              <a:rPr lang="en-US" sz="2400" dirty="0"/>
              <a:t> </a:t>
            </a:r>
            <a:r>
              <a:rPr lang="en-US" sz="2400" dirty="0" err="1"/>
              <a:t>của</a:t>
            </a:r>
            <a:r>
              <a:rPr lang="en-US" sz="2400" dirty="0"/>
              <a:t> </a:t>
            </a:r>
            <a:r>
              <a:rPr lang="en-US" sz="2400" dirty="0" err="1"/>
              <a:t>mình</a:t>
            </a:r>
            <a:r>
              <a:rPr lang="en-US" sz="2400" dirty="0"/>
              <a:t>.</a:t>
            </a:r>
            <a:br>
              <a:rPr lang="en-US" sz="2400" dirty="0"/>
            </a:br>
            <a:endParaRPr lang="en-US" sz="2400" dirty="0"/>
          </a:p>
          <a:p>
            <a:endParaRPr lang="en-US" sz="2400" dirty="0"/>
          </a:p>
        </p:txBody>
      </p:sp>
      <p:sp>
        <p:nvSpPr>
          <p:cNvPr id="3" name="Oval 2"/>
          <p:cNvSpPr/>
          <p:nvPr/>
        </p:nvSpPr>
        <p:spPr>
          <a:xfrm>
            <a:off x="152400" y="1828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360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 calcmode="lin" valueType="num">
                                      <p:cBhvr additive="base">
                                        <p:cTn id="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763000" cy="5262979"/>
          </a:xfrm>
          <a:prstGeom prst="rect">
            <a:avLst/>
          </a:prstGeom>
          <a:noFill/>
        </p:spPr>
        <p:txBody>
          <a:bodyPr wrap="square" rtlCol="0">
            <a:spAutoFit/>
          </a:bodyPr>
          <a:lstStyle/>
          <a:p>
            <a:r>
              <a:rPr lang="en-US" sz="2400" b="1" dirty="0"/>
              <a:t>Question 18.A. </a:t>
            </a:r>
            <a:r>
              <a:rPr lang="en-US" sz="2400" dirty="0"/>
              <a:t>approach</a:t>
            </a:r>
            <a:r>
              <a:rPr lang="en-US" sz="2400" b="1" dirty="0"/>
              <a:t>	B. </a:t>
            </a:r>
            <a:r>
              <a:rPr lang="en-US" sz="2400" dirty="0"/>
              <a:t>panda</a:t>
            </a:r>
            <a:r>
              <a:rPr lang="en-US" sz="2400" b="1" dirty="0"/>
              <a:t>	C. </a:t>
            </a:r>
            <a:r>
              <a:rPr lang="en-US" sz="2400" dirty="0"/>
              <a:t>income </a:t>
            </a:r>
            <a:r>
              <a:rPr lang="en-US" sz="2400" b="1" dirty="0"/>
              <a:t>	D. </a:t>
            </a:r>
            <a:r>
              <a:rPr lang="en-US" sz="2400" dirty="0"/>
              <a:t>current </a:t>
            </a:r>
          </a:p>
          <a:p>
            <a:endParaRPr lang="en-US" sz="2400" b="1" dirty="0" smtClean="0"/>
          </a:p>
          <a:p>
            <a:r>
              <a:rPr lang="en-US" sz="2400" b="1" i="1" dirty="0" err="1" smtClean="0"/>
              <a:t>Kiến</a:t>
            </a:r>
            <a:r>
              <a:rPr lang="en-US" sz="2400" b="1" i="1" dirty="0" smtClean="0"/>
              <a:t> </a:t>
            </a:r>
            <a:r>
              <a:rPr lang="en-US" sz="2400" b="1" i="1" dirty="0" err="1"/>
              <a:t>thức</a:t>
            </a:r>
            <a:r>
              <a:rPr lang="en-US" sz="2400" b="1" i="1" dirty="0"/>
              <a:t> </a:t>
            </a:r>
            <a:r>
              <a:rPr lang="en-US" sz="2400" b="1" i="1" dirty="0" err="1"/>
              <a:t>về</a:t>
            </a:r>
            <a:r>
              <a:rPr lang="en-US" sz="2400" b="1" i="1" dirty="0"/>
              <a:t> </a:t>
            </a:r>
            <a:r>
              <a:rPr lang="en-US" sz="2400" b="1" i="1" dirty="0" err="1"/>
              <a:t>trọng</a:t>
            </a:r>
            <a:r>
              <a:rPr lang="en-US" sz="2400" b="1" i="1" dirty="0"/>
              <a:t> </a:t>
            </a:r>
            <a:r>
              <a:rPr lang="en-US" sz="2400" b="1" i="1" dirty="0" err="1"/>
              <a:t>âm</a:t>
            </a:r>
            <a:endParaRPr lang="en-US" sz="2400" dirty="0"/>
          </a:p>
          <a:p>
            <a:r>
              <a:rPr lang="en-US" sz="2400" dirty="0"/>
              <a:t>A. approach /</a:t>
            </a:r>
            <a:r>
              <a:rPr lang="en-US" sz="2400" dirty="0" err="1"/>
              <a:t>əˈproʊtʃ</a:t>
            </a:r>
            <a:r>
              <a:rPr lang="en-US" sz="2400" dirty="0"/>
              <a:t>/: </a:t>
            </a:r>
            <a:r>
              <a:rPr lang="en-US" sz="2400" dirty="0" err="1"/>
              <a:t>từ</a:t>
            </a:r>
            <a:r>
              <a:rPr lang="en-US" sz="2400" dirty="0"/>
              <a:t> </a:t>
            </a:r>
            <a:r>
              <a:rPr lang="en-US" sz="2400" dirty="0" err="1"/>
              <a:t>này</a:t>
            </a:r>
            <a:r>
              <a:rPr lang="en-US" sz="2400" dirty="0"/>
              <a:t> </a:t>
            </a:r>
            <a:r>
              <a:rPr lang="en-US" sz="2400" dirty="0" err="1"/>
              <a:t>có</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không</a:t>
            </a:r>
            <a:r>
              <a:rPr lang="en-US" sz="2400" dirty="0"/>
              <a:t> </a:t>
            </a:r>
            <a:r>
              <a:rPr lang="en-US" sz="2400" dirty="0" err="1"/>
              <a:t>bao</a:t>
            </a:r>
            <a:r>
              <a:rPr lang="en-US" sz="2400" dirty="0"/>
              <a:t> </a:t>
            </a:r>
            <a:r>
              <a:rPr lang="en-US" sz="2400" dirty="0" err="1"/>
              <a:t>giờ</a:t>
            </a:r>
            <a:r>
              <a:rPr lang="en-US" sz="2400" dirty="0"/>
              <a:t> </a:t>
            </a:r>
            <a:r>
              <a:rPr lang="en-US" sz="2400" dirty="0" err="1"/>
              <a:t>rơi</a:t>
            </a:r>
            <a:r>
              <a:rPr lang="en-US" sz="2400" dirty="0"/>
              <a:t> </a:t>
            </a:r>
            <a:r>
              <a:rPr lang="en-US" sz="2400" dirty="0" err="1"/>
              <a:t>vào</a:t>
            </a:r>
            <a:r>
              <a:rPr lang="en-US" sz="2400" dirty="0"/>
              <a:t> </a:t>
            </a:r>
            <a:r>
              <a:rPr lang="en-US" sz="2400" dirty="0" err="1"/>
              <a:t>nguyên</a:t>
            </a:r>
            <a:r>
              <a:rPr lang="en-US" sz="2400" dirty="0"/>
              <a:t> </a:t>
            </a:r>
            <a:r>
              <a:rPr lang="en-US" sz="2400" dirty="0" err="1"/>
              <a:t>âm</a:t>
            </a:r>
            <a:r>
              <a:rPr lang="en-US" sz="2400" dirty="0"/>
              <a:t> /ə/.</a:t>
            </a:r>
          </a:p>
          <a:p>
            <a:r>
              <a:rPr lang="en-US" sz="2400" dirty="0"/>
              <a:t>B. panda /ˈ</a:t>
            </a:r>
            <a:r>
              <a:rPr lang="en-US" sz="2400" dirty="0" err="1"/>
              <a:t>pændə</a:t>
            </a:r>
            <a:r>
              <a:rPr lang="en-US" sz="2400" dirty="0"/>
              <a:t>/: </a:t>
            </a:r>
            <a:r>
              <a:rPr lang="en-US" sz="2400" dirty="0" err="1"/>
              <a:t>từ</a:t>
            </a:r>
            <a:r>
              <a:rPr lang="en-US" sz="2400" dirty="0"/>
              <a:t> </a:t>
            </a:r>
            <a:r>
              <a:rPr lang="en-US" sz="2400" dirty="0" err="1"/>
              <a:t>này</a:t>
            </a:r>
            <a:r>
              <a:rPr lang="en-US" sz="2400" dirty="0"/>
              <a:t> </a:t>
            </a:r>
            <a:r>
              <a:rPr lang="en-US" sz="2400" dirty="0" err="1"/>
              <a:t>có</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không</a:t>
            </a:r>
            <a:r>
              <a:rPr lang="en-US" sz="2400" dirty="0"/>
              <a:t> </a:t>
            </a:r>
            <a:r>
              <a:rPr lang="en-US" sz="2400" dirty="0" err="1"/>
              <a:t>bao</a:t>
            </a:r>
            <a:r>
              <a:rPr lang="en-US" sz="2400" dirty="0"/>
              <a:t> </a:t>
            </a:r>
            <a:r>
              <a:rPr lang="en-US" sz="2400" dirty="0" err="1"/>
              <a:t>giờ</a:t>
            </a:r>
            <a:r>
              <a:rPr lang="en-US" sz="2400" dirty="0"/>
              <a:t> </a:t>
            </a:r>
            <a:r>
              <a:rPr lang="en-US" sz="2400" dirty="0" err="1"/>
              <a:t>rơi</a:t>
            </a:r>
            <a:r>
              <a:rPr lang="en-US" sz="2400" dirty="0"/>
              <a:t> </a:t>
            </a:r>
            <a:r>
              <a:rPr lang="en-US" sz="2400" dirty="0" err="1"/>
              <a:t>vào</a:t>
            </a:r>
            <a:r>
              <a:rPr lang="en-US" sz="2400" dirty="0"/>
              <a:t> </a:t>
            </a:r>
            <a:r>
              <a:rPr lang="en-US" sz="2400" dirty="0" err="1"/>
              <a:t>nguyên</a:t>
            </a:r>
            <a:r>
              <a:rPr lang="en-US" sz="2400" dirty="0"/>
              <a:t> </a:t>
            </a:r>
            <a:r>
              <a:rPr lang="en-US" sz="2400" dirty="0" err="1"/>
              <a:t>âm</a:t>
            </a:r>
            <a:r>
              <a:rPr lang="en-US" sz="2400" dirty="0"/>
              <a:t> /ə/.</a:t>
            </a:r>
          </a:p>
          <a:p>
            <a:r>
              <a:rPr lang="en-US" sz="2400" dirty="0"/>
              <a:t>C. income /ˈ</a:t>
            </a:r>
            <a:r>
              <a:rPr lang="en-US" sz="2400" dirty="0" err="1"/>
              <a:t>ɪnkʌm</a:t>
            </a:r>
            <a:r>
              <a:rPr lang="en-US" sz="2400" dirty="0"/>
              <a:t>/: </a:t>
            </a:r>
            <a:r>
              <a:rPr lang="en-US" sz="2400" dirty="0" err="1"/>
              <a:t>từ</a:t>
            </a:r>
            <a:r>
              <a:rPr lang="en-US" sz="2400" dirty="0"/>
              <a:t> </a:t>
            </a:r>
            <a:r>
              <a:rPr lang="en-US" sz="2400" dirty="0" err="1"/>
              <a:t>này</a:t>
            </a:r>
            <a:r>
              <a:rPr lang="en-US" sz="2400" dirty="0"/>
              <a:t> </a:t>
            </a:r>
            <a:r>
              <a:rPr lang="en-US" sz="2400" dirty="0" err="1"/>
              <a:t>có</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danh</a:t>
            </a:r>
            <a:r>
              <a:rPr lang="en-US" sz="2400" dirty="0"/>
              <a:t> </a:t>
            </a:r>
            <a:r>
              <a:rPr lang="en-US" sz="2400" dirty="0" err="1"/>
              <a:t>từ</a:t>
            </a:r>
            <a:r>
              <a:rPr lang="en-US" sz="2400" dirty="0"/>
              <a:t> </a:t>
            </a:r>
            <a:r>
              <a:rPr lang="en-US" sz="2400" dirty="0" err="1"/>
              <a:t>có</a:t>
            </a:r>
            <a:r>
              <a:rPr lang="en-US" sz="2400" dirty="0"/>
              <a:t> </a:t>
            </a:r>
            <a:r>
              <a:rPr lang="en-US" sz="2400" dirty="0" err="1"/>
              <a:t>hai</a:t>
            </a:r>
            <a:r>
              <a:rPr lang="en-US" sz="2400" dirty="0"/>
              <a:t> </a:t>
            </a:r>
            <a:r>
              <a:rPr lang="en-US" sz="2400" dirty="0" err="1"/>
              <a:t>âm</a:t>
            </a:r>
            <a:r>
              <a:rPr lang="en-US" sz="2400" dirty="0"/>
              <a:t> </a:t>
            </a:r>
            <a:r>
              <a:rPr lang="en-US" sz="2400" dirty="0" err="1"/>
              <a:t>tiết</a:t>
            </a:r>
            <a:r>
              <a:rPr lang="en-US" sz="2400" dirty="0"/>
              <a:t> </a:t>
            </a:r>
            <a:r>
              <a:rPr lang="en-US" sz="2400" dirty="0" err="1"/>
              <a:t>thì</a:t>
            </a:r>
            <a:r>
              <a:rPr lang="en-US" sz="2400" dirty="0"/>
              <a:t> </a:t>
            </a:r>
            <a:r>
              <a:rPr lang="en-US" sz="2400" dirty="0" err="1"/>
              <a:t>trọng</a:t>
            </a:r>
            <a:r>
              <a:rPr lang="en-US" sz="2400" dirty="0"/>
              <a:t> </a:t>
            </a:r>
            <a:r>
              <a:rPr lang="en-US" sz="2400" dirty="0" err="1"/>
              <a:t>âm</a:t>
            </a:r>
            <a:r>
              <a:rPr lang="en-US" sz="2400" dirty="0"/>
              <a:t> </a:t>
            </a:r>
            <a:r>
              <a:rPr lang="en-US" sz="2400" dirty="0" err="1"/>
              <a:t>thường</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đầu</a:t>
            </a:r>
            <a:r>
              <a:rPr lang="en-US" sz="2400" dirty="0"/>
              <a:t>.</a:t>
            </a:r>
          </a:p>
          <a:p>
            <a:r>
              <a:rPr lang="en-US" sz="2400" dirty="0"/>
              <a:t>D. current /ˈ</a:t>
            </a:r>
            <a:r>
              <a:rPr lang="en-US" sz="2400" dirty="0" err="1"/>
              <a:t>kɝrənt</a:t>
            </a:r>
            <a:r>
              <a:rPr lang="en-US" sz="2400" dirty="0"/>
              <a:t>/: </a:t>
            </a:r>
            <a:r>
              <a:rPr lang="en-US" sz="2400" dirty="0" err="1"/>
              <a:t>từ</a:t>
            </a:r>
            <a:r>
              <a:rPr lang="en-US" sz="2400" dirty="0"/>
              <a:t> </a:t>
            </a:r>
            <a:r>
              <a:rPr lang="en-US" sz="2400" dirty="0" err="1"/>
              <a:t>này</a:t>
            </a:r>
            <a:r>
              <a:rPr lang="en-US" sz="2400" dirty="0"/>
              <a:t> </a:t>
            </a:r>
            <a:r>
              <a:rPr lang="en-US" sz="2400" dirty="0" err="1"/>
              <a:t>có</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đầu</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không</a:t>
            </a:r>
            <a:r>
              <a:rPr lang="en-US" sz="2400" dirty="0"/>
              <a:t> </a:t>
            </a:r>
            <a:r>
              <a:rPr lang="en-US" sz="2400" dirty="0" err="1"/>
              <a:t>bao</a:t>
            </a:r>
            <a:r>
              <a:rPr lang="en-US" sz="2400" dirty="0"/>
              <a:t> </a:t>
            </a:r>
            <a:r>
              <a:rPr lang="en-US" sz="2400" dirty="0" err="1"/>
              <a:t>giờ</a:t>
            </a:r>
            <a:r>
              <a:rPr lang="en-US" sz="2400" dirty="0"/>
              <a:t> </a:t>
            </a:r>
            <a:r>
              <a:rPr lang="en-US" sz="2400" dirty="0" err="1"/>
              <a:t>rơi</a:t>
            </a:r>
            <a:r>
              <a:rPr lang="en-US" sz="2400" dirty="0"/>
              <a:t> </a:t>
            </a:r>
            <a:r>
              <a:rPr lang="en-US" sz="2400" dirty="0" err="1"/>
              <a:t>vào</a:t>
            </a:r>
            <a:r>
              <a:rPr lang="en-US" sz="2400" dirty="0"/>
              <a:t> </a:t>
            </a:r>
            <a:r>
              <a:rPr lang="en-US" sz="2400" dirty="0" err="1"/>
              <a:t>nguyên</a:t>
            </a:r>
            <a:r>
              <a:rPr lang="en-US" sz="2400" dirty="0"/>
              <a:t> </a:t>
            </a:r>
            <a:r>
              <a:rPr lang="en-US" sz="2400" dirty="0" err="1"/>
              <a:t>âm</a:t>
            </a:r>
            <a:r>
              <a:rPr lang="en-US" sz="2400" dirty="0"/>
              <a:t> /ə/.</a:t>
            </a:r>
          </a:p>
          <a:p>
            <a:endParaRPr lang="en-US" sz="2400" i="1" dirty="0" smtClean="0"/>
          </a:p>
          <a:p>
            <a:endParaRPr lang="en-US" sz="2400" dirty="0"/>
          </a:p>
        </p:txBody>
      </p:sp>
      <p:sp>
        <p:nvSpPr>
          <p:cNvPr id="3" name="Oval 2"/>
          <p:cNvSpPr/>
          <p:nvPr/>
        </p:nvSpPr>
        <p:spPr>
          <a:xfrm>
            <a:off x="1828800" y="1524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5231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barn(inVertical)">
                                      <p:cBhvr>
                                        <p:cTn id="7" dur="500"/>
                                        <p:tgtEl>
                                          <p:spTgt spid="2">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barn(inVertical)">
                                      <p:cBhvr>
                                        <p:cTn id="10" dur="500"/>
                                        <p:tgtEl>
                                          <p:spTgt spid="2">
                                            <p:txEl>
                                              <p:pRg st="3" end="3"/>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barn(inVertical)">
                                      <p:cBhvr>
                                        <p:cTn id="13" dur="500"/>
                                        <p:tgtEl>
                                          <p:spTgt spid="2">
                                            <p:txEl>
                                              <p:pRg st="4" end="4"/>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animEffect transition="in" filter="barn(inVertical)">
                                      <p:cBhvr>
                                        <p:cTn id="16" dur="500"/>
                                        <p:tgtEl>
                                          <p:spTgt spid="2">
                                            <p:txEl>
                                              <p:pRg st="5" end="5"/>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Effect transition="in" filter="barn(inVertical)">
                                      <p:cBhvr>
                                        <p:cTn id="19" dur="500"/>
                                        <p:tgtEl>
                                          <p:spTgt spid="2">
                                            <p:txEl>
                                              <p:pRg st="6" end="6"/>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down)">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763000" cy="6001643"/>
          </a:xfrm>
          <a:prstGeom prst="rect">
            <a:avLst/>
          </a:prstGeom>
          <a:noFill/>
        </p:spPr>
        <p:txBody>
          <a:bodyPr wrap="square" rtlCol="0">
            <a:spAutoFit/>
          </a:bodyPr>
          <a:lstStyle/>
          <a:p>
            <a:r>
              <a:rPr lang="en-US" sz="2400" b="1" dirty="0"/>
              <a:t>Question 19</a:t>
            </a:r>
            <a:r>
              <a:rPr lang="en-US" sz="2400" b="1" dirty="0" smtClean="0"/>
              <a:t>.</a:t>
            </a:r>
          </a:p>
          <a:p>
            <a:r>
              <a:rPr lang="en-US" sz="2400" b="1" dirty="0" smtClean="0"/>
              <a:t>A</a:t>
            </a:r>
            <a:r>
              <a:rPr lang="en-US" sz="2400" b="1" dirty="0"/>
              <a:t>. </a:t>
            </a:r>
            <a:r>
              <a:rPr lang="en-US" sz="2400" dirty="0"/>
              <a:t>confidence</a:t>
            </a:r>
            <a:r>
              <a:rPr lang="en-US" sz="2400" b="1" dirty="0"/>
              <a:t>	B. </a:t>
            </a:r>
            <a:r>
              <a:rPr lang="en-US" sz="2400" dirty="0"/>
              <a:t>celebrate</a:t>
            </a:r>
            <a:r>
              <a:rPr lang="en-US" sz="2400" b="1" dirty="0"/>
              <a:t>	C. </a:t>
            </a:r>
            <a:r>
              <a:rPr lang="en-US" sz="2400" dirty="0"/>
              <a:t>effective </a:t>
            </a:r>
            <a:r>
              <a:rPr lang="en-US" sz="2400" b="1" dirty="0"/>
              <a:t>	D. </a:t>
            </a:r>
            <a:r>
              <a:rPr lang="en-US" sz="2400" dirty="0"/>
              <a:t>handicapped </a:t>
            </a:r>
          </a:p>
          <a:p>
            <a:endParaRPr lang="en-US" sz="2400" b="1" dirty="0" smtClean="0"/>
          </a:p>
          <a:p>
            <a:r>
              <a:rPr lang="en-US" sz="2400" b="1" i="1" dirty="0" err="1" smtClean="0"/>
              <a:t>Kiến</a:t>
            </a:r>
            <a:r>
              <a:rPr lang="en-US" sz="2400" b="1" i="1" dirty="0" smtClean="0"/>
              <a:t> </a:t>
            </a:r>
            <a:r>
              <a:rPr lang="en-US" sz="2400" b="1" i="1" dirty="0" err="1"/>
              <a:t>thức</a:t>
            </a:r>
            <a:r>
              <a:rPr lang="en-US" sz="2400" b="1" i="1" dirty="0"/>
              <a:t> </a:t>
            </a:r>
            <a:r>
              <a:rPr lang="en-US" sz="2400" b="1" i="1" dirty="0" err="1"/>
              <a:t>về</a:t>
            </a:r>
            <a:r>
              <a:rPr lang="en-US" sz="2400" b="1" i="1" dirty="0"/>
              <a:t> </a:t>
            </a:r>
            <a:r>
              <a:rPr lang="en-US" sz="2400" b="1" i="1" dirty="0" err="1"/>
              <a:t>trọng</a:t>
            </a:r>
            <a:r>
              <a:rPr lang="en-US" sz="2400" b="1" i="1" dirty="0"/>
              <a:t> </a:t>
            </a:r>
            <a:r>
              <a:rPr lang="en-US" sz="2400" b="1" i="1" dirty="0" err="1"/>
              <a:t>âm</a:t>
            </a:r>
            <a:endParaRPr lang="en-US" sz="2400" dirty="0"/>
          </a:p>
          <a:p>
            <a:r>
              <a:rPr lang="en-US" sz="2400" dirty="0"/>
              <a:t>A. confidence /ˈ</a:t>
            </a:r>
            <a:r>
              <a:rPr lang="en-US" sz="2400" dirty="0" err="1"/>
              <a:t>kɑːnfədəns</a:t>
            </a:r>
            <a:r>
              <a:rPr lang="en-US" sz="2400" dirty="0"/>
              <a:t>/: </a:t>
            </a:r>
            <a:r>
              <a:rPr lang="en-US" sz="2400" dirty="0" err="1"/>
              <a:t>từ</a:t>
            </a:r>
            <a:r>
              <a:rPr lang="en-US" sz="2400" dirty="0"/>
              <a:t> </a:t>
            </a:r>
            <a:r>
              <a:rPr lang="en-US" sz="2400" dirty="0" err="1"/>
              <a:t>này</a:t>
            </a:r>
            <a:r>
              <a:rPr lang="en-US" sz="2400" dirty="0"/>
              <a:t> </a:t>
            </a:r>
            <a:r>
              <a:rPr lang="en-US" sz="2400" dirty="0" err="1"/>
              <a:t>có</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đầu</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không</a:t>
            </a:r>
            <a:r>
              <a:rPr lang="en-US" sz="2400" dirty="0"/>
              <a:t> </a:t>
            </a:r>
            <a:r>
              <a:rPr lang="en-US" sz="2400" dirty="0" err="1"/>
              <a:t>bao</a:t>
            </a:r>
            <a:r>
              <a:rPr lang="en-US" sz="2400" dirty="0"/>
              <a:t> </a:t>
            </a:r>
            <a:r>
              <a:rPr lang="en-US" sz="2400" dirty="0" err="1"/>
              <a:t>giờ</a:t>
            </a:r>
            <a:r>
              <a:rPr lang="en-US" sz="2400" dirty="0"/>
              <a:t> </a:t>
            </a:r>
            <a:r>
              <a:rPr lang="en-US" sz="2400" dirty="0" err="1"/>
              <a:t>rơi</a:t>
            </a:r>
            <a:r>
              <a:rPr lang="en-US" sz="2400" dirty="0"/>
              <a:t> </a:t>
            </a:r>
            <a:r>
              <a:rPr lang="en-US" sz="2400" dirty="0" err="1"/>
              <a:t>vào</a:t>
            </a:r>
            <a:r>
              <a:rPr lang="en-US" sz="2400" dirty="0"/>
              <a:t> </a:t>
            </a:r>
            <a:r>
              <a:rPr lang="en-US" sz="2400" dirty="0" err="1"/>
              <a:t>nguyên</a:t>
            </a:r>
            <a:r>
              <a:rPr lang="en-US" sz="2400" dirty="0"/>
              <a:t> </a:t>
            </a:r>
            <a:r>
              <a:rPr lang="en-US" sz="2400" dirty="0" err="1"/>
              <a:t>âm</a:t>
            </a:r>
            <a:r>
              <a:rPr lang="en-US" sz="2400" dirty="0"/>
              <a:t> /ə/.</a:t>
            </a:r>
          </a:p>
          <a:p>
            <a:r>
              <a:rPr lang="en-US" sz="2400" dirty="0"/>
              <a:t>B. celebrate /ˈ</a:t>
            </a:r>
            <a:r>
              <a:rPr lang="en-US" sz="2400" dirty="0" err="1"/>
              <a:t>seləbreɪt</a:t>
            </a:r>
            <a:r>
              <a:rPr lang="en-US" sz="2400" dirty="0"/>
              <a:t>/: </a:t>
            </a:r>
            <a:r>
              <a:rPr lang="en-US" sz="2400" dirty="0" err="1"/>
              <a:t>từ</a:t>
            </a:r>
            <a:r>
              <a:rPr lang="en-US" sz="2400" dirty="0"/>
              <a:t> </a:t>
            </a:r>
            <a:r>
              <a:rPr lang="en-US" sz="2400" dirty="0" err="1"/>
              <a:t>này</a:t>
            </a:r>
            <a:r>
              <a:rPr lang="en-US" sz="2400" dirty="0"/>
              <a:t> </a:t>
            </a:r>
            <a:r>
              <a:rPr lang="en-US" sz="2400" dirty="0" err="1"/>
              <a:t>có</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đầu</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đuôi</a:t>
            </a:r>
            <a:r>
              <a:rPr lang="en-US" sz="2400" dirty="0"/>
              <a:t> –ate </a:t>
            </a:r>
            <a:r>
              <a:rPr lang="en-US" sz="2400" dirty="0" err="1"/>
              <a:t>làm</a:t>
            </a:r>
            <a:r>
              <a:rPr lang="en-US" sz="2400" dirty="0"/>
              <a:t> </a:t>
            </a:r>
            <a:r>
              <a:rPr lang="en-US" sz="2400" dirty="0" err="1"/>
              <a:t>trọng</a:t>
            </a:r>
            <a:r>
              <a:rPr lang="en-US" sz="2400" dirty="0"/>
              <a:t> </a:t>
            </a:r>
            <a:r>
              <a:rPr lang="en-US" sz="2400" dirty="0" err="1"/>
              <a:t>âm</a:t>
            </a:r>
            <a:r>
              <a:rPr lang="en-US" sz="2400" dirty="0"/>
              <a:t> </a:t>
            </a:r>
            <a:r>
              <a:rPr lang="en-US" sz="2400" dirty="0" err="1"/>
              <a:t>dịch</a:t>
            </a:r>
            <a:r>
              <a:rPr lang="en-US" sz="2400" dirty="0"/>
              <a:t> </a:t>
            </a:r>
            <a:r>
              <a:rPr lang="en-US" sz="2400" dirty="0" err="1"/>
              <a:t>chuyển</a:t>
            </a:r>
            <a:r>
              <a:rPr lang="en-US" sz="2400" dirty="0"/>
              <a:t> </a:t>
            </a:r>
            <a:r>
              <a:rPr lang="en-US" sz="2400" dirty="0" err="1"/>
              <a:t>ba</a:t>
            </a:r>
            <a:r>
              <a:rPr lang="en-US" sz="2400" dirty="0"/>
              <a:t> </a:t>
            </a:r>
            <a:r>
              <a:rPr lang="en-US" sz="2400" dirty="0" err="1"/>
              <a:t>âm</a:t>
            </a:r>
            <a:r>
              <a:rPr lang="en-US" sz="2400" dirty="0"/>
              <a:t> </a:t>
            </a:r>
            <a:r>
              <a:rPr lang="en-US" sz="2400" dirty="0" err="1"/>
              <a:t>tính</a:t>
            </a:r>
            <a:r>
              <a:rPr lang="en-US" sz="2400" dirty="0"/>
              <a:t> </a:t>
            </a:r>
            <a:r>
              <a:rPr lang="en-US" sz="2400" dirty="0" err="1"/>
              <a:t>từ</a:t>
            </a:r>
            <a:r>
              <a:rPr lang="en-US" sz="2400" dirty="0"/>
              <a:t> </a:t>
            </a:r>
            <a:r>
              <a:rPr lang="en-US" sz="2400" dirty="0" err="1"/>
              <a:t>cuối</a:t>
            </a:r>
            <a:r>
              <a:rPr lang="en-US" sz="2400" dirty="0"/>
              <a:t> </a:t>
            </a:r>
            <a:r>
              <a:rPr lang="en-US" sz="2400" dirty="0" err="1"/>
              <a:t>lên</a:t>
            </a:r>
            <a:r>
              <a:rPr lang="en-US" sz="2400" dirty="0"/>
              <a:t>.</a:t>
            </a:r>
          </a:p>
          <a:p>
            <a:r>
              <a:rPr lang="en-US" sz="2400" dirty="0"/>
              <a:t>C. effective /</a:t>
            </a:r>
            <a:r>
              <a:rPr lang="en-US" sz="2400" dirty="0" err="1"/>
              <a:t>əˈfektɪv</a:t>
            </a:r>
            <a:r>
              <a:rPr lang="en-US" sz="2400" dirty="0"/>
              <a:t>/: </a:t>
            </a:r>
            <a:r>
              <a:rPr lang="en-US" sz="2400" dirty="0" err="1"/>
              <a:t>từ</a:t>
            </a:r>
            <a:r>
              <a:rPr lang="en-US" sz="2400" dirty="0"/>
              <a:t> </a:t>
            </a:r>
            <a:r>
              <a:rPr lang="en-US" sz="2400" dirty="0" err="1"/>
              <a:t>này</a:t>
            </a:r>
            <a:r>
              <a:rPr lang="en-US" sz="2400" dirty="0"/>
              <a:t> </a:t>
            </a:r>
            <a:r>
              <a:rPr lang="en-US" sz="2400" dirty="0" err="1"/>
              <a:t>có</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đuôi</a:t>
            </a:r>
            <a:r>
              <a:rPr lang="en-US" sz="2400" dirty="0"/>
              <a:t> –</a:t>
            </a:r>
            <a:r>
              <a:rPr lang="en-US" sz="2400" dirty="0" err="1"/>
              <a:t>tive</a:t>
            </a:r>
            <a:r>
              <a:rPr lang="en-US" sz="2400" dirty="0"/>
              <a:t> </a:t>
            </a:r>
            <a:r>
              <a:rPr lang="en-US" sz="2400" dirty="0" err="1"/>
              <a:t>làm</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ngay</a:t>
            </a:r>
            <a:r>
              <a:rPr lang="en-US" sz="2400" dirty="0"/>
              <a:t> </a:t>
            </a:r>
            <a:r>
              <a:rPr lang="en-US" sz="2400" dirty="0" err="1"/>
              <a:t>trước</a:t>
            </a:r>
            <a:r>
              <a:rPr lang="en-US" sz="2400" dirty="0"/>
              <a:t> </a:t>
            </a:r>
            <a:r>
              <a:rPr lang="en-US" sz="2400" dirty="0" err="1"/>
              <a:t>nó</a:t>
            </a:r>
            <a:r>
              <a:rPr lang="en-US" sz="2400" dirty="0"/>
              <a:t>.</a:t>
            </a:r>
          </a:p>
          <a:p>
            <a:r>
              <a:rPr lang="en-US" sz="2400" dirty="0"/>
              <a:t>D. handicapped /ˈ</a:t>
            </a:r>
            <a:r>
              <a:rPr lang="en-US" sz="2400" dirty="0" err="1"/>
              <a:t>hændɪkæpt</a:t>
            </a:r>
            <a:r>
              <a:rPr lang="en-US" sz="2400" dirty="0"/>
              <a:t>/: </a:t>
            </a:r>
            <a:r>
              <a:rPr lang="en-US" sz="2400" dirty="0" err="1"/>
              <a:t>từ</a:t>
            </a:r>
            <a:r>
              <a:rPr lang="en-US" sz="2400" dirty="0"/>
              <a:t> </a:t>
            </a:r>
            <a:r>
              <a:rPr lang="en-US" sz="2400" dirty="0" err="1"/>
              <a:t>này</a:t>
            </a:r>
            <a:r>
              <a:rPr lang="en-US" sz="2400" dirty="0"/>
              <a:t> </a:t>
            </a:r>
            <a:r>
              <a:rPr lang="en-US" sz="2400" dirty="0" err="1"/>
              <a:t>có</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p>
          <a:p>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nếu</a:t>
            </a:r>
            <a:r>
              <a:rPr lang="en-US" sz="2400" dirty="0"/>
              <a:t> </a:t>
            </a:r>
            <a:r>
              <a:rPr lang="en-US" sz="2400" dirty="0" err="1"/>
              <a:t>tất</a:t>
            </a:r>
            <a:r>
              <a:rPr lang="en-US" sz="2400" dirty="0"/>
              <a:t> </a:t>
            </a:r>
            <a:r>
              <a:rPr lang="en-US" sz="2400" dirty="0" err="1"/>
              <a:t>cả</a:t>
            </a:r>
            <a:r>
              <a:rPr lang="en-US" sz="2400" dirty="0"/>
              <a:t> </a:t>
            </a:r>
            <a:r>
              <a:rPr lang="en-US" sz="2400" dirty="0" err="1"/>
              <a:t>các</a:t>
            </a:r>
            <a:r>
              <a:rPr lang="en-US" sz="2400" dirty="0"/>
              <a:t> </a:t>
            </a:r>
            <a:r>
              <a:rPr lang="en-US" sz="2400" dirty="0" err="1"/>
              <a:t>âm</a:t>
            </a:r>
            <a:r>
              <a:rPr lang="en-US" sz="2400" dirty="0"/>
              <a:t> </a:t>
            </a:r>
            <a:r>
              <a:rPr lang="en-US" sz="2400" dirty="0" err="1"/>
              <a:t>mà</a:t>
            </a:r>
            <a:r>
              <a:rPr lang="en-US" sz="2400" dirty="0"/>
              <a:t> </a:t>
            </a:r>
            <a:r>
              <a:rPr lang="en-US" sz="2400" dirty="0" err="1"/>
              <a:t>ngắn</a:t>
            </a:r>
            <a:r>
              <a:rPr lang="en-US" sz="2400" dirty="0"/>
              <a:t> </a:t>
            </a:r>
            <a:r>
              <a:rPr lang="en-US" sz="2400" dirty="0" err="1"/>
              <a:t>hết</a:t>
            </a:r>
            <a:r>
              <a:rPr lang="en-US" sz="2400" dirty="0"/>
              <a:t> </a:t>
            </a:r>
            <a:r>
              <a:rPr lang="en-US" sz="2400" dirty="0" err="1"/>
              <a:t>thì</a:t>
            </a:r>
            <a:r>
              <a:rPr lang="en-US" sz="2400" dirty="0"/>
              <a:t> </a:t>
            </a:r>
            <a:r>
              <a:rPr lang="en-US" sz="2400" dirty="0" err="1"/>
              <a:t>trọng</a:t>
            </a:r>
            <a:r>
              <a:rPr lang="en-US" sz="2400" dirty="0"/>
              <a:t> </a:t>
            </a:r>
            <a:r>
              <a:rPr lang="en-US" sz="2400" dirty="0" err="1"/>
              <a:t>âm</a:t>
            </a:r>
            <a:r>
              <a:rPr lang="en-US" sz="2400" dirty="0"/>
              <a:t> </a:t>
            </a:r>
            <a:r>
              <a:rPr lang="en-US" sz="2400" dirty="0" err="1"/>
              <a:t>sẽ</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a:t>
            </a:r>
          </a:p>
          <a:p>
            <a:endParaRPr lang="en-US" sz="2400" dirty="0"/>
          </a:p>
        </p:txBody>
      </p:sp>
      <p:sp>
        <p:nvSpPr>
          <p:cNvPr id="3" name="Oval 2"/>
          <p:cNvSpPr/>
          <p:nvPr/>
        </p:nvSpPr>
        <p:spPr>
          <a:xfrm>
            <a:off x="3810000" y="891325"/>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267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04800"/>
            <a:ext cx="8763000" cy="6370975"/>
          </a:xfrm>
          <a:prstGeom prst="rect">
            <a:avLst/>
          </a:prstGeom>
          <a:noFill/>
        </p:spPr>
        <p:txBody>
          <a:bodyPr wrap="square" rtlCol="0">
            <a:spAutoFit/>
          </a:bodyPr>
          <a:lstStyle/>
          <a:p>
            <a:r>
              <a:rPr lang="en-US" sz="2400" b="1" dirty="0"/>
              <a:t>Question 20.</a:t>
            </a:r>
            <a:r>
              <a:rPr lang="en-US" sz="2400" dirty="0"/>
              <a:t> </a:t>
            </a:r>
            <a:endParaRPr lang="en-US" sz="2400" dirty="0" smtClean="0"/>
          </a:p>
          <a:p>
            <a:r>
              <a:rPr lang="en-US" sz="2400" b="1" dirty="0" smtClean="0"/>
              <a:t>	A</a:t>
            </a:r>
            <a:r>
              <a:rPr lang="en-US" sz="2400" b="1" dirty="0"/>
              <a:t>. </a:t>
            </a:r>
            <a:r>
              <a:rPr lang="en-US" sz="2400" u="sng" dirty="0"/>
              <a:t>a</a:t>
            </a:r>
            <a:r>
              <a:rPr lang="en-US" sz="2400" dirty="0"/>
              <a:t>bsence</a:t>
            </a:r>
            <a:r>
              <a:rPr lang="en-US" sz="2400" b="1" dirty="0"/>
              <a:t>	B. </a:t>
            </a:r>
            <a:r>
              <a:rPr lang="en-US" sz="2400" u="sng" dirty="0"/>
              <a:t>a</a:t>
            </a:r>
            <a:r>
              <a:rPr lang="en-US" sz="2400" dirty="0"/>
              <a:t>rrive</a:t>
            </a:r>
            <a:r>
              <a:rPr lang="en-US" sz="2400" b="1" dirty="0"/>
              <a:t>	C. </a:t>
            </a:r>
            <a:r>
              <a:rPr lang="en-US" sz="2400" u="sng" dirty="0"/>
              <a:t>a</a:t>
            </a:r>
            <a:r>
              <a:rPr lang="en-US" sz="2400" dirty="0"/>
              <a:t>bsorb </a:t>
            </a:r>
            <a:r>
              <a:rPr lang="en-US" sz="2400" b="1" dirty="0"/>
              <a:t>	D. </a:t>
            </a:r>
            <a:r>
              <a:rPr lang="en-US" sz="2400" u="sng" dirty="0"/>
              <a:t>a</a:t>
            </a:r>
            <a:r>
              <a:rPr lang="en-US" sz="2400" dirty="0"/>
              <a:t>pologize </a:t>
            </a:r>
          </a:p>
          <a:p>
            <a:r>
              <a:rPr lang="en-US" sz="2400" b="1" dirty="0"/>
              <a:t>Question 21</a:t>
            </a:r>
            <a:r>
              <a:rPr lang="en-US" sz="2400" b="1" dirty="0" smtClean="0"/>
              <a:t>.</a:t>
            </a:r>
          </a:p>
          <a:p>
            <a:r>
              <a:rPr lang="en-US" sz="2400" b="1" dirty="0" smtClean="0"/>
              <a:t> 	A</a:t>
            </a:r>
            <a:r>
              <a:rPr lang="en-US" sz="2400" b="1" dirty="0"/>
              <a:t>. </a:t>
            </a:r>
            <a:r>
              <a:rPr lang="en-US" sz="2400" dirty="0"/>
              <a:t>dogg</a:t>
            </a:r>
            <a:r>
              <a:rPr lang="en-US" sz="2400" u="sng" dirty="0"/>
              <a:t>ed</a:t>
            </a:r>
            <a:r>
              <a:rPr lang="en-US" sz="2400" b="1" dirty="0"/>
              <a:t>	B. </a:t>
            </a:r>
            <a:r>
              <a:rPr lang="en-US" sz="2400" dirty="0"/>
              <a:t>crook</a:t>
            </a:r>
            <a:r>
              <a:rPr lang="en-US" sz="2400" u="sng" dirty="0"/>
              <a:t>ed</a:t>
            </a:r>
            <a:r>
              <a:rPr lang="en-US" sz="2400" b="1" dirty="0"/>
              <a:t>	C. </a:t>
            </a:r>
            <a:r>
              <a:rPr lang="en-US" sz="2400" dirty="0"/>
              <a:t>nak</a:t>
            </a:r>
            <a:r>
              <a:rPr lang="en-US" sz="2400" u="sng" dirty="0"/>
              <a:t>ed</a:t>
            </a:r>
            <a:r>
              <a:rPr lang="en-US" sz="2400" dirty="0"/>
              <a:t> </a:t>
            </a:r>
            <a:r>
              <a:rPr lang="en-US" sz="2400" b="1" dirty="0"/>
              <a:t>	D. </a:t>
            </a:r>
            <a:r>
              <a:rPr lang="en-US" sz="2400" dirty="0"/>
              <a:t>back</a:t>
            </a:r>
            <a:r>
              <a:rPr lang="en-US" sz="2400" u="sng" dirty="0"/>
              <a:t>ed</a:t>
            </a:r>
            <a:r>
              <a:rPr lang="en-US" sz="2400" dirty="0"/>
              <a:t> </a:t>
            </a:r>
          </a:p>
          <a:p>
            <a:r>
              <a:rPr lang="en-US" sz="2400" b="1" dirty="0" err="1" smtClean="0"/>
              <a:t>Câu</a:t>
            </a:r>
            <a:r>
              <a:rPr lang="en-US" sz="2400" b="1" dirty="0" smtClean="0"/>
              <a:t> 20:</a:t>
            </a:r>
            <a:endParaRPr lang="en-US" sz="2400" dirty="0" smtClean="0"/>
          </a:p>
          <a:p>
            <a:r>
              <a:rPr lang="en-US" sz="2400" b="1" i="1" dirty="0" err="1" smtClean="0"/>
              <a:t>Kiến</a:t>
            </a:r>
            <a:r>
              <a:rPr lang="en-US" sz="2400" b="1" i="1" dirty="0" smtClean="0"/>
              <a:t> </a:t>
            </a:r>
            <a:r>
              <a:rPr lang="en-US" sz="2400" b="1" i="1" dirty="0" err="1"/>
              <a:t>thức</a:t>
            </a:r>
            <a:r>
              <a:rPr lang="en-US" sz="2400" b="1" i="1" dirty="0"/>
              <a:t> </a:t>
            </a:r>
            <a:r>
              <a:rPr lang="en-US" sz="2400" b="1" i="1" dirty="0" err="1"/>
              <a:t>về</a:t>
            </a:r>
            <a:r>
              <a:rPr lang="en-US" sz="2400" b="1" i="1" dirty="0"/>
              <a:t> </a:t>
            </a:r>
            <a:r>
              <a:rPr lang="en-US" sz="2400" b="1" i="1" dirty="0" err="1"/>
              <a:t>phát</a:t>
            </a:r>
            <a:r>
              <a:rPr lang="en-US" sz="2400" b="1" i="1" dirty="0"/>
              <a:t> </a:t>
            </a:r>
            <a:r>
              <a:rPr lang="en-US" sz="2400" b="1" i="1" dirty="0" err="1"/>
              <a:t>âm</a:t>
            </a:r>
            <a:r>
              <a:rPr lang="en-US" sz="2400" b="1" i="1" dirty="0"/>
              <a:t> </a:t>
            </a:r>
            <a:r>
              <a:rPr lang="en-US" sz="2400" b="1" i="1" dirty="0" err="1"/>
              <a:t>của</a:t>
            </a:r>
            <a:r>
              <a:rPr lang="en-US" sz="2400" b="1" i="1" dirty="0"/>
              <a:t> </a:t>
            </a:r>
            <a:r>
              <a:rPr lang="en-US" sz="2400" b="1" i="1" dirty="0" err="1"/>
              <a:t>nguyên</a:t>
            </a:r>
            <a:r>
              <a:rPr lang="en-US" sz="2400" b="1" i="1" dirty="0"/>
              <a:t> </a:t>
            </a:r>
            <a:r>
              <a:rPr lang="en-US" sz="2400" b="1" i="1" dirty="0" err="1"/>
              <a:t>âm</a:t>
            </a:r>
            <a:endParaRPr lang="en-US" sz="2400" dirty="0"/>
          </a:p>
          <a:p>
            <a:r>
              <a:rPr lang="en-US" sz="2400" dirty="0"/>
              <a:t>A. </a:t>
            </a:r>
            <a:r>
              <a:rPr lang="en-US" sz="2400" u="sng" dirty="0"/>
              <a:t>a</a:t>
            </a:r>
            <a:r>
              <a:rPr lang="en-US" sz="2400" dirty="0"/>
              <a:t>bsence /</a:t>
            </a:r>
            <a:r>
              <a:rPr lang="en-US" sz="2400" b="1" dirty="0"/>
              <a:t>ˈ</a:t>
            </a:r>
            <a:r>
              <a:rPr lang="en-US" sz="2400" b="1" dirty="0" err="1"/>
              <a:t>æ</a:t>
            </a:r>
            <a:r>
              <a:rPr lang="en-US" sz="2400" dirty="0" err="1"/>
              <a:t>bsəns</a:t>
            </a:r>
            <a:r>
              <a:rPr lang="en-US" sz="2400" dirty="0"/>
              <a:t>/ </a:t>
            </a:r>
          </a:p>
          <a:p>
            <a:r>
              <a:rPr lang="en-US" sz="2400" dirty="0"/>
              <a:t>B. </a:t>
            </a:r>
            <a:r>
              <a:rPr lang="en-US" sz="2400" u="sng" dirty="0"/>
              <a:t>a</a:t>
            </a:r>
            <a:r>
              <a:rPr lang="en-US" sz="2400" dirty="0"/>
              <a:t>rrive /</a:t>
            </a:r>
            <a:r>
              <a:rPr lang="en-US" sz="2400" b="1" dirty="0" err="1"/>
              <a:t>ə</a:t>
            </a:r>
            <a:r>
              <a:rPr lang="en-US" sz="2400" dirty="0" err="1"/>
              <a:t>ˈraɪv</a:t>
            </a:r>
            <a:r>
              <a:rPr lang="en-US" sz="2400" dirty="0"/>
              <a:t>/</a:t>
            </a:r>
          </a:p>
          <a:p>
            <a:r>
              <a:rPr lang="en-US" sz="2400" dirty="0"/>
              <a:t>C. </a:t>
            </a:r>
            <a:r>
              <a:rPr lang="en-US" sz="2400" u="sng" dirty="0"/>
              <a:t>a</a:t>
            </a:r>
            <a:r>
              <a:rPr lang="en-US" sz="2400" dirty="0"/>
              <a:t>bsorb /</a:t>
            </a:r>
            <a:r>
              <a:rPr lang="en-US" sz="2400" b="1" dirty="0" err="1"/>
              <a:t>ə</a:t>
            </a:r>
            <a:r>
              <a:rPr lang="en-US" sz="2400" dirty="0" err="1"/>
              <a:t>bˈzɔːrb</a:t>
            </a:r>
            <a:r>
              <a:rPr lang="en-US" sz="2400" dirty="0"/>
              <a:t>/ </a:t>
            </a:r>
          </a:p>
          <a:p>
            <a:r>
              <a:rPr lang="en-US" sz="2400" dirty="0"/>
              <a:t>D. </a:t>
            </a:r>
            <a:r>
              <a:rPr lang="en-US" sz="2400" u="sng" dirty="0"/>
              <a:t>a</a:t>
            </a:r>
            <a:r>
              <a:rPr lang="en-US" sz="2400" dirty="0"/>
              <a:t>pologize /</a:t>
            </a:r>
            <a:r>
              <a:rPr lang="en-US" sz="2400" b="1" dirty="0" err="1"/>
              <a:t>ə</a:t>
            </a:r>
            <a:r>
              <a:rPr lang="en-US" sz="2400" dirty="0" err="1"/>
              <a:t>ˈpɑːlədʒaɪz</a:t>
            </a:r>
            <a:r>
              <a:rPr lang="en-US" sz="2400" dirty="0"/>
              <a:t>/ </a:t>
            </a:r>
          </a:p>
          <a:p>
            <a:r>
              <a:rPr lang="en-US" sz="2400" b="1" dirty="0" err="1"/>
              <a:t>Câu</a:t>
            </a:r>
            <a:r>
              <a:rPr lang="en-US" sz="2400" b="1" dirty="0"/>
              <a:t> 21</a:t>
            </a:r>
            <a:r>
              <a:rPr lang="en-US" sz="2400" b="1" dirty="0" smtClean="0"/>
              <a:t>:</a:t>
            </a:r>
            <a:endParaRPr lang="en-US" sz="2400" dirty="0" smtClean="0"/>
          </a:p>
          <a:p>
            <a:r>
              <a:rPr lang="en-US" sz="2400" b="1" i="1" dirty="0" err="1" smtClean="0"/>
              <a:t>Kiến</a:t>
            </a:r>
            <a:r>
              <a:rPr lang="en-US" sz="2400" b="1" i="1" dirty="0" smtClean="0"/>
              <a:t> </a:t>
            </a:r>
            <a:r>
              <a:rPr lang="en-US" sz="2400" b="1" i="1" dirty="0" err="1"/>
              <a:t>thức</a:t>
            </a:r>
            <a:r>
              <a:rPr lang="en-US" sz="2400" b="1" i="1" dirty="0"/>
              <a:t> </a:t>
            </a:r>
            <a:r>
              <a:rPr lang="en-US" sz="2400" b="1" i="1" dirty="0" err="1"/>
              <a:t>về</a:t>
            </a:r>
            <a:r>
              <a:rPr lang="en-US" sz="2400" b="1" i="1" dirty="0"/>
              <a:t> </a:t>
            </a:r>
            <a:r>
              <a:rPr lang="en-US" sz="2400" b="1" i="1" dirty="0" err="1"/>
              <a:t>phát</a:t>
            </a:r>
            <a:r>
              <a:rPr lang="en-US" sz="2400" b="1" i="1" dirty="0"/>
              <a:t> </a:t>
            </a:r>
            <a:r>
              <a:rPr lang="en-US" sz="2400" b="1" i="1" dirty="0" err="1"/>
              <a:t>âm</a:t>
            </a:r>
            <a:r>
              <a:rPr lang="en-US" sz="2400" b="1" i="1" dirty="0"/>
              <a:t> </a:t>
            </a:r>
            <a:r>
              <a:rPr lang="en-US" sz="2400" b="1" i="1" dirty="0" err="1"/>
              <a:t>của</a:t>
            </a:r>
            <a:r>
              <a:rPr lang="en-US" sz="2400" b="1" i="1" dirty="0"/>
              <a:t> </a:t>
            </a:r>
            <a:r>
              <a:rPr lang="en-US" sz="2400" b="1" i="1" dirty="0" err="1"/>
              <a:t>đuôi</a:t>
            </a:r>
            <a:r>
              <a:rPr lang="en-US" sz="2400" b="1" i="1" dirty="0"/>
              <a:t> –</a:t>
            </a:r>
            <a:r>
              <a:rPr lang="en-US" sz="2400" b="1" i="1" dirty="0" err="1"/>
              <a:t>ed</a:t>
            </a:r>
            <a:endParaRPr lang="en-US" sz="2400" dirty="0"/>
          </a:p>
          <a:p>
            <a:r>
              <a:rPr lang="en-US" sz="2400" dirty="0"/>
              <a:t>A. dogg</a:t>
            </a:r>
            <a:r>
              <a:rPr lang="en-US" sz="2400" u="sng" dirty="0"/>
              <a:t>ed</a:t>
            </a:r>
            <a:r>
              <a:rPr lang="en-US" sz="2400" dirty="0"/>
              <a:t> /ˈ</a:t>
            </a:r>
            <a:r>
              <a:rPr lang="en-US" sz="2400" dirty="0" err="1"/>
              <a:t>dɒɡ</a:t>
            </a:r>
            <a:r>
              <a:rPr lang="en-US" sz="2400" b="1" dirty="0" err="1"/>
              <a:t>ɪd</a:t>
            </a:r>
            <a:r>
              <a:rPr lang="en-US" sz="2400" dirty="0"/>
              <a:t>/ </a:t>
            </a:r>
          </a:p>
          <a:p>
            <a:r>
              <a:rPr lang="en-US" sz="2400" dirty="0"/>
              <a:t>B. crook</a:t>
            </a:r>
            <a:r>
              <a:rPr lang="en-US" sz="2400" u="sng" dirty="0"/>
              <a:t>ed</a:t>
            </a:r>
            <a:r>
              <a:rPr lang="en-US" sz="2400" dirty="0"/>
              <a:t> /ˈ</a:t>
            </a:r>
            <a:r>
              <a:rPr lang="en-US" sz="2400" dirty="0" err="1"/>
              <a:t>krʊk</a:t>
            </a:r>
            <a:r>
              <a:rPr lang="en-US" sz="2400" b="1" dirty="0" err="1"/>
              <a:t>ɪd</a:t>
            </a:r>
            <a:r>
              <a:rPr lang="en-US" sz="2400" dirty="0"/>
              <a:t>/</a:t>
            </a:r>
          </a:p>
          <a:p>
            <a:r>
              <a:rPr lang="en-US" sz="2400" dirty="0"/>
              <a:t>C. nak</a:t>
            </a:r>
            <a:r>
              <a:rPr lang="en-US" sz="2400" u="sng" dirty="0"/>
              <a:t>ed</a:t>
            </a:r>
            <a:r>
              <a:rPr lang="en-US" sz="2400" dirty="0"/>
              <a:t> /ˈ</a:t>
            </a:r>
            <a:r>
              <a:rPr lang="en-US" sz="2400" dirty="0" err="1"/>
              <a:t>neɪk</a:t>
            </a:r>
            <a:r>
              <a:rPr lang="en-US" sz="2400" b="1" dirty="0" err="1"/>
              <a:t>ɪ</a:t>
            </a:r>
            <a:r>
              <a:rPr lang="en-US" sz="2400" dirty="0" err="1"/>
              <a:t>d</a:t>
            </a:r>
            <a:r>
              <a:rPr lang="en-US" sz="2400" dirty="0"/>
              <a:t>/ </a:t>
            </a:r>
          </a:p>
          <a:p>
            <a:r>
              <a:rPr lang="en-US" sz="2400" dirty="0"/>
              <a:t>D. back</a:t>
            </a:r>
            <a:r>
              <a:rPr lang="en-US" sz="2400" u="sng" dirty="0"/>
              <a:t>ed </a:t>
            </a:r>
            <a:r>
              <a:rPr lang="en-US" sz="2400" dirty="0"/>
              <a:t>/</a:t>
            </a:r>
            <a:r>
              <a:rPr lang="en-US" sz="2400" dirty="0" err="1"/>
              <a:t>bæk</a:t>
            </a:r>
            <a:r>
              <a:rPr lang="en-US" sz="2400" b="1" dirty="0" err="1"/>
              <a:t>t</a:t>
            </a:r>
            <a:r>
              <a:rPr lang="en-US" sz="2400" dirty="0"/>
              <a:t>/ </a:t>
            </a:r>
          </a:p>
          <a:p>
            <a:endParaRPr lang="en-US" sz="2400" dirty="0"/>
          </a:p>
        </p:txBody>
      </p:sp>
      <p:sp>
        <p:nvSpPr>
          <p:cNvPr id="3" name="Oval 2"/>
          <p:cNvSpPr/>
          <p:nvPr/>
        </p:nvSpPr>
        <p:spPr>
          <a:xfrm>
            <a:off x="914400" y="6858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 name="Oval 3"/>
          <p:cNvSpPr/>
          <p:nvPr/>
        </p:nvSpPr>
        <p:spPr>
          <a:xfrm>
            <a:off x="6477000" y="14478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15458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fade">
                                      <p:cBhvr>
                                        <p:cTn id="7" dur="1000"/>
                                        <p:tgtEl>
                                          <p:spTgt spid="2">
                                            <p:txEl>
                                              <p:pRg st="5" end="5"/>
                                            </p:txEl>
                                          </p:spTgt>
                                        </p:tgtEl>
                                      </p:cBhvr>
                                    </p:animEffect>
                                    <p:anim calcmode="lin" valueType="num">
                                      <p:cBhvr>
                                        <p:cTn id="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6" end="6"/>
                                            </p:txEl>
                                          </p:spTgt>
                                        </p:tgtEl>
                                        <p:attrNameLst>
                                          <p:attrName>style.visibility</p:attrName>
                                        </p:attrNameLst>
                                      </p:cBhvr>
                                      <p:to>
                                        <p:strVal val="visible"/>
                                      </p:to>
                                    </p:set>
                                    <p:animEffect transition="in" filter="fade">
                                      <p:cBhvr>
                                        <p:cTn id="12" dur="1000"/>
                                        <p:tgtEl>
                                          <p:spTgt spid="2">
                                            <p:txEl>
                                              <p:pRg st="6" end="6"/>
                                            </p:txEl>
                                          </p:spTgt>
                                        </p:tgtEl>
                                      </p:cBhvr>
                                    </p:animEffect>
                                    <p:anim calcmode="lin" valueType="num">
                                      <p:cBhvr>
                                        <p:cTn id="1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6" end="6"/>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animEffect transition="in" filter="fade">
                                      <p:cBhvr>
                                        <p:cTn id="17" dur="1000"/>
                                        <p:tgtEl>
                                          <p:spTgt spid="2">
                                            <p:txEl>
                                              <p:pRg st="7" end="7"/>
                                            </p:txEl>
                                          </p:spTgt>
                                        </p:tgtEl>
                                      </p:cBhvr>
                                    </p:animEffect>
                                    <p:anim calcmode="lin" valueType="num">
                                      <p:cBhvr>
                                        <p:cTn id="1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7" end="7"/>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fade">
                                      <p:cBhvr>
                                        <p:cTn id="22" dur="1000"/>
                                        <p:tgtEl>
                                          <p:spTgt spid="2">
                                            <p:txEl>
                                              <p:pRg st="8" end="8"/>
                                            </p:txEl>
                                          </p:spTgt>
                                        </p:tgtEl>
                                      </p:cBhvr>
                                    </p:animEffect>
                                    <p:anim calcmode="lin" valueType="num">
                                      <p:cBhvr>
                                        <p:cTn id="23"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8" end="8"/>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Effect transition="in" filter="fade">
                                      <p:cBhvr>
                                        <p:cTn id="27" dur="1000"/>
                                        <p:tgtEl>
                                          <p:spTgt spid="2">
                                            <p:txEl>
                                              <p:pRg st="9" end="9"/>
                                            </p:txEl>
                                          </p:spTgt>
                                        </p:tgtEl>
                                      </p:cBhvr>
                                    </p:animEffect>
                                    <p:anim calcmode="lin" valueType="num">
                                      <p:cBhvr>
                                        <p:cTn id="28"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fade">
                                      <p:cBhvr>
                                        <p:cTn id="34" dur="1000"/>
                                        <p:tgtEl>
                                          <p:spTgt spid="3"/>
                                        </p:tgtEl>
                                      </p:cBhvr>
                                    </p:animEffect>
                                    <p:anim calcmode="lin" valueType="num">
                                      <p:cBhvr>
                                        <p:cTn id="35" dur="1000" fill="hold"/>
                                        <p:tgtEl>
                                          <p:spTgt spid="3"/>
                                        </p:tgtEl>
                                        <p:attrNameLst>
                                          <p:attrName>ppt_x</p:attrName>
                                        </p:attrNameLst>
                                      </p:cBhvr>
                                      <p:tavLst>
                                        <p:tav tm="0">
                                          <p:val>
                                            <p:strVal val="#ppt_x"/>
                                          </p:val>
                                        </p:tav>
                                        <p:tav tm="100000">
                                          <p:val>
                                            <p:strVal val="#ppt_x"/>
                                          </p:val>
                                        </p:tav>
                                      </p:tavLst>
                                    </p:anim>
                                    <p:anim calcmode="lin" valueType="num">
                                      <p:cBhvr>
                                        <p:cTn id="3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2">
                                            <p:txEl>
                                              <p:pRg st="11" end="11"/>
                                            </p:txEl>
                                          </p:spTgt>
                                        </p:tgtEl>
                                        <p:attrNameLst>
                                          <p:attrName>style.visibility</p:attrName>
                                        </p:attrNameLst>
                                      </p:cBhvr>
                                      <p:to>
                                        <p:strVal val="visible"/>
                                      </p:to>
                                    </p:set>
                                    <p:animEffect transition="in" filter="barn(inVertical)">
                                      <p:cBhvr>
                                        <p:cTn id="41" dur="500"/>
                                        <p:tgtEl>
                                          <p:spTgt spid="2">
                                            <p:txEl>
                                              <p:pRg st="11" end="11"/>
                                            </p:txEl>
                                          </p:spTgt>
                                        </p:tgtEl>
                                      </p:cBhvr>
                                    </p:animEffect>
                                  </p:childTnLst>
                                </p:cTn>
                              </p:par>
                              <p:par>
                                <p:cTn id="42" presetID="16" presetClass="entr" presetSubtype="21" fill="hold" nodeType="withEffect">
                                  <p:stCondLst>
                                    <p:cond delay="0"/>
                                  </p:stCondLst>
                                  <p:childTnLst>
                                    <p:set>
                                      <p:cBhvr>
                                        <p:cTn id="43" dur="1" fill="hold">
                                          <p:stCondLst>
                                            <p:cond delay="0"/>
                                          </p:stCondLst>
                                        </p:cTn>
                                        <p:tgtEl>
                                          <p:spTgt spid="2">
                                            <p:txEl>
                                              <p:pRg st="12" end="12"/>
                                            </p:txEl>
                                          </p:spTgt>
                                        </p:tgtEl>
                                        <p:attrNameLst>
                                          <p:attrName>style.visibility</p:attrName>
                                        </p:attrNameLst>
                                      </p:cBhvr>
                                      <p:to>
                                        <p:strVal val="visible"/>
                                      </p:to>
                                    </p:set>
                                    <p:animEffect transition="in" filter="barn(inVertical)">
                                      <p:cBhvr>
                                        <p:cTn id="44" dur="500"/>
                                        <p:tgtEl>
                                          <p:spTgt spid="2">
                                            <p:txEl>
                                              <p:pRg st="12" end="12"/>
                                            </p:txEl>
                                          </p:spTgt>
                                        </p:tgtEl>
                                      </p:cBhvr>
                                    </p:animEffect>
                                  </p:childTnLst>
                                </p:cTn>
                              </p:par>
                              <p:par>
                                <p:cTn id="45" presetID="16" presetClass="entr" presetSubtype="21" fill="hold" nodeType="withEffect">
                                  <p:stCondLst>
                                    <p:cond delay="0"/>
                                  </p:stCondLst>
                                  <p:childTnLst>
                                    <p:set>
                                      <p:cBhvr>
                                        <p:cTn id="46" dur="1" fill="hold">
                                          <p:stCondLst>
                                            <p:cond delay="0"/>
                                          </p:stCondLst>
                                        </p:cTn>
                                        <p:tgtEl>
                                          <p:spTgt spid="2">
                                            <p:txEl>
                                              <p:pRg st="13" end="13"/>
                                            </p:txEl>
                                          </p:spTgt>
                                        </p:tgtEl>
                                        <p:attrNameLst>
                                          <p:attrName>style.visibility</p:attrName>
                                        </p:attrNameLst>
                                      </p:cBhvr>
                                      <p:to>
                                        <p:strVal val="visible"/>
                                      </p:to>
                                    </p:set>
                                    <p:animEffect transition="in" filter="barn(inVertical)">
                                      <p:cBhvr>
                                        <p:cTn id="47" dur="500"/>
                                        <p:tgtEl>
                                          <p:spTgt spid="2">
                                            <p:txEl>
                                              <p:pRg st="13" end="13"/>
                                            </p:txEl>
                                          </p:spTgt>
                                        </p:tgtEl>
                                      </p:cBhvr>
                                    </p:animEffect>
                                  </p:childTnLst>
                                </p:cTn>
                              </p:par>
                              <p:par>
                                <p:cTn id="48" presetID="16" presetClass="entr" presetSubtype="21" fill="hold" nodeType="withEffect">
                                  <p:stCondLst>
                                    <p:cond delay="0"/>
                                  </p:stCondLst>
                                  <p:childTnLst>
                                    <p:set>
                                      <p:cBhvr>
                                        <p:cTn id="49" dur="1" fill="hold">
                                          <p:stCondLst>
                                            <p:cond delay="0"/>
                                          </p:stCondLst>
                                        </p:cTn>
                                        <p:tgtEl>
                                          <p:spTgt spid="2">
                                            <p:txEl>
                                              <p:pRg st="14" end="14"/>
                                            </p:txEl>
                                          </p:spTgt>
                                        </p:tgtEl>
                                        <p:attrNameLst>
                                          <p:attrName>style.visibility</p:attrName>
                                        </p:attrNameLst>
                                      </p:cBhvr>
                                      <p:to>
                                        <p:strVal val="visible"/>
                                      </p:to>
                                    </p:set>
                                    <p:animEffect transition="in" filter="barn(inVertical)">
                                      <p:cBhvr>
                                        <p:cTn id="50" dur="500"/>
                                        <p:tgtEl>
                                          <p:spTgt spid="2">
                                            <p:txEl>
                                              <p:pRg st="14" end="14"/>
                                            </p:txEl>
                                          </p:spTgt>
                                        </p:tgtEl>
                                      </p:cBhvr>
                                    </p:animEffect>
                                  </p:childTnLst>
                                </p:cTn>
                              </p:par>
                              <p:par>
                                <p:cTn id="51" presetID="16" presetClass="entr" presetSubtype="21" fill="hold" nodeType="withEffect">
                                  <p:stCondLst>
                                    <p:cond delay="0"/>
                                  </p:stCondLst>
                                  <p:childTnLst>
                                    <p:set>
                                      <p:cBhvr>
                                        <p:cTn id="52" dur="1" fill="hold">
                                          <p:stCondLst>
                                            <p:cond delay="0"/>
                                          </p:stCondLst>
                                        </p:cTn>
                                        <p:tgtEl>
                                          <p:spTgt spid="2">
                                            <p:txEl>
                                              <p:pRg st="15" end="15"/>
                                            </p:txEl>
                                          </p:spTgt>
                                        </p:tgtEl>
                                        <p:attrNameLst>
                                          <p:attrName>style.visibility</p:attrName>
                                        </p:attrNameLst>
                                      </p:cBhvr>
                                      <p:to>
                                        <p:strVal val="visible"/>
                                      </p:to>
                                    </p:set>
                                    <p:animEffect transition="in" filter="barn(inVertical)">
                                      <p:cBhvr>
                                        <p:cTn id="53" dur="500"/>
                                        <p:tgtEl>
                                          <p:spTgt spid="2">
                                            <p:txEl>
                                              <p:pRg st="15" end="15"/>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4"/>
                                        </p:tgtEl>
                                        <p:attrNameLst>
                                          <p:attrName>style.visibility</p:attrName>
                                        </p:attrNameLst>
                                      </p:cBhvr>
                                      <p:to>
                                        <p:strVal val="visible"/>
                                      </p:to>
                                    </p:set>
                                    <p:animEffect transition="in" filter="barn(inVertical)">
                                      <p:cBhvr>
                                        <p:cTn id="5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305800" cy="6370975"/>
          </a:xfrm>
          <a:prstGeom prst="rect">
            <a:avLst/>
          </a:prstGeom>
          <a:noFill/>
        </p:spPr>
        <p:txBody>
          <a:bodyPr wrap="square" rtlCol="0">
            <a:spAutoFit/>
          </a:bodyPr>
          <a:lstStyle/>
          <a:p>
            <a:r>
              <a:rPr lang="en-US" sz="2400" b="1" dirty="0"/>
              <a:t>Question 22.</a:t>
            </a:r>
            <a:r>
              <a:rPr lang="en-US" sz="2400" dirty="0"/>
              <a:t> In the 1960s, the World Health Organization (WHO) began a campaign to </a:t>
            </a:r>
            <a:r>
              <a:rPr lang="en-US" sz="2400" b="1" u="sng" dirty="0"/>
              <a:t>get rid of</a:t>
            </a:r>
            <a:r>
              <a:rPr lang="en-US" sz="2400" dirty="0"/>
              <a:t> the mosquitoes that transmit the disease malaria.</a:t>
            </a:r>
          </a:p>
          <a:p>
            <a:r>
              <a:rPr lang="en-US" sz="2400" b="1" dirty="0"/>
              <a:t>	A. </a:t>
            </a:r>
            <a:r>
              <a:rPr lang="en-US" sz="2400" dirty="0"/>
              <a:t>minimize</a:t>
            </a:r>
            <a:r>
              <a:rPr lang="en-US" sz="2400" b="1" dirty="0"/>
              <a:t>	B. </a:t>
            </a:r>
            <a:r>
              <a:rPr lang="en-US" sz="2400" dirty="0"/>
              <a:t>develop</a:t>
            </a:r>
            <a:r>
              <a:rPr lang="en-US" sz="2400" b="1" dirty="0"/>
              <a:t>	C. </a:t>
            </a:r>
            <a:r>
              <a:rPr lang="en-US" sz="2400" dirty="0"/>
              <a:t>eradicate </a:t>
            </a:r>
            <a:r>
              <a:rPr lang="en-US" sz="2400" b="1" dirty="0"/>
              <a:t>	D. </a:t>
            </a:r>
            <a:r>
              <a:rPr lang="en-US" sz="2400" dirty="0"/>
              <a:t>appreciate </a:t>
            </a:r>
          </a:p>
          <a:p>
            <a:endParaRPr lang="en-US" sz="2400" b="1" dirty="0" smtClean="0"/>
          </a:p>
          <a:p>
            <a:r>
              <a:rPr lang="en-US" sz="2400" b="1" i="1" dirty="0" err="1" smtClean="0"/>
              <a:t>Từ</a:t>
            </a:r>
            <a:r>
              <a:rPr lang="en-US" sz="2400" b="1" i="1" dirty="0" smtClean="0"/>
              <a:t> </a:t>
            </a:r>
            <a:r>
              <a:rPr lang="en-US" sz="2400" b="1" i="1" dirty="0" err="1"/>
              <a:t>đồng</a:t>
            </a:r>
            <a:r>
              <a:rPr lang="en-US" sz="2400" b="1" i="1" dirty="0"/>
              <a:t> </a:t>
            </a:r>
            <a:r>
              <a:rPr lang="en-US" sz="2400" b="1" i="1" dirty="0" err="1"/>
              <a:t>nghĩa</a:t>
            </a:r>
            <a:r>
              <a:rPr lang="en-US" sz="2400" b="1" i="1" dirty="0"/>
              <a:t> – </a:t>
            </a:r>
            <a:r>
              <a:rPr lang="en-US" sz="2400" b="1" i="1" dirty="0" err="1"/>
              <a:t>kiến</a:t>
            </a:r>
            <a:r>
              <a:rPr lang="en-US" sz="2400" b="1" i="1" dirty="0"/>
              <a:t> </a:t>
            </a:r>
            <a:r>
              <a:rPr lang="en-US" sz="2400" b="1" i="1" dirty="0" err="1"/>
              <a:t>thức</a:t>
            </a:r>
            <a:r>
              <a:rPr lang="en-US" sz="2400" b="1" i="1" dirty="0"/>
              <a:t> </a:t>
            </a:r>
            <a:r>
              <a:rPr lang="en-US" sz="2400" b="1" i="1" dirty="0" err="1"/>
              <a:t>về</a:t>
            </a:r>
            <a:r>
              <a:rPr lang="en-US" sz="2400" b="1" i="1" dirty="0"/>
              <a:t> </a:t>
            </a:r>
            <a:r>
              <a:rPr lang="en-US" sz="2400" b="1" i="1" dirty="0" err="1"/>
              <a:t>từ</a:t>
            </a:r>
            <a:r>
              <a:rPr lang="en-US" sz="2400" b="1" i="1" dirty="0"/>
              <a:t> </a:t>
            </a:r>
            <a:r>
              <a:rPr lang="en-US" sz="2400" b="1" i="1" dirty="0" err="1"/>
              <a:t>vựng</a:t>
            </a:r>
            <a:r>
              <a:rPr lang="en-US" sz="2400" b="1" i="1" dirty="0"/>
              <a:t> </a:t>
            </a:r>
            <a:r>
              <a:rPr lang="en-US" sz="2400" b="1" i="1" dirty="0" err="1"/>
              <a:t>và</a:t>
            </a:r>
            <a:r>
              <a:rPr lang="en-US" sz="2400" b="1" i="1" dirty="0"/>
              <a:t> </a:t>
            </a:r>
            <a:r>
              <a:rPr lang="en-US" sz="2400" b="1" i="1" dirty="0" err="1"/>
              <a:t>cụm</a:t>
            </a:r>
            <a:r>
              <a:rPr lang="en-US" sz="2400" b="1" i="1" dirty="0"/>
              <a:t> </a:t>
            </a:r>
            <a:r>
              <a:rPr lang="en-US" sz="2400" b="1" i="1" dirty="0" err="1"/>
              <a:t>động</a:t>
            </a:r>
            <a:r>
              <a:rPr lang="en-US" sz="2400" b="1" i="1" dirty="0"/>
              <a:t> </a:t>
            </a:r>
            <a:r>
              <a:rPr lang="en-US" sz="2400" b="1" i="1" dirty="0" err="1"/>
              <a:t>từ</a:t>
            </a:r>
            <a:endParaRPr lang="en-US" sz="2400" dirty="0"/>
          </a:p>
          <a:p>
            <a:r>
              <a:rPr lang="en-US" sz="2400" b="1" dirty="0" err="1"/>
              <a:t>Tạm</a:t>
            </a:r>
            <a:r>
              <a:rPr lang="en-US" sz="2400" b="1" dirty="0"/>
              <a:t> </a:t>
            </a:r>
            <a:r>
              <a:rPr lang="en-US" sz="2400" b="1" dirty="0" err="1"/>
              <a:t>dịch</a:t>
            </a:r>
            <a:r>
              <a:rPr lang="en-US" sz="2400" dirty="0"/>
              <a:t>: </a:t>
            </a:r>
            <a:r>
              <a:rPr lang="en-US" sz="2400" dirty="0" err="1"/>
              <a:t>Vào</a:t>
            </a:r>
            <a:r>
              <a:rPr lang="en-US" sz="2400" dirty="0"/>
              <a:t> </a:t>
            </a:r>
            <a:r>
              <a:rPr lang="en-US" sz="2400" dirty="0" err="1"/>
              <a:t>những</a:t>
            </a:r>
            <a:r>
              <a:rPr lang="en-US" sz="2400" dirty="0"/>
              <a:t> </a:t>
            </a:r>
            <a:r>
              <a:rPr lang="en-US" sz="2400" dirty="0" err="1"/>
              <a:t>năm</a:t>
            </a:r>
            <a:r>
              <a:rPr lang="en-US" sz="2400" dirty="0"/>
              <a:t> 1960, </a:t>
            </a:r>
            <a:r>
              <a:rPr lang="en-US" sz="2400" dirty="0" err="1"/>
              <a:t>Tổ</a:t>
            </a:r>
            <a:r>
              <a:rPr lang="en-US" sz="2400" dirty="0"/>
              <a:t> </a:t>
            </a:r>
            <a:r>
              <a:rPr lang="en-US" sz="2400" dirty="0" err="1"/>
              <a:t>chức</a:t>
            </a:r>
            <a:r>
              <a:rPr lang="en-US" sz="2400" dirty="0"/>
              <a:t> y </a:t>
            </a:r>
            <a:r>
              <a:rPr lang="en-US" sz="2400" dirty="0" err="1"/>
              <a:t>tế</a:t>
            </a:r>
            <a:r>
              <a:rPr lang="en-US" sz="2400" dirty="0"/>
              <a:t> </a:t>
            </a:r>
            <a:r>
              <a:rPr lang="en-US" sz="2400" dirty="0" err="1"/>
              <a:t>thế</a:t>
            </a:r>
            <a:r>
              <a:rPr lang="en-US" sz="2400" dirty="0"/>
              <a:t> </a:t>
            </a:r>
            <a:r>
              <a:rPr lang="en-US" sz="2400" dirty="0" err="1"/>
              <a:t>giới</a:t>
            </a:r>
            <a:r>
              <a:rPr lang="en-US" sz="2400" dirty="0"/>
              <a:t> (WHO) </a:t>
            </a:r>
            <a:r>
              <a:rPr lang="en-US" sz="2400" dirty="0" err="1"/>
              <a:t>đã</a:t>
            </a:r>
            <a:r>
              <a:rPr lang="en-US" sz="2400" dirty="0"/>
              <a:t> </a:t>
            </a:r>
            <a:r>
              <a:rPr lang="en-US" sz="2400" dirty="0" err="1"/>
              <a:t>bắt</a:t>
            </a:r>
            <a:r>
              <a:rPr lang="en-US" sz="2400" dirty="0"/>
              <a:t> </a:t>
            </a:r>
            <a:r>
              <a:rPr lang="en-US" sz="2400" dirty="0" err="1"/>
              <a:t>đầu</a:t>
            </a:r>
            <a:r>
              <a:rPr lang="en-US" sz="2400" dirty="0"/>
              <a:t> </a:t>
            </a:r>
            <a:r>
              <a:rPr lang="en-US" sz="2400" dirty="0" err="1"/>
              <a:t>một</a:t>
            </a:r>
            <a:r>
              <a:rPr lang="en-US" sz="2400" dirty="0"/>
              <a:t> </a:t>
            </a:r>
            <a:r>
              <a:rPr lang="en-US" sz="2400" dirty="0" err="1"/>
              <a:t>chiến</a:t>
            </a:r>
            <a:r>
              <a:rPr lang="en-US" sz="2400" dirty="0"/>
              <a:t> </a:t>
            </a:r>
            <a:r>
              <a:rPr lang="en-US" sz="2400" dirty="0" err="1"/>
              <a:t>dịch</a:t>
            </a:r>
            <a:r>
              <a:rPr lang="en-US" sz="2400" dirty="0"/>
              <a:t> </a:t>
            </a:r>
            <a:r>
              <a:rPr lang="en-US" sz="2400" dirty="0" err="1"/>
              <a:t>để</a:t>
            </a:r>
            <a:r>
              <a:rPr lang="en-US" sz="2400" dirty="0"/>
              <a:t> </a:t>
            </a:r>
            <a:r>
              <a:rPr lang="en-US" sz="2400" dirty="0" err="1"/>
              <a:t>tiệt</a:t>
            </a:r>
            <a:r>
              <a:rPr lang="en-US" sz="2400" dirty="0"/>
              <a:t> </a:t>
            </a:r>
            <a:r>
              <a:rPr lang="en-US" sz="2400" dirty="0" err="1"/>
              <a:t>trừ</a:t>
            </a:r>
            <a:r>
              <a:rPr lang="en-US" sz="2400" dirty="0"/>
              <a:t> </a:t>
            </a:r>
            <a:r>
              <a:rPr lang="en-US" sz="2400" dirty="0" err="1"/>
              <a:t>những</a:t>
            </a:r>
            <a:r>
              <a:rPr lang="en-US" sz="2400" dirty="0"/>
              <a:t> </a:t>
            </a:r>
            <a:r>
              <a:rPr lang="en-US" sz="2400" dirty="0" err="1"/>
              <a:t>loại</a:t>
            </a:r>
            <a:r>
              <a:rPr lang="en-US" sz="2400" dirty="0"/>
              <a:t> </a:t>
            </a:r>
            <a:r>
              <a:rPr lang="en-US" sz="2400" dirty="0" err="1"/>
              <a:t>muỗi</a:t>
            </a:r>
            <a:r>
              <a:rPr lang="en-US" sz="2400" dirty="0"/>
              <a:t> </a:t>
            </a:r>
            <a:r>
              <a:rPr lang="en-US" sz="2400" dirty="0" err="1"/>
              <a:t>truyền</a:t>
            </a:r>
            <a:r>
              <a:rPr lang="en-US" sz="2400" dirty="0"/>
              <a:t> </a:t>
            </a:r>
            <a:r>
              <a:rPr lang="en-US" sz="2400" dirty="0" err="1"/>
              <a:t>phát</a:t>
            </a:r>
            <a:r>
              <a:rPr lang="en-US" sz="2400" dirty="0"/>
              <a:t> </a:t>
            </a:r>
            <a:r>
              <a:rPr lang="en-US" sz="2400" dirty="0" err="1"/>
              <a:t>căn</a:t>
            </a:r>
            <a:r>
              <a:rPr lang="en-US" sz="2400" dirty="0"/>
              <a:t> </a:t>
            </a:r>
            <a:r>
              <a:rPr lang="en-US" sz="2400" dirty="0" err="1"/>
              <a:t>bệnh</a:t>
            </a:r>
            <a:r>
              <a:rPr lang="en-US" sz="2400" dirty="0"/>
              <a:t> </a:t>
            </a:r>
            <a:r>
              <a:rPr lang="en-US" sz="2400" dirty="0" err="1"/>
              <a:t>sốt</a:t>
            </a:r>
            <a:r>
              <a:rPr lang="en-US" sz="2400" dirty="0"/>
              <a:t> </a:t>
            </a:r>
            <a:r>
              <a:rPr lang="en-US" sz="2400" dirty="0" err="1"/>
              <a:t>rét</a:t>
            </a:r>
            <a:r>
              <a:rPr lang="en-US" sz="2400" dirty="0"/>
              <a:t>.</a:t>
            </a:r>
          </a:p>
          <a:p>
            <a:r>
              <a:rPr lang="en-US" sz="2400" dirty="0"/>
              <a:t>=&gt;Get rid of (</a:t>
            </a:r>
            <a:r>
              <a:rPr lang="en-US" sz="2400" dirty="0" err="1"/>
              <a:t>phr.v</a:t>
            </a:r>
            <a:r>
              <a:rPr lang="en-US" sz="2400" dirty="0"/>
              <a:t>): </a:t>
            </a:r>
            <a:r>
              <a:rPr lang="en-US" sz="2400" dirty="0" err="1"/>
              <a:t>tiệt</a:t>
            </a:r>
            <a:r>
              <a:rPr lang="en-US" sz="2400" dirty="0"/>
              <a:t> </a:t>
            </a:r>
            <a:r>
              <a:rPr lang="en-US" sz="2400" dirty="0" err="1"/>
              <a:t>trừ</a:t>
            </a:r>
            <a:r>
              <a:rPr lang="en-US" sz="2400" dirty="0"/>
              <a:t>, </a:t>
            </a:r>
            <a:r>
              <a:rPr lang="en-US" sz="2400" dirty="0" err="1"/>
              <a:t>loại</a:t>
            </a:r>
            <a:r>
              <a:rPr lang="en-US" sz="2400" dirty="0"/>
              <a:t> </a:t>
            </a:r>
            <a:r>
              <a:rPr lang="en-US" sz="2400" dirty="0" err="1"/>
              <a:t>bỏ</a:t>
            </a:r>
            <a:r>
              <a:rPr lang="en-US" sz="2400" dirty="0"/>
              <a:t>, </a:t>
            </a:r>
            <a:r>
              <a:rPr lang="en-US" sz="2400" dirty="0" err="1"/>
              <a:t>xóa</a:t>
            </a:r>
            <a:r>
              <a:rPr lang="en-US" sz="2400" dirty="0"/>
              <a:t> </a:t>
            </a:r>
            <a:r>
              <a:rPr lang="en-US" sz="2400" dirty="0" err="1"/>
              <a:t>bỏ</a:t>
            </a:r>
            <a:endParaRPr lang="en-US" sz="2400" dirty="0"/>
          </a:p>
          <a:p>
            <a:r>
              <a:rPr lang="en-US" sz="2400" b="1" dirty="0" err="1"/>
              <a:t>Xét</a:t>
            </a:r>
            <a:r>
              <a:rPr lang="en-US" sz="2400" b="1" dirty="0"/>
              <a:t> </a:t>
            </a:r>
            <a:r>
              <a:rPr lang="en-US" sz="2400" b="1" dirty="0" err="1"/>
              <a:t>các</a:t>
            </a:r>
            <a:r>
              <a:rPr lang="en-US" sz="2400" b="1" dirty="0"/>
              <a:t> </a:t>
            </a:r>
            <a:r>
              <a:rPr lang="en-US" sz="2400" b="1" dirty="0" err="1"/>
              <a:t>đáp</a:t>
            </a:r>
            <a:r>
              <a:rPr lang="en-US" sz="2400" b="1" dirty="0"/>
              <a:t> </a:t>
            </a:r>
            <a:r>
              <a:rPr lang="en-US" sz="2400" b="1" dirty="0" err="1"/>
              <a:t>án</a:t>
            </a:r>
            <a:r>
              <a:rPr lang="en-US" sz="2400" b="1" dirty="0"/>
              <a:t>:</a:t>
            </a:r>
            <a:endParaRPr lang="en-US" sz="2400" dirty="0"/>
          </a:p>
          <a:p>
            <a:r>
              <a:rPr lang="en-US" sz="2400" dirty="0"/>
              <a:t>A. minimize /ˈ</a:t>
            </a:r>
            <a:r>
              <a:rPr lang="en-US" sz="2400" dirty="0" err="1"/>
              <a:t>mɪnəmaɪz</a:t>
            </a:r>
            <a:r>
              <a:rPr lang="en-US" sz="2400" dirty="0"/>
              <a:t>/ (v): </a:t>
            </a:r>
            <a:r>
              <a:rPr lang="en-US" sz="2400" dirty="0" err="1"/>
              <a:t>tối</a:t>
            </a:r>
            <a:r>
              <a:rPr lang="en-US" sz="2400" dirty="0"/>
              <a:t> </a:t>
            </a:r>
            <a:r>
              <a:rPr lang="en-US" sz="2400" dirty="0" err="1"/>
              <a:t>ưu</a:t>
            </a:r>
            <a:r>
              <a:rPr lang="en-US" sz="2400" dirty="0"/>
              <a:t> </a:t>
            </a:r>
            <a:r>
              <a:rPr lang="en-US" sz="2400" dirty="0" err="1"/>
              <a:t>hóa</a:t>
            </a:r>
            <a:r>
              <a:rPr lang="en-US" sz="2400" dirty="0"/>
              <a:t>, </a:t>
            </a:r>
            <a:r>
              <a:rPr lang="en-US" sz="2400" dirty="0" err="1"/>
              <a:t>tối</a:t>
            </a:r>
            <a:r>
              <a:rPr lang="en-US" sz="2400" dirty="0"/>
              <a:t> </a:t>
            </a:r>
            <a:r>
              <a:rPr lang="en-US" sz="2400" dirty="0" err="1"/>
              <a:t>thiểu</a:t>
            </a:r>
            <a:r>
              <a:rPr lang="en-US" sz="2400" dirty="0"/>
              <a:t> </a:t>
            </a:r>
            <a:r>
              <a:rPr lang="en-US" sz="2400" dirty="0" err="1"/>
              <a:t>hóa</a:t>
            </a:r>
            <a:endParaRPr lang="en-US" sz="2400" dirty="0"/>
          </a:p>
          <a:p>
            <a:r>
              <a:rPr lang="en-US" sz="2400" dirty="0"/>
              <a:t>B. develop /</a:t>
            </a:r>
            <a:r>
              <a:rPr lang="en-US" sz="2400" dirty="0" err="1"/>
              <a:t>dɪˈveləp</a:t>
            </a:r>
            <a:r>
              <a:rPr lang="en-US" sz="2400" dirty="0"/>
              <a:t>/ (v): </a:t>
            </a:r>
            <a:r>
              <a:rPr lang="en-US" sz="2400" dirty="0" err="1"/>
              <a:t>phát</a:t>
            </a:r>
            <a:r>
              <a:rPr lang="en-US" sz="2400" dirty="0"/>
              <a:t> </a:t>
            </a:r>
            <a:r>
              <a:rPr lang="en-US" sz="2400" dirty="0" err="1"/>
              <a:t>triển</a:t>
            </a:r>
            <a:r>
              <a:rPr lang="en-US" sz="2400" dirty="0"/>
              <a:t> </a:t>
            </a:r>
            <a:r>
              <a:rPr lang="en-US" sz="2400" dirty="0" err="1"/>
              <a:t>thêm</a:t>
            </a:r>
            <a:r>
              <a:rPr lang="en-US" sz="2400" dirty="0"/>
              <a:t>, </a:t>
            </a:r>
            <a:r>
              <a:rPr lang="en-US" sz="2400" dirty="0" err="1"/>
              <a:t>làm</a:t>
            </a:r>
            <a:r>
              <a:rPr lang="en-US" sz="2400" dirty="0"/>
              <a:t> </a:t>
            </a:r>
            <a:r>
              <a:rPr lang="en-US" sz="2400" dirty="0" err="1"/>
              <a:t>gia</a:t>
            </a:r>
            <a:r>
              <a:rPr lang="en-US" sz="2400" dirty="0"/>
              <a:t> </a:t>
            </a:r>
            <a:r>
              <a:rPr lang="en-US" sz="2400" dirty="0" err="1"/>
              <a:t>tăng</a:t>
            </a:r>
            <a:endParaRPr lang="en-US" sz="2400" dirty="0"/>
          </a:p>
          <a:p>
            <a:r>
              <a:rPr lang="en-US" sz="2400" dirty="0"/>
              <a:t>C. eradicate /</a:t>
            </a:r>
            <a:r>
              <a:rPr lang="en-US" sz="2400" dirty="0" err="1"/>
              <a:t>ɪˈrædɪkeɪt</a:t>
            </a:r>
            <a:r>
              <a:rPr lang="en-US" sz="2400" dirty="0"/>
              <a:t>/ (v): </a:t>
            </a:r>
            <a:r>
              <a:rPr lang="en-US" sz="2400" dirty="0" err="1"/>
              <a:t>xóa</a:t>
            </a:r>
            <a:r>
              <a:rPr lang="en-US" sz="2400" dirty="0"/>
              <a:t> </a:t>
            </a:r>
            <a:r>
              <a:rPr lang="en-US" sz="2400" dirty="0" err="1"/>
              <a:t>bỏ</a:t>
            </a:r>
            <a:r>
              <a:rPr lang="en-US" sz="2400" dirty="0"/>
              <a:t>, </a:t>
            </a:r>
            <a:r>
              <a:rPr lang="en-US" sz="2400" dirty="0" err="1"/>
              <a:t>tiệt</a:t>
            </a:r>
            <a:r>
              <a:rPr lang="en-US" sz="2400" dirty="0"/>
              <a:t> </a:t>
            </a:r>
            <a:r>
              <a:rPr lang="en-US" sz="2400" dirty="0" err="1"/>
              <a:t>trừ</a:t>
            </a:r>
            <a:r>
              <a:rPr lang="en-US" sz="2400" dirty="0"/>
              <a:t> </a:t>
            </a:r>
            <a:r>
              <a:rPr lang="en-US" sz="2400" dirty="0" err="1"/>
              <a:t>hoàn</a:t>
            </a:r>
            <a:r>
              <a:rPr lang="en-US" sz="2400" dirty="0"/>
              <a:t> </a:t>
            </a:r>
            <a:r>
              <a:rPr lang="en-US" sz="2400" dirty="0" err="1"/>
              <a:t>toàn</a:t>
            </a:r>
            <a:endParaRPr lang="en-US" sz="2400" dirty="0"/>
          </a:p>
          <a:p>
            <a:r>
              <a:rPr lang="en-US" sz="2400" dirty="0"/>
              <a:t>D. appreciate /</a:t>
            </a:r>
            <a:r>
              <a:rPr lang="en-US" sz="2400" dirty="0" err="1"/>
              <a:t>əˈpriːʃieɪt</a:t>
            </a:r>
            <a:r>
              <a:rPr lang="en-US" sz="2400" dirty="0"/>
              <a:t>/ (v): </a:t>
            </a:r>
            <a:r>
              <a:rPr lang="en-US" sz="2400" dirty="0" err="1"/>
              <a:t>đánh</a:t>
            </a:r>
            <a:r>
              <a:rPr lang="en-US" sz="2400" dirty="0"/>
              <a:t> </a:t>
            </a:r>
            <a:r>
              <a:rPr lang="en-US" sz="2400" dirty="0" err="1"/>
              <a:t>giá</a:t>
            </a:r>
            <a:r>
              <a:rPr lang="en-US" sz="2400" dirty="0"/>
              <a:t> </a:t>
            </a:r>
            <a:r>
              <a:rPr lang="en-US" sz="2400" dirty="0" err="1"/>
              <a:t>cao</a:t>
            </a:r>
            <a:r>
              <a:rPr lang="en-US" sz="2400" dirty="0"/>
              <a:t>, </a:t>
            </a:r>
            <a:r>
              <a:rPr lang="en-US" sz="2400" dirty="0" err="1"/>
              <a:t>coi</a:t>
            </a:r>
            <a:r>
              <a:rPr lang="en-US" sz="2400" dirty="0"/>
              <a:t> </a:t>
            </a:r>
            <a:r>
              <a:rPr lang="en-US" sz="2400" dirty="0" err="1"/>
              <a:t>trọng</a:t>
            </a:r>
            <a:r>
              <a:rPr lang="en-US" sz="2400" dirty="0"/>
              <a:t> </a:t>
            </a:r>
            <a:r>
              <a:rPr lang="en-US" sz="2400" dirty="0" err="1"/>
              <a:t>điều</a:t>
            </a:r>
            <a:r>
              <a:rPr lang="en-US" sz="2400" dirty="0"/>
              <a:t> </a:t>
            </a:r>
            <a:r>
              <a:rPr lang="en-US" sz="2400" dirty="0" err="1"/>
              <a:t>gì</a:t>
            </a:r>
            <a:r>
              <a:rPr lang="en-US" sz="2400" dirty="0"/>
              <a:t>/</a:t>
            </a:r>
            <a:r>
              <a:rPr lang="en-US" sz="2400" dirty="0" err="1"/>
              <a:t>ai</a:t>
            </a:r>
            <a:endParaRPr lang="en-US" sz="2400" dirty="0"/>
          </a:p>
          <a:p>
            <a:r>
              <a:rPr lang="en-US" sz="2400" b="1" dirty="0"/>
              <a:t>=&gt; Get rid of ~ Eradicate </a:t>
            </a:r>
            <a:endParaRPr lang="en-US" sz="2400" dirty="0"/>
          </a:p>
          <a:p>
            <a:endParaRPr lang="en-US" sz="2400" dirty="0"/>
          </a:p>
        </p:txBody>
      </p:sp>
      <p:sp>
        <p:nvSpPr>
          <p:cNvPr id="3" name="Rectangle 2"/>
          <p:cNvSpPr/>
          <p:nvPr/>
        </p:nvSpPr>
        <p:spPr>
          <a:xfrm>
            <a:off x="5029200" y="1524000"/>
            <a:ext cx="304800" cy="381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32966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arn(inVertical)">
                                      <p:cBhvr>
                                        <p:cTn id="7" dur="500"/>
                                        <p:tgtEl>
                                          <p:spTgt spid="2">
                                            <p:txEl>
                                              <p:pRg st="3" end="3"/>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barn(inVertical)">
                                      <p:cBhvr>
                                        <p:cTn id="10" dur="500"/>
                                        <p:tgtEl>
                                          <p:spTgt spid="2">
                                            <p:txEl>
                                              <p:pRg st="4" end="4"/>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Effect transition="in" filter="barn(inVertical)">
                                      <p:cBhvr>
                                        <p:cTn id="13" dur="500"/>
                                        <p:tgtEl>
                                          <p:spTgt spid="2">
                                            <p:txEl>
                                              <p:pRg st="5" end="5"/>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6" end="6"/>
                                            </p:txEl>
                                          </p:spTgt>
                                        </p:tgtEl>
                                        <p:attrNameLst>
                                          <p:attrName>style.visibility</p:attrName>
                                        </p:attrNameLst>
                                      </p:cBhvr>
                                      <p:to>
                                        <p:strVal val="visible"/>
                                      </p:to>
                                    </p:set>
                                    <p:animEffect transition="in" filter="barn(inVertical)">
                                      <p:cBhvr>
                                        <p:cTn id="16" dur="500"/>
                                        <p:tgtEl>
                                          <p:spTgt spid="2">
                                            <p:txEl>
                                              <p:pRg st="6" end="6"/>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Effect transition="in" filter="barn(inVertical)">
                                      <p:cBhvr>
                                        <p:cTn id="19" dur="500"/>
                                        <p:tgtEl>
                                          <p:spTgt spid="2">
                                            <p:txEl>
                                              <p:pRg st="7" end="7"/>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barn(inVertical)">
                                      <p:cBhvr>
                                        <p:cTn id="22" dur="500"/>
                                        <p:tgtEl>
                                          <p:spTgt spid="2">
                                            <p:txEl>
                                              <p:pRg st="8" end="8"/>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animEffect transition="in" filter="barn(inVertical)">
                                      <p:cBhvr>
                                        <p:cTn id="25" dur="500"/>
                                        <p:tgtEl>
                                          <p:spTgt spid="2">
                                            <p:txEl>
                                              <p:pRg st="9" end="9"/>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2">
                                            <p:txEl>
                                              <p:pRg st="10" end="10"/>
                                            </p:txEl>
                                          </p:spTgt>
                                        </p:tgtEl>
                                        <p:attrNameLst>
                                          <p:attrName>style.visibility</p:attrName>
                                        </p:attrNameLst>
                                      </p:cBhvr>
                                      <p:to>
                                        <p:strVal val="visible"/>
                                      </p:to>
                                    </p:set>
                                    <p:animEffect transition="in" filter="barn(inVertical)">
                                      <p:cBhvr>
                                        <p:cTn id="28" dur="500"/>
                                        <p:tgtEl>
                                          <p:spTgt spid="2">
                                            <p:txEl>
                                              <p:pRg st="10" end="10"/>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2">
                                            <p:txEl>
                                              <p:pRg st="11" end="11"/>
                                            </p:txEl>
                                          </p:spTgt>
                                        </p:tgtEl>
                                        <p:attrNameLst>
                                          <p:attrName>style.visibility</p:attrName>
                                        </p:attrNameLst>
                                      </p:cBhvr>
                                      <p:to>
                                        <p:strVal val="visible"/>
                                      </p:to>
                                    </p:set>
                                    <p:animEffect transition="in" filter="barn(inVertical)">
                                      <p:cBhvr>
                                        <p:cTn id="31" dur="500"/>
                                        <p:tgtEl>
                                          <p:spTgt spid="2">
                                            <p:txEl>
                                              <p:pRg st="11" end="1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wipe(down)">
                                      <p:cBhvr>
                                        <p:cTn id="3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20392"/>
            <a:ext cx="9067800" cy="7201972"/>
          </a:xfrm>
          <a:prstGeom prst="rect">
            <a:avLst/>
          </a:prstGeom>
          <a:noFill/>
        </p:spPr>
        <p:txBody>
          <a:bodyPr wrap="square" rtlCol="0">
            <a:spAutoFit/>
          </a:bodyPr>
          <a:lstStyle/>
          <a:p>
            <a:r>
              <a:rPr lang="en-US" sz="2200" b="1" dirty="0"/>
              <a:t>Question 23.</a:t>
            </a:r>
            <a:r>
              <a:rPr lang="en-US" sz="2200" dirty="0"/>
              <a:t> A father will be his child's </a:t>
            </a:r>
            <a:r>
              <a:rPr lang="en-US" sz="2200" b="1" u="sng" dirty="0"/>
              <a:t>role model</a:t>
            </a:r>
            <a:r>
              <a:rPr lang="en-US" sz="2200" b="1" dirty="0"/>
              <a:t>.</a:t>
            </a:r>
            <a:r>
              <a:rPr lang="en-US" sz="2200" dirty="0"/>
              <a:t> He will be the example for his child of what husbands and fathers are like.</a:t>
            </a:r>
          </a:p>
          <a:p>
            <a:r>
              <a:rPr lang="en-US" sz="2200" b="1" dirty="0" smtClean="0"/>
              <a:t>A</a:t>
            </a:r>
            <a:r>
              <a:rPr lang="en-US" sz="2200" b="1" dirty="0"/>
              <a:t>. </a:t>
            </a:r>
            <a:r>
              <a:rPr lang="en-US" sz="2200" dirty="0"/>
              <a:t>someone that others admire and follow</a:t>
            </a:r>
            <a:r>
              <a:rPr lang="en-US" sz="2200" b="1" dirty="0"/>
              <a:t>	</a:t>
            </a:r>
            <a:endParaRPr lang="en-US" sz="2200" b="1" dirty="0" smtClean="0"/>
          </a:p>
          <a:p>
            <a:r>
              <a:rPr lang="en-US" sz="2200" b="1" dirty="0" smtClean="0"/>
              <a:t>B</a:t>
            </a:r>
            <a:r>
              <a:rPr lang="en-US" sz="2200" b="1" dirty="0"/>
              <a:t>. </a:t>
            </a:r>
            <a:r>
              <a:rPr lang="en-US" sz="2200" dirty="0"/>
              <a:t>someone that others share interest with</a:t>
            </a:r>
          </a:p>
          <a:p>
            <a:r>
              <a:rPr lang="en-US" sz="2200" b="1" dirty="0" smtClean="0"/>
              <a:t>C</a:t>
            </a:r>
            <a:r>
              <a:rPr lang="en-US" sz="2200" b="1" dirty="0"/>
              <a:t>. </a:t>
            </a:r>
            <a:r>
              <a:rPr lang="en-US" sz="2200" dirty="0"/>
              <a:t>someone that others love and live with </a:t>
            </a:r>
            <a:r>
              <a:rPr lang="en-US" sz="2200" b="1" dirty="0"/>
              <a:t>	</a:t>
            </a:r>
            <a:endParaRPr lang="en-US" sz="2200" b="1" dirty="0" smtClean="0"/>
          </a:p>
          <a:p>
            <a:r>
              <a:rPr lang="en-US" sz="2200" b="1" dirty="0" smtClean="0"/>
              <a:t>D</a:t>
            </a:r>
            <a:r>
              <a:rPr lang="en-US" sz="2200" b="1" dirty="0"/>
              <a:t>. </a:t>
            </a:r>
            <a:r>
              <a:rPr lang="en-US" sz="2200" dirty="0"/>
              <a:t>someone that others are fond of with </a:t>
            </a:r>
          </a:p>
          <a:p>
            <a:r>
              <a:rPr lang="en-US" sz="2200" b="1" i="1" dirty="0" err="1" smtClean="0"/>
              <a:t>Từ</a:t>
            </a:r>
            <a:r>
              <a:rPr lang="en-US" sz="2200" b="1" i="1" dirty="0" smtClean="0"/>
              <a:t> </a:t>
            </a:r>
            <a:r>
              <a:rPr lang="en-US" sz="2200" b="1" i="1" dirty="0" err="1"/>
              <a:t>đồng</a:t>
            </a:r>
            <a:r>
              <a:rPr lang="en-US" sz="2200" b="1" i="1" dirty="0"/>
              <a:t> </a:t>
            </a:r>
            <a:r>
              <a:rPr lang="en-US" sz="2200" b="1" i="1" dirty="0" err="1"/>
              <a:t>nghĩa</a:t>
            </a:r>
            <a:r>
              <a:rPr lang="en-US" sz="2200" b="1" i="1" dirty="0"/>
              <a:t> – </a:t>
            </a:r>
            <a:r>
              <a:rPr lang="en-US" sz="2200" b="1" i="1" dirty="0" err="1"/>
              <a:t>kiến</a:t>
            </a:r>
            <a:r>
              <a:rPr lang="en-US" sz="2200" b="1" i="1" dirty="0"/>
              <a:t> </a:t>
            </a:r>
            <a:r>
              <a:rPr lang="en-US" sz="2200" b="1" i="1" dirty="0" err="1"/>
              <a:t>thức</a:t>
            </a:r>
            <a:r>
              <a:rPr lang="en-US" sz="2200" b="1" i="1" dirty="0"/>
              <a:t> </a:t>
            </a:r>
            <a:r>
              <a:rPr lang="en-US" sz="2200" b="1" i="1" dirty="0" err="1"/>
              <a:t>về</a:t>
            </a:r>
            <a:r>
              <a:rPr lang="en-US" sz="2200" b="1" i="1" dirty="0"/>
              <a:t> </a:t>
            </a:r>
            <a:r>
              <a:rPr lang="en-US" sz="2200" b="1" i="1" dirty="0" err="1"/>
              <a:t>từ</a:t>
            </a:r>
            <a:r>
              <a:rPr lang="en-US" sz="2200" b="1" i="1" dirty="0"/>
              <a:t> </a:t>
            </a:r>
            <a:r>
              <a:rPr lang="en-US" sz="2200" b="1" i="1" dirty="0" err="1"/>
              <a:t>vựng</a:t>
            </a:r>
            <a:endParaRPr lang="en-US" sz="2200" dirty="0"/>
          </a:p>
          <a:p>
            <a:r>
              <a:rPr lang="en-US" sz="2200" b="1" dirty="0" err="1"/>
              <a:t>Tạm</a:t>
            </a:r>
            <a:r>
              <a:rPr lang="en-US" sz="2200" b="1" dirty="0"/>
              <a:t> </a:t>
            </a:r>
            <a:r>
              <a:rPr lang="en-US" sz="2200" b="1" dirty="0" err="1"/>
              <a:t>dịch</a:t>
            </a:r>
            <a:r>
              <a:rPr lang="en-US" sz="2200" b="1" dirty="0"/>
              <a:t>: </a:t>
            </a:r>
            <a:r>
              <a:rPr lang="en-US" sz="2200" dirty="0" err="1"/>
              <a:t>Một</a:t>
            </a:r>
            <a:r>
              <a:rPr lang="en-US" sz="2200" dirty="0"/>
              <a:t> </a:t>
            </a:r>
            <a:r>
              <a:rPr lang="en-US" sz="2200" dirty="0" err="1"/>
              <a:t>người</a:t>
            </a:r>
            <a:r>
              <a:rPr lang="en-US" sz="2200" dirty="0"/>
              <a:t> cha </a:t>
            </a:r>
            <a:r>
              <a:rPr lang="en-US" sz="2200" dirty="0" err="1"/>
              <a:t>sẽ</a:t>
            </a:r>
            <a:r>
              <a:rPr lang="en-US" sz="2200" dirty="0"/>
              <a:t> </a:t>
            </a:r>
            <a:r>
              <a:rPr lang="en-US" sz="2200" dirty="0" err="1"/>
              <a:t>là</a:t>
            </a:r>
            <a:r>
              <a:rPr lang="en-US" sz="2200" dirty="0"/>
              <a:t> </a:t>
            </a:r>
            <a:r>
              <a:rPr lang="en-US" sz="2200" dirty="0" err="1"/>
              <a:t>một</a:t>
            </a:r>
            <a:r>
              <a:rPr lang="en-US" sz="2200" dirty="0"/>
              <a:t> </a:t>
            </a:r>
            <a:r>
              <a:rPr lang="en-US" sz="2200" dirty="0" err="1"/>
              <a:t>mẫu</a:t>
            </a:r>
            <a:r>
              <a:rPr lang="en-US" sz="2200" dirty="0"/>
              <a:t> </a:t>
            </a:r>
            <a:r>
              <a:rPr lang="en-US" sz="2200" dirty="0" err="1"/>
              <a:t>hình</a:t>
            </a:r>
            <a:r>
              <a:rPr lang="en-US" sz="2200" dirty="0"/>
              <a:t> </a:t>
            </a:r>
            <a:r>
              <a:rPr lang="en-US" sz="2200" dirty="0" err="1"/>
              <a:t>lý</a:t>
            </a:r>
            <a:r>
              <a:rPr lang="en-US" sz="2200" dirty="0"/>
              <a:t> </a:t>
            </a:r>
            <a:r>
              <a:rPr lang="en-US" sz="2200" dirty="0" err="1"/>
              <a:t>tưởng</a:t>
            </a:r>
            <a:r>
              <a:rPr lang="en-US" sz="2200" dirty="0"/>
              <a:t> </a:t>
            </a:r>
            <a:r>
              <a:rPr lang="en-US" sz="2200" dirty="0" err="1"/>
              <a:t>cho</a:t>
            </a:r>
            <a:r>
              <a:rPr lang="en-US" sz="2200" dirty="0"/>
              <a:t> con </a:t>
            </a:r>
            <a:r>
              <a:rPr lang="en-US" sz="2200" dirty="0" err="1"/>
              <a:t>cái</a:t>
            </a:r>
            <a:r>
              <a:rPr lang="en-US" sz="2200" dirty="0"/>
              <a:t> </a:t>
            </a:r>
            <a:r>
              <a:rPr lang="en-US" sz="2200" dirty="0" err="1"/>
              <a:t>mình</a:t>
            </a:r>
            <a:r>
              <a:rPr lang="en-US" sz="2200" dirty="0"/>
              <a:t>. </a:t>
            </a:r>
            <a:r>
              <a:rPr lang="en-US" sz="2200" dirty="0" err="1"/>
              <a:t>Ông</a:t>
            </a:r>
            <a:r>
              <a:rPr lang="en-US" sz="2200" dirty="0"/>
              <a:t> </a:t>
            </a:r>
            <a:r>
              <a:rPr lang="en-US" sz="2200" dirty="0" err="1"/>
              <a:t>ấy</a:t>
            </a:r>
            <a:r>
              <a:rPr lang="en-US" sz="2200" dirty="0"/>
              <a:t> </a:t>
            </a:r>
            <a:r>
              <a:rPr lang="en-US" sz="2200" dirty="0" err="1"/>
              <a:t>sẽ</a:t>
            </a:r>
            <a:r>
              <a:rPr lang="en-US" sz="2200" dirty="0"/>
              <a:t> </a:t>
            </a:r>
            <a:r>
              <a:rPr lang="en-US" sz="2200" dirty="0" err="1"/>
              <a:t>là</a:t>
            </a:r>
            <a:r>
              <a:rPr lang="en-US" sz="2200" dirty="0"/>
              <a:t> </a:t>
            </a:r>
            <a:r>
              <a:rPr lang="en-US" sz="2200" dirty="0" err="1"/>
              <a:t>tấm</a:t>
            </a:r>
            <a:r>
              <a:rPr lang="en-US" sz="2200" dirty="0"/>
              <a:t> </a:t>
            </a:r>
            <a:r>
              <a:rPr lang="en-US" sz="2200" dirty="0" err="1"/>
              <a:t>gương</a:t>
            </a:r>
            <a:r>
              <a:rPr lang="en-US" sz="2200" dirty="0"/>
              <a:t> </a:t>
            </a:r>
            <a:r>
              <a:rPr lang="en-US" sz="2200" dirty="0" err="1"/>
              <a:t>cho</a:t>
            </a:r>
            <a:r>
              <a:rPr lang="en-US" sz="2200" dirty="0"/>
              <a:t> con </a:t>
            </a:r>
            <a:r>
              <a:rPr lang="en-US" sz="2200" dirty="0" err="1"/>
              <a:t>cái</a:t>
            </a:r>
            <a:r>
              <a:rPr lang="en-US" sz="2200" dirty="0"/>
              <a:t> </a:t>
            </a:r>
            <a:r>
              <a:rPr lang="en-US" sz="2200" dirty="0" err="1"/>
              <a:t>ông</a:t>
            </a:r>
            <a:r>
              <a:rPr lang="en-US" sz="2200" dirty="0"/>
              <a:t> </a:t>
            </a:r>
            <a:r>
              <a:rPr lang="en-US" sz="2200" dirty="0" err="1"/>
              <a:t>về</a:t>
            </a:r>
            <a:r>
              <a:rPr lang="en-US" sz="2200" dirty="0"/>
              <a:t> </a:t>
            </a:r>
            <a:r>
              <a:rPr lang="en-US" sz="2200" dirty="0" err="1"/>
              <a:t>những</a:t>
            </a:r>
            <a:r>
              <a:rPr lang="en-US" sz="2200" dirty="0"/>
              <a:t> </a:t>
            </a:r>
            <a:r>
              <a:rPr lang="en-US" sz="2200" dirty="0" err="1"/>
              <a:t>người</a:t>
            </a:r>
            <a:r>
              <a:rPr lang="en-US" sz="2200" dirty="0"/>
              <a:t> </a:t>
            </a:r>
            <a:r>
              <a:rPr lang="en-US" sz="2200" dirty="0" err="1"/>
              <a:t>chồng</a:t>
            </a:r>
            <a:r>
              <a:rPr lang="en-US" sz="2200" dirty="0"/>
              <a:t> </a:t>
            </a:r>
            <a:r>
              <a:rPr lang="en-US" sz="2200" dirty="0" err="1"/>
              <a:t>và</a:t>
            </a:r>
            <a:r>
              <a:rPr lang="en-US" sz="2200" dirty="0"/>
              <a:t> </a:t>
            </a:r>
            <a:r>
              <a:rPr lang="en-US" sz="2200" dirty="0" err="1"/>
              <a:t>người</a:t>
            </a:r>
            <a:r>
              <a:rPr lang="en-US" sz="2200" dirty="0"/>
              <a:t> cha </a:t>
            </a:r>
            <a:r>
              <a:rPr lang="en-US" sz="2200" dirty="0" err="1"/>
              <a:t>như</a:t>
            </a:r>
            <a:r>
              <a:rPr lang="en-US" sz="2200" dirty="0"/>
              <a:t> </a:t>
            </a:r>
            <a:r>
              <a:rPr lang="en-US" sz="2200" dirty="0" err="1"/>
              <a:t>thế</a:t>
            </a:r>
            <a:r>
              <a:rPr lang="en-US" sz="2200" dirty="0"/>
              <a:t> </a:t>
            </a:r>
            <a:r>
              <a:rPr lang="en-US" sz="2200" dirty="0" err="1"/>
              <a:t>nào</a:t>
            </a:r>
            <a:r>
              <a:rPr lang="en-US" sz="2200" dirty="0"/>
              <a:t>.</a:t>
            </a:r>
          </a:p>
          <a:p>
            <a:r>
              <a:rPr lang="en-US" sz="2200" dirty="0"/>
              <a:t>=&gt;Role model /ˈ</a:t>
            </a:r>
            <a:r>
              <a:rPr lang="en-US" sz="2200" dirty="0" err="1"/>
              <a:t>rəʊl</a:t>
            </a:r>
            <a:r>
              <a:rPr lang="en-US" sz="2200" dirty="0"/>
              <a:t> ˌ</a:t>
            </a:r>
            <a:r>
              <a:rPr lang="en-US" sz="2200" dirty="0" err="1"/>
              <a:t>mɒdəl</a:t>
            </a:r>
            <a:r>
              <a:rPr lang="en-US" sz="2200" dirty="0"/>
              <a:t>/ (n): </a:t>
            </a:r>
            <a:r>
              <a:rPr lang="en-US" sz="2200" dirty="0" err="1"/>
              <a:t>một</a:t>
            </a:r>
            <a:r>
              <a:rPr lang="en-US" sz="2200" dirty="0"/>
              <a:t> </a:t>
            </a:r>
            <a:r>
              <a:rPr lang="en-US" sz="2200" dirty="0" err="1"/>
              <a:t>người</a:t>
            </a:r>
            <a:r>
              <a:rPr lang="en-US" sz="2200" dirty="0"/>
              <a:t> </a:t>
            </a:r>
            <a:r>
              <a:rPr lang="en-US" sz="2200" dirty="0" err="1"/>
              <a:t>mà</a:t>
            </a:r>
            <a:r>
              <a:rPr lang="en-US" sz="2200" dirty="0"/>
              <a:t> </a:t>
            </a:r>
            <a:r>
              <a:rPr lang="en-US" sz="2200" dirty="0" err="1"/>
              <a:t>ai</a:t>
            </a:r>
            <a:r>
              <a:rPr lang="en-US" sz="2200" dirty="0"/>
              <a:t> </a:t>
            </a:r>
            <a:r>
              <a:rPr lang="en-US" sz="2200" dirty="0" err="1"/>
              <a:t>đó</a:t>
            </a:r>
            <a:r>
              <a:rPr lang="en-US" sz="2200" dirty="0"/>
              <a:t> </a:t>
            </a:r>
            <a:r>
              <a:rPr lang="en-US" sz="2200" dirty="0" err="1"/>
              <a:t>ngưỡng</a:t>
            </a:r>
            <a:r>
              <a:rPr lang="en-US" sz="2200" dirty="0"/>
              <a:t> </a:t>
            </a:r>
            <a:r>
              <a:rPr lang="en-US" sz="2200" dirty="0" err="1"/>
              <a:t>mộ</a:t>
            </a:r>
            <a:r>
              <a:rPr lang="en-US" sz="2200" dirty="0"/>
              <a:t>; </a:t>
            </a:r>
            <a:r>
              <a:rPr lang="en-US" sz="2200" dirty="0" err="1"/>
              <a:t>một</a:t>
            </a:r>
            <a:r>
              <a:rPr lang="en-US" sz="2200" dirty="0"/>
              <a:t> </a:t>
            </a:r>
            <a:r>
              <a:rPr lang="en-US" sz="2200" dirty="0" err="1"/>
              <a:t>mẫu</a:t>
            </a:r>
            <a:r>
              <a:rPr lang="en-US" sz="2200" dirty="0"/>
              <a:t> </a:t>
            </a:r>
            <a:r>
              <a:rPr lang="en-US" sz="2200" dirty="0" err="1"/>
              <a:t>hình</a:t>
            </a:r>
            <a:r>
              <a:rPr lang="en-US" sz="2200" dirty="0"/>
              <a:t> </a:t>
            </a:r>
            <a:r>
              <a:rPr lang="en-US" sz="2200" dirty="0" err="1"/>
              <a:t>lý</a:t>
            </a:r>
            <a:r>
              <a:rPr lang="en-US" sz="2200" dirty="0"/>
              <a:t> </a:t>
            </a:r>
            <a:r>
              <a:rPr lang="en-US" sz="2200" dirty="0" err="1"/>
              <a:t>tưởng</a:t>
            </a:r>
            <a:r>
              <a:rPr lang="en-US" sz="2200" dirty="0"/>
              <a:t> </a:t>
            </a:r>
            <a:r>
              <a:rPr lang="en-US" sz="2200" dirty="0" err="1"/>
              <a:t>của</a:t>
            </a:r>
            <a:r>
              <a:rPr lang="en-US" sz="2200" dirty="0"/>
              <a:t> </a:t>
            </a:r>
            <a:r>
              <a:rPr lang="en-US" sz="2200" dirty="0" err="1"/>
              <a:t>ai</a:t>
            </a:r>
            <a:r>
              <a:rPr lang="en-US" sz="2200" dirty="0"/>
              <a:t> </a:t>
            </a:r>
            <a:r>
              <a:rPr lang="en-US" sz="2200" dirty="0" err="1"/>
              <a:t>để</a:t>
            </a:r>
            <a:r>
              <a:rPr lang="en-US" sz="2200" dirty="0"/>
              <a:t> </a:t>
            </a:r>
            <a:r>
              <a:rPr lang="en-US" sz="2200" dirty="0" err="1"/>
              <a:t>họ</a:t>
            </a:r>
            <a:r>
              <a:rPr lang="en-US" sz="2200" dirty="0"/>
              <a:t> </a:t>
            </a:r>
            <a:r>
              <a:rPr lang="en-US" sz="2200" dirty="0" err="1"/>
              <a:t>noi</a:t>
            </a:r>
            <a:r>
              <a:rPr lang="en-US" sz="2200" dirty="0"/>
              <a:t> </a:t>
            </a:r>
            <a:r>
              <a:rPr lang="en-US" sz="2200" dirty="0" err="1"/>
              <a:t>theo</a:t>
            </a:r>
            <a:endParaRPr lang="en-US" sz="2200" dirty="0"/>
          </a:p>
          <a:p>
            <a:r>
              <a:rPr lang="en-US" sz="2200" b="1" dirty="0" err="1"/>
              <a:t>Xét</a:t>
            </a:r>
            <a:r>
              <a:rPr lang="en-US" sz="2200" b="1" dirty="0"/>
              <a:t> </a:t>
            </a:r>
            <a:r>
              <a:rPr lang="en-US" sz="2200" b="1" dirty="0" err="1"/>
              <a:t>các</a:t>
            </a:r>
            <a:r>
              <a:rPr lang="en-US" sz="2200" b="1" dirty="0"/>
              <a:t> </a:t>
            </a:r>
            <a:r>
              <a:rPr lang="en-US" sz="2200" b="1" dirty="0" err="1"/>
              <a:t>đáp</a:t>
            </a:r>
            <a:r>
              <a:rPr lang="en-US" sz="2200" b="1" dirty="0"/>
              <a:t> </a:t>
            </a:r>
            <a:r>
              <a:rPr lang="en-US" sz="2200" b="1" dirty="0" err="1"/>
              <a:t>án</a:t>
            </a:r>
            <a:r>
              <a:rPr lang="en-US" sz="2200" b="1" dirty="0"/>
              <a:t>:</a:t>
            </a:r>
            <a:endParaRPr lang="en-US" sz="2200" dirty="0"/>
          </a:p>
          <a:p>
            <a:r>
              <a:rPr lang="en-US" sz="2200" dirty="0"/>
              <a:t>A. </a:t>
            </a:r>
            <a:r>
              <a:rPr lang="en-US" sz="2200" dirty="0" err="1"/>
              <a:t>ai</a:t>
            </a:r>
            <a:r>
              <a:rPr lang="en-US" sz="2200" dirty="0"/>
              <a:t> </a:t>
            </a:r>
            <a:r>
              <a:rPr lang="en-US" sz="2200" dirty="0" err="1"/>
              <a:t>đó</a:t>
            </a:r>
            <a:r>
              <a:rPr lang="en-US" sz="2200" dirty="0"/>
              <a:t> </a:t>
            </a:r>
            <a:r>
              <a:rPr lang="en-US" sz="2200" dirty="0" err="1"/>
              <a:t>người</a:t>
            </a:r>
            <a:r>
              <a:rPr lang="en-US" sz="2200" dirty="0"/>
              <a:t> </a:t>
            </a:r>
            <a:r>
              <a:rPr lang="en-US" sz="2200" dirty="0" err="1"/>
              <a:t>mà</a:t>
            </a:r>
            <a:r>
              <a:rPr lang="en-US" sz="2200" dirty="0"/>
              <a:t> </a:t>
            </a:r>
            <a:r>
              <a:rPr lang="en-US" sz="2200" dirty="0" err="1"/>
              <a:t>những</a:t>
            </a:r>
            <a:r>
              <a:rPr lang="en-US" sz="2200" dirty="0"/>
              <a:t> </a:t>
            </a:r>
            <a:r>
              <a:rPr lang="en-US" sz="2200" dirty="0" err="1"/>
              <a:t>người</a:t>
            </a:r>
            <a:r>
              <a:rPr lang="en-US" sz="2200" dirty="0"/>
              <a:t> </a:t>
            </a:r>
            <a:r>
              <a:rPr lang="en-US" sz="2200" dirty="0" err="1"/>
              <a:t>khác</a:t>
            </a:r>
            <a:r>
              <a:rPr lang="en-US" sz="2200" dirty="0"/>
              <a:t> </a:t>
            </a:r>
            <a:r>
              <a:rPr lang="en-US" sz="2200" dirty="0" err="1"/>
              <a:t>ngưỡng</a:t>
            </a:r>
            <a:r>
              <a:rPr lang="en-US" sz="2200" dirty="0"/>
              <a:t> </a:t>
            </a:r>
            <a:r>
              <a:rPr lang="en-US" sz="2200" dirty="0" err="1"/>
              <a:t>mộ</a:t>
            </a:r>
            <a:r>
              <a:rPr lang="en-US" sz="2200" dirty="0"/>
              <a:t> </a:t>
            </a:r>
            <a:r>
              <a:rPr lang="en-US" sz="2200" dirty="0" err="1"/>
              <a:t>và</a:t>
            </a:r>
            <a:r>
              <a:rPr lang="en-US" sz="2200" dirty="0"/>
              <a:t> </a:t>
            </a:r>
            <a:r>
              <a:rPr lang="en-US" sz="2200" dirty="0" err="1"/>
              <a:t>noi</a:t>
            </a:r>
            <a:r>
              <a:rPr lang="en-US" sz="2200" dirty="0"/>
              <a:t> </a:t>
            </a:r>
            <a:r>
              <a:rPr lang="en-US" sz="2200" dirty="0" err="1"/>
              <a:t>theo</a:t>
            </a:r>
            <a:r>
              <a:rPr lang="en-US" sz="2200" dirty="0"/>
              <a:t> B. </a:t>
            </a:r>
            <a:r>
              <a:rPr lang="en-US" sz="2200" dirty="0" err="1"/>
              <a:t>ai</a:t>
            </a:r>
            <a:r>
              <a:rPr lang="en-US" sz="2200" dirty="0"/>
              <a:t> </a:t>
            </a:r>
            <a:r>
              <a:rPr lang="en-US" sz="2200" dirty="0" err="1"/>
              <a:t>đó</a:t>
            </a:r>
            <a:r>
              <a:rPr lang="en-US" sz="2200" dirty="0"/>
              <a:t> </a:t>
            </a:r>
            <a:r>
              <a:rPr lang="en-US" sz="2200" dirty="0" err="1"/>
              <a:t>người</a:t>
            </a:r>
            <a:r>
              <a:rPr lang="en-US" sz="2200" dirty="0"/>
              <a:t> </a:t>
            </a:r>
            <a:r>
              <a:rPr lang="en-US" sz="2200" dirty="0" err="1"/>
              <a:t>mà</a:t>
            </a:r>
            <a:r>
              <a:rPr lang="en-US" sz="2200" dirty="0"/>
              <a:t> </a:t>
            </a:r>
            <a:r>
              <a:rPr lang="en-US" sz="2200" dirty="0" err="1"/>
              <a:t>những</a:t>
            </a:r>
            <a:r>
              <a:rPr lang="en-US" sz="2200" dirty="0"/>
              <a:t> </a:t>
            </a:r>
            <a:r>
              <a:rPr lang="en-US" sz="2200" dirty="0" err="1"/>
              <a:t>người</a:t>
            </a:r>
            <a:r>
              <a:rPr lang="en-US" sz="2200" dirty="0"/>
              <a:t> </a:t>
            </a:r>
            <a:r>
              <a:rPr lang="en-US" sz="2200" dirty="0" err="1"/>
              <a:t>khác</a:t>
            </a:r>
            <a:r>
              <a:rPr lang="en-US" sz="2200" dirty="0"/>
              <a:t> chia </a:t>
            </a:r>
            <a:r>
              <a:rPr lang="en-US" sz="2200" dirty="0" err="1"/>
              <a:t>sẻ</a:t>
            </a:r>
            <a:r>
              <a:rPr lang="en-US" sz="2200" dirty="0"/>
              <a:t> </a:t>
            </a:r>
            <a:r>
              <a:rPr lang="en-US" sz="2200" dirty="0" err="1"/>
              <a:t>mối</a:t>
            </a:r>
            <a:r>
              <a:rPr lang="en-US" sz="2200" dirty="0"/>
              <a:t> </a:t>
            </a:r>
            <a:r>
              <a:rPr lang="en-US" sz="2200" dirty="0" err="1"/>
              <a:t>quan</a:t>
            </a:r>
            <a:r>
              <a:rPr lang="en-US" sz="2200" dirty="0"/>
              <a:t> </a:t>
            </a:r>
            <a:r>
              <a:rPr lang="en-US" sz="2200" dirty="0" err="1"/>
              <a:t>tâm</a:t>
            </a:r>
            <a:r>
              <a:rPr lang="en-US" sz="2200" dirty="0"/>
              <a:t> </a:t>
            </a:r>
            <a:r>
              <a:rPr lang="en-US" sz="2200" dirty="0" err="1"/>
              <a:t>của</a:t>
            </a:r>
            <a:r>
              <a:rPr lang="en-US" sz="2200" dirty="0"/>
              <a:t> </a:t>
            </a:r>
            <a:r>
              <a:rPr lang="en-US" sz="2200" dirty="0" err="1"/>
              <a:t>họ</a:t>
            </a:r>
            <a:r>
              <a:rPr lang="en-US" sz="2200" dirty="0"/>
              <a:t> </a:t>
            </a:r>
            <a:r>
              <a:rPr lang="en-US" sz="2200" dirty="0" err="1"/>
              <a:t>với</a:t>
            </a:r>
            <a:r>
              <a:rPr lang="en-US" sz="2200" dirty="0"/>
              <a:t> </a:t>
            </a:r>
            <a:r>
              <a:rPr lang="en-US" sz="2200" dirty="0" err="1"/>
              <a:t>người</a:t>
            </a:r>
            <a:r>
              <a:rPr lang="en-US" sz="2200" dirty="0"/>
              <a:t> </a:t>
            </a:r>
            <a:r>
              <a:rPr lang="en-US" sz="2200" dirty="0" err="1"/>
              <a:t>đó</a:t>
            </a:r>
            <a:endParaRPr lang="en-US" sz="2200" dirty="0"/>
          </a:p>
          <a:p>
            <a:r>
              <a:rPr lang="en-US" sz="2200" dirty="0"/>
              <a:t>C. </a:t>
            </a:r>
            <a:r>
              <a:rPr lang="en-US" sz="2200" dirty="0" err="1"/>
              <a:t>ai</a:t>
            </a:r>
            <a:r>
              <a:rPr lang="en-US" sz="2200" dirty="0"/>
              <a:t> </a:t>
            </a:r>
            <a:r>
              <a:rPr lang="en-US" sz="2200" dirty="0" err="1"/>
              <a:t>đó</a:t>
            </a:r>
            <a:r>
              <a:rPr lang="en-US" sz="2200" dirty="0"/>
              <a:t> </a:t>
            </a:r>
            <a:r>
              <a:rPr lang="en-US" sz="2200" dirty="0" err="1"/>
              <a:t>người</a:t>
            </a:r>
            <a:r>
              <a:rPr lang="en-US" sz="2200" dirty="0"/>
              <a:t> </a:t>
            </a:r>
            <a:r>
              <a:rPr lang="en-US" sz="2200" dirty="0" err="1"/>
              <a:t>mà</a:t>
            </a:r>
            <a:r>
              <a:rPr lang="en-US" sz="2200" dirty="0"/>
              <a:t> </a:t>
            </a:r>
            <a:r>
              <a:rPr lang="en-US" sz="2200" dirty="0" err="1"/>
              <a:t>những</a:t>
            </a:r>
            <a:r>
              <a:rPr lang="en-US" sz="2200" dirty="0"/>
              <a:t> </a:t>
            </a:r>
            <a:r>
              <a:rPr lang="en-US" sz="2200" dirty="0" err="1"/>
              <a:t>người</a:t>
            </a:r>
            <a:r>
              <a:rPr lang="en-US" sz="2200" dirty="0"/>
              <a:t> </a:t>
            </a:r>
            <a:r>
              <a:rPr lang="en-US" sz="2200" dirty="0" err="1"/>
              <a:t>khác</a:t>
            </a:r>
            <a:r>
              <a:rPr lang="en-US" sz="2200" dirty="0"/>
              <a:t> </a:t>
            </a:r>
            <a:r>
              <a:rPr lang="en-US" sz="2200" dirty="0" err="1"/>
              <a:t>yêu</a:t>
            </a:r>
            <a:r>
              <a:rPr lang="en-US" sz="2200" dirty="0"/>
              <a:t> </a:t>
            </a:r>
            <a:r>
              <a:rPr lang="en-US" sz="2200" dirty="0" err="1"/>
              <a:t>thương</a:t>
            </a:r>
            <a:r>
              <a:rPr lang="en-US" sz="2200" dirty="0"/>
              <a:t> </a:t>
            </a:r>
            <a:r>
              <a:rPr lang="en-US" sz="2200" dirty="0" err="1"/>
              <a:t>và</a:t>
            </a:r>
            <a:r>
              <a:rPr lang="en-US" sz="2200" dirty="0"/>
              <a:t> </a:t>
            </a:r>
            <a:r>
              <a:rPr lang="en-US" sz="2200" dirty="0" err="1"/>
              <a:t>sống</a:t>
            </a:r>
            <a:r>
              <a:rPr lang="en-US" sz="2200" dirty="0"/>
              <a:t> </a:t>
            </a:r>
            <a:r>
              <a:rPr lang="en-US" sz="2200" dirty="0" err="1"/>
              <a:t>cùng</a:t>
            </a:r>
            <a:endParaRPr lang="en-US" sz="2200" dirty="0"/>
          </a:p>
          <a:p>
            <a:r>
              <a:rPr lang="en-US" sz="2200" dirty="0"/>
              <a:t>D. </a:t>
            </a:r>
            <a:r>
              <a:rPr lang="en-US" sz="2200" dirty="0" err="1"/>
              <a:t>ai</a:t>
            </a:r>
            <a:r>
              <a:rPr lang="en-US" sz="2200" dirty="0"/>
              <a:t> </a:t>
            </a:r>
            <a:r>
              <a:rPr lang="en-US" sz="2200" dirty="0" err="1"/>
              <a:t>đó</a:t>
            </a:r>
            <a:r>
              <a:rPr lang="en-US" sz="2200" dirty="0"/>
              <a:t> </a:t>
            </a:r>
            <a:r>
              <a:rPr lang="en-US" sz="2200" dirty="0" err="1"/>
              <a:t>người</a:t>
            </a:r>
            <a:r>
              <a:rPr lang="en-US" sz="2200" dirty="0"/>
              <a:t> </a:t>
            </a:r>
            <a:r>
              <a:rPr lang="en-US" sz="2200" dirty="0" err="1"/>
              <a:t>mà</a:t>
            </a:r>
            <a:r>
              <a:rPr lang="en-US" sz="2200" dirty="0"/>
              <a:t> </a:t>
            </a:r>
            <a:r>
              <a:rPr lang="en-US" sz="2200" dirty="0" err="1"/>
              <a:t>những</a:t>
            </a:r>
            <a:r>
              <a:rPr lang="en-US" sz="2200" dirty="0"/>
              <a:t> </a:t>
            </a:r>
            <a:r>
              <a:rPr lang="en-US" sz="2200" dirty="0" err="1"/>
              <a:t>người</a:t>
            </a:r>
            <a:r>
              <a:rPr lang="en-US" sz="2200" dirty="0"/>
              <a:t> </a:t>
            </a:r>
            <a:r>
              <a:rPr lang="en-US" sz="2200" dirty="0" err="1"/>
              <a:t>khác</a:t>
            </a:r>
            <a:r>
              <a:rPr lang="en-US" sz="2200" dirty="0"/>
              <a:t> </a:t>
            </a:r>
            <a:r>
              <a:rPr lang="en-US" sz="2200" dirty="0" err="1"/>
              <a:t>thích</a:t>
            </a:r>
            <a:endParaRPr lang="en-US" sz="2200" dirty="0"/>
          </a:p>
          <a:p>
            <a:r>
              <a:rPr lang="en-US" sz="2200" b="1" dirty="0" err="1"/>
              <a:t>Cấu</a:t>
            </a:r>
            <a:r>
              <a:rPr lang="en-US" sz="2200" b="1" dirty="0"/>
              <a:t> </a:t>
            </a:r>
            <a:r>
              <a:rPr lang="en-US" sz="2200" b="1" dirty="0" err="1"/>
              <a:t>trúc</a:t>
            </a:r>
            <a:r>
              <a:rPr lang="en-US" sz="2200" b="1" dirty="0"/>
              <a:t> </a:t>
            </a:r>
            <a:r>
              <a:rPr lang="en-US" sz="2200" b="1" dirty="0" err="1"/>
              <a:t>khác</a:t>
            </a:r>
            <a:r>
              <a:rPr lang="en-US" sz="2200" b="1" dirty="0"/>
              <a:t> </a:t>
            </a:r>
            <a:r>
              <a:rPr lang="en-US" sz="2200" b="1" dirty="0" err="1"/>
              <a:t>cần</a:t>
            </a:r>
            <a:r>
              <a:rPr lang="en-US" sz="2200" b="1" dirty="0"/>
              <a:t> </a:t>
            </a:r>
            <a:r>
              <a:rPr lang="en-US" sz="2200" b="1" dirty="0" err="1"/>
              <a:t>lưu</a:t>
            </a:r>
            <a:r>
              <a:rPr lang="en-US" sz="2200" b="1" dirty="0"/>
              <a:t> ý:</a:t>
            </a:r>
            <a:endParaRPr lang="en-US" sz="2200" dirty="0"/>
          </a:p>
          <a:p>
            <a:r>
              <a:rPr lang="en-US" sz="2200" dirty="0"/>
              <a:t>The/a/an (good) example for </a:t>
            </a:r>
            <a:r>
              <a:rPr lang="en-US" sz="2200" dirty="0" err="1"/>
              <a:t>sb</a:t>
            </a:r>
            <a:r>
              <a:rPr lang="en-US" sz="2200" dirty="0"/>
              <a:t> of </a:t>
            </a:r>
            <a:r>
              <a:rPr lang="en-US" sz="2200" dirty="0" err="1"/>
              <a:t>sth</a:t>
            </a:r>
            <a:r>
              <a:rPr lang="en-US" sz="2200" dirty="0"/>
              <a:t>: </a:t>
            </a:r>
            <a:r>
              <a:rPr lang="en-US" sz="2200" dirty="0" err="1"/>
              <a:t>là</a:t>
            </a:r>
            <a:r>
              <a:rPr lang="en-US" sz="2200" dirty="0"/>
              <a:t> </a:t>
            </a:r>
            <a:r>
              <a:rPr lang="en-US" sz="2200" dirty="0" err="1"/>
              <a:t>một</a:t>
            </a:r>
            <a:r>
              <a:rPr lang="en-US" sz="2200" dirty="0"/>
              <a:t> </a:t>
            </a:r>
            <a:r>
              <a:rPr lang="en-US" sz="2200" dirty="0" err="1"/>
              <a:t>tấm</a:t>
            </a:r>
            <a:r>
              <a:rPr lang="en-US" sz="2200" dirty="0"/>
              <a:t> </a:t>
            </a:r>
            <a:r>
              <a:rPr lang="en-US" sz="2200" dirty="0" err="1"/>
              <a:t>gương</a:t>
            </a:r>
            <a:r>
              <a:rPr lang="en-US" sz="2200" dirty="0"/>
              <a:t> (</a:t>
            </a:r>
            <a:r>
              <a:rPr lang="en-US" sz="2200" dirty="0" err="1"/>
              <a:t>tốt</a:t>
            </a:r>
            <a:r>
              <a:rPr lang="en-US" sz="2200" dirty="0"/>
              <a:t>) </a:t>
            </a:r>
            <a:r>
              <a:rPr lang="en-US" sz="2200" dirty="0" err="1"/>
              <a:t>cho</a:t>
            </a:r>
            <a:r>
              <a:rPr lang="en-US" sz="2200" dirty="0"/>
              <a:t> </a:t>
            </a:r>
            <a:r>
              <a:rPr lang="en-US" sz="2200" dirty="0" err="1"/>
              <a:t>ai</a:t>
            </a:r>
            <a:r>
              <a:rPr lang="en-US" sz="2200" dirty="0"/>
              <a:t> </a:t>
            </a:r>
            <a:r>
              <a:rPr lang="en-US" sz="2200" dirty="0" err="1"/>
              <a:t>noi</a:t>
            </a:r>
            <a:r>
              <a:rPr lang="en-US" sz="2200" dirty="0"/>
              <a:t> </a:t>
            </a:r>
            <a:r>
              <a:rPr lang="en-US" sz="2200" dirty="0" err="1"/>
              <a:t>theo</a:t>
            </a:r>
            <a:r>
              <a:rPr lang="en-US" sz="2200" dirty="0"/>
              <a:t> </a:t>
            </a:r>
            <a:r>
              <a:rPr lang="en-US" sz="2200" dirty="0" err="1"/>
              <a:t>về</a:t>
            </a:r>
            <a:r>
              <a:rPr lang="en-US" sz="2200" dirty="0"/>
              <a:t> </a:t>
            </a:r>
            <a:r>
              <a:rPr lang="en-US" sz="2200" dirty="0" err="1"/>
              <a:t>điều</a:t>
            </a:r>
            <a:r>
              <a:rPr lang="en-US" sz="2200" dirty="0"/>
              <a:t> </a:t>
            </a:r>
            <a:r>
              <a:rPr lang="en-US" sz="2200" dirty="0" err="1"/>
              <a:t>gì</a:t>
            </a:r>
            <a:r>
              <a:rPr lang="en-US" sz="2200" dirty="0"/>
              <a:t> </a:t>
            </a:r>
          </a:p>
          <a:p>
            <a:endParaRPr lang="en-US" sz="2200" dirty="0"/>
          </a:p>
        </p:txBody>
      </p:sp>
      <p:sp>
        <p:nvSpPr>
          <p:cNvPr id="3" name="Oval 2"/>
          <p:cNvSpPr/>
          <p:nvPr/>
        </p:nvSpPr>
        <p:spPr>
          <a:xfrm>
            <a:off x="76200" y="685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17574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barn(inVertical)">
                                      <p:cBhvr>
                                        <p:cTn id="7" dur="500"/>
                                        <p:tgtEl>
                                          <p:spTgt spid="2">
                                            <p:txEl>
                                              <p:pRg st="5" end="5"/>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6" end="6"/>
                                            </p:txEl>
                                          </p:spTgt>
                                        </p:tgtEl>
                                        <p:attrNameLst>
                                          <p:attrName>style.visibility</p:attrName>
                                        </p:attrNameLst>
                                      </p:cBhvr>
                                      <p:to>
                                        <p:strVal val="visible"/>
                                      </p:to>
                                    </p:set>
                                    <p:animEffect transition="in" filter="barn(inVertical)">
                                      <p:cBhvr>
                                        <p:cTn id="10" dur="500"/>
                                        <p:tgtEl>
                                          <p:spTgt spid="2">
                                            <p:txEl>
                                              <p:pRg st="6" end="6"/>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7" end="7"/>
                                            </p:txEl>
                                          </p:spTgt>
                                        </p:tgtEl>
                                        <p:attrNameLst>
                                          <p:attrName>style.visibility</p:attrName>
                                        </p:attrNameLst>
                                      </p:cBhvr>
                                      <p:to>
                                        <p:strVal val="visible"/>
                                      </p:to>
                                    </p:set>
                                    <p:animEffect transition="in" filter="barn(inVertical)">
                                      <p:cBhvr>
                                        <p:cTn id="13" dur="500"/>
                                        <p:tgtEl>
                                          <p:spTgt spid="2">
                                            <p:txEl>
                                              <p:pRg st="7" end="7"/>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8" end="8"/>
                                            </p:txEl>
                                          </p:spTgt>
                                        </p:tgtEl>
                                        <p:attrNameLst>
                                          <p:attrName>style.visibility</p:attrName>
                                        </p:attrNameLst>
                                      </p:cBhvr>
                                      <p:to>
                                        <p:strVal val="visible"/>
                                      </p:to>
                                    </p:set>
                                    <p:animEffect transition="in" filter="barn(inVertical)">
                                      <p:cBhvr>
                                        <p:cTn id="16" dur="500"/>
                                        <p:tgtEl>
                                          <p:spTgt spid="2">
                                            <p:txEl>
                                              <p:pRg st="8" end="8"/>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Effect transition="in" filter="barn(inVertical)">
                                      <p:cBhvr>
                                        <p:cTn id="19" dur="500"/>
                                        <p:tgtEl>
                                          <p:spTgt spid="2">
                                            <p:txEl>
                                              <p:pRg st="9" end="9"/>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10" end="10"/>
                                            </p:txEl>
                                          </p:spTgt>
                                        </p:tgtEl>
                                        <p:attrNameLst>
                                          <p:attrName>style.visibility</p:attrName>
                                        </p:attrNameLst>
                                      </p:cBhvr>
                                      <p:to>
                                        <p:strVal val="visible"/>
                                      </p:to>
                                    </p:set>
                                    <p:animEffect transition="in" filter="barn(inVertical)">
                                      <p:cBhvr>
                                        <p:cTn id="22" dur="500"/>
                                        <p:tgtEl>
                                          <p:spTgt spid="2">
                                            <p:txEl>
                                              <p:pRg st="10" end="10"/>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2">
                                            <p:txEl>
                                              <p:pRg st="11" end="11"/>
                                            </p:txEl>
                                          </p:spTgt>
                                        </p:tgtEl>
                                        <p:attrNameLst>
                                          <p:attrName>style.visibility</p:attrName>
                                        </p:attrNameLst>
                                      </p:cBhvr>
                                      <p:to>
                                        <p:strVal val="visible"/>
                                      </p:to>
                                    </p:set>
                                    <p:animEffect transition="in" filter="barn(inVertical)">
                                      <p:cBhvr>
                                        <p:cTn id="25" dur="500"/>
                                        <p:tgtEl>
                                          <p:spTgt spid="2">
                                            <p:txEl>
                                              <p:pRg st="11" end="11"/>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2">
                                            <p:txEl>
                                              <p:pRg st="12" end="12"/>
                                            </p:txEl>
                                          </p:spTgt>
                                        </p:tgtEl>
                                        <p:attrNameLst>
                                          <p:attrName>style.visibility</p:attrName>
                                        </p:attrNameLst>
                                      </p:cBhvr>
                                      <p:to>
                                        <p:strVal val="visible"/>
                                      </p:to>
                                    </p:set>
                                    <p:animEffect transition="in" filter="barn(inVertical)">
                                      <p:cBhvr>
                                        <p:cTn id="28" dur="500"/>
                                        <p:tgtEl>
                                          <p:spTgt spid="2">
                                            <p:txEl>
                                              <p:pRg st="12" end="12"/>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2">
                                            <p:txEl>
                                              <p:pRg st="13" end="13"/>
                                            </p:txEl>
                                          </p:spTgt>
                                        </p:tgtEl>
                                        <p:attrNameLst>
                                          <p:attrName>style.visibility</p:attrName>
                                        </p:attrNameLst>
                                      </p:cBhvr>
                                      <p:to>
                                        <p:strVal val="visible"/>
                                      </p:to>
                                    </p:set>
                                    <p:animEffect transition="in" filter="barn(inVertical)">
                                      <p:cBhvr>
                                        <p:cTn id="31" dur="500"/>
                                        <p:tgtEl>
                                          <p:spTgt spid="2">
                                            <p:txEl>
                                              <p:pRg st="13" end="1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fade">
                                      <p:cBhvr>
                                        <p:cTn id="36" dur="1000"/>
                                        <p:tgtEl>
                                          <p:spTgt spid="3"/>
                                        </p:tgtEl>
                                      </p:cBhvr>
                                    </p:animEffect>
                                    <p:anim calcmode="lin" valueType="num">
                                      <p:cBhvr>
                                        <p:cTn id="37" dur="1000" fill="hold"/>
                                        <p:tgtEl>
                                          <p:spTgt spid="3"/>
                                        </p:tgtEl>
                                        <p:attrNameLst>
                                          <p:attrName>ppt_x</p:attrName>
                                        </p:attrNameLst>
                                      </p:cBhvr>
                                      <p:tavLst>
                                        <p:tav tm="0">
                                          <p:val>
                                            <p:strVal val="#ppt_x"/>
                                          </p:val>
                                        </p:tav>
                                        <p:tav tm="100000">
                                          <p:val>
                                            <p:strVal val="#ppt_x"/>
                                          </p:val>
                                        </p:tav>
                                      </p:tavLst>
                                    </p:anim>
                                    <p:anim calcmode="lin" valueType="num">
                                      <p:cBhvr>
                                        <p:cTn id="3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7476" y="20392"/>
            <a:ext cx="8686800" cy="7478970"/>
          </a:xfrm>
          <a:prstGeom prst="rect">
            <a:avLst/>
          </a:prstGeom>
          <a:noFill/>
        </p:spPr>
        <p:txBody>
          <a:bodyPr wrap="square" rtlCol="0">
            <a:spAutoFit/>
          </a:bodyPr>
          <a:lstStyle/>
          <a:p>
            <a:r>
              <a:rPr lang="en-US" sz="2400" b="1" dirty="0"/>
              <a:t>Question 24.</a:t>
            </a:r>
            <a:r>
              <a:rPr lang="en-US" sz="2400" dirty="0"/>
              <a:t> For many couples, money is the source of arguments, frustration. When it comes to finances and relationships, sharing the financial </a:t>
            </a:r>
            <a:r>
              <a:rPr lang="en-US" sz="2400" b="1" u="sng" dirty="0"/>
              <a:t>burden</a:t>
            </a:r>
            <a:r>
              <a:rPr lang="en-US" sz="2400" dirty="0"/>
              <a:t> is important.</a:t>
            </a:r>
          </a:p>
          <a:p>
            <a:r>
              <a:rPr lang="en-US" sz="2400" b="1" dirty="0"/>
              <a:t>	A. </a:t>
            </a:r>
            <a:r>
              <a:rPr lang="en-US" sz="2400" dirty="0"/>
              <a:t>benefit</a:t>
            </a:r>
            <a:r>
              <a:rPr lang="en-US" sz="2400" b="1" dirty="0"/>
              <a:t>	B. </a:t>
            </a:r>
            <a:r>
              <a:rPr lang="en-US" sz="2400" dirty="0"/>
              <a:t>responsibility</a:t>
            </a:r>
            <a:r>
              <a:rPr lang="en-US" sz="2400" b="1" dirty="0"/>
              <a:t>	C. </a:t>
            </a:r>
            <a:r>
              <a:rPr lang="en-US" sz="2400" dirty="0"/>
              <a:t>aid </a:t>
            </a:r>
            <a:r>
              <a:rPr lang="en-US" sz="2400" b="1" dirty="0"/>
              <a:t>	D. </a:t>
            </a:r>
            <a:r>
              <a:rPr lang="en-US" sz="2400" dirty="0"/>
              <a:t>difficulty </a:t>
            </a:r>
          </a:p>
          <a:p>
            <a:r>
              <a:rPr lang="en-US" sz="2400" b="1" i="1" dirty="0" err="1" smtClean="0"/>
              <a:t>Từ</a:t>
            </a:r>
            <a:r>
              <a:rPr lang="en-US" sz="2400" b="1" i="1" dirty="0" smtClean="0"/>
              <a:t> </a:t>
            </a:r>
            <a:r>
              <a:rPr lang="en-US" sz="2400" b="1" i="1" dirty="0" err="1"/>
              <a:t>trái</a:t>
            </a:r>
            <a:r>
              <a:rPr lang="en-US" sz="2400" b="1" i="1" dirty="0"/>
              <a:t> </a:t>
            </a:r>
            <a:r>
              <a:rPr lang="en-US" sz="2400" b="1" i="1" dirty="0" err="1"/>
              <a:t>nghĩa</a:t>
            </a:r>
            <a:r>
              <a:rPr lang="en-US" sz="2400" b="1" i="1" dirty="0"/>
              <a:t> – </a:t>
            </a:r>
            <a:r>
              <a:rPr lang="en-US" sz="2400" b="1" i="1" dirty="0" err="1"/>
              <a:t>kiến</a:t>
            </a:r>
            <a:r>
              <a:rPr lang="en-US" sz="2400" b="1" i="1" dirty="0"/>
              <a:t> </a:t>
            </a:r>
            <a:r>
              <a:rPr lang="en-US" sz="2400" b="1" i="1" dirty="0" err="1"/>
              <a:t>thức</a:t>
            </a:r>
            <a:r>
              <a:rPr lang="en-US" sz="2400" b="1" i="1" dirty="0"/>
              <a:t> </a:t>
            </a:r>
            <a:r>
              <a:rPr lang="en-US" sz="2400" b="1" i="1" dirty="0" err="1"/>
              <a:t>về</a:t>
            </a:r>
            <a:r>
              <a:rPr lang="en-US" sz="2400" b="1" i="1" dirty="0"/>
              <a:t> </a:t>
            </a:r>
            <a:r>
              <a:rPr lang="en-US" sz="2400" b="1" i="1" dirty="0" err="1"/>
              <a:t>từ</a:t>
            </a:r>
            <a:r>
              <a:rPr lang="en-US" sz="2400" b="1" i="1" dirty="0"/>
              <a:t> </a:t>
            </a:r>
            <a:r>
              <a:rPr lang="en-US" sz="2400" b="1" i="1" dirty="0" err="1"/>
              <a:t>vựng</a:t>
            </a:r>
            <a:endParaRPr lang="en-US" sz="2400" dirty="0"/>
          </a:p>
          <a:p>
            <a:r>
              <a:rPr lang="en-US" sz="2400" b="1" dirty="0" err="1"/>
              <a:t>Tạm</a:t>
            </a:r>
            <a:r>
              <a:rPr lang="en-US" sz="2400" b="1" dirty="0"/>
              <a:t> </a:t>
            </a:r>
            <a:r>
              <a:rPr lang="en-US" sz="2400" b="1" dirty="0" err="1"/>
              <a:t>dịch</a:t>
            </a:r>
            <a:r>
              <a:rPr lang="en-US" sz="2400" b="1" dirty="0"/>
              <a:t>:</a:t>
            </a:r>
            <a:r>
              <a:rPr lang="en-US" sz="2400" dirty="0"/>
              <a:t> </a:t>
            </a:r>
            <a:r>
              <a:rPr lang="en-US" sz="2400" dirty="0" err="1"/>
              <a:t>Đối</a:t>
            </a:r>
            <a:r>
              <a:rPr lang="en-US" sz="2400" dirty="0"/>
              <a:t> </a:t>
            </a:r>
            <a:r>
              <a:rPr lang="en-US" sz="2400" dirty="0" err="1"/>
              <a:t>với</a:t>
            </a:r>
            <a:r>
              <a:rPr lang="en-US" sz="2400" dirty="0"/>
              <a:t> </a:t>
            </a:r>
            <a:r>
              <a:rPr lang="en-US" sz="2400" dirty="0" err="1"/>
              <a:t>nhiều</a:t>
            </a:r>
            <a:r>
              <a:rPr lang="en-US" sz="2400" dirty="0"/>
              <a:t> </a:t>
            </a:r>
            <a:r>
              <a:rPr lang="en-US" sz="2400" dirty="0" err="1"/>
              <a:t>cặp</a:t>
            </a:r>
            <a:r>
              <a:rPr lang="en-US" sz="2400" dirty="0"/>
              <a:t> </a:t>
            </a:r>
            <a:r>
              <a:rPr lang="en-US" sz="2400" dirty="0" err="1"/>
              <a:t>vợ</a:t>
            </a:r>
            <a:r>
              <a:rPr lang="en-US" sz="2400" dirty="0"/>
              <a:t> </a:t>
            </a:r>
            <a:r>
              <a:rPr lang="en-US" sz="2400" dirty="0" err="1"/>
              <a:t>chồng</a:t>
            </a:r>
            <a:r>
              <a:rPr lang="en-US" sz="2400" dirty="0"/>
              <a:t>, </a:t>
            </a:r>
            <a:r>
              <a:rPr lang="en-US" sz="2400" dirty="0" err="1"/>
              <a:t>tiền</a:t>
            </a:r>
            <a:r>
              <a:rPr lang="en-US" sz="2400" dirty="0"/>
              <a:t> </a:t>
            </a:r>
            <a:r>
              <a:rPr lang="en-US" sz="2400" dirty="0" err="1"/>
              <a:t>bạc</a:t>
            </a:r>
            <a:r>
              <a:rPr lang="en-US" sz="2400" dirty="0"/>
              <a:t> </a:t>
            </a:r>
            <a:r>
              <a:rPr lang="en-US" sz="2400" dirty="0" err="1"/>
              <a:t>là</a:t>
            </a:r>
            <a:r>
              <a:rPr lang="en-US" sz="2400" dirty="0"/>
              <a:t> </a:t>
            </a:r>
            <a:r>
              <a:rPr lang="en-US" sz="2400" dirty="0" err="1"/>
              <a:t>nguồn</a:t>
            </a:r>
            <a:r>
              <a:rPr lang="en-US" sz="2400" dirty="0"/>
              <a:t> </a:t>
            </a:r>
            <a:r>
              <a:rPr lang="en-US" sz="2400" dirty="0" err="1"/>
              <a:t>gốc</a:t>
            </a:r>
            <a:r>
              <a:rPr lang="en-US" sz="2400" dirty="0"/>
              <a:t> </a:t>
            </a:r>
            <a:r>
              <a:rPr lang="en-US" sz="2400" dirty="0" err="1"/>
              <a:t>của</a:t>
            </a:r>
            <a:r>
              <a:rPr lang="en-US" sz="2400" dirty="0"/>
              <a:t> </a:t>
            </a:r>
            <a:r>
              <a:rPr lang="en-US" sz="2400" dirty="0" err="1"/>
              <a:t>những</a:t>
            </a:r>
            <a:r>
              <a:rPr lang="en-US" sz="2400" dirty="0"/>
              <a:t> </a:t>
            </a:r>
            <a:r>
              <a:rPr lang="en-US" sz="2400" dirty="0" err="1"/>
              <a:t>cuộc</a:t>
            </a:r>
            <a:r>
              <a:rPr lang="en-US" sz="2400" dirty="0"/>
              <a:t> </a:t>
            </a:r>
            <a:r>
              <a:rPr lang="en-US" sz="2400" dirty="0" err="1"/>
              <a:t>cãi</a:t>
            </a:r>
            <a:r>
              <a:rPr lang="en-US" sz="2400" dirty="0"/>
              <a:t> </a:t>
            </a:r>
            <a:r>
              <a:rPr lang="en-US" sz="2400" dirty="0" err="1"/>
              <a:t>vã</a:t>
            </a:r>
            <a:r>
              <a:rPr lang="en-US" sz="2400" dirty="0"/>
              <a:t>, </a:t>
            </a:r>
            <a:r>
              <a:rPr lang="en-US" sz="2400" dirty="0" err="1"/>
              <a:t>sự</a:t>
            </a:r>
            <a:r>
              <a:rPr lang="en-US" sz="2400" dirty="0"/>
              <a:t> </a:t>
            </a:r>
            <a:r>
              <a:rPr lang="en-US" sz="2400" dirty="0" err="1"/>
              <a:t>thất</a:t>
            </a:r>
            <a:r>
              <a:rPr lang="en-US" sz="2400" dirty="0"/>
              <a:t> </a:t>
            </a:r>
            <a:r>
              <a:rPr lang="en-US" sz="2400" dirty="0" err="1"/>
              <a:t>vọng</a:t>
            </a:r>
            <a:r>
              <a:rPr lang="en-US" sz="2400" dirty="0"/>
              <a:t>. </a:t>
            </a:r>
            <a:r>
              <a:rPr lang="en-US" sz="2400" dirty="0" err="1"/>
              <a:t>Khi</a:t>
            </a:r>
            <a:r>
              <a:rPr lang="en-US" sz="2400" dirty="0"/>
              <a:t> </a:t>
            </a:r>
            <a:r>
              <a:rPr lang="en-US" sz="2400" dirty="0" err="1"/>
              <a:t>nói</a:t>
            </a:r>
            <a:r>
              <a:rPr lang="en-US" sz="2400" dirty="0"/>
              <a:t> </a:t>
            </a:r>
            <a:r>
              <a:rPr lang="en-US" sz="2400" dirty="0" err="1"/>
              <a:t>đến</a:t>
            </a:r>
            <a:r>
              <a:rPr lang="en-US" sz="2400" dirty="0"/>
              <a:t> </a:t>
            </a:r>
            <a:r>
              <a:rPr lang="en-US" sz="2400" dirty="0" err="1"/>
              <a:t>tài</a:t>
            </a:r>
            <a:r>
              <a:rPr lang="en-US" sz="2400" dirty="0"/>
              <a:t> </a:t>
            </a:r>
            <a:r>
              <a:rPr lang="en-US" sz="2400" dirty="0" err="1"/>
              <a:t>chính</a:t>
            </a:r>
            <a:r>
              <a:rPr lang="en-US" sz="2400" dirty="0"/>
              <a:t> </a:t>
            </a:r>
            <a:r>
              <a:rPr lang="en-US" sz="2400" dirty="0" err="1"/>
              <a:t>và</a:t>
            </a:r>
            <a:r>
              <a:rPr lang="en-US" sz="2400" dirty="0"/>
              <a:t> </a:t>
            </a:r>
            <a:r>
              <a:rPr lang="en-US" sz="2400" dirty="0" err="1"/>
              <a:t>các</a:t>
            </a:r>
            <a:r>
              <a:rPr lang="en-US" sz="2400" dirty="0"/>
              <a:t> </a:t>
            </a:r>
            <a:r>
              <a:rPr lang="en-US" sz="2400" dirty="0" err="1"/>
              <a:t>mối</a:t>
            </a:r>
            <a:r>
              <a:rPr lang="en-US" sz="2400" dirty="0"/>
              <a:t> </a:t>
            </a:r>
            <a:r>
              <a:rPr lang="en-US" sz="2400" dirty="0" err="1"/>
              <a:t>quan</a:t>
            </a:r>
            <a:r>
              <a:rPr lang="en-US" sz="2400" dirty="0"/>
              <a:t> </a:t>
            </a:r>
            <a:r>
              <a:rPr lang="en-US" sz="2400" dirty="0" err="1"/>
              <a:t>hệ</a:t>
            </a:r>
            <a:r>
              <a:rPr lang="en-US" sz="2400" dirty="0"/>
              <a:t> </a:t>
            </a:r>
            <a:r>
              <a:rPr lang="en-US" sz="2400" dirty="0" err="1"/>
              <a:t>thì</a:t>
            </a:r>
            <a:r>
              <a:rPr lang="en-US" sz="2400" dirty="0"/>
              <a:t> </a:t>
            </a:r>
            <a:r>
              <a:rPr lang="en-US" sz="2400" dirty="0" err="1"/>
              <a:t>việc</a:t>
            </a:r>
            <a:r>
              <a:rPr lang="en-US" sz="2400" dirty="0"/>
              <a:t> chia </a:t>
            </a:r>
            <a:r>
              <a:rPr lang="en-US" sz="2400" dirty="0" err="1"/>
              <a:t>sẻ</a:t>
            </a:r>
            <a:r>
              <a:rPr lang="en-US" sz="2400" dirty="0"/>
              <a:t> </a:t>
            </a:r>
            <a:r>
              <a:rPr lang="en-US" sz="2400" dirty="0" err="1"/>
              <a:t>gánh</a:t>
            </a:r>
            <a:r>
              <a:rPr lang="en-US" sz="2400" dirty="0"/>
              <a:t> </a:t>
            </a:r>
            <a:r>
              <a:rPr lang="en-US" sz="2400" dirty="0" err="1"/>
              <a:t>nặng</a:t>
            </a:r>
            <a:r>
              <a:rPr lang="en-US" sz="2400" dirty="0"/>
              <a:t> </a:t>
            </a:r>
            <a:r>
              <a:rPr lang="en-US" sz="2400" dirty="0" err="1"/>
              <a:t>về</a:t>
            </a:r>
            <a:r>
              <a:rPr lang="en-US" sz="2400" dirty="0"/>
              <a:t> </a:t>
            </a:r>
            <a:r>
              <a:rPr lang="en-US" sz="2400" dirty="0" err="1"/>
              <a:t>tài</a:t>
            </a:r>
            <a:r>
              <a:rPr lang="en-US" sz="2400" dirty="0"/>
              <a:t> </a:t>
            </a:r>
            <a:r>
              <a:rPr lang="en-US" sz="2400" dirty="0" err="1"/>
              <a:t>chính</a:t>
            </a:r>
            <a:r>
              <a:rPr lang="en-US" sz="2400" dirty="0"/>
              <a:t> </a:t>
            </a:r>
            <a:r>
              <a:rPr lang="en-US" sz="2400" dirty="0" err="1"/>
              <a:t>là</a:t>
            </a:r>
            <a:r>
              <a:rPr lang="en-US" sz="2400" dirty="0"/>
              <a:t> </a:t>
            </a:r>
            <a:r>
              <a:rPr lang="en-US" sz="2400" dirty="0" err="1"/>
              <a:t>điều</a:t>
            </a:r>
            <a:r>
              <a:rPr lang="en-US" sz="2400" dirty="0"/>
              <a:t> </a:t>
            </a:r>
            <a:r>
              <a:rPr lang="en-US" sz="2400" dirty="0" err="1"/>
              <a:t>quan</a:t>
            </a:r>
            <a:r>
              <a:rPr lang="en-US" sz="2400" dirty="0"/>
              <a:t> </a:t>
            </a:r>
            <a:r>
              <a:rPr lang="en-US" sz="2400" dirty="0" err="1"/>
              <a:t>trọng</a:t>
            </a:r>
            <a:r>
              <a:rPr lang="en-US" sz="2400" dirty="0"/>
              <a:t>.</a:t>
            </a:r>
          </a:p>
          <a:p>
            <a:r>
              <a:rPr lang="en-US" sz="2400" dirty="0"/>
              <a:t>=&gt;Burden /ˈ</a:t>
            </a:r>
            <a:r>
              <a:rPr lang="en-US" sz="2400" dirty="0" err="1"/>
              <a:t>bɜːdən</a:t>
            </a:r>
            <a:r>
              <a:rPr lang="en-US" sz="2400" dirty="0"/>
              <a:t>/ (n): </a:t>
            </a:r>
            <a:r>
              <a:rPr lang="en-US" sz="2400" dirty="0" err="1"/>
              <a:t>gánh</a:t>
            </a:r>
            <a:r>
              <a:rPr lang="en-US" sz="2400" dirty="0"/>
              <a:t> </a:t>
            </a:r>
            <a:r>
              <a:rPr lang="en-US" sz="2400" dirty="0" err="1"/>
              <a:t>nặng</a:t>
            </a:r>
            <a:r>
              <a:rPr lang="en-US" sz="2400" dirty="0"/>
              <a:t>, </a:t>
            </a:r>
            <a:r>
              <a:rPr lang="en-US" sz="2400" dirty="0" err="1"/>
              <a:t>khó</a:t>
            </a:r>
            <a:r>
              <a:rPr lang="en-US" sz="2400" dirty="0"/>
              <a:t> </a:t>
            </a:r>
            <a:r>
              <a:rPr lang="en-US" sz="2400" dirty="0" err="1"/>
              <a:t>khăn</a:t>
            </a:r>
            <a:endParaRPr lang="en-US" sz="2400" dirty="0"/>
          </a:p>
          <a:p>
            <a:r>
              <a:rPr lang="en-US" sz="2400" b="1" dirty="0" err="1"/>
              <a:t>Xét</a:t>
            </a:r>
            <a:r>
              <a:rPr lang="en-US" sz="2400" b="1" dirty="0"/>
              <a:t> </a:t>
            </a:r>
            <a:r>
              <a:rPr lang="en-US" sz="2400" b="1" dirty="0" err="1"/>
              <a:t>các</a:t>
            </a:r>
            <a:r>
              <a:rPr lang="en-US" sz="2400" b="1" dirty="0"/>
              <a:t> </a:t>
            </a:r>
            <a:r>
              <a:rPr lang="en-US" sz="2400" b="1" dirty="0" err="1"/>
              <a:t>đáp</a:t>
            </a:r>
            <a:r>
              <a:rPr lang="en-US" sz="2400" b="1" dirty="0"/>
              <a:t> </a:t>
            </a:r>
            <a:r>
              <a:rPr lang="en-US" sz="2400" b="1" dirty="0" err="1"/>
              <a:t>án</a:t>
            </a:r>
            <a:r>
              <a:rPr lang="en-US" sz="2400" b="1" dirty="0"/>
              <a:t>:</a:t>
            </a:r>
            <a:endParaRPr lang="en-US" sz="2400" dirty="0"/>
          </a:p>
          <a:p>
            <a:r>
              <a:rPr lang="en-US" sz="2400" dirty="0"/>
              <a:t>A. benefit /ˈ</a:t>
            </a:r>
            <a:r>
              <a:rPr lang="en-US" sz="2400" dirty="0" err="1"/>
              <a:t>benəfɪt</a:t>
            </a:r>
            <a:r>
              <a:rPr lang="en-US" sz="2400" dirty="0"/>
              <a:t>/ (n): </a:t>
            </a:r>
            <a:r>
              <a:rPr lang="en-US" sz="2400" dirty="0" err="1"/>
              <a:t>lợi</a:t>
            </a:r>
            <a:r>
              <a:rPr lang="en-US" sz="2400" dirty="0"/>
              <a:t> </a:t>
            </a:r>
            <a:r>
              <a:rPr lang="en-US" sz="2400" dirty="0" err="1"/>
              <a:t>ích</a:t>
            </a:r>
            <a:r>
              <a:rPr lang="en-US" sz="2400" dirty="0"/>
              <a:t>, </a:t>
            </a:r>
            <a:r>
              <a:rPr lang="en-US" sz="2400" dirty="0" err="1"/>
              <a:t>lợi</a:t>
            </a:r>
            <a:r>
              <a:rPr lang="en-US" sz="2400" dirty="0"/>
              <a:t>; </a:t>
            </a:r>
            <a:r>
              <a:rPr lang="en-US" sz="2400" dirty="0" err="1"/>
              <a:t>lợi</a:t>
            </a:r>
            <a:r>
              <a:rPr lang="en-US" sz="2400" dirty="0"/>
              <a:t> </a:t>
            </a:r>
            <a:r>
              <a:rPr lang="en-US" sz="2400" dirty="0" err="1"/>
              <a:t>nhuận</a:t>
            </a:r>
            <a:endParaRPr lang="en-US" sz="2400" dirty="0"/>
          </a:p>
          <a:p>
            <a:r>
              <a:rPr lang="en-US" sz="2400" dirty="0"/>
              <a:t>B. responsibility /</a:t>
            </a:r>
            <a:r>
              <a:rPr lang="en-US" sz="2400" dirty="0" err="1"/>
              <a:t>rɪˌspɑːnsəˈbɪlət̬i</a:t>
            </a:r>
            <a:r>
              <a:rPr lang="en-US" sz="2400" dirty="0"/>
              <a:t>/ (n): </a:t>
            </a:r>
            <a:r>
              <a:rPr lang="en-US" sz="2400" dirty="0" err="1"/>
              <a:t>trách</a:t>
            </a:r>
            <a:r>
              <a:rPr lang="en-US" sz="2400" dirty="0"/>
              <a:t> </a:t>
            </a:r>
            <a:r>
              <a:rPr lang="en-US" sz="2400" dirty="0" err="1"/>
              <a:t>nhiệm</a:t>
            </a:r>
            <a:endParaRPr lang="en-US" sz="2400" dirty="0"/>
          </a:p>
          <a:p>
            <a:r>
              <a:rPr lang="en-US" sz="2400" dirty="0"/>
              <a:t>C. aid /</a:t>
            </a:r>
            <a:r>
              <a:rPr lang="en-US" sz="2400" dirty="0" err="1"/>
              <a:t>eɪd</a:t>
            </a:r>
            <a:r>
              <a:rPr lang="en-US" sz="2400" dirty="0"/>
              <a:t>/ (n): </a:t>
            </a:r>
            <a:r>
              <a:rPr lang="en-US" sz="2400" dirty="0" err="1"/>
              <a:t>sự</a:t>
            </a:r>
            <a:r>
              <a:rPr lang="en-US" sz="2400" dirty="0"/>
              <a:t> </a:t>
            </a:r>
            <a:r>
              <a:rPr lang="en-US" sz="2400" dirty="0" err="1"/>
              <a:t>viện</a:t>
            </a:r>
            <a:r>
              <a:rPr lang="en-US" sz="2400" dirty="0"/>
              <a:t> </a:t>
            </a:r>
            <a:r>
              <a:rPr lang="en-US" sz="2400" dirty="0" err="1"/>
              <a:t>trợ</a:t>
            </a:r>
            <a:r>
              <a:rPr lang="en-US" sz="2400" dirty="0"/>
              <a:t>, </a:t>
            </a:r>
            <a:r>
              <a:rPr lang="en-US" sz="2400" dirty="0" err="1"/>
              <a:t>hỗ</a:t>
            </a:r>
            <a:r>
              <a:rPr lang="en-US" sz="2400" dirty="0"/>
              <a:t> </a:t>
            </a:r>
            <a:r>
              <a:rPr lang="en-US" sz="2400" dirty="0" err="1"/>
              <a:t>trợ</a:t>
            </a:r>
            <a:endParaRPr lang="en-US" sz="2400" dirty="0"/>
          </a:p>
          <a:p>
            <a:r>
              <a:rPr lang="en-US" sz="2400" dirty="0"/>
              <a:t>D. difficulty /</a:t>
            </a:r>
            <a:r>
              <a:rPr lang="en-US" sz="2400" dirty="0" err="1"/>
              <a:t>dɪf.ə.kəl.t̬i</a:t>
            </a:r>
            <a:r>
              <a:rPr lang="en-US" sz="2400" dirty="0"/>
              <a:t>/ (n): </a:t>
            </a:r>
            <a:r>
              <a:rPr lang="en-US" sz="2400" dirty="0" err="1"/>
              <a:t>khó</a:t>
            </a:r>
            <a:r>
              <a:rPr lang="en-US" sz="2400" dirty="0"/>
              <a:t> </a:t>
            </a:r>
            <a:r>
              <a:rPr lang="en-US" sz="2400" dirty="0" err="1"/>
              <a:t>khăn</a:t>
            </a:r>
            <a:endParaRPr lang="en-US" sz="2400" dirty="0"/>
          </a:p>
          <a:p>
            <a:r>
              <a:rPr lang="en-US" sz="2400" b="1" dirty="0"/>
              <a:t>=&gt; Burden &gt;&lt; benefit</a:t>
            </a:r>
            <a:endParaRPr lang="en-US" sz="2400" dirty="0"/>
          </a:p>
          <a:p>
            <a:r>
              <a:rPr lang="en-US" sz="2400" b="1" dirty="0" err="1"/>
              <a:t>Cấu</a:t>
            </a:r>
            <a:r>
              <a:rPr lang="en-US" sz="2400" b="1" dirty="0"/>
              <a:t> </a:t>
            </a:r>
            <a:r>
              <a:rPr lang="en-US" sz="2400" b="1" dirty="0" err="1"/>
              <a:t>trúc</a:t>
            </a:r>
            <a:r>
              <a:rPr lang="en-US" sz="2400" b="1" dirty="0"/>
              <a:t> </a:t>
            </a:r>
            <a:r>
              <a:rPr lang="en-US" sz="2400" b="1" dirty="0" err="1"/>
              <a:t>khác</a:t>
            </a:r>
            <a:r>
              <a:rPr lang="en-US" sz="2400" b="1" dirty="0"/>
              <a:t> </a:t>
            </a:r>
            <a:r>
              <a:rPr lang="en-US" sz="2400" b="1" dirty="0" err="1"/>
              <a:t>cần</a:t>
            </a:r>
            <a:r>
              <a:rPr lang="en-US" sz="2400" b="1" dirty="0"/>
              <a:t> </a:t>
            </a:r>
            <a:r>
              <a:rPr lang="en-US" sz="2400" b="1" dirty="0" err="1"/>
              <a:t>lưu</a:t>
            </a:r>
            <a:r>
              <a:rPr lang="en-US" sz="2400" b="1" dirty="0"/>
              <a:t> ý:</a:t>
            </a:r>
            <a:endParaRPr lang="en-US" sz="2400" dirty="0"/>
          </a:p>
          <a:p>
            <a:r>
              <a:rPr lang="en-US" sz="2400" dirty="0"/>
              <a:t>+ When it comes (down) to </a:t>
            </a:r>
            <a:r>
              <a:rPr lang="en-US" sz="2400" dirty="0" err="1"/>
              <a:t>sth</a:t>
            </a:r>
            <a:r>
              <a:rPr lang="en-US" sz="2400" dirty="0"/>
              <a:t>: </a:t>
            </a:r>
            <a:r>
              <a:rPr lang="en-US" sz="2400" dirty="0" err="1"/>
              <a:t>khi</a:t>
            </a:r>
            <a:r>
              <a:rPr lang="en-US" sz="2400" dirty="0"/>
              <a:t> </a:t>
            </a:r>
            <a:r>
              <a:rPr lang="en-US" sz="2400" dirty="0" err="1"/>
              <a:t>nói</a:t>
            </a:r>
            <a:r>
              <a:rPr lang="en-US" sz="2400" dirty="0"/>
              <a:t> </a:t>
            </a:r>
            <a:r>
              <a:rPr lang="en-US" sz="2400" dirty="0" err="1"/>
              <a:t>đến</a:t>
            </a:r>
            <a:r>
              <a:rPr lang="en-US" sz="2400" dirty="0"/>
              <a:t>, </a:t>
            </a:r>
            <a:r>
              <a:rPr lang="en-US" sz="2400" dirty="0" err="1"/>
              <a:t>khi</a:t>
            </a:r>
            <a:r>
              <a:rPr lang="en-US" sz="2400" dirty="0"/>
              <a:t> </a:t>
            </a:r>
            <a:r>
              <a:rPr lang="en-US" sz="2400" dirty="0" err="1"/>
              <a:t>xét</a:t>
            </a:r>
            <a:r>
              <a:rPr lang="en-US" sz="2400" dirty="0"/>
              <a:t> </a:t>
            </a:r>
            <a:r>
              <a:rPr lang="en-US" sz="2400" dirty="0" err="1"/>
              <a:t>về</a:t>
            </a:r>
            <a:r>
              <a:rPr lang="en-US" sz="2400" dirty="0"/>
              <a:t> (</a:t>
            </a:r>
            <a:r>
              <a:rPr lang="en-US" sz="2400" dirty="0" err="1"/>
              <a:t>dùng</a:t>
            </a:r>
            <a:r>
              <a:rPr lang="en-US" sz="2400" dirty="0"/>
              <a:t> </a:t>
            </a:r>
            <a:r>
              <a:rPr lang="en-US" sz="2400" dirty="0" err="1"/>
              <a:t>để</a:t>
            </a:r>
            <a:r>
              <a:rPr lang="en-US" sz="2400" dirty="0"/>
              <a:t> </a:t>
            </a:r>
            <a:r>
              <a:rPr lang="en-US" sz="2400" dirty="0" err="1"/>
              <a:t>giới</a:t>
            </a:r>
            <a:r>
              <a:rPr lang="en-US" sz="2400" dirty="0"/>
              <a:t> </a:t>
            </a:r>
            <a:r>
              <a:rPr lang="en-US" sz="2400" dirty="0" err="1"/>
              <a:t>thiệu</a:t>
            </a:r>
            <a:r>
              <a:rPr lang="en-US" sz="2400" dirty="0"/>
              <a:t> </a:t>
            </a:r>
            <a:r>
              <a:rPr lang="en-US" sz="2400" dirty="0" err="1"/>
              <a:t>một</a:t>
            </a:r>
            <a:r>
              <a:rPr lang="en-US" sz="2400" dirty="0"/>
              <a:t> </a:t>
            </a:r>
            <a:r>
              <a:rPr lang="en-US" sz="2400" dirty="0" err="1"/>
              <a:t>chủ</a:t>
            </a:r>
            <a:r>
              <a:rPr lang="en-US" sz="2400" dirty="0"/>
              <a:t> </a:t>
            </a:r>
            <a:r>
              <a:rPr lang="en-US" sz="2400" dirty="0" err="1"/>
              <a:t>đề</a:t>
            </a:r>
            <a:r>
              <a:rPr lang="en-US" sz="2400" dirty="0"/>
              <a:t> </a:t>
            </a:r>
            <a:r>
              <a:rPr lang="en-US" sz="2400" dirty="0" err="1"/>
              <a:t>mới</a:t>
            </a:r>
            <a:r>
              <a:rPr lang="en-US" sz="2400" dirty="0"/>
              <a:t> </a:t>
            </a:r>
            <a:r>
              <a:rPr lang="en-US" sz="2400" dirty="0" err="1"/>
              <a:t>hoặc</a:t>
            </a:r>
            <a:r>
              <a:rPr lang="en-US" sz="2400" dirty="0"/>
              <a:t> </a:t>
            </a:r>
            <a:r>
              <a:rPr lang="en-US" sz="2400" dirty="0" err="1"/>
              <a:t>một</a:t>
            </a:r>
            <a:r>
              <a:rPr lang="en-US" sz="2400" dirty="0"/>
              <a:t> </a:t>
            </a:r>
            <a:r>
              <a:rPr lang="en-US" sz="2400" dirty="0" err="1"/>
              <a:t>khía</a:t>
            </a:r>
            <a:r>
              <a:rPr lang="en-US" sz="2400" dirty="0"/>
              <a:t> </a:t>
            </a:r>
            <a:r>
              <a:rPr lang="en-US" sz="2400" dirty="0" err="1"/>
              <a:t>cạnh</a:t>
            </a:r>
            <a:r>
              <a:rPr lang="en-US" sz="2400" dirty="0"/>
              <a:t> </a:t>
            </a:r>
            <a:r>
              <a:rPr lang="en-US" sz="2400" dirty="0" err="1"/>
              <a:t>mới</a:t>
            </a:r>
            <a:r>
              <a:rPr lang="en-US" sz="2400" dirty="0"/>
              <a:t> </a:t>
            </a:r>
            <a:r>
              <a:rPr lang="en-US" sz="2400" dirty="0" err="1"/>
              <a:t>về</a:t>
            </a:r>
            <a:r>
              <a:rPr lang="en-US" sz="2400" dirty="0"/>
              <a:t> </a:t>
            </a:r>
            <a:r>
              <a:rPr lang="en-US" sz="2400" dirty="0" err="1"/>
              <a:t>chủ</a:t>
            </a:r>
            <a:r>
              <a:rPr lang="en-US" sz="2400" dirty="0"/>
              <a:t> </a:t>
            </a:r>
            <a:r>
              <a:rPr lang="en-US" sz="2400" dirty="0" err="1"/>
              <a:t>đề</a:t>
            </a:r>
            <a:r>
              <a:rPr lang="en-US" sz="2400" dirty="0"/>
              <a:t> </a:t>
            </a:r>
            <a:r>
              <a:rPr lang="en-US" sz="2400" dirty="0" err="1"/>
              <a:t>bạn</a:t>
            </a:r>
            <a:r>
              <a:rPr lang="en-US" sz="2400" dirty="0"/>
              <a:t> </a:t>
            </a:r>
            <a:r>
              <a:rPr lang="en-US" sz="2400" dirty="0" err="1"/>
              <a:t>đang</a:t>
            </a:r>
            <a:r>
              <a:rPr lang="en-US" sz="2400" dirty="0"/>
              <a:t> </a:t>
            </a:r>
            <a:r>
              <a:rPr lang="en-US" sz="2400" dirty="0" err="1"/>
              <a:t>nói</a:t>
            </a:r>
            <a:r>
              <a:rPr lang="en-US" sz="2400" dirty="0"/>
              <a:t> </a:t>
            </a:r>
            <a:r>
              <a:rPr lang="en-US" sz="2400" dirty="0" err="1"/>
              <a:t>đến</a:t>
            </a:r>
            <a:r>
              <a:rPr lang="en-US" sz="2400" dirty="0"/>
              <a:t>) </a:t>
            </a:r>
          </a:p>
          <a:p>
            <a:endParaRPr lang="en-US" sz="2400" dirty="0"/>
          </a:p>
        </p:txBody>
      </p:sp>
      <p:sp>
        <p:nvSpPr>
          <p:cNvPr id="3" name="Oval 2"/>
          <p:cNvSpPr/>
          <p:nvPr/>
        </p:nvSpPr>
        <p:spPr>
          <a:xfrm>
            <a:off x="1143000" y="1219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471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 calcmode="lin" valueType="num">
                                      <p:cBhvr additive="base">
                                        <p:cTn id="3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0" end="10"/>
                                            </p:txEl>
                                          </p:spTgt>
                                        </p:tgtEl>
                                        <p:attrNameLst>
                                          <p:attrName>style.visibility</p:attrName>
                                        </p:attrNameLst>
                                      </p:cBhvr>
                                      <p:to>
                                        <p:strVal val="visible"/>
                                      </p:to>
                                    </p:set>
                                    <p:anim calcmode="lin" valueType="num">
                                      <p:cBhvr additive="base">
                                        <p:cTn id="39"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1" end="11"/>
                                            </p:txEl>
                                          </p:spTgt>
                                        </p:tgtEl>
                                        <p:attrNameLst>
                                          <p:attrName>style.visibility</p:attrName>
                                        </p:attrNameLst>
                                      </p:cBhvr>
                                      <p:to>
                                        <p:strVal val="visible"/>
                                      </p:to>
                                    </p:set>
                                    <p:anim calcmode="lin" valueType="num">
                                      <p:cBhvr additive="base">
                                        <p:cTn id="43"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
                                            <p:txEl>
                                              <p:pRg st="12" end="12"/>
                                            </p:txEl>
                                          </p:spTgt>
                                        </p:tgtEl>
                                        <p:attrNameLst>
                                          <p:attrName>style.visibility</p:attrName>
                                        </p:attrNameLst>
                                      </p:cBhvr>
                                      <p:to>
                                        <p:strVal val="visible"/>
                                      </p:to>
                                    </p:set>
                                    <p:anim calcmode="lin" valueType="num">
                                      <p:cBhvr additive="base">
                                        <p:cTn id="47"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3"/>
                                        </p:tgtEl>
                                        <p:attrNameLst>
                                          <p:attrName>style.visibility</p:attrName>
                                        </p:attrNameLst>
                                      </p:cBhvr>
                                      <p:to>
                                        <p:strVal val="visible"/>
                                      </p:to>
                                    </p:set>
                                    <p:animEffect transition="in" filter="barn(inVertical)">
                                      <p:cBhvr>
                                        <p:cTn id="5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991600" cy="6740307"/>
          </a:xfrm>
          <a:prstGeom prst="rect">
            <a:avLst/>
          </a:prstGeom>
          <a:noFill/>
        </p:spPr>
        <p:txBody>
          <a:bodyPr wrap="square" rtlCol="0">
            <a:spAutoFit/>
          </a:bodyPr>
          <a:lstStyle/>
          <a:p>
            <a:r>
              <a:rPr lang="en-US" sz="2400" b="1" dirty="0"/>
              <a:t>Question 3:</a:t>
            </a:r>
            <a:r>
              <a:rPr lang="en-US" sz="2400" dirty="0"/>
              <a:t> The _____ time was a charm for Korea’s </a:t>
            </a:r>
            <a:r>
              <a:rPr lang="en-US" sz="2400" dirty="0" err="1"/>
              <a:t>Pyeongchang</a:t>
            </a:r>
            <a:r>
              <a:rPr lang="en-US" sz="2400" dirty="0"/>
              <a:t> 2018 Winter Olympic bid committee.</a:t>
            </a:r>
          </a:p>
          <a:p>
            <a:r>
              <a:rPr lang="en-US" sz="2400" b="1" dirty="0"/>
              <a:t>	A.</a:t>
            </a:r>
            <a:r>
              <a:rPr lang="en-US" sz="2400" dirty="0"/>
              <a:t> third	</a:t>
            </a:r>
            <a:r>
              <a:rPr lang="en-US" sz="2400" b="1" dirty="0"/>
              <a:t>B.</a:t>
            </a:r>
            <a:r>
              <a:rPr lang="en-US" sz="2400" dirty="0"/>
              <a:t> first	</a:t>
            </a:r>
            <a:r>
              <a:rPr lang="en-US" sz="2400" b="1" dirty="0"/>
              <a:t>C.</a:t>
            </a:r>
            <a:r>
              <a:rPr lang="en-US" sz="2400" dirty="0"/>
              <a:t> </a:t>
            </a:r>
            <a:r>
              <a:rPr lang="en-US" sz="2400" dirty="0" smtClean="0"/>
              <a:t>second</a:t>
            </a:r>
            <a:r>
              <a:rPr lang="en-US" sz="2400" dirty="0"/>
              <a:t> </a:t>
            </a:r>
            <a:r>
              <a:rPr lang="en-US" sz="2400" dirty="0" smtClean="0"/>
              <a:t>  </a:t>
            </a:r>
            <a:r>
              <a:rPr lang="en-US" sz="2400" b="1" dirty="0" smtClean="0"/>
              <a:t>D</a:t>
            </a:r>
            <a:r>
              <a:rPr lang="en-US" sz="2400" b="1" dirty="0"/>
              <a:t>.</a:t>
            </a:r>
            <a:r>
              <a:rPr lang="en-US" sz="2400" dirty="0"/>
              <a:t> forth</a:t>
            </a:r>
          </a:p>
          <a:p>
            <a:r>
              <a:rPr lang="en-US" sz="2400" dirty="0" smtClean="0"/>
              <a:t>A</a:t>
            </a:r>
            <a:r>
              <a:rPr lang="en-US" sz="2400" dirty="0"/>
              <a:t>. third /</a:t>
            </a:r>
            <a:r>
              <a:rPr lang="en-US" sz="2400" dirty="0" err="1"/>
              <a:t>θɜːd</a:t>
            </a:r>
            <a:r>
              <a:rPr lang="en-US" sz="2400" dirty="0"/>
              <a:t>/: </a:t>
            </a:r>
            <a:r>
              <a:rPr lang="en-US" sz="2400" dirty="0" err="1"/>
              <a:t>thứ</a:t>
            </a:r>
            <a:r>
              <a:rPr lang="en-US" sz="2400" dirty="0"/>
              <a:t> </a:t>
            </a:r>
            <a:r>
              <a:rPr lang="en-US" sz="2400" dirty="0" err="1" smtClean="0"/>
              <a:t>ba</a:t>
            </a:r>
            <a:r>
              <a:rPr lang="en-US" sz="2400" dirty="0"/>
              <a:t>	</a:t>
            </a:r>
            <a:r>
              <a:rPr lang="en-US" sz="2400" dirty="0" smtClean="0"/>
              <a:t>	B. </a:t>
            </a:r>
            <a:r>
              <a:rPr lang="en-US" sz="2400" dirty="0"/>
              <a:t>first /ˈ</a:t>
            </a:r>
            <a:r>
              <a:rPr lang="en-US" sz="2400" dirty="0" err="1"/>
              <a:t>fɜːst</a:t>
            </a:r>
            <a:r>
              <a:rPr lang="en-US" sz="2400" dirty="0"/>
              <a:t>/: </a:t>
            </a:r>
            <a:r>
              <a:rPr lang="en-US" sz="2400" dirty="0" err="1"/>
              <a:t>đầu</a:t>
            </a:r>
            <a:r>
              <a:rPr lang="en-US" sz="2400" dirty="0"/>
              <a:t> </a:t>
            </a:r>
            <a:r>
              <a:rPr lang="en-US" sz="2400" dirty="0" err="1"/>
              <a:t>tiên</a:t>
            </a:r>
            <a:r>
              <a:rPr lang="en-US" sz="2400" dirty="0"/>
              <a:t/>
            </a:r>
            <a:br>
              <a:rPr lang="en-US" sz="2400" dirty="0"/>
            </a:br>
            <a:r>
              <a:rPr lang="en-US" sz="2400" dirty="0"/>
              <a:t>C. second /ˈ</a:t>
            </a:r>
            <a:r>
              <a:rPr lang="en-US" sz="2400" dirty="0" err="1"/>
              <a:t>sekənd</a:t>
            </a:r>
            <a:r>
              <a:rPr lang="en-US" sz="2400" dirty="0"/>
              <a:t>/: </a:t>
            </a:r>
            <a:r>
              <a:rPr lang="en-US" sz="2400" dirty="0" err="1"/>
              <a:t>thứ</a:t>
            </a:r>
            <a:r>
              <a:rPr lang="en-US" sz="2400" dirty="0"/>
              <a:t> </a:t>
            </a:r>
            <a:r>
              <a:rPr lang="en-US" sz="2400" dirty="0" err="1" smtClean="0"/>
              <a:t>hai</a:t>
            </a:r>
            <a:r>
              <a:rPr lang="en-US" sz="2400" dirty="0"/>
              <a:t>	</a:t>
            </a:r>
            <a:r>
              <a:rPr lang="en-US" sz="2400" dirty="0" smtClean="0"/>
              <a:t>	D</a:t>
            </a:r>
            <a:r>
              <a:rPr lang="en-US" sz="2400" dirty="0"/>
              <a:t>. forth /</a:t>
            </a:r>
            <a:r>
              <a:rPr lang="en-US" sz="2400" dirty="0" err="1"/>
              <a:t>fɔːθ</a:t>
            </a:r>
            <a:r>
              <a:rPr lang="en-US" sz="2400" dirty="0"/>
              <a:t>/: </a:t>
            </a:r>
            <a:r>
              <a:rPr lang="en-US" sz="2400" dirty="0" err="1"/>
              <a:t>thứ</a:t>
            </a:r>
            <a:r>
              <a:rPr lang="en-US" sz="2400" dirty="0"/>
              <a:t> </a:t>
            </a:r>
            <a:r>
              <a:rPr lang="en-US" sz="2400" dirty="0" err="1"/>
              <a:t>tư</a:t>
            </a:r>
            <a:r>
              <a:rPr lang="en-US" sz="2400" dirty="0"/>
              <a:t/>
            </a:r>
            <a:br>
              <a:rPr lang="en-US" sz="2400" dirty="0"/>
            </a:br>
            <a:r>
              <a:rPr lang="en-US" sz="2400" dirty="0"/>
              <a:t>Ta </a:t>
            </a:r>
            <a:r>
              <a:rPr lang="en-US" sz="2400" dirty="0" err="1"/>
              <a:t>có</a:t>
            </a:r>
            <a:r>
              <a:rPr lang="en-US" sz="2400" dirty="0"/>
              <a:t>: </a:t>
            </a:r>
            <a:r>
              <a:rPr lang="en-US" sz="2400" b="1" dirty="0"/>
              <a:t>Third time is a charm: </a:t>
            </a:r>
            <a:r>
              <a:rPr lang="en-US" sz="2400" dirty="0" err="1"/>
              <a:t>lần</a:t>
            </a:r>
            <a:r>
              <a:rPr lang="en-US" sz="2400" dirty="0"/>
              <a:t> </a:t>
            </a:r>
            <a:r>
              <a:rPr lang="en-US" sz="2400" dirty="0" err="1"/>
              <a:t>thứ</a:t>
            </a:r>
            <a:r>
              <a:rPr lang="en-US" sz="2400" dirty="0"/>
              <a:t> </a:t>
            </a:r>
            <a:r>
              <a:rPr lang="en-US" sz="2400" dirty="0" err="1"/>
              <a:t>ba</a:t>
            </a:r>
            <a:r>
              <a:rPr lang="en-US" sz="2400" dirty="0"/>
              <a:t> </a:t>
            </a:r>
            <a:r>
              <a:rPr lang="en-US" sz="2400" dirty="0" err="1"/>
              <a:t>sẽ</a:t>
            </a:r>
            <a:r>
              <a:rPr lang="en-US" sz="2400" dirty="0"/>
              <a:t> </a:t>
            </a:r>
            <a:r>
              <a:rPr lang="en-US" sz="2400" dirty="0" err="1"/>
              <a:t>thành</a:t>
            </a:r>
            <a:r>
              <a:rPr lang="en-US" sz="2400" dirty="0"/>
              <a:t> </a:t>
            </a:r>
            <a:r>
              <a:rPr lang="en-US" sz="2400" dirty="0" err="1"/>
              <a:t>công</a:t>
            </a:r>
            <a:r>
              <a:rPr lang="en-US" sz="2400" dirty="0"/>
              <a:t>, </a:t>
            </a:r>
            <a:r>
              <a:rPr lang="en-US" sz="2400" dirty="0" err="1"/>
              <a:t>quá</a:t>
            </a:r>
            <a:r>
              <a:rPr lang="en-US" sz="2400" dirty="0"/>
              <a:t> tam </a:t>
            </a:r>
            <a:r>
              <a:rPr lang="en-US" sz="2400" dirty="0" err="1"/>
              <a:t>ba</a:t>
            </a:r>
            <a:r>
              <a:rPr lang="en-US" sz="2400" dirty="0"/>
              <a:t> </a:t>
            </a:r>
            <a:r>
              <a:rPr lang="en-US" sz="2400" dirty="0" err="1"/>
              <a:t>bận</a:t>
            </a:r>
            <a:r>
              <a:rPr lang="en-US" sz="2400" dirty="0"/>
              <a:t/>
            </a:r>
            <a:br>
              <a:rPr lang="en-US" sz="2400" dirty="0"/>
            </a:br>
            <a:r>
              <a:rPr lang="en-US" sz="2400" b="1" dirty="0" err="1"/>
              <a:t>Tạm</a:t>
            </a:r>
            <a:r>
              <a:rPr lang="en-US" sz="2400" b="1" dirty="0"/>
              <a:t> </a:t>
            </a:r>
            <a:r>
              <a:rPr lang="en-US" sz="2400" b="1" dirty="0" err="1"/>
              <a:t>dịch</a:t>
            </a:r>
            <a:r>
              <a:rPr lang="en-US" sz="2400" b="1" dirty="0"/>
              <a:t>:</a:t>
            </a:r>
            <a:r>
              <a:rPr lang="en-US" sz="2400" dirty="0"/>
              <a:t> </a:t>
            </a:r>
            <a:r>
              <a:rPr lang="en-US" sz="2400" dirty="0" err="1"/>
              <a:t>Lần</a:t>
            </a:r>
            <a:r>
              <a:rPr lang="en-US" sz="2400" dirty="0"/>
              <a:t> </a:t>
            </a:r>
            <a:r>
              <a:rPr lang="en-US" sz="2400" dirty="0" err="1"/>
              <a:t>thứ</a:t>
            </a:r>
            <a:r>
              <a:rPr lang="en-US" sz="2400" dirty="0"/>
              <a:t> </a:t>
            </a:r>
            <a:r>
              <a:rPr lang="en-US" sz="2400" dirty="0" err="1"/>
              <a:t>ba</a:t>
            </a:r>
            <a:r>
              <a:rPr lang="en-US" sz="2400" dirty="0"/>
              <a:t> </a:t>
            </a:r>
            <a:r>
              <a:rPr lang="en-US" sz="2400" dirty="0" err="1"/>
              <a:t>sẽ</a:t>
            </a:r>
            <a:r>
              <a:rPr lang="en-US" sz="2400" dirty="0"/>
              <a:t> </a:t>
            </a:r>
            <a:r>
              <a:rPr lang="en-US" sz="2400" dirty="0" err="1"/>
              <a:t>thành</a:t>
            </a:r>
            <a:r>
              <a:rPr lang="en-US" sz="2400" dirty="0"/>
              <a:t> </a:t>
            </a:r>
            <a:r>
              <a:rPr lang="en-US" sz="2400" dirty="0" err="1"/>
              <a:t>công</a:t>
            </a:r>
            <a:r>
              <a:rPr lang="en-US" sz="2400" dirty="0"/>
              <a:t> </a:t>
            </a:r>
            <a:r>
              <a:rPr lang="en-US" sz="2400" dirty="0" err="1"/>
              <a:t>cho</a:t>
            </a:r>
            <a:r>
              <a:rPr lang="en-US" sz="2400" dirty="0"/>
              <a:t> </a:t>
            </a:r>
            <a:r>
              <a:rPr lang="en-US" sz="2400" dirty="0" err="1"/>
              <a:t>ủy</a:t>
            </a:r>
            <a:r>
              <a:rPr lang="en-US" sz="2400" dirty="0"/>
              <a:t> ban </a:t>
            </a:r>
            <a:r>
              <a:rPr lang="en-US" sz="2400" dirty="0" err="1"/>
              <a:t>đấu</a:t>
            </a:r>
            <a:r>
              <a:rPr lang="en-US" sz="2400" dirty="0"/>
              <a:t> </a:t>
            </a:r>
            <a:r>
              <a:rPr lang="en-US" sz="2400" dirty="0" err="1"/>
              <a:t>thầu</a:t>
            </a:r>
            <a:r>
              <a:rPr lang="en-US" sz="2400" dirty="0"/>
              <a:t> Olympic </a:t>
            </a:r>
            <a:r>
              <a:rPr lang="en-US" sz="2400" dirty="0" err="1"/>
              <a:t>mùa</a:t>
            </a:r>
            <a:r>
              <a:rPr lang="en-US" sz="2400" dirty="0"/>
              <a:t> </a:t>
            </a:r>
            <a:r>
              <a:rPr lang="en-US" sz="2400" dirty="0" err="1"/>
              <a:t>đông</a:t>
            </a:r>
            <a:r>
              <a:rPr lang="en-US" sz="2400" dirty="0"/>
              <a:t> </a:t>
            </a:r>
            <a:r>
              <a:rPr lang="en-US" sz="2400" dirty="0" err="1"/>
              <a:t>Hàn</a:t>
            </a:r>
            <a:r>
              <a:rPr lang="en-US" sz="2400" dirty="0"/>
              <a:t> </a:t>
            </a:r>
            <a:r>
              <a:rPr lang="en-US" sz="2400" dirty="0" err="1"/>
              <a:t>Quốc</a:t>
            </a:r>
            <a:r>
              <a:rPr lang="en-US" sz="2400" dirty="0"/>
              <a:t> </a:t>
            </a:r>
            <a:r>
              <a:rPr lang="en-US" sz="2400" dirty="0" err="1"/>
              <a:t>Pyeongchang</a:t>
            </a:r>
            <a:r>
              <a:rPr lang="en-US" sz="2400" dirty="0"/>
              <a:t> 2018.</a:t>
            </a:r>
          </a:p>
          <a:p>
            <a:r>
              <a:rPr lang="en-US" sz="2400" b="1" dirty="0"/>
              <a:t>Question 4.</a:t>
            </a:r>
            <a:r>
              <a:rPr lang="en-US" sz="2400" dirty="0"/>
              <a:t> Simon Lake drew the inspiration ____ La submarine of undersea travel and exploration from Twenty Thousand Leagues Under the Sea.</a:t>
            </a:r>
          </a:p>
          <a:p>
            <a:r>
              <a:rPr lang="en-US" sz="2400" b="1" dirty="0"/>
              <a:t>	A. </a:t>
            </a:r>
            <a:r>
              <a:rPr lang="en-US" sz="2400" dirty="0"/>
              <a:t>at</a:t>
            </a:r>
            <a:r>
              <a:rPr lang="en-US" sz="2400" b="1" dirty="0"/>
              <a:t>	B. </a:t>
            </a:r>
            <a:r>
              <a:rPr lang="en-US" sz="2400" dirty="0"/>
              <a:t>by</a:t>
            </a:r>
            <a:r>
              <a:rPr lang="en-US" sz="2400" b="1" dirty="0"/>
              <a:t>	C. </a:t>
            </a:r>
            <a:r>
              <a:rPr lang="en-US" sz="2400" dirty="0"/>
              <a:t>for </a:t>
            </a:r>
            <a:r>
              <a:rPr lang="en-US" sz="2400" b="1" dirty="0"/>
              <a:t>	D. </a:t>
            </a:r>
            <a:r>
              <a:rPr lang="en-US" sz="2400" dirty="0"/>
              <a:t>of </a:t>
            </a:r>
          </a:p>
          <a:p>
            <a:endParaRPr lang="en-US" sz="2400" b="1" dirty="0" smtClean="0"/>
          </a:p>
          <a:p>
            <a:r>
              <a:rPr lang="en-US" sz="2400" b="1" i="1" dirty="0" err="1" smtClean="0"/>
              <a:t>Kiến</a:t>
            </a:r>
            <a:r>
              <a:rPr lang="en-US" sz="2400" b="1" i="1" dirty="0" smtClean="0"/>
              <a:t> </a:t>
            </a:r>
            <a:r>
              <a:rPr lang="en-US" sz="2400" b="1" i="1" dirty="0" err="1"/>
              <a:t>thức</a:t>
            </a:r>
            <a:r>
              <a:rPr lang="en-US" sz="2400" b="1" i="1" dirty="0"/>
              <a:t> </a:t>
            </a:r>
            <a:r>
              <a:rPr lang="en-US" sz="2400" b="1" i="1" dirty="0" err="1"/>
              <a:t>về</a:t>
            </a:r>
            <a:r>
              <a:rPr lang="en-US" sz="2400" b="1" i="1" dirty="0"/>
              <a:t> </a:t>
            </a:r>
            <a:r>
              <a:rPr lang="en-US" sz="2400" b="1" i="1" dirty="0" err="1"/>
              <a:t>giới</a:t>
            </a:r>
            <a:r>
              <a:rPr lang="en-US" sz="2400" b="1" i="1" dirty="0"/>
              <a:t> </a:t>
            </a:r>
            <a:r>
              <a:rPr lang="en-US" sz="2400" b="1" i="1" dirty="0" err="1"/>
              <a:t>từ</a:t>
            </a:r>
            <a:endParaRPr lang="en-US" sz="2400" dirty="0"/>
          </a:p>
          <a:p>
            <a:r>
              <a:rPr lang="en-US" sz="2400" dirty="0"/>
              <a:t>* Ta </a:t>
            </a:r>
            <a:r>
              <a:rPr lang="en-US" sz="2400" dirty="0" err="1"/>
              <a:t>có</a:t>
            </a:r>
            <a:r>
              <a:rPr lang="en-US" sz="2400" dirty="0"/>
              <a:t> </a:t>
            </a:r>
            <a:r>
              <a:rPr lang="en-US" sz="2400" dirty="0" err="1"/>
              <a:t>cấu</a:t>
            </a:r>
            <a:r>
              <a:rPr lang="en-US" sz="2400" dirty="0"/>
              <a:t> </a:t>
            </a:r>
            <a:r>
              <a:rPr lang="en-US" sz="2400" dirty="0" err="1"/>
              <a:t>trúc</a:t>
            </a:r>
            <a:r>
              <a:rPr lang="en-US" sz="2400" dirty="0"/>
              <a:t> </a:t>
            </a:r>
            <a:r>
              <a:rPr lang="en-US" sz="2400" dirty="0" err="1"/>
              <a:t>sa</a:t>
            </a:r>
            <a:r>
              <a:rPr lang="en-US" sz="2400" b="1" dirty="0" err="1"/>
              <a:t>u</a:t>
            </a:r>
            <a:r>
              <a:rPr lang="en-US" sz="2400" b="1" dirty="0"/>
              <a:t>:</a:t>
            </a:r>
            <a:endParaRPr lang="en-US" sz="2400" dirty="0"/>
          </a:p>
          <a:p>
            <a:r>
              <a:rPr lang="en-US" sz="2400" b="1" dirty="0"/>
              <a:t>Draw the inspiration for </a:t>
            </a:r>
            <a:r>
              <a:rPr lang="en-US" sz="2400" b="1" dirty="0" err="1"/>
              <a:t>sth</a:t>
            </a:r>
            <a:r>
              <a:rPr lang="en-US" sz="2400" b="1" dirty="0"/>
              <a:t> (to </a:t>
            </a:r>
            <a:r>
              <a:rPr lang="en-US" sz="2400" b="1" dirty="0" err="1"/>
              <a:t>sb</a:t>
            </a:r>
            <a:r>
              <a:rPr lang="en-US" sz="2400" b="1" dirty="0"/>
              <a:t>) from </a:t>
            </a:r>
            <a:r>
              <a:rPr lang="en-US" sz="2400" b="1" dirty="0" err="1"/>
              <a:t>sth</a:t>
            </a:r>
            <a:r>
              <a:rPr lang="en-US" sz="2400" b="1" dirty="0"/>
              <a:t>: </a:t>
            </a:r>
            <a:r>
              <a:rPr lang="en-US" sz="2400" b="1" dirty="0" err="1"/>
              <a:t>lấy</a:t>
            </a:r>
            <a:r>
              <a:rPr lang="en-US" sz="2400" b="1" dirty="0"/>
              <a:t> </a:t>
            </a:r>
            <a:r>
              <a:rPr lang="en-US" sz="2400" b="1" dirty="0" err="1"/>
              <a:t>nguồn</a:t>
            </a:r>
            <a:r>
              <a:rPr lang="en-US" sz="2400" b="1" dirty="0"/>
              <a:t> </a:t>
            </a:r>
            <a:r>
              <a:rPr lang="en-US" sz="2400" b="1" dirty="0" err="1"/>
              <a:t>cảm</a:t>
            </a:r>
            <a:r>
              <a:rPr lang="en-US" sz="2400" b="1" dirty="0"/>
              <a:t> </a:t>
            </a:r>
            <a:r>
              <a:rPr lang="en-US" sz="2400" b="1" dirty="0" err="1"/>
              <a:t>hứng</a:t>
            </a:r>
            <a:r>
              <a:rPr lang="en-US" sz="2400" b="1" dirty="0"/>
              <a:t> </a:t>
            </a:r>
            <a:r>
              <a:rPr lang="en-US" sz="2400" b="1" dirty="0" err="1"/>
              <a:t>cho</a:t>
            </a:r>
            <a:r>
              <a:rPr lang="en-US" sz="2400" b="1" dirty="0"/>
              <a:t> </a:t>
            </a:r>
            <a:r>
              <a:rPr lang="en-US" sz="2400" b="1" dirty="0" err="1"/>
              <a:t>cái</a:t>
            </a:r>
            <a:r>
              <a:rPr lang="en-US" sz="2400" b="1" dirty="0"/>
              <a:t> </a:t>
            </a:r>
            <a:r>
              <a:rPr lang="en-US" sz="2400" b="1" dirty="0" err="1"/>
              <a:t>gì</a:t>
            </a:r>
            <a:r>
              <a:rPr lang="en-US" sz="2400" b="1" dirty="0"/>
              <a:t> (</a:t>
            </a:r>
            <a:r>
              <a:rPr lang="en-US" sz="2400" b="1" dirty="0" err="1"/>
              <a:t>cho</a:t>
            </a:r>
            <a:r>
              <a:rPr lang="en-US" sz="2400" b="1" dirty="0"/>
              <a:t> </a:t>
            </a:r>
            <a:r>
              <a:rPr lang="en-US" sz="2400" b="1" dirty="0" err="1"/>
              <a:t>ai</a:t>
            </a:r>
            <a:r>
              <a:rPr lang="en-US" sz="2400" b="1" dirty="0"/>
              <a:t>) </a:t>
            </a:r>
            <a:r>
              <a:rPr lang="en-US" sz="2400" b="1" dirty="0" err="1"/>
              <a:t>từ</a:t>
            </a:r>
            <a:r>
              <a:rPr lang="en-US" sz="2400" b="1" dirty="0"/>
              <a:t> </a:t>
            </a:r>
            <a:r>
              <a:rPr lang="en-US" sz="2400" b="1" dirty="0" err="1"/>
              <a:t>cái</a:t>
            </a:r>
            <a:r>
              <a:rPr lang="en-US" sz="2400" b="1" dirty="0"/>
              <a:t> </a:t>
            </a:r>
            <a:r>
              <a:rPr lang="en-US" sz="2400" b="1" dirty="0" err="1"/>
              <a:t>gì</a:t>
            </a:r>
            <a:endParaRPr lang="en-US" sz="2400" dirty="0"/>
          </a:p>
          <a:p>
            <a:endParaRPr lang="en-US" sz="2400" dirty="0"/>
          </a:p>
        </p:txBody>
      </p:sp>
      <p:sp>
        <p:nvSpPr>
          <p:cNvPr id="3" name="Oval 2"/>
          <p:cNvSpPr/>
          <p:nvPr/>
        </p:nvSpPr>
        <p:spPr>
          <a:xfrm>
            <a:off x="990600" y="980941"/>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 name="Oval 3"/>
          <p:cNvSpPr/>
          <p:nvPr/>
        </p:nvSpPr>
        <p:spPr>
          <a:xfrm>
            <a:off x="2895600" y="41910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2824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ipe(down)">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1000"/>
                                        <p:tgtEl>
                                          <p:spTgt spid="2">
                                            <p:txEl>
                                              <p:pRg st="6" end="6"/>
                                            </p:txEl>
                                          </p:spTgt>
                                        </p:tgtEl>
                                      </p:cBhvr>
                                    </p:animEffect>
                                    <p:anim calcmode="lin" valueType="num">
                                      <p:cBhvr>
                                        <p:cTn id="1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1000"/>
                                        <p:tgtEl>
                                          <p:spTgt spid="2">
                                            <p:txEl>
                                              <p:pRg st="7" end="7"/>
                                            </p:txEl>
                                          </p:spTgt>
                                        </p:tgtEl>
                                      </p:cBhvr>
                                    </p:animEffect>
                                    <p:anim calcmode="lin" valueType="num">
                                      <p:cBhvr>
                                        <p:cTn id="2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7" end="7"/>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fade">
                                      <p:cBhvr>
                                        <p:cTn id="27" dur="1000"/>
                                        <p:tgtEl>
                                          <p:spTgt spid="2">
                                            <p:txEl>
                                              <p:pRg st="8" end="8"/>
                                            </p:txEl>
                                          </p:spTgt>
                                        </p:tgtEl>
                                      </p:cBhvr>
                                    </p:animEffect>
                                    <p:anim calcmode="lin" valueType="num">
                                      <p:cBhvr>
                                        <p:cTn id="2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wipe(down)">
                                      <p:cBhvr>
                                        <p:cTn id="3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0"/>
            <a:ext cx="8686800" cy="6817251"/>
          </a:xfrm>
          <a:prstGeom prst="rect">
            <a:avLst/>
          </a:prstGeom>
          <a:noFill/>
        </p:spPr>
        <p:txBody>
          <a:bodyPr wrap="square" rtlCol="0">
            <a:spAutoFit/>
          </a:bodyPr>
          <a:lstStyle/>
          <a:p>
            <a:r>
              <a:rPr lang="en-US" sz="2300" b="1" dirty="0"/>
              <a:t>Question 25.</a:t>
            </a:r>
            <a:r>
              <a:rPr lang="en-US" sz="2300" dirty="0"/>
              <a:t> Aren't you </a:t>
            </a:r>
            <a:r>
              <a:rPr lang="en-US" sz="2300" b="1" u="sng" dirty="0"/>
              <a:t>putting the cart before the horse</a:t>
            </a:r>
            <a:r>
              <a:rPr lang="en-US" sz="2300" dirty="0"/>
              <a:t> by deciding what to wear for the wedding before you've even been invited to it?</a:t>
            </a:r>
          </a:p>
          <a:p>
            <a:r>
              <a:rPr lang="en-US" sz="2300" b="1" dirty="0" smtClean="0"/>
              <a:t>A</a:t>
            </a:r>
            <a:r>
              <a:rPr lang="en-US" sz="2300" b="1" dirty="0"/>
              <a:t>. </a:t>
            </a:r>
            <a:r>
              <a:rPr lang="en-US" sz="2300" dirty="0"/>
              <a:t>doing things in the wrong order</a:t>
            </a:r>
            <a:r>
              <a:rPr lang="en-US" sz="2300" b="1" dirty="0"/>
              <a:t>	B. </a:t>
            </a:r>
            <a:r>
              <a:rPr lang="en-US" sz="2300" dirty="0"/>
              <a:t>do things in the right order</a:t>
            </a:r>
          </a:p>
          <a:p>
            <a:r>
              <a:rPr lang="en-US" sz="2300" b="1" dirty="0" smtClean="0"/>
              <a:t>C</a:t>
            </a:r>
            <a:r>
              <a:rPr lang="en-US" sz="2300" b="1" dirty="0"/>
              <a:t>. </a:t>
            </a:r>
            <a:r>
              <a:rPr lang="en-US" sz="2300" dirty="0"/>
              <a:t>knowing the ropes </a:t>
            </a:r>
            <a:r>
              <a:rPr lang="en-US" sz="2300" b="1" dirty="0"/>
              <a:t>		</a:t>
            </a:r>
            <a:r>
              <a:rPr lang="en-US" sz="2300" b="1" dirty="0" smtClean="0"/>
              <a:t>	D</a:t>
            </a:r>
            <a:r>
              <a:rPr lang="en-US" sz="2300" b="1" dirty="0"/>
              <a:t>. </a:t>
            </a:r>
            <a:r>
              <a:rPr lang="en-US" sz="2300" dirty="0"/>
              <a:t>upsetting the apple cart </a:t>
            </a:r>
          </a:p>
          <a:p>
            <a:endParaRPr lang="en-US" sz="2300" b="1" dirty="0" smtClean="0"/>
          </a:p>
          <a:p>
            <a:r>
              <a:rPr lang="en-US" sz="2300" b="1" i="1" dirty="0" err="1" smtClean="0"/>
              <a:t>Từ</a:t>
            </a:r>
            <a:r>
              <a:rPr lang="en-US" sz="2300" b="1" i="1" dirty="0" smtClean="0"/>
              <a:t> </a:t>
            </a:r>
            <a:r>
              <a:rPr lang="en-US" sz="2300" b="1" i="1" dirty="0" err="1"/>
              <a:t>trái</a:t>
            </a:r>
            <a:r>
              <a:rPr lang="en-US" sz="2300" b="1" i="1" dirty="0"/>
              <a:t> </a:t>
            </a:r>
            <a:r>
              <a:rPr lang="en-US" sz="2300" b="1" i="1" dirty="0" err="1"/>
              <a:t>nghĩa</a:t>
            </a:r>
            <a:r>
              <a:rPr lang="en-US" sz="2300" b="1" i="1" dirty="0"/>
              <a:t> – </a:t>
            </a:r>
            <a:r>
              <a:rPr lang="en-US" sz="2300" b="1" i="1" dirty="0" err="1"/>
              <a:t>kiến</a:t>
            </a:r>
            <a:r>
              <a:rPr lang="en-US" sz="2300" b="1" i="1" dirty="0"/>
              <a:t> </a:t>
            </a:r>
            <a:r>
              <a:rPr lang="en-US" sz="2300" b="1" i="1" dirty="0" err="1"/>
              <a:t>thức</a:t>
            </a:r>
            <a:r>
              <a:rPr lang="en-US" sz="2300" b="1" i="1" dirty="0"/>
              <a:t> </a:t>
            </a:r>
            <a:r>
              <a:rPr lang="en-US" sz="2300" b="1" i="1" dirty="0" err="1"/>
              <a:t>về</a:t>
            </a:r>
            <a:r>
              <a:rPr lang="en-US" sz="2300" b="1" i="1" dirty="0"/>
              <a:t> </a:t>
            </a:r>
            <a:r>
              <a:rPr lang="en-US" sz="2300" b="1" i="1" dirty="0" err="1"/>
              <a:t>thành</a:t>
            </a:r>
            <a:r>
              <a:rPr lang="en-US" sz="2300" b="1" i="1" dirty="0"/>
              <a:t> </a:t>
            </a:r>
            <a:r>
              <a:rPr lang="en-US" sz="2300" b="1" i="1" dirty="0" err="1"/>
              <a:t>ngữ</a:t>
            </a:r>
            <a:endParaRPr lang="en-US" sz="2300" dirty="0"/>
          </a:p>
          <a:p>
            <a:r>
              <a:rPr lang="en-US" sz="2300" b="1" dirty="0" err="1"/>
              <a:t>Tạm</a:t>
            </a:r>
            <a:r>
              <a:rPr lang="en-US" sz="2300" b="1" dirty="0"/>
              <a:t> </a:t>
            </a:r>
            <a:r>
              <a:rPr lang="en-US" sz="2300" b="1" dirty="0" err="1"/>
              <a:t>dịch</a:t>
            </a:r>
            <a:r>
              <a:rPr lang="en-US" sz="2300" b="1" dirty="0"/>
              <a:t>:</a:t>
            </a:r>
            <a:r>
              <a:rPr lang="en-US" sz="2300" dirty="0"/>
              <a:t> </a:t>
            </a:r>
            <a:r>
              <a:rPr lang="en-US" sz="2300" dirty="0" err="1"/>
              <a:t>Chẳng</a:t>
            </a:r>
            <a:r>
              <a:rPr lang="en-US" sz="2300" dirty="0"/>
              <a:t> </a:t>
            </a:r>
            <a:r>
              <a:rPr lang="en-US" sz="2300" dirty="0" err="1"/>
              <a:t>phải</a:t>
            </a:r>
            <a:r>
              <a:rPr lang="en-US" sz="2300" dirty="0"/>
              <a:t> </a:t>
            </a:r>
            <a:r>
              <a:rPr lang="en-US" sz="2300" dirty="0" err="1"/>
              <a:t>là</a:t>
            </a:r>
            <a:r>
              <a:rPr lang="en-US" sz="2300" dirty="0"/>
              <a:t> </a:t>
            </a:r>
            <a:r>
              <a:rPr lang="en-US" sz="2300" dirty="0" err="1"/>
              <a:t>bạn</a:t>
            </a:r>
            <a:r>
              <a:rPr lang="en-US" sz="2300" dirty="0"/>
              <a:t> </a:t>
            </a:r>
            <a:r>
              <a:rPr lang="en-US" sz="2300" dirty="0" err="1"/>
              <a:t>đang</a:t>
            </a:r>
            <a:r>
              <a:rPr lang="en-US" sz="2300" dirty="0"/>
              <a:t> </a:t>
            </a:r>
            <a:r>
              <a:rPr lang="en-US" sz="2300" dirty="0" err="1"/>
              <a:t>cầm</a:t>
            </a:r>
            <a:r>
              <a:rPr lang="en-US" sz="2300" dirty="0"/>
              <a:t> </a:t>
            </a:r>
            <a:r>
              <a:rPr lang="en-US" sz="2300" dirty="0" err="1"/>
              <a:t>đèn</a:t>
            </a:r>
            <a:r>
              <a:rPr lang="en-US" sz="2300" dirty="0"/>
              <a:t> </a:t>
            </a:r>
            <a:r>
              <a:rPr lang="en-US" sz="2300" dirty="0" err="1"/>
              <a:t>chạy</a:t>
            </a:r>
            <a:r>
              <a:rPr lang="en-US" sz="2300" dirty="0"/>
              <a:t> </a:t>
            </a:r>
            <a:r>
              <a:rPr lang="en-US" sz="2300" dirty="0" err="1"/>
              <a:t>trước</a:t>
            </a:r>
            <a:r>
              <a:rPr lang="en-US" sz="2300" dirty="0"/>
              <a:t> ô </a:t>
            </a:r>
            <a:r>
              <a:rPr lang="en-US" sz="2300" dirty="0" err="1"/>
              <a:t>tô</a:t>
            </a:r>
            <a:r>
              <a:rPr lang="en-US" sz="2300" dirty="0"/>
              <a:t> </a:t>
            </a:r>
            <a:r>
              <a:rPr lang="en-US" sz="2300" dirty="0" err="1"/>
              <a:t>khi</a:t>
            </a:r>
            <a:r>
              <a:rPr lang="en-US" sz="2300" dirty="0"/>
              <a:t> </a:t>
            </a:r>
            <a:r>
              <a:rPr lang="en-US" sz="2300" dirty="0" err="1"/>
              <a:t>lại</a:t>
            </a:r>
            <a:r>
              <a:rPr lang="en-US" sz="2300" dirty="0"/>
              <a:t> </a:t>
            </a:r>
            <a:r>
              <a:rPr lang="en-US" sz="2300" dirty="0" err="1"/>
              <a:t>đi</a:t>
            </a:r>
            <a:r>
              <a:rPr lang="en-US" sz="2300" dirty="0"/>
              <a:t> </a:t>
            </a:r>
            <a:r>
              <a:rPr lang="en-US" sz="2300" dirty="0" err="1"/>
              <a:t>quyết</a:t>
            </a:r>
            <a:r>
              <a:rPr lang="en-US" sz="2300" dirty="0"/>
              <a:t> </a:t>
            </a:r>
            <a:r>
              <a:rPr lang="en-US" sz="2300" dirty="0" err="1"/>
              <a:t>định</a:t>
            </a:r>
            <a:r>
              <a:rPr lang="en-US" sz="2300" dirty="0"/>
              <a:t> </a:t>
            </a:r>
            <a:r>
              <a:rPr lang="en-US" sz="2300" dirty="0" err="1"/>
              <a:t>xem</a:t>
            </a:r>
            <a:r>
              <a:rPr lang="en-US" sz="2300" dirty="0"/>
              <a:t> </a:t>
            </a:r>
            <a:r>
              <a:rPr lang="en-US" sz="2300" dirty="0" err="1"/>
              <a:t>nên</a:t>
            </a:r>
            <a:r>
              <a:rPr lang="en-US" sz="2300" dirty="0"/>
              <a:t> </a:t>
            </a:r>
            <a:r>
              <a:rPr lang="en-US" sz="2300" dirty="0" err="1"/>
              <a:t>mặc</a:t>
            </a:r>
            <a:r>
              <a:rPr lang="en-US" sz="2300" dirty="0"/>
              <a:t> </a:t>
            </a:r>
            <a:r>
              <a:rPr lang="en-US" sz="2300" dirty="0" err="1"/>
              <a:t>gì</a:t>
            </a:r>
            <a:r>
              <a:rPr lang="en-US" sz="2300" dirty="0"/>
              <a:t> </a:t>
            </a:r>
            <a:r>
              <a:rPr lang="en-US" sz="2300" dirty="0" err="1"/>
              <a:t>để</a:t>
            </a:r>
            <a:r>
              <a:rPr lang="en-US" sz="2300" dirty="0"/>
              <a:t> </a:t>
            </a:r>
            <a:r>
              <a:rPr lang="en-US" sz="2300" dirty="0" err="1"/>
              <a:t>đến</a:t>
            </a:r>
            <a:r>
              <a:rPr lang="en-US" sz="2300" dirty="0"/>
              <a:t> </a:t>
            </a:r>
            <a:r>
              <a:rPr lang="en-US" sz="2300" dirty="0" err="1"/>
              <a:t>đám</a:t>
            </a:r>
            <a:r>
              <a:rPr lang="en-US" sz="2300" dirty="0"/>
              <a:t> </a:t>
            </a:r>
            <a:r>
              <a:rPr lang="en-US" sz="2300" dirty="0" err="1"/>
              <a:t>cưới</a:t>
            </a:r>
            <a:r>
              <a:rPr lang="en-US" sz="2300" dirty="0"/>
              <a:t> </a:t>
            </a:r>
            <a:r>
              <a:rPr lang="en-US" sz="2300" dirty="0" err="1"/>
              <a:t>thậm</a:t>
            </a:r>
            <a:r>
              <a:rPr lang="en-US" sz="2300" dirty="0"/>
              <a:t> </a:t>
            </a:r>
            <a:r>
              <a:rPr lang="en-US" sz="2300" dirty="0" err="1"/>
              <a:t>chí</a:t>
            </a:r>
            <a:r>
              <a:rPr lang="en-US" sz="2300" dirty="0"/>
              <a:t> </a:t>
            </a:r>
            <a:r>
              <a:rPr lang="en-US" sz="2300" dirty="0" err="1"/>
              <a:t>trước</a:t>
            </a:r>
            <a:r>
              <a:rPr lang="en-US" sz="2300" dirty="0"/>
              <a:t> </a:t>
            </a:r>
            <a:r>
              <a:rPr lang="en-US" sz="2300" dirty="0" err="1"/>
              <a:t>cả</a:t>
            </a:r>
            <a:r>
              <a:rPr lang="en-US" sz="2300" dirty="0"/>
              <a:t> </a:t>
            </a:r>
            <a:r>
              <a:rPr lang="en-US" sz="2300" dirty="0" err="1"/>
              <a:t>lúc</a:t>
            </a:r>
            <a:r>
              <a:rPr lang="en-US" sz="2300" dirty="0"/>
              <a:t> </a:t>
            </a:r>
            <a:r>
              <a:rPr lang="en-US" sz="2300" dirty="0" err="1"/>
              <a:t>bạn</a:t>
            </a:r>
            <a:r>
              <a:rPr lang="en-US" sz="2300" dirty="0"/>
              <a:t> </a:t>
            </a:r>
            <a:r>
              <a:rPr lang="en-US" sz="2300" dirty="0" err="1"/>
              <a:t>được</a:t>
            </a:r>
            <a:r>
              <a:rPr lang="en-US" sz="2300" dirty="0"/>
              <a:t> </a:t>
            </a:r>
            <a:r>
              <a:rPr lang="en-US" sz="2300" dirty="0" err="1"/>
              <a:t>mời</a:t>
            </a:r>
            <a:r>
              <a:rPr lang="en-US" sz="2300" dirty="0"/>
              <a:t> </a:t>
            </a:r>
            <a:r>
              <a:rPr lang="en-US" sz="2300" dirty="0" err="1"/>
              <a:t>đến</a:t>
            </a:r>
            <a:r>
              <a:rPr lang="en-US" sz="2300" dirty="0"/>
              <a:t> </a:t>
            </a:r>
            <a:r>
              <a:rPr lang="en-US" sz="2300" dirty="0" err="1"/>
              <a:t>dự</a:t>
            </a:r>
            <a:r>
              <a:rPr lang="en-US" sz="2300" dirty="0"/>
              <a:t> </a:t>
            </a:r>
            <a:r>
              <a:rPr lang="en-US" sz="2300" dirty="0" err="1"/>
              <a:t>đám</a:t>
            </a:r>
            <a:r>
              <a:rPr lang="en-US" sz="2300" dirty="0"/>
              <a:t> </a:t>
            </a:r>
            <a:r>
              <a:rPr lang="en-US" sz="2300" dirty="0" err="1"/>
              <a:t>cưới</a:t>
            </a:r>
            <a:r>
              <a:rPr lang="en-US" sz="2300" dirty="0"/>
              <a:t> </a:t>
            </a:r>
            <a:r>
              <a:rPr lang="en-US" sz="2300" dirty="0" err="1"/>
              <a:t>đó</a:t>
            </a:r>
            <a:r>
              <a:rPr lang="en-US" sz="2300" dirty="0"/>
              <a:t> hay </a:t>
            </a:r>
            <a:r>
              <a:rPr lang="en-US" sz="2300" dirty="0" err="1"/>
              <a:t>sao</a:t>
            </a:r>
            <a:r>
              <a:rPr lang="en-US" sz="2300" dirty="0"/>
              <a:t>?</a:t>
            </a:r>
          </a:p>
          <a:p>
            <a:r>
              <a:rPr lang="en-US" sz="2300" dirty="0"/>
              <a:t>=&gt;Put the cart before the horse (</a:t>
            </a:r>
            <a:r>
              <a:rPr lang="en-US" sz="2300" dirty="0" err="1"/>
              <a:t>idm</a:t>
            </a:r>
            <a:r>
              <a:rPr lang="en-US" sz="2300" dirty="0"/>
              <a:t>): </a:t>
            </a:r>
            <a:r>
              <a:rPr lang="en-US" sz="2300" dirty="0" err="1"/>
              <a:t>làm</a:t>
            </a:r>
            <a:r>
              <a:rPr lang="en-US" sz="2300" dirty="0"/>
              <a:t> </a:t>
            </a:r>
            <a:r>
              <a:rPr lang="en-US" sz="2300" dirty="0" err="1"/>
              <a:t>mọi</a:t>
            </a:r>
            <a:r>
              <a:rPr lang="en-US" sz="2300" dirty="0"/>
              <a:t> </a:t>
            </a:r>
            <a:r>
              <a:rPr lang="en-US" sz="2300" dirty="0" err="1"/>
              <a:t>việc</a:t>
            </a:r>
            <a:r>
              <a:rPr lang="en-US" sz="2300" dirty="0"/>
              <a:t> </a:t>
            </a:r>
            <a:r>
              <a:rPr lang="en-US" sz="2300" dirty="0" err="1"/>
              <a:t>sai</a:t>
            </a:r>
            <a:r>
              <a:rPr lang="en-US" sz="2300" dirty="0"/>
              <a:t> </a:t>
            </a:r>
            <a:r>
              <a:rPr lang="en-US" sz="2300" dirty="0" err="1"/>
              <a:t>trật</a:t>
            </a:r>
            <a:r>
              <a:rPr lang="en-US" sz="2300" dirty="0"/>
              <a:t> </a:t>
            </a:r>
            <a:r>
              <a:rPr lang="en-US" sz="2300" dirty="0" err="1"/>
              <a:t>tự</a:t>
            </a:r>
            <a:r>
              <a:rPr lang="en-US" sz="2300" dirty="0"/>
              <a:t> </a:t>
            </a:r>
            <a:r>
              <a:rPr lang="en-US" sz="2300" dirty="0" err="1"/>
              <a:t>đáng</a:t>
            </a:r>
            <a:r>
              <a:rPr lang="en-US" sz="2300" dirty="0"/>
              <a:t> </a:t>
            </a:r>
            <a:r>
              <a:rPr lang="en-US" sz="2300" dirty="0" err="1"/>
              <a:t>lẽ</a:t>
            </a:r>
            <a:r>
              <a:rPr lang="en-US" sz="2300" dirty="0"/>
              <a:t> </a:t>
            </a:r>
            <a:r>
              <a:rPr lang="en-US" sz="2300" dirty="0" err="1"/>
              <a:t>cần</a:t>
            </a:r>
            <a:r>
              <a:rPr lang="en-US" sz="2300" dirty="0"/>
              <a:t> </a:t>
            </a:r>
            <a:r>
              <a:rPr lang="en-US" sz="2300" dirty="0" err="1"/>
              <a:t>làm</a:t>
            </a:r>
            <a:r>
              <a:rPr lang="en-US" sz="2300" dirty="0"/>
              <a:t> </a:t>
            </a:r>
            <a:r>
              <a:rPr lang="en-US" sz="2300" dirty="0" err="1"/>
              <a:t>của</a:t>
            </a:r>
            <a:r>
              <a:rPr lang="en-US" sz="2300" dirty="0"/>
              <a:t> </a:t>
            </a:r>
            <a:r>
              <a:rPr lang="en-US" sz="2300" dirty="0" err="1"/>
              <a:t>nó</a:t>
            </a:r>
            <a:r>
              <a:rPr lang="en-US" sz="2300" dirty="0"/>
              <a:t> (</a:t>
            </a:r>
            <a:r>
              <a:rPr lang="en-US" sz="2300" dirty="0" err="1"/>
              <a:t>cầm</a:t>
            </a:r>
            <a:r>
              <a:rPr lang="en-US" sz="2300" dirty="0"/>
              <a:t> </a:t>
            </a:r>
            <a:r>
              <a:rPr lang="en-US" sz="2300" dirty="0" err="1"/>
              <a:t>đèn</a:t>
            </a:r>
            <a:r>
              <a:rPr lang="en-US" sz="2300" dirty="0"/>
              <a:t> </a:t>
            </a:r>
            <a:r>
              <a:rPr lang="en-US" sz="2300" dirty="0" err="1"/>
              <a:t>chạy</a:t>
            </a:r>
            <a:r>
              <a:rPr lang="en-US" sz="2300" dirty="0"/>
              <a:t> </a:t>
            </a:r>
            <a:r>
              <a:rPr lang="en-US" sz="2300" dirty="0" err="1"/>
              <a:t>trước</a:t>
            </a:r>
            <a:r>
              <a:rPr lang="en-US" sz="2300" dirty="0"/>
              <a:t> ô </a:t>
            </a:r>
            <a:r>
              <a:rPr lang="en-US" sz="2300" dirty="0" err="1"/>
              <a:t>tô</a:t>
            </a:r>
            <a:r>
              <a:rPr lang="en-US" sz="2300" dirty="0"/>
              <a:t>)</a:t>
            </a:r>
          </a:p>
          <a:p>
            <a:r>
              <a:rPr lang="en-US" sz="2300" b="1" dirty="0" err="1"/>
              <a:t>Xét</a:t>
            </a:r>
            <a:r>
              <a:rPr lang="en-US" sz="2300" b="1" dirty="0"/>
              <a:t> </a:t>
            </a:r>
            <a:r>
              <a:rPr lang="en-US" sz="2300" b="1" dirty="0" err="1"/>
              <a:t>các</a:t>
            </a:r>
            <a:r>
              <a:rPr lang="en-US" sz="2300" b="1" dirty="0"/>
              <a:t> </a:t>
            </a:r>
            <a:r>
              <a:rPr lang="en-US" sz="2300" b="1" dirty="0" err="1"/>
              <a:t>đáp</a:t>
            </a:r>
            <a:r>
              <a:rPr lang="en-US" sz="2300" b="1" dirty="0"/>
              <a:t> </a:t>
            </a:r>
            <a:r>
              <a:rPr lang="en-US" sz="2300" b="1" dirty="0" err="1"/>
              <a:t>án</a:t>
            </a:r>
            <a:r>
              <a:rPr lang="en-US" sz="2300" b="1" dirty="0"/>
              <a:t>:</a:t>
            </a:r>
            <a:endParaRPr lang="en-US" sz="2300" dirty="0"/>
          </a:p>
          <a:p>
            <a:r>
              <a:rPr lang="en-US" sz="2300" dirty="0"/>
              <a:t>A. doing things in the wrong order: </a:t>
            </a:r>
            <a:r>
              <a:rPr lang="en-US" sz="2300" dirty="0" err="1"/>
              <a:t>làm</a:t>
            </a:r>
            <a:r>
              <a:rPr lang="en-US" sz="2300" dirty="0"/>
              <a:t> </a:t>
            </a:r>
            <a:r>
              <a:rPr lang="en-US" sz="2300" dirty="0" err="1"/>
              <a:t>mọi</a:t>
            </a:r>
            <a:r>
              <a:rPr lang="en-US" sz="2300" dirty="0"/>
              <a:t> </a:t>
            </a:r>
            <a:r>
              <a:rPr lang="en-US" sz="2300" dirty="0" err="1"/>
              <a:t>việc</a:t>
            </a:r>
            <a:r>
              <a:rPr lang="en-US" sz="2300" dirty="0"/>
              <a:t> </a:t>
            </a:r>
            <a:r>
              <a:rPr lang="en-US" sz="2300" dirty="0" err="1"/>
              <a:t>sai</a:t>
            </a:r>
            <a:r>
              <a:rPr lang="en-US" sz="2300" dirty="0"/>
              <a:t> </a:t>
            </a:r>
            <a:r>
              <a:rPr lang="en-US" sz="2300" dirty="0" err="1"/>
              <a:t>trật</a:t>
            </a:r>
            <a:r>
              <a:rPr lang="en-US" sz="2300" dirty="0"/>
              <a:t> </a:t>
            </a:r>
            <a:r>
              <a:rPr lang="en-US" sz="2300" dirty="0" err="1"/>
              <a:t>tự</a:t>
            </a:r>
            <a:endParaRPr lang="en-US" sz="2300" dirty="0"/>
          </a:p>
          <a:p>
            <a:r>
              <a:rPr lang="en-US" sz="2300" dirty="0"/>
              <a:t>B. doing things in the right order: </a:t>
            </a:r>
            <a:r>
              <a:rPr lang="en-US" sz="2300" dirty="0" err="1"/>
              <a:t>làm</a:t>
            </a:r>
            <a:r>
              <a:rPr lang="en-US" sz="2300" dirty="0"/>
              <a:t> </a:t>
            </a:r>
            <a:r>
              <a:rPr lang="en-US" sz="2300" dirty="0" err="1"/>
              <a:t>mọi</a:t>
            </a:r>
            <a:r>
              <a:rPr lang="en-US" sz="2300" dirty="0"/>
              <a:t> </a:t>
            </a:r>
            <a:r>
              <a:rPr lang="en-US" sz="2300" dirty="0" err="1"/>
              <a:t>việc</a:t>
            </a:r>
            <a:r>
              <a:rPr lang="en-US" sz="2300" dirty="0"/>
              <a:t> </a:t>
            </a:r>
            <a:r>
              <a:rPr lang="en-US" sz="2300" dirty="0" err="1"/>
              <a:t>đúng</a:t>
            </a:r>
            <a:r>
              <a:rPr lang="en-US" sz="2300" dirty="0"/>
              <a:t> </a:t>
            </a:r>
            <a:r>
              <a:rPr lang="en-US" sz="2300" dirty="0" err="1"/>
              <a:t>trật</a:t>
            </a:r>
            <a:r>
              <a:rPr lang="en-US" sz="2300" dirty="0"/>
              <a:t> </a:t>
            </a:r>
            <a:r>
              <a:rPr lang="en-US" sz="2300" dirty="0" err="1"/>
              <a:t>tự</a:t>
            </a:r>
            <a:endParaRPr lang="en-US" sz="2300" dirty="0"/>
          </a:p>
          <a:p>
            <a:r>
              <a:rPr lang="en-US" sz="2300" dirty="0"/>
              <a:t>C. knowing the ropes = learning the ropes (</a:t>
            </a:r>
            <a:r>
              <a:rPr lang="en-US" sz="2300" dirty="0" err="1"/>
              <a:t>idm</a:t>
            </a:r>
            <a:r>
              <a:rPr lang="en-US" sz="2300" dirty="0"/>
              <a:t>): </a:t>
            </a:r>
            <a:r>
              <a:rPr lang="en-US" sz="2300" dirty="0" err="1"/>
              <a:t>học</a:t>
            </a:r>
            <a:r>
              <a:rPr lang="en-US" sz="2300" dirty="0"/>
              <a:t> </a:t>
            </a:r>
            <a:r>
              <a:rPr lang="en-US" sz="2300" dirty="0" err="1"/>
              <a:t>cách</a:t>
            </a:r>
            <a:r>
              <a:rPr lang="en-US" sz="2300" dirty="0"/>
              <a:t>, </a:t>
            </a:r>
            <a:r>
              <a:rPr lang="en-US" sz="2300" dirty="0" err="1"/>
              <a:t>biết</a:t>
            </a:r>
            <a:r>
              <a:rPr lang="en-US" sz="2300" dirty="0"/>
              <a:t> </a:t>
            </a:r>
            <a:r>
              <a:rPr lang="en-US" sz="2300" dirty="0" err="1"/>
              <a:t>cách</a:t>
            </a:r>
            <a:r>
              <a:rPr lang="en-US" sz="2300" dirty="0"/>
              <a:t> </a:t>
            </a:r>
            <a:r>
              <a:rPr lang="en-US" sz="2300" dirty="0" err="1"/>
              <a:t>làm</a:t>
            </a:r>
            <a:r>
              <a:rPr lang="en-US" sz="2300" dirty="0"/>
              <a:t> </a:t>
            </a:r>
            <a:r>
              <a:rPr lang="en-US" sz="2300" dirty="0" err="1"/>
              <a:t>thế</a:t>
            </a:r>
            <a:r>
              <a:rPr lang="en-US" sz="2300" dirty="0"/>
              <a:t> </a:t>
            </a:r>
            <a:r>
              <a:rPr lang="en-US" sz="2300" dirty="0" err="1"/>
              <a:t>nào</a:t>
            </a:r>
            <a:r>
              <a:rPr lang="en-US" sz="2300" dirty="0"/>
              <a:t> </a:t>
            </a:r>
            <a:r>
              <a:rPr lang="en-US" sz="2300" dirty="0" err="1"/>
              <a:t>để</a:t>
            </a:r>
            <a:r>
              <a:rPr lang="en-US" sz="2300" dirty="0"/>
              <a:t> </a:t>
            </a:r>
            <a:r>
              <a:rPr lang="en-US" sz="2300" dirty="0" err="1"/>
              <a:t>làm</a:t>
            </a:r>
            <a:r>
              <a:rPr lang="en-US" sz="2300" dirty="0"/>
              <a:t> </a:t>
            </a:r>
            <a:r>
              <a:rPr lang="en-US" sz="2300" dirty="0" err="1"/>
              <a:t>một</a:t>
            </a:r>
            <a:r>
              <a:rPr lang="en-US" sz="2300" dirty="0"/>
              <a:t> </a:t>
            </a:r>
            <a:r>
              <a:rPr lang="en-US" sz="2300" dirty="0" err="1"/>
              <a:t>công</a:t>
            </a:r>
            <a:r>
              <a:rPr lang="en-US" sz="2300" dirty="0"/>
              <a:t> </a:t>
            </a:r>
            <a:r>
              <a:rPr lang="en-US" sz="2300" dirty="0" err="1"/>
              <a:t>việc</a:t>
            </a:r>
            <a:r>
              <a:rPr lang="en-US" sz="2300" dirty="0"/>
              <a:t> </a:t>
            </a:r>
            <a:r>
              <a:rPr lang="en-US" sz="2300" dirty="0" err="1"/>
              <a:t>hoặc</a:t>
            </a:r>
            <a:r>
              <a:rPr lang="en-US" sz="2300" dirty="0"/>
              <a:t> </a:t>
            </a:r>
            <a:r>
              <a:rPr lang="en-US" sz="2300" dirty="0" err="1"/>
              <a:t>hoạt</a:t>
            </a:r>
            <a:r>
              <a:rPr lang="en-US" sz="2300" dirty="0"/>
              <a:t> </a:t>
            </a:r>
            <a:r>
              <a:rPr lang="en-US" sz="2300" dirty="0" err="1"/>
              <a:t>động</a:t>
            </a:r>
            <a:r>
              <a:rPr lang="en-US" sz="2300" dirty="0"/>
              <a:t> </a:t>
            </a:r>
            <a:r>
              <a:rPr lang="en-US" sz="2300" dirty="0" err="1"/>
              <a:t>nào</a:t>
            </a:r>
            <a:r>
              <a:rPr lang="en-US" sz="2300" dirty="0"/>
              <a:t> </a:t>
            </a:r>
            <a:r>
              <a:rPr lang="en-US" sz="2300" dirty="0" err="1"/>
              <a:t>đó</a:t>
            </a:r>
            <a:endParaRPr lang="en-US" sz="2300" dirty="0"/>
          </a:p>
          <a:p>
            <a:r>
              <a:rPr lang="en-US" sz="2300" dirty="0"/>
              <a:t>D. upsetting the apple cart (</a:t>
            </a:r>
            <a:r>
              <a:rPr lang="en-US" sz="2300" dirty="0" err="1"/>
              <a:t>idm</a:t>
            </a:r>
            <a:r>
              <a:rPr lang="en-US" sz="2300" dirty="0"/>
              <a:t>): </a:t>
            </a:r>
            <a:r>
              <a:rPr lang="en-US" sz="2300" dirty="0" err="1"/>
              <a:t>gây</a:t>
            </a:r>
            <a:r>
              <a:rPr lang="en-US" sz="2300" dirty="0"/>
              <a:t> </a:t>
            </a:r>
            <a:r>
              <a:rPr lang="en-US" sz="2300" dirty="0" err="1"/>
              <a:t>rối</a:t>
            </a:r>
            <a:r>
              <a:rPr lang="en-US" sz="2300" dirty="0"/>
              <a:t>, </a:t>
            </a:r>
            <a:r>
              <a:rPr lang="en-US" sz="2300" dirty="0" err="1"/>
              <a:t>làm</a:t>
            </a:r>
            <a:r>
              <a:rPr lang="en-US" sz="2300" dirty="0"/>
              <a:t> </a:t>
            </a:r>
            <a:r>
              <a:rPr lang="en-US" sz="2300" dirty="0" err="1"/>
              <a:t>hỏng</a:t>
            </a:r>
            <a:r>
              <a:rPr lang="en-US" sz="2300" dirty="0"/>
              <a:t> </a:t>
            </a:r>
            <a:r>
              <a:rPr lang="en-US" sz="2300" dirty="0" err="1"/>
              <a:t>kế</a:t>
            </a:r>
            <a:r>
              <a:rPr lang="en-US" sz="2300" dirty="0"/>
              <a:t> </a:t>
            </a:r>
            <a:r>
              <a:rPr lang="en-US" sz="2300" dirty="0" err="1"/>
              <a:t>hoạch</a:t>
            </a:r>
            <a:r>
              <a:rPr lang="en-US" sz="2300" dirty="0"/>
              <a:t> </a:t>
            </a:r>
            <a:r>
              <a:rPr lang="en-US" sz="2300" dirty="0" err="1"/>
              <a:t>của</a:t>
            </a:r>
            <a:r>
              <a:rPr lang="en-US" sz="2300" dirty="0"/>
              <a:t> </a:t>
            </a:r>
            <a:r>
              <a:rPr lang="en-US" sz="2300" dirty="0" err="1"/>
              <a:t>ai</a:t>
            </a:r>
            <a:r>
              <a:rPr lang="en-US" sz="2300" dirty="0"/>
              <a:t> </a:t>
            </a:r>
          </a:p>
          <a:p>
            <a:r>
              <a:rPr lang="en-US" sz="2300" b="1" dirty="0"/>
              <a:t> </a:t>
            </a:r>
            <a:endParaRPr lang="en-US" sz="2300" dirty="0"/>
          </a:p>
          <a:p>
            <a:endParaRPr lang="en-US" sz="2300" dirty="0"/>
          </a:p>
        </p:txBody>
      </p:sp>
      <p:sp>
        <p:nvSpPr>
          <p:cNvPr id="3" name="Oval 2"/>
          <p:cNvSpPr/>
          <p:nvPr/>
        </p:nvSpPr>
        <p:spPr>
          <a:xfrm>
            <a:off x="4800600" y="762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8434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 calcmode="lin" valueType="num">
                                      <p:cBhvr additive="base">
                                        <p:cTn id="3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circle(in)">
                                      <p:cBhvr>
                                        <p:cTn id="4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318" y="7513"/>
            <a:ext cx="8991600" cy="5632311"/>
          </a:xfrm>
          <a:prstGeom prst="rect">
            <a:avLst/>
          </a:prstGeom>
          <a:noFill/>
        </p:spPr>
        <p:txBody>
          <a:bodyPr wrap="square" rtlCol="0">
            <a:spAutoFit/>
          </a:bodyPr>
          <a:lstStyle/>
          <a:p>
            <a:r>
              <a:rPr lang="en-US" sz="2400" b="1" dirty="0"/>
              <a:t>Question 26:</a:t>
            </a:r>
            <a:r>
              <a:rPr lang="en-US" sz="2400" dirty="0"/>
              <a:t> He helps me every day. I can finish my homework.</a:t>
            </a:r>
          </a:p>
          <a:p>
            <a:r>
              <a:rPr lang="en-US" sz="2400" dirty="0"/>
              <a:t>A. I would not finish my homework if he helped me every day.</a:t>
            </a:r>
          </a:p>
          <a:p>
            <a:r>
              <a:rPr lang="en-US" sz="2400" dirty="0"/>
              <a:t>B. Provided he helped me every day, I would not finish my homework.</a:t>
            </a:r>
          </a:p>
          <a:p>
            <a:r>
              <a:rPr lang="en-US" sz="2400" dirty="0"/>
              <a:t>C. Unless he helps me every day, I will finish my homework.</a:t>
            </a:r>
          </a:p>
          <a:p>
            <a:r>
              <a:rPr lang="en-US" sz="2400" dirty="0"/>
              <a:t>D. But for his daily help, I would not finish my homework.</a:t>
            </a:r>
          </a:p>
          <a:p>
            <a:endParaRPr lang="en-US" sz="2400" b="1" dirty="0" smtClean="0"/>
          </a:p>
          <a:p>
            <a:r>
              <a:rPr lang="en-US" sz="2400" b="1" i="1" dirty="0" err="1" smtClean="0"/>
              <a:t>Kiến</a:t>
            </a:r>
            <a:r>
              <a:rPr lang="en-US" sz="2400" b="1" i="1" dirty="0" smtClean="0"/>
              <a:t> </a:t>
            </a:r>
            <a:r>
              <a:rPr lang="en-US" sz="2400" b="1" i="1" dirty="0" err="1"/>
              <a:t>thức</a:t>
            </a:r>
            <a:r>
              <a:rPr lang="en-US" sz="2400" b="1" i="1" dirty="0"/>
              <a:t> </a:t>
            </a:r>
            <a:r>
              <a:rPr lang="en-US" sz="2400" b="1" i="1" dirty="0" err="1"/>
              <a:t>về</a:t>
            </a:r>
            <a:r>
              <a:rPr lang="en-US" sz="2400" b="1" i="1" dirty="0"/>
              <a:t> </a:t>
            </a:r>
            <a:r>
              <a:rPr lang="en-US" sz="2400" b="1" i="1" dirty="0" err="1"/>
              <a:t>các</a:t>
            </a:r>
            <a:r>
              <a:rPr lang="en-US" sz="2400" b="1" i="1" dirty="0"/>
              <a:t> </a:t>
            </a:r>
            <a:r>
              <a:rPr lang="en-US" sz="2400" b="1" i="1" dirty="0" err="1"/>
              <a:t>loại</a:t>
            </a:r>
            <a:r>
              <a:rPr lang="en-US" sz="2400" b="1" i="1" dirty="0"/>
              <a:t> </a:t>
            </a:r>
            <a:r>
              <a:rPr lang="en-US" sz="2400" b="1" i="1" dirty="0" err="1"/>
              <a:t>mệnh</a:t>
            </a:r>
            <a:r>
              <a:rPr lang="en-US" sz="2400" b="1" i="1" dirty="0"/>
              <a:t> </a:t>
            </a:r>
            <a:r>
              <a:rPr lang="en-US" sz="2400" b="1" i="1" dirty="0" err="1"/>
              <a:t>đề</a:t>
            </a:r>
            <a:r>
              <a:rPr lang="en-US" sz="2400" b="1" i="1" dirty="0"/>
              <a:t> “IF”</a:t>
            </a:r>
            <a:endParaRPr lang="en-US" sz="2400" dirty="0"/>
          </a:p>
          <a:p>
            <a:r>
              <a:rPr lang="en-US" sz="2400" dirty="0"/>
              <a:t>“He </a:t>
            </a:r>
            <a:r>
              <a:rPr lang="en-US" sz="2400" u="sng" dirty="0"/>
              <a:t>helps</a:t>
            </a:r>
            <a:r>
              <a:rPr lang="en-US" sz="2400" dirty="0"/>
              <a:t> me every day. I </a:t>
            </a:r>
            <a:r>
              <a:rPr lang="en-US" sz="2400" u="sng" dirty="0"/>
              <a:t>can finish</a:t>
            </a:r>
            <a:r>
              <a:rPr lang="en-US" sz="2400" dirty="0"/>
              <a:t> my homework” do </a:t>
            </a:r>
            <a:r>
              <a:rPr lang="en-US" sz="2400" dirty="0" err="1"/>
              <a:t>dộng</a:t>
            </a:r>
            <a:r>
              <a:rPr lang="en-US" sz="2400" dirty="0"/>
              <a:t> </a:t>
            </a:r>
            <a:r>
              <a:rPr lang="en-US" sz="2400" dirty="0" err="1"/>
              <a:t>từ</a:t>
            </a:r>
            <a:r>
              <a:rPr lang="en-US" sz="2400" dirty="0"/>
              <a:t> chia </a:t>
            </a:r>
            <a:r>
              <a:rPr lang="en-US" sz="2400" dirty="0" err="1"/>
              <a:t>hiện</a:t>
            </a:r>
            <a:r>
              <a:rPr lang="en-US" sz="2400" dirty="0"/>
              <a:t> </a:t>
            </a:r>
            <a:r>
              <a:rPr lang="en-US" sz="2400" dirty="0" err="1"/>
              <a:t>tại</a:t>
            </a:r>
            <a:r>
              <a:rPr lang="en-US" sz="2400" dirty="0"/>
              <a:t> </a:t>
            </a:r>
            <a:r>
              <a:rPr lang="en-US" sz="2400" dirty="0" err="1"/>
              <a:t>đơn</a:t>
            </a:r>
            <a:r>
              <a:rPr lang="en-US" sz="2400" dirty="0"/>
              <a:t> </a:t>
            </a:r>
            <a:r>
              <a:rPr lang="en-US" sz="2400" dirty="0" err="1"/>
              <a:t>nên</a:t>
            </a:r>
            <a:r>
              <a:rPr lang="en-US" sz="2400" dirty="0"/>
              <a:t> ta </a:t>
            </a:r>
            <a:r>
              <a:rPr lang="en-US" sz="2400" dirty="0" err="1"/>
              <a:t>chuyển</a:t>
            </a:r>
            <a:r>
              <a:rPr lang="en-US" sz="2400" dirty="0"/>
              <a:t> sang </a:t>
            </a:r>
            <a:r>
              <a:rPr lang="en-US" sz="2400" dirty="0" err="1"/>
              <a:t>cấu</a:t>
            </a:r>
            <a:r>
              <a:rPr lang="en-US" sz="2400" dirty="0"/>
              <a:t> </a:t>
            </a:r>
            <a:r>
              <a:rPr lang="en-US" sz="2400" dirty="0" err="1"/>
              <a:t>trúc</a:t>
            </a:r>
            <a:r>
              <a:rPr lang="en-US" sz="2400" dirty="0"/>
              <a:t> If </a:t>
            </a:r>
            <a:r>
              <a:rPr lang="en-US" sz="2400" dirty="0" err="1"/>
              <a:t>loại</a:t>
            </a:r>
            <a:r>
              <a:rPr lang="en-US" sz="2400" dirty="0"/>
              <a:t> 2: If  S+V2/</a:t>
            </a:r>
            <a:r>
              <a:rPr lang="en-US" sz="2400" dirty="0" err="1"/>
              <a:t>ed</a:t>
            </a:r>
            <a:r>
              <a:rPr lang="en-US" sz="2400" dirty="0"/>
              <a:t>…, S + Would/could/might +Vo…”, </a:t>
            </a:r>
            <a:r>
              <a:rPr lang="en-US" sz="2400" dirty="0" err="1"/>
              <a:t>đồng</a:t>
            </a:r>
            <a:r>
              <a:rPr lang="en-US" sz="2400" dirty="0"/>
              <a:t> </a:t>
            </a:r>
            <a:r>
              <a:rPr lang="en-US" sz="2400" dirty="0" err="1"/>
              <a:t>thời</a:t>
            </a:r>
            <a:r>
              <a:rPr lang="en-US" sz="2400" dirty="0"/>
              <a:t> </a:t>
            </a:r>
            <a:r>
              <a:rPr lang="en-US" sz="2400" dirty="0" err="1"/>
              <a:t>chuyển</a:t>
            </a:r>
            <a:r>
              <a:rPr lang="en-US" sz="2400" dirty="0"/>
              <a:t> </a:t>
            </a:r>
            <a:r>
              <a:rPr lang="en-US" sz="2400" dirty="0" err="1"/>
              <a:t>thể</a:t>
            </a:r>
            <a:r>
              <a:rPr lang="en-US" sz="2400" dirty="0"/>
              <a:t> </a:t>
            </a:r>
            <a:r>
              <a:rPr lang="en-US" sz="2400" dirty="0" err="1"/>
              <a:t>từ</a:t>
            </a:r>
            <a:r>
              <a:rPr lang="en-US" sz="2400" dirty="0"/>
              <a:t> </a:t>
            </a:r>
            <a:r>
              <a:rPr lang="en-US" sz="2400" dirty="0" err="1"/>
              <a:t>khẳng</a:t>
            </a:r>
            <a:r>
              <a:rPr lang="en-US" sz="2400" dirty="0"/>
              <a:t> </a:t>
            </a:r>
            <a:r>
              <a:rPr lang="en-US" sz="2400" dirty="0" err="1"/>
              <a:t>định</a:t>
            </a:r>
            <a:r>
              <a:rPr lang="en-US" sz="2400" dirty="0"/>
              <a:t> sang </a:t>
            </a:r>
            <a:r>
              <a:rPr lang="en-US" sz="2400" dirty="0" err="1"/>
              <a:t>phủ</a:t>
            </a:r>
            <a:r>
              <a:rPr lang="en-US" sz="2400" dirty="0"/>
              <a:t> </a:t>
            </a:r>
            <a:r>
              <a:rPr lang="en-US" sz="2400" dirty="0" err="1"/>
              <a:t>định</a:t>
            </a:r>
            <a:r>
              <a:rPr lang="en-US" sz="2400" dirty="0"/>
              <a:t>.</a:t>
            </a:r>
          </a:p>
          <a:p>
            <a:r>
              <a:rPr lang="en-US" sz="2400" dirty="0"/>
              <a:t>Ta </a:t>
            </a:r>
            <a:r>
              <a:rPr lang="en-US" sz="2400" dirty="0" err="1"/>
              <a:t>chọn</a:t>
            </a:r>
            <a:r>
              <a:rPr lang="en-US" sz="2400" dirty="0"/>
              <a:t> </a:t>
            </a:r>
            <a:r>
              <a:rPr lang="en-US" sz="2400" dirty="0" err="1"/>
              <a:t>đáp</a:t>
            </a:r>
            <a:r>
              <a:rPr lang="en-US" sz="2400" dirty="0"/>
              <a:t> </a:t>
            </a:r>
            <a:r>
              <a:rPr lang="en-US" sz="2400" dirty="0" err="1"/>
              <a:t>án</a:t>
            </a:r>
            <a:r>
              <a:rPr lang="en-US" sz="2400" dirty="0"/>
              <a:t> B </a:t>
            </a:r>
            <a:r>
              <a:rPr lang="en-US" sz="2400" dirty="0" err="1"/>
              <a:t>vì</a:t>
            </a:r>
            <a:r>
              <a:rPr lang="en-US" sz="2400" dirty="0"/>
              <a:t> “but for: </a:t>
            </a:r>
            <a:r>
              <a:rPr lang="en-US" sz="2400" dirty="0" err="1"/>
              <a:t>nếu</a:t>
            </a:r>
            <a:r>
              <a:rPr lang="en-US" sz="2400" dirty="0"/>
              <a:t> </a:t>
            </a:r>
            <a:r>
              <a:rPr lang="en-US" sz="2400" dirty="0" err="1"/>
              <a:t>không</a:t>
            </a:r>
            <a:r>
              <a:rPr lang="en-US" sz="2400" dirty="0"/>
              <a:t>” </a:t>
            </a:r>
            <a:r>
              <a:rPr lang="en-US" sz="2400" dirty="0" err="1"/>
              <a:t>và</a:t>
            </a:r>
            <a:r>
              <a:rPr lang="en-US" sz="2400" dirty="0"/>
              <a:t> </a:t>
            </a:r>
            <a:r>
              <a:rPr lang="en-US" sz="2400" dirty="0" err="1"/>
              <a:t>mệnh</a:t>
            </a:r>
            <a:r>
              <a:rPr lang="en-US" sz="2400" dirty="0"/>
              <a:t> </a:t>
            </a:r>
            <a:r>
              <a:rPr lang="en-US" sz="2400" dirty="0" err="1"/>
              <a:t>đề</a:t>
            </a:r>
            <a:r>
              <a:rPr lang="en-US" sz="2400" dirty="0"/>
              <a:t> </a:t>
            </a:r>
            <a:r>
              <a:rPr lang="en-US" sz="2400" dirty="0" err="1"/>
              <a:t>chính</a:t>
            </a:r>
            <a:r>
              <a:rPr lang="en-US" sz="2400" dirty="0"/>
              <a:t> “I would not finish my homework.” </a:t>
            </a:r>
            <a:r>
              <a:rPr lang="en-US" sz="2400" dirty="0" err="1"/>
              <a:t>Cũng</a:t>
            </a:r>
            <a:r>
              <a:rPr lang="en-US" sz="2400" dirty="0"/>
              <a:t> </a:t>
            </a:r>
            <a:r>
              <a:rPr lang="en-US" sz="2400" dirty="0" err="1"/>
              <a:t>mang</a:t>
            </a:r>
            <a:r>
              <a:rPr lang="en-US" sz="2400" dirty="0"/>
              <a:t> </a:t>
            </a:r>
            <a:r>
              <a:rPr lang="en-US" sz="2400" dirty="0" err="1"/>
              <a:t>nghĩa</a:t>
            </a:r>
            <a:r>
              <a:rPr lang="en-US" sz="2400" dirty="0"/>
              <a:t> </a:t>
            </a:r>
            <a:r>
              <a:rPr lang="en-US" sz="2400" dirty="0" err="1"/>
              <a:t>phủ</a:t>
            </a:r>
            <a:r>
              <a:rPr lang="en-US" sz="2400" dirty="0"/>
              <a:t> </a:t>
            </a:r>
            <a:r>
              <a:rPr lang="en-US" sz="2400" dirty="0" err="1"/>
              <a:t>định</a:t>
            </a:r>
            <a:r>
              <a:rPr lang="en-US" sz="2400" dirty="0"/>
              <a:t>.</a:t>
            </a:r>
          </a:p>
          <a:p>
            <a:r>
              <a:rPr lang="en-US" sz="2400" dirty="0"/>
              <a:t> </a:t>
            </a:r>
          </a:p>
          <a:p>
            <a:endParaRPr lang="en-US" sz="2400" dirty="0"/>
          </a:p>
        </p:txBody>
      </p:sp>
      <p:sp>
        <p:nvSpPr>
          <p:cNvPr id="3" name="Oval 2"/>
          <p:cNvSpPr/>
          <p:nvPr/>
        </p:nvSpPr>
        <p:spPr>
          <a:xfrm>
            <a:off x="19318" y="1524000"/>
            <a:ext cx="361682"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2244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fade">
                                      <p:cBhvr>
                                        <p:cTn id="7" dur="1000"/>
                                        <p:tgtEl>
                                          <p:spTgt spid="2">
                                            <p:txEl>
                                              <p:pRg st="6" end="6"/>
                                            </p:txEl>
                                          </p:spTgt>
                                        </p:tgtEl>
                                      </p:cBhvr>
                                    </p:animEffect>
                                    <p:anim calcmode="lin" valueType="num">
                                      <p:cBhvr>
                                        <p:cTn id="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Effect transition="in" filter="fade">
                                      <p:cBhvr>
                                        <p:cTn id="12" dur="1000"/>
                                        <p:tgtEl>
                                          <p:spTgt spid="2">
                                            <p:txEl>
                                              <p:pRg st="7" end="7"/>
                                            </p:txEl>
                                          </p:spTgt>
                                        </p:tgtEl>
                                      </p:cBhvr>
                                    </p:animEffect>
                                    <p:anim calcmode="lin" valueType="num">
                                      <p:cBhvr>
                                        <p:cTn id="1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animEffect transition="in" filter="fade">
                                      <p:cBhvr>
                                        <p:cTn id="17" dur="1000"/>
                                        <p:tgtEl>
                                          <p:spTgt spid="2">
                                            <p:txEl>
                                              <p:pRg st="8" end="8"/>
                                            </p:txEl>
                                          </p:spTgt>
                                        </p:tgtEl>
                                      </p:cBhvr>
                                    </p:animEffect>
                                    <p:anim calcmode="lin" valueType="num">
                                      <p:cBhvr>
                                        <p:cTn id="1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barn(inVertical)">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991600" cy="5262979"/>
          </a:xfrm>
          <a:prstGeom prst="rect">
            <a:avLst/>
          </a:prstGeom>
          <a:noFill/>
        </p:spPr>
        <p:txBody>
          <a:bodyPr wrap="square" rtlCol="0">
            <a:spAutoFit/>
          </a:bodyPr>
          <a:lstStyle/>
          <a:p>
            <a:r>
              <a:rPr lang="en-US" sz="2400" b="1" dirty="0"/>
              <a:t>Question 27:</a:t>
            </a:r>
            <a:r>
              <a:rPr lang="en-US" sz="2400" dirty="0"/>
              <a:t> He retired. He then thought about having a holiday abroad.</a:t>
            </a:r>
          </a:p>
          <a:p>
            <a:r>
              <a:rPr lang="en-US" sz="2400" dirty="0"/>
              <a:t>A. Having thought about having a holiday abroad, he retired.</a:t>
            </a:r>
          </a:p>
          <a:p>
            <a:r>
              <a:rPr lang="en-US" sz="2400" dirty="0"/>
              <a:t>B. Not until he had retired did he think about having a holiday abroad.</a:t>
            </a:r>
          </a:p>
          <a:p>
            <a:r>
              <a:rPr lang="en-US" sz="2400" dirty="0"/>
              <a:t>C. Had he thought about having a holiday abroad, he wouldn’t retire.</a:t>
            </a:r>
          </a:p>
          <a:p>
            <a:r>
              <a:rPr lang="en-US" sz="2400" dirty="0"/>
              <a:t>D. Only after he thought about having a holiday abroad did he retire.</a:t>
            </a:r>
          </a:p>
          <a:p>
            <a:endParaRPr lang="en-US" sz="2400" b="1" dirty="0" smtClean="0"/>
          </a:p>
          <a:p>
            <a:r>
              <a:rPr lang="en-US" sz="2400" b="1" i="1" dirty="0" err="1" smtClean="0"/>
              <a:t>Kiến</a:t>
            </a:r>
            <a:r>
              <a:rPr lang="en-US" sz="2400" b="1" i="1" dirty="0" smtClean="0"/>
              <a:t> </a:t>
            </a:r>
            <a:r>
              <a:rPr lang="en-US" sz="2400" b="1" i="1" dirty="0" err="1"/>
              <a:t>thức</a:t>
            </a:r>
            <a:r>
              <a:rPr lang="en-US" sz="2400" b="1" i="1" dirty="0"/>
              <a:t> </a:t>
            </a:r>
            <a:r>
              <a:rPr lang="en-US" sz="2400" b="1" i="1" dirty="0" err="1"/>
              <a:t>về</a:t>
            </a:r>
            <a:r>
              <a:rPr lang="en-US" sz="2400" b="1" i="1" dirty="0"/>
              <a:t> </a:t>
            </a:r>
            <a:r>
              <a:rPr lang="en-US" sz="2400" b="1" i="1" dirty="0" err="1"/>
              <a:t>các</a:t>
            </a:r>
            <a:r>
              <a:rPr lang="en-US" sz="2400" b="1" i="1" dirty="0"/>
              <a:t> </a:t>
            </a:r>
            <a:r>
              <a:rPr lang="en-US" sz="2400" b="1" i="1" dirty="0" err="1"/>
              <a:t>loại</a:t>
            </a:r>
            <a:r>
              <a:rPr lang="en-US" sz="2400" b="1" i="1" dirty="0"/>
              <a:t> </a:t>
            </a:r>
            <a:r>
              <a:rPr lang="en-US" sz="2400" b="1" i="1" dirty="0" err="1"/>
              <a:t>mệnh</a:t>
            </a:r>
            <a:r>
              <a:rPr lang="en-US" sz="2400" b="1" i="1" dirty="0"/>
              <a:t> </a:t>
            </a:r>
            <a:r>
              <a:rPr lang="en-US" sz="2400" b="1" i="1" dirty="0" err="1"/>
              <a:t>đề</a:t>
            </a:r>
            <a:r>
              <a:rPr lang="en-US" sz="2400" b="1" i="1" dirty="0"/>
              <a:t> </a:t>
            </a:r>
            <a:r>
              <a:rPr lang="en-US" sz="2400" b="1" i="1" dirty="0" err="1"/>
              <a:t>đảo</a:t>
            </a:r>
            <a:r>
              <a:rPr lang="en-US" sz="2400" b="1" i="1" dirty="0"/>
              <a:t> </a:t>
            </a:r>
            <a:r>
              <a:rPr lang="en-US" sz="2400" b="1" i="1" dirty="0" err="1"/>
              <a:t>ngữ</a:t>
            </a:r>
            <a:endParaRPr lang="en-US" sz="2400" dirty="0"/>
          </a:p>
          <a:p>
            <a:r>
              <a:rPr lang="en-US" sz="2400" b="1" dirty="0" err="1"/>
              <a:t>Đề</a:t>
            </a:r>
            <a:r>
              <a:rPr lang="en-US" sz="2400" b="1" dirty="0"/>
              <a:t> </a:t>
            </a:r>
            <a:r>
              <a:rPr lang="en-US" sz="2400" b="1" dirty="0" err="1"/>
              <a:t>bài</a:t>
            </a:r>
            <a:r>
              <a:rPr lang="en-US" sz="2400" b="1" dirty="0"/>
              <a:t>: </a:t>
            </a:r>
            <a:r>
              <a:rPr lang="en-US" sz="2400" dirty="0"/>
              <a:t>He retired. He then thought about having a holiday abroad.</a:t>
            </a:r>
          </a:p>
          <a:p>
            <a:r>
              <a:rPr lang="en-US" sz="2400" dirty="0"/>
              <a:t>2 </a:t>
            </a:r>
            <a:r>
              <a:rPr lang="en-US" sz="2400" dirty="0" err="1"/>
              <a:t>mệnh</a:t>
            </a:r>
            <a:r>
              <a:rPr lang="en-US" sz="2400" dirty="0"/>
              <a:t> </a:t>
            </a:r>
            <a:r>
              <a:rPr lang="en-US" sz="2400" dirty="0" err="1"/>
              <a:t>đề</a:t>
            </a:r>
            <a:r>
              <a:rPr lang="en-US" sz="2400" dirty="0"/>
              <a:t> </a:t>
            </a:r>
            <a:r>
              <a:rPr lang="en-US" sz="2400" dirty="0" err="1"/>
              <a:t>cách</a:t>
            </a:r>
            <a:r>
              <a:rPr lang="en-US" sz="2400" dirty="0"/>
              <a:t> </a:t>
            </a:r>
            <a:r>
              <a:rPr lang="en-US" sz="2400" dirty="0" err="1"/>
              <a:t>nhau</a:t>
            </a:r>
            <a:r>
              <a:rPr lang="en-US" sz="2400" dirty="0"/>
              <a:t> </a:t>
            </a:r>
            <a:r>
              <a:rPr lang="en-US" sz="2400" dirty="0" err="1"/>
              <a:t>dấu</a:t>
            </a:r>
            <a:r>
              <a:rPr lang="en-US" sz="2400" dirty="0"/>
              <a:t> </a:t>
            </a:r>
            <a:r>
              <a:rPr lang="en-US" sz="2400" dirty="0" err="1"/>
              <a:t>chấm</a:t>
            </a:r>
            <a:r>
              <a:rPr lang="en-US" sz="2400" dirty="0"/>
              <a:t>, </a:t>
            </a:r>
            <a:r>
              <a:rPr lang="en-US" sz="2400" dirty="0" err="1"/>
              <a:t>mệnh</a:t>
            </a:r>
            <a:r>
              <a:rPr lang="en-US" sz="2400" dirty="0"/>
              <a:t> </a:t>
            </a:r>
            <a:r>
              <a:rPr lang="en-US" sz="2400" dirty="0" err="1"/>
              <a:t>đề</a:t>
            </a:r>
            <a:r>
              <a:rPr lang="en-US" sz="2400" dirty="0"/>
              <a:t> </a:t>
            </a:r>
            <a:r>
              <a:rPr lang="en-US" sz="2400" dirty="0" err="1"/>
              <a:t>sau</a:t>
            </a:r>
            <a:r>
              <a:rPr lang="en-US" sz="2400" dirty="0"/>
              <a:t> </a:t>
            </a:r>
            <a:r>
              <a:rPr lang="en-US" sz="2400" dirty="0" err="1"/>
              <a:t>có</a:t>
            </a:r>
            <a:r>
              <a:rPr lang="en-US" sz="2400" dirty="0"/>
              <a:t> </a:t>
            </a:r>
            <a:r>
              <a:rPr lang="en-US" sz="2400" dirty="0" err="1"/>
              <a:t>chữ”then</a:t>
            </a:r>
            <a:r>
              <a:rPr lang="en-US" sz="2400" dirty="0"/>
              <a:t>” </a:t>
            </a:r>
            <a:r>
              <a:rPr lang="en-US" sz="2400" dirty="0" err="1"/>
              <a:t>nên</a:t>
            </a:r>
            <a:r>
              <a:rPr lang="en-US" sz="2400" dirty="0"/>
              <a:t> </a:t>
            </a:r>
            <a:r>
              <a:rPr lang="en-US" sz="2400" dirty="0" err="1"/>
              <a:t>xảy</a:t>
            </a:r>
            <a:r>
              <a:rPr lang="en-US" sz="2400" dirty="0"/>
              <a:t> </a:t>
            </a:r>
            <a:r>
              <a:rPr lang="en-US" sz="2400" dirty="0" err="1"/>
              <a:t>ra</a:t>
            </a:r>
            <a:r>
              <a:rPr lang="en-US" sz="2400" dirty="0"/>
              <a:t> </a:t>
            </a:r>
            <a:r>
              <a:rPr lang="en-US" sz="2400" dirty="0" err="1"/>
              <a:t>sau</a:t>
            </a:r>
            <a:r>
              <a:rPr lang="en-US" sz="2400" dirty="0"/>
              <a:t>. </a:t>
            </a:r>
          </a:p>
          <a:p>
            <a:r>
              <a:rPr lang="en-US" sz="2400" b="1" dirty="0"/>
              <a:t>Ta </a:t>
            </a:r>
            <a:r>
              <a:rPr lang="en-US" sz="2400" b="1" dirty="0" err="1"/>
              <a:t>có</a:t>
            </a:r>
            <a:r>
              <a:rPr lang="en-US" sz="2400" b="1" dirty="0"/>
              <a:t> </a:t>
            </a:r>
            <a:r>
              <a:rPr lang="en-US" sz="2400" b="1" dirty="0" err="1"/>
              <a:t>công</a:t>
            </a:r>
            <a:r>
              <a:rPr lang="en-US" sz="2400" b="1" dirty="0"/>
              <a:t> </a:t>
            </a:r>
            <a:r>
              <a:rPr lang="en-US" sz="2400" b="1" dirty="0" err="1"/>
              <a:t>thức</a:t>
            </a:r>
            <a:r>
              <a:rPr lang="en-US" sz="2400" b="1" dirty="0"/>
              <a:t>: </a:t>
            </a:r>
            <a:r>
              <a:rPr lang="en-US" sz="2400" dirty="0"/>
              <a:t>Not until </a:t>
            </a:r>
            <a:r>
              <a:rPr lang="en-US" sz="2400" dirty="0" err="1"/>
              <a:t>S+had</a:t>
            </a:r>
            <a:r>
              <a:rPr lang="en-US" sz="2400" dirty="0"/>
              <a:t> V3/</a:t>
            </a:r>
            <a:r>
              <a:rPr lang="en-US" sz="2400" dirty="0" err="1"/>
              <a:t>ed</a:t>
            </a:r>
            <a:r>
              <a:rPr lang="en-US" sz="2400" dirty="0"/>
              <a:t>…did + S’ +Vo…”</a:t>
            </a:r>
          </a:p>
          <a:p>
            <a:r>
              <a:rPr lang="en-US" sz="2400" dirty="0" err="1"/>
              <a:t>Mệnh</a:t>
            </a:r>
            <a:r>
              <a:rPr lang="en-US" sz="2400" dirty="0"/>
              <a:t> </a:t>
            </a:r>
            <a:r>
              <a:rPr lang="en-US" sz="2400" dirty="0" err="1"/>
              <a:t>đề</a:t>
            </a:r>
            <a:r>
              <a:rPr lang="en-US" sz="2400" dirty="0"/>
              <a:t> </a:t>
            </a:r>
            <a:r>
              <a:rPr lang="en-US" sz="2400" dirty="0" err="1"/>
              <a:t>nào</a:t>
            </a:r>
            <a:r>
              <a:rPr lang="en-US" sz="2400" dirty="0"/>
              <a:t> </a:t>
            </a:r>
            <a:r>
              <a:rPr lang="en-US" sz="2400" dirty="0" err="1"/>
              <a:t>xảy</a:t>
            </a:r>
            <a:r>
              <a:rPr lang="en-US" sz="2400" dirty="0"/>
              <a:t> </a:t>
            </a:r>
            <a:r>
              <a:rPr lang="en-US" sz="2400" dirty="0" err="1"/>
              <a:t>ra</a:t>
            </a:r>
            <a:r>
              <a:rPr lang="en-US" sz="2400" dirty="0"/>
              <a:t> </a:t>
            </a:r>
            <a:r>
              <a:rPr lang="en-US" sz="2400" dirty="0" err="1"/>
              <a:t>trước</a:t>
            </a:r>
            <a:r>
              <a:rPr lang="en-US" sz="2400" dirty="0"/>
              <a:t> </a:t>
            </a:r>
            <a:r>
              <a:rPr lang="en-US" sz="2400" dirty="0" err="1"/>
              <a:t>thì</a:t>
            </a:r>
            <a:r>
              <a:rPr lang="en-US" sz="2400" dirty="0"/>
              <a:t> </a:t>
            </a:r>
            <a:r>
              <a:rPr lang="en-US" sz="2400" dirty="0" err="1"/>
              <a:t>đứng</a:t>
            </a:r>
            <a:r>
              <a:rPr lang="en-US" sz="2400" dirty="0"/>
              <a:t> </a:t>
            </a:r>
            <a:r>
              <a:rPr lang="en-US" sz="2400" dirty="0" err="1"/>
              <a:t>sau</a:t>
            </a:r>
            <a:r>
              <a:rPr lang="en-US" sz="2400" dirty="0"/>
              <a:t> “not until”</a:t>
            </a:r>
          </a:p>
          <a:p>
            <a:endParaRPr lang="en-US" sz="2400" dirty="0"/>
          </a:p>
        </p:txBody>
      </p:sp>
      <p:sp>
        <p:nvSpPr>
          <p:cNvPr id="5" name="Oval 4"/>
          <p:cNvSpPr/>
          <p:nvPr/>
        </p:nvSpPr>
        <p:spPr>
          <a:xfrm>
            <a:off x="152400" y="1371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6623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barn(inVertical)">
                                      <p:cBhvr>
                                        <p:cTn id="7" dur="500"/>
                                        <p:tgtEl>
                                          <p:spTgt spid="4">
                                            <p:txEl>
                                              <p:pRg st="6" end="6"/>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7" end="7"/>
                                            </p:txEl>
                                          </p:spTgt>
                                        </p:tgtEl>
                                        <p:attrNameLst>
                                          <p:attrName>style.visibility</p:attrName>
                                        </p:attrNameLst>
                                      </p:cBhvr>
                                      <p:to>
                                        <p:strVal val="visible"/>
                                      </p:to>
                                    </p:set>
                                    <p:animEffect transition="in" filter="barn(inVertical)">
                                      <p:cBhvr>
                                        <p:cTn id="10" dur="500"/>
                                        <p:tgtEl>
                                          <p:spTgt spid="4">
                                            <p:txEl>
                                              <p:pRg st="7" end="7"/>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xEl>
                                              <p:pRg st="8" end="8"/>
                                            </p:txEl>
                                          </p:spTgt>
                                        </p:tgtEl>
                                        <p:attrNameLst>
                                          <p:attrName>style.visibility</p:attrName>
                                        </p:attrNameLst>
                                      </p:cBhvr>
                                      <p:to>
                                        <p:strVal val="visible"/>
                                      </p:to>
                                    </p:set>
                                    <p:animEffect transition="in" filter="barn(inVertical)">
                                      <p:cBhvr>
                                        <p:cTn id="13" dur="500"/>
                                        <p:tgtEl>
                                          <p:spTgt spid="4">
                                            <p:txEl>
                                              <p:pRg st="8" end="8"/>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4">
                                            <p:txEl>
                                              <p:pRg st="9" end="9"/>
                                            </p:txEl>
                                          </p:spTgt>
                                        </p:tgtEl>
                                        <p:attrNameLst>
                                          <p:attrName>style.visibility</p:attrName>
                                        </p:attrNameLst>
                                      </p:cBhvr>
                                      <p:to>
                                        <p:strVal val="visible"/>
                                      </p:to>
                                    </p:set>
                                    <p:animEffect transition="in" filter="barn(inVertical)">
                                      <p:cBhvr>
                                        <p:cTn id="16" dur="500"/>
                                        <p:tgtEl>
                                          <p:spTgt spid="4">
                                            <p:txEl>
                                              <p:pRg st="9" end="9"/>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Effect transition="in" filter="barn(inVertical)">
                                      <p:cBhvr>
                                        <p:cTn id="19" dur="500"/>
                                        <p:tgtEl>
                                          <p:spTgt spid="4">
                                            <p:txEl>
                                              <p:pRg st="10" end="1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1000"/>
                                        <p:tgtEl>
                                          <p:spTgt spid="5"/>
                                        </p:tgtEl>
                                      </p:cBhvr>
                                    </p:animEffect>
                                    <p:anim calcmode="lin" valueType="num">
                                      <p:cBhvr>
                                        <p:cTn id="25" dur="1000" fill="hold"/>
                                        <p:tgtEl>
                                          <p:spTgt spid="5"/>
                                        </p:tgtEl>
                                        <p:attrNameLst>
                                          <p:attrName>ppt_x</p:attrName>
                                        </p:attrNameLst>
                                      </p:cBhvr>
                                      <p:tavLst>
                                        <p:tav tm="0">
                                          <p:val>
                                            <p:strVal val="#ppt_x"/>
                                          </p:val>
                                        </p:tav>
                                        <p:tav tm="100000">
                                          <p:val>
                                            <p:strVal val="#ppt_x"/>
                                          </p:val>
                                        </p:tav>
                                      </p:tavLst>
                                    </p:anim>
                                    <p:anim calcmode="lin" valueType="num">
                                      <p:cBhvr>
                                        <p:cTn id="2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13" y="34344"/>
            <a:ext cx="8839200" cy="6863417"/>
          </a:xfrm>
          <a:prstGeom prst="rect">
            <a:avLst/>
          </a:prstGeom>
          <a:noFill/>
        </p:spPr>
        <p:txBody>
          <a:bodyPr wrap="square" rtlCol="0">
            <a:spAutoFit/>
          </a:bodyPr>
          <a:lstStyle/>
          <a:p>
            <a:r>
              <a:rPr lang="en-US" sz="2200" b="1" dirty="0"/>
              <a:t>Question 28:</a:t>
            </a:r>
            <a:r>
              <a:rPr lang="en-US" sz="2200" dirty="0"/>
              <a:t> Books  in the home  </a:t>
            </a:r>
            <a:r>
              <a:rPr lang="en-US" sz="2200" u="sng" dirty="0"/>
              <a:t>is</a:t>
            </a:r>
            <a:r>
              <a:rPr lang="en-US" sz="2200" dirty="0"/>
              <a:t> a </a:t>
            </a:r>
            <a:r>
              <a:rPr lang="en-US" sz="2200" u="sng" dirty="0"/>
              <a:t>wonderful</a:t>
            </a:r>
            <a:r>
              <a:rPr lang="en-US" sz="2200" dirty="0"/>
              <a:t> source </a:t>
            </a:r>
            <a:r>
              <a:rPr lang="en-US" sz="2200" u="sng" dirty="0"/>
              <a:t>of</a:t>
            </a:r>
            <a:r>
              <a:rPr lang="en-US" sz="2200" dirty="0"/>
              <a:t> knowledge and </a:t>
            </a:r>
            <a:r>
              <a:rPr lang="en-US" sz="2200" u="sng" dirty="0"/>
              <a:t>pleasure</a:t>
            </a:r>
            <a:r>
              <a:rPr lang="en-US" sz="2200" dirty="0" smtClean="0"/>
              <a:t>.(D)                                        A          </a:t>
            </a:r>
            <a:r>
              <a:rPr lang="en-US" sz="2200" dirty="0"/>
              <a:t>B                  </a:t>
            </a:r>
            <a:r>
              <a:rPr lang="en-US" sz="2200" dirty="0" smtClean="0"/>
              <a:t>     </a:t>
            </a:r>
            <a:r>
              <a:rPr lang="en-US" sz="2200" dirty="0"/>
              <a:t>C	                            </a:t>
            </a:r>
            <a:endParaRPr lang="en-US" sz="2200" dirty="0"/>
          </a:p>
          <a:p>
            <a:r>
              <a:rPr lang="en-US" sz="2200" b="1" dirty="0" smtClean="0"/>
              <a:t>Question </a:t>
            </a:r>
            <a:r>
              <a:rPr lang="en-US" sz="2200" b="1" dirty="0"/>
              <a:t>29:</a:t>
            </a:r>
            <a:r>
              <a:rPr lang="en-US" sz="2200" dirty="0"/>
              <a:t> </a:t>
            </a:r>
            <a:r>
              <a:rPr lang="en-US" sz="2200" u="sng" dirty="0"/>
              <a:t>Economical</a:t>
            </a:r>
            <a:r>
              <a:rPr lang="en-US" sz="2200" dirty="0"/>
              <a:t> growth is one </a:t>
            </a:r>
            <a:r>
              <a:rPr lang="en-US" sz="2200" u="sng" dirty="0"/>
              <a:t>of</a:t>
            </a:r>
            <a:r>
              <a:rPr lang="en-US" sz="2200" dirty="0"/>
              <a:t> the factors </a:t>
            </a:r>
            <a:r>
              <a:rPr lang="en-US" sz="2200" u="sng" dirty="0"/>
              <a:t>that</a:t>
            </a:r>
            <a:r>
              <a:rPr lang="en-US" sz="2200" dirty="0"/>
              <a:t> help a country </a:t>
            </a:r>
            <a:r>
              <a:rPr lang="en-US" sz="2200" u="sng" dirty="0" smtClean="0"/>
              <a:t>develop</a:t>
            </a:r>
            <a:r>
              <a:rPr lang="en-US" sz="2200" dirty="0" smtClean="0"/>
              <a:t>(D)</a:t>
            </a:r>
            <a:r>
              <a:rPr lang="en-US" sz="2200" dirty="0" smtClean="0"/>
              <a:t>             A                                     B                        C</a:t>
            </a:r>
            <a:endParaRPr lang="en-US" sz="2200" dirty="0"/>
          </a:p>
          <a:p>
            <a:pPr fontAlgn="t"/>
            <a:r>
              <a:rPr lang="en-US" sz="2200" dirty="0"/>
              <a:t> </a:t>
            </a:r>
            <a:r>
              <a:rPr lang="en-US" sz="2200" b="1" dirty="0"/>
              <a:t>Question 30: </a:t>
            </a:r>
            <a:r>
              <a:rPr lang="en-US" sz="2200" dirty="0"/>
              <a:t>Mrs. </a:t>
            </a:r>
            <a:r>
              <a:rPr lang="en-US" sz="2200" dirty="0" err="1"/>
              <a:t>Hoa</a:t>
            </a:r>
            <a:r>
              <a:rPr lang="en-US" sz="2200" dirty="0"/>
              <a:t>,  </a:t>
            </a:r>
            <a:r>
              <a:rPr lang="en-US" sz="2200" u="sng" dirty="0"/>
              <a:t>along with</a:t>
            </a:r>
            <a:r>
              <a:rPr lang="en-US" sz="2200" dirty="0"/>
              <a:t> </a:t>
            </a:r>
            <a:r>
              <a:rPr lang="en-US" sz="2200" b="1" dirty="0"/>
              <a:t> </a:t>
            </a:r>
            <a:r>
              <a:rPr lang="en-US" sz="2200" u="sng" dirty="0"/>
              <a:t>his friends</a:t>
            </a:r>
            <a:r>
              <a:rPr lang="en-US" sz="2200" dirty="0"/>
              <a:t> from Vietnam, </a:t>
            </a:r>
            <a:r>
              <a:rPr lang="en-US" sz="2200" b="1" dirty="0"/>
              <a:t> </a:t>
            </a:r>
            <a:r>
              <a:rPr lang="en-US" sz="2200" u="sng" dirty="0"/>
              <a:t>is</a:t>
            </a:r>
            <a:r>
              <a:rPr lang="en-US" sz="2200" dirty="0"/>
              <a:t> planning </a:t>
            </a:r>
            <a:r>
              <a:rPr lang="en-US" sz="2200" b="1" dirty="0"/>
              <a:t> </a:t>
            </a:r>
            <a:r>
              <a:rPr lang="en-US" sz="2200" u="sng" dirty="0"/>
              <a:t>to </a:t>
            </a:r>
            <a:r>
              <a:rPr lang="en-US" sz="2200" u="sng" dirty="0" smtClean="0"/>
              <a:t>attend(D)</a:t>
            </a:r>
            <a:r>
              <a:rPr lang="en-US" sz="2200" dirty="0" smtClean="0"/>
              <a:t> </a:t>
            </a:r>
            <a:r>
              <a:rPr lang="en-US" sz="2200" dirty="0"/>
              <a:t>the festival</a:t>
            </a:r>
            <a:r>
              <a:rPr lang="en-US" sz="2200" dirty="0" smtClean="0"/>
              <a:t>.</a:t>
            </a:r>
            <a:r>
              <a:rPr lang="en-US" sz="2200" b="1" dirty="0"/>
              <a:t> </a:t>
            </a:r>
            <a:r>
              <a:rPr lang="en-US" sz="2200" b="1" dirty="0" smtClean="0"/>
              <a:t>                 </a:t>
            </a:r>
            <a:r>
              <a:rPr lang="en-US" sz="2200" b="1" dirty="0" smtClean="0"/>
              <a:t> </a:t>
            </a:r>
            <a:r>
              <a:rPr lang="en-US" sz="2200" b="1" dirty="0" smtClean="0"/>
              <a:t>A</a:t>
            </a:r>
            <a:r>
              <a:rPr lang="en-US" sz="2200" b="1" dirty="0"/>
              <a:t>	  </a:t>
            </a:r>
            <a:r>
              <a:rPr lang="en-US" sz="2200" b="1" dirty="0" smtClean="0"/>
              <a:t>  </a:t>
            </a:r>
            <a:r>
              <a:rPr lang="en-US" sz="2200" b="1" dirty="0" smtClean="0"/>
              <a:t> </a:t>
            </a:r>
            <a:r>
              <a:rPr lang="en-US" sz="2200" b="1" dirty="0"/>
              <a:t>B	</a:t>
            </a:r>
            <a:r>
              <a:rPr lang="en-US" sz="2200" b="1" dirty="0" smtClean="0"/>
              <a:t>              </a:t>
            </a:r>
            <a:r>
              <a:rPr lang="en-US" sz="2200" b="1" dirty="0" smtClean="0"/>
              <a:t>            </a:t>
            </a:r>
            <a:r>
              <a:rPr lang="en-US" sz="2200" b="1" dirty="0" smtClean="0"/>
              <a:t>C                       </a:t>
            </a:r>
            <a:endParaRPr lang="en-US" sz="2200" dirty="0"/>
          </a:p>
          <a:p>
            <a:pPr fontAlgn="t"/>
            <a:r>
              <a:rPr lang="en-US" sz="2200" b="1" dirty="0" smtClean="0"/>
              <a:t>C28</a:t>
            </a:r>
            <a:r>
              <a:rPr lang="en-US" sz="2200" b="1" dirty="0"/>
              <a:t>				</a:t>
            </a:r>
            <a:endParaRPr lang="en-US" sz="2200" dirty="0"/>
          </a:p>
          <a:p>
            <a:r>
              <a:rPr lang="en-US" sz="2200" b="1" i="1" dirty="0" err="1" smtClean="0"/>
              <a:t>Kiến</a:t>
            </a:r>
            <a:r>
              <a:rPr lang="en-US" sz="2200" b="1" i="1" dirty="0" smtClean="0"/>
              <a:t> </a:t>
            </a:r>
            <a:r>
              <a:rPr lang="en-US" sz="2200" b="1" i="1" dirty="0" err="1"/>
              <a:t>thức</a:t>
            </a:r>
            <a:r>
              <a:rPr lang="en-US" sz="2200" b="1" i="1" dirty="0"/>
              <a:t> </a:t>
            </a:r>
            <a:r>
              <a:rPr lang="en-US" sz="2200" b="1" i="1" dirty="0" err="1"/>
              <a:t>về</a:t>
            </a:r>
            <a:r>
              <a:rPr lang="en-US" sz="2200" b="1" i="1" dirty="0"/>
              <a:t> </a:t>
            </a:r>
            <a:r>
              <a:rPr lang="en-US" sz="2200" b="1" i="1" dirty="0" err="1"/>
              <a:t>sự</a:t>
            </a:r>
            <a:r>
              <a:rPr lang="en-US" sz="2200" b="1" i="1" dirty="0"/>
              <a:t> </a:t>
            </a:r>
            <a:r>
              <a:rPr lang="en-US" sz="2200" b="1" i="1" dirty="0" err="1"/>
              <a:t>hoà</a:t>
            </a:r>
            <a:r>
              <a:rPr lang="en-US" sz="2200" b="1" i="1" dirty="0"/>
              <a:t> </a:t>
            </a:r>
            <a:r>
              <a:rPr lang="en-US" sz="2200" b="1" i="1" dirty="0" err="1"/>
              <a:t>hợp</a:t>
            </a:r>
            <a:r>
              <a:rPr lang="en-US" sz="2200" b="1" i="1" dirty="0"/>
              <a:t> </a:t>
            </a:r>
            <a:r>
              <a:rPr lang="en-US" sz="2200" b="1" i="1" dirty="0" err="1"/>
              <a:t>giữa</a:t>
            </a:r>
            <a:r>
              <a:rPr lang="en-US" sz="2200" b="1" i="1" dirty="0"/>
              <a:t> </a:t>
            </a:r>
            <a:r>
              <a:rPr lang="en-US" sz="2200" b="1" i="1" dirty="0" err="1"/>
              <a:t>chủ</a:t>
            </a:r>
            <a:r>
              <a:rPr lang="en-US" sz="2200" b="1" i="1" dirty="0"/>
              <a:t> </a:t>
            </a:r>
            <a:r>
              <a:rPr lang="en-US" sz="2200" b="1" i="1" dirty="0" err="1"/>
              <a:t>ngữ</a:t>
            </a:r>
            <a:r>
              <a:rPr lang="en-US" sz="2200" b="1" i="1" dirty="0"/>
              <a:t> </a:t>
            </a:r>
            <a:r>
              <a:rPr lang="en-US" sz="2200" b="1" i="1" dirty="0" err="1"/>
              <a:t>và</a:t>
            </a:r>
            <a:r>
              <a:rPr lang="en-US" sz="2200" b="1" i="1" dirty="0"/>
              <a:t> </a:t>
            </a:r>
            <a:r>
              <a:rPr lang="en-US" sz="2200" b="1" i="1" dirty="0" err="1"/>
              <a:t>động</a:t>
            </a:r>
            <a:r>
              <a:rPr lang="en-US" sz="2200" b="1" i="1" dirty="0"/>
              <a:t> </a:t>
            </a:r>
            <a:r>
              <a:rPr lang="en-US" sz="2200" b="1" i="1" dirty="0" err="1"/>
              <a:t>từ</a:t>
            </a:r>
            <a:endParaRPr lang="en-US" sz="2200" dirty="0"/>
          </a:p>
          <a:p>
            <a:r>
              <a:rPr lang="en-US" sz="2200" dirty="0" err="1"/>
              <a:t>Cụm</a:t>
            </a:r>
            <a:r>
              <a:rPr lang="en-US" sz="2200" dirty="0"/>
              <a:t> </a:t>
            </a:r>
            <a:r>
              <a:rPr lang="en-US" sz="2200" dirty="0" err="1"/>
              <a:t>danh</a:t>
            </a:r>
            <a:r>
              <a:rPr lang="en-US" sz="2200" dirty="0"/>
              <a:t> </a:t>
            </a:r>
            <a:r>
              <a:rPr lang="en-US" sz="2200" dirty="0" err="1"/>
              <a:t>từ</a:t>
            </a:r>
            <a:r>
              <a:rPr lang="en-US" sz="2200" dirty="0"/>
              <a:t> “Books  </a:t>
            </a:r>
            <a:r>
              <a:rPr lang="en-US" sz="2200" b="1" dirty="0"/>
              <a:t>in</a:t>
            </a:r>
            <a:r>
              <a:rPr lang="en-US" sz="2200" dirty="0"/>
              <a:t> the home”  </a:t>
            </a:r>
            <a:r>
              <a:rPr lang="en-US" sz="2200" dirty="0" err="1"/>
              <a:t>thì</a:t>
            </a:r>
            <a:r>
              <a:rPr lang="en-US" sz="2200" dirty="0"/>
              <a:t> </a:t>
            </a:r>
            <a:r>
              <a:rPr lang="en-US" sz="2200" dirty="0" err="1"/>
              <a:t>động</a:t>
            </a:r>
            <a:r>
              <a:rPr lang="en-US" sz="2200" dirty="0"/>
              <a:t> </a:t>
            </a:r>
            <a:r>
              <a:rPr lang="en-US" sz="2200" dirty="0" err="1"/>
              <a:t>từ</a:t>
            </a:r>
            <a:r>
              <a:rPr lang="en-US" sz="2200" dirty="0"/>
              <a:t> </a:t>
            </a:r>
            <a:r>
              <a:rPr lang="en-US" sz="2200" dirty="0" err="1"/>
              <a:t>sẽ</a:t>
            </a:r>
            <a:r>
              <a:rPr lang="en-US" sz="2200" dirty="0"/>
              <a:t> </a:t>
            </a:r>
            <a:r>
              <a:rPr lang="en-US" sz="2200" dirty="0" err="1"/>
              <a:t>phụ</a:t>
            </a:r>
            <a:r>
              <a:rPr lang="en-US" sz="2200" dirty="0"/>
              <a:t> </a:t>
            </a:r>
            <a:r>
              <a:rPr lang="en-US" sz="2200" dirty="0" err="1"/>
              <a:t>thuộc</a:t>
            </a:r>
            <a:r>
              <a:rPr lang="en-US" sz="2200" dirty="0"/>
              <a:t> </a:t>
            </a:r>
            <a:r>
              <a:rPr lang="en-US" sz="2200" dirty="0" err="1"/>
              <a:t>vào</a:t>
            </a:r>
            <a:r>
              <a:rPr lang="en-US" sz="2200" dirty="0"/>
              <a:t> </a:t>
            </a:r>
            <a:r>
              <a:rPr lang="en-US" sz="2200" dirty="0" err="1"/>
              <a:t>danh</a:t>
            </a:r>
            <a:r>
              <a:rPr lang="en-US" sz="2200" dirty="0"/>
              <a:t> </a:t>
            </a:r>
            <a:r>
              <a:rPr lang="en-US" sz="2200" dirty="0" err="1"/>
              <a:t>từ</a:t>
            </a:r>
            <a:r>
              <a:rPr lang="en-US" sz="2200" dirty="0"/>
              <a:t> </a:t>
            </a:r>
            <a:r>
              <a:rPr lang="en-US" sz="2200" dirty="0" err="1"/>
              <a:t>trước</a:t>
            </a:r>
            <a:r>
              <a:rPr lang="en-US" sz="2200" dirty="0"/>
              <a:t> </a:t>
            </a:r>
            <a:r>
              <a:rPr lang="en-US" sz="2200" dirty="0" err="1"/>
              <a:t>giới</a:t>
            </a:r>
            <a:r>
              <a:rPr lang="en-US" sz="2200" dirty="0"/>
              <a:t> </a:t>
            </a:r>
            <a:r>
              <a:rPr lang="en-US" sz="2200" dirty="0" err="1"/>
              <a:t>từ</a:t>
            </a:r>
            <a:r>
              <a:rPr lang="en-US" sz="2200" dirty="0"/>
              <a:t> </a:t>
            </a:r>
            <a:r>
              <a:rPr lang="en-US" sz="2200" dirty="0" err="1"/>
              <a:t>để</a:t>
            </a:r>
            <a:r>
              <a:rPr lang="en-US" sz="2200" dirty="0"/>
              <a:t> chia </a:t>
            </a:r>
            <a:r>
              <a:rPr lang="en-US" sz="2200" dirty="0" err="1"/>
              <a:t>số</a:t>
            </a:r>
            <a:r>
              <a:rPr lang="en-US" sz="2200" dirty="0"/>
              <a:t> </a:t>
            </a:r>
            <a:r>
              <a:rPr lang="en-US" sz="2200" dirty="0" err="1"/>
              <a:t>ít</a:t>
            </a:r>
            <a:r>
              <a:rPr lang="en-US" sz="2200" dirty="0"/>
              <a:t> hay </a:t>
            </a:r>
            <a:r>
              <a:rPr lang="en-US" sz="2200" dirty="0" err="1"/>
              <a:t>nhiều</a:t>
            </a:r>
            <a:r>
              <a:rPr lang="en-US" sz="2200" dirty="0"/>
              <a:t>.</a:t>
            </a:r>
          </a:p>
          <a:p>
            <a:r>
              <a:rPr lang="en-US" sz="2200" b="1" dirty="0"/>
              <a:t>=&gt; </a:t>
            </a:r>
            <a:r>
              <a:rPr lang="en-US" sz="2200" b="1" dirty="0" err="1"/>
              <a:t>Đáp</a:t>
            </a:r>
            <a:r>
              <a:rPr lang="en-US" sz="2200" b="1" dirty="0"/>
              <a:t> </a:t>
            </a:r>
            <a:r>
              <a:rPr lang="en-US" sz="2200" b="1" dirty="0" err="1"/>
              <a:t>án</a:t>
            </a:r>
            <a:r>
              <a:rPr lang="en-US" sz="2200" b="1" dirty="0"/>
              <a:t> A (is-&gt; are</a:t>
            </a:r>
            <a:r>
              <a:rPr lang="en-US" sz="2200" b="1" dirty="0" smtClean="0"/>
              <a:t>)</a:t>
            </a:r>
            <a:endParaRPr lang="en-US" sz="2200" dirty="0"/>
          </a:p>
          <a:p>
            <a:r>
              <a:rPr lang="en-US" sz="2200" b="1" dirty="0" err="1"/>
              <a:t>Câu</a:t>
            </a:r>
            <a:r>
              <a:rPr lang="en-US" sz="2200" b="1" dirty="0"/>
              <a:t> </a:t>
            </a:r>
            <a:r>
              <a:rPr lang="en-US" sz="2200" b="1" dirty="0" smtClean="0"/>
              <a:t>29</a:t>
            </a:r>
            <a:endParaRPr lang="en-US" sz="2200" dirty="0"/>
          </a:p>
          <a:p>
            <a:r>
              <a:rPr lang="en-US" sz="2200" b="1" dirty="0" err="1"/>
              <a:t>Kiến</a:t>
            </a:r>
            <a:r>
              <a:rPr lang="en-US" sz="2200" b="1" dirty="0"/>
              <a:t> </a:t>
            </a:r>
            <a:r>
              <a:rPr lang="en-US" sz="2200" b="1" dirty="0" err="1"/>
              <a:t>thức</a:t>
            </a:r>
            <a:r>
              <a:rPr lang="en-US" sz="2200" b="1" dirty="0"/>
              <a:t> </a:t>
            </a:r>
            <a:r>
              <a:rPr lang="en-US" sz="2200" b="1" dirty="0" err="1"/>
              <a:t>về</a:t>
            </a:r>
            <a:r>
              <a:rPr lang="en-US" sz="2200" b="1" dirty="0"/>
              <a:t> confusing word</a:t>
            </a:r>
            <a:endParaRPr lang="en-US" sz="2200" dirty="0"/>
          </a:p>
          <a:p>
            <a:r>
              <a:rPr lang="en-US" sz="2200" b="1" dirty="0" err="1"/>
              <a:t>Econimical</a:t>
            </a:r>
            <a:r>
              <a:rPr lang="en-US" sz="2200" b="1" dirty="0"/>
              <a:t> </a:t>
            </a:r>
            <a:r>
              <a:rPr lang="en-US" sz="2200" b="1" dirty="0" err="1"/>
              <a:t>là</a:t>
            </a:r>
            <a:r>
              <a:rPr lang="en-US" sz="2200" b="1" dirty="0"/>
              <a:t> </a:t>
            </a:r>
            <a:r>
              <a:rPr lang="en-US" sz="2200" b="1" dirty="0" err="1"/>
              <a:t>tính</a:t>
            </a:r>
            <a:r>
              <a:rPr lang="en-US" sz="2200" b="1" dirty="0"/>
              <a:t> </a:t>
            </a:r>
            <a:r>
              <a:rPr lang="en-US" sz="2200" b="1" dirty="0" err="1"/>
              <a:t>từ</a:t>
            </a:r>
            <a:r>
              <a:rPr lang="en-US" sz="2200" b="1" dirty="0"/>
              <a:t> </a:t>
            </a:r>
            <a:r>
              <a:rPr lang="en-US" sz="2200" b="1" dirty="0" err="1"/>
              <a:t>nhưng</a:t>
            </a:r>
            <a:r>
              <a:rPr lang="en-US" sz="2200" b="1" dirty="0"/>
              <a:t> </a:t>
            </a:r>
            <a:r>
              <a:rPr lang="en-US" sz="2200" b="1" dirty="0" err="1"/>
              <a:t>mang</a:t>
            </a:r>
            <a:r>
              <a:rPr lang="en-US" sz="2200" b="1" dirty="0"/>
              <a:t> </a:t>
            </a:r>
            <a:r>
              <a:rPr lang="en-US" sz="2200" b="1" dirty="0" err="1"/>
              <a:t>nghĩa</a:t>
            </a:r>
            <a:r>
              <a:rPr lang="en-US" sz="2200" b="1" dirty="0"/>
              <a:t> </a:t>
            </a:r>
            <a:r>
              <a:rPr lang="en-US" sz="2200" b="1" dirty="0" err="1"/>
              <a:t>là</a:t>
            </a:r>
            <a:r>
              <a:rPr lang="en-US" sz="2200" b="1" dirty="0"/>
              <a:t> </a:t>
            </a:r>
            <a:r>
              <a:rPr lang="en-US" sz="2200" b="1" dirty="0" err="1"/>
              <a:t>tiết</a:t>
            </a:r>
            <a:r>
              <a:rPr lang="en-US" sz="2200" b="1" dirty="0"/>
              <a:t> </a:t>
            </a:r>
            <a:r>
              <a:rPr lang="en-US" sz="2200" b="1" dirty="0" err="1"/>
              <a:t>kiệm</a:t>
            </a:r>
            <a:r>
              <a:rPr lang="en-US" sz="2200" b="1" dirty="0"/>
              <a:t>. “growth </a:t>
            </a:r>
            <a:r>
              <a:rPr lang="en-US" sz="2200" b="1" dirty="0" err="1"/>
              <a:t>có</a:t>
            </a:r>
            <a:r>
              <a:rPr lang="en-US" sz="2200" b="1" dirty="0"/>
              <a:t> </a:t>
            </a:r>
            <a:r>
              <a:rPr lang="en-US" sz="2200" b="1" dirty="0" err="1"/>
              <a:t>nghĩa</a:t>
            </a:r>
            <a:r>
              <a:rPr lang="en-US" sz="2200" b="1" dirty="0"/>
              <a:t> </a:t>
            </a:r>
            <a:r>
              <a:rPr lang="en-US" sz="2200" b="1" dirty="0" err="1"/>
              <a:t>là</a:t>
            </a:r>
            <a:r>
              <a:rPr lang="en-US" sz="2200" b="1" dirty="0"/>
              <a:t> </a:t>
            </a:r>
            <a:r>
              <a:rPr lang="en-US" sz="2200" b="1" dirty="0" err="1"/>
              <a:t>sự</a:t>
            </a:r>
            <a:r>
              <a:rPr lang="en-US" sz="2200" b="1" dirty="0"/>
              <a:t> </a:t>
            </a:r>
            <a:r>
              <a:rPr lang="en-US" sz="2200" b="1" dirty="0" err="1"/>
              <a:t>phát</a:t>
            </a:r>
            <a:r>
              <a:rPr lang="en-US" sz="2200" b="1" dirty="0"/>
              <a:t> </a:t>
            </a:r>
            <a:r>
              <a:rPr lang="en-US" sz="2200" b="1" dirty="0" err="1"/>
              <a:t>triển</a:t>
            </a:r>
            <a:r>
              <a:rPr lang="en-US" sz="2200" b="1" dirty="0"/>
              <a:t>”, </a:t>
            </a:r>
            <a:r>
              <a:rPr lang="en-US" sz="2200" b="1" dirty="0" err="1"/>
              <a:t>nên</a:t>
            </a:r>
            <a:r>
              <a:rPr lang="en-US" sz="2200" b="1" dirty="0"/>
              <a:t> </a:t>
            </a:r>
            <a:r>
              <a:rPr lang="en-US" sz="2200" b="1" dirty="0" err="1"/>
              <a:t>ghép</a:t>
            </a:r>
            <a:r>
              <a:rPr lang="en-US" sz="2200" b="1" dirty="0"/>
              <a:t> </a:t>
            </a:r>
            <a:r>
              <a:rPr lang="en-US" sz="2200" b="1" dirty="0" err="1"/>
              <a:t>lại</a:t>
            </a:r>
            <a:r>
              <a:rPr lang="en-US" sz="2200" b="1" dirty="0"/>
              <a:t> </a:t>
            </a:r>
            <a:r>
              <a:rPr lang="en-US" sz="2200" b="1" dirty="0" err="1"/>
              <a:t>nghĩa</a:t>
            </a:r>
            <a:r>
              <a:rPr lang="en-US" sz="2200" b="1" dirty="0"/>
              <a:t> </a:t>
            </a:r>
            <a:r>
              <a:rPr lang="en-US" sz="2200" b="1" dirty="0" err="1"/>
              <a:t>không</a:t>
            </a:r>
            <a:r>
              <a:rPr lang="en-US" sz="2200" b="1" dirty="0"/>
              <a:t> </a:t>
            </a:r>
            <a:r>
              <a:rPr lang="en-US" sz="2200" b="1" dirty="0" err="1"/>
              <a:t>chính</a:t>
            </a:r>
            <a:r>
              <a:rPr lang="en-US" sz="2200" b="1" dirty="0"/>
              <a:t> </a:t>
            </a:r>
            <a:r>
              <a:rPr lang="en-US" sz="2200" b="1" dirty="0" err="1"/>
              <a:t>xác</a:t>
            </a:r>
            <a:r>
              <a:rPr lang="en-US" sz="2200" b="1" dirty="0"/>
              <a:t>. Ta </a:t>
            </a:r>
            <a:r>
              <a:rPr lang="en-US" sz="2200" b="1" dirty="0" err="1"/>
              <a:t>sẽ</a:t>
            </a:r>
            <a:r>
              <a:rPr lang="en-US" sz="2200" b="1" dirty="0"/>
              <a:t> =&gt; </a:t>
            </a:r>
            <a:r>
              <a:rPr lang="en-US" sz="2200" b="1" dirty="0" err="1"/>
              <a:t>Đáp</a:t>
            </a:r>
            <a:r>
              <a:rPr lang="en-US" sz="2200" b="1" dirty="0"/>
              <a:t> </a:t>
            </a:r>
            <a:r>
              <a:rPr lang="en-US" sz="2200" b="1" dirty="0" err="1"/>
              <a:t>án</a:t>
            </a:r>
            <a:r>
              <a:rPr lang="en-US" sz="2200" b="1" dirty="0"/>
              <a:t> A (economical -&gt; economic: </a:t>
            </a:r>
            <a:r>
              <a:rPr lang="en-US" sz="2200" b="1" dirty="0" err="1"/>
              <a:t>thuộc</a:t>
            </a:r>
            <a:r>
              <a:rPr lang="en-US" sz="2200" b="1" dirty="0"/>
              <a:t> </a:t>
            </a:r>
            <a:r>
              <a:rPr lang="en-US" sz="2200" b="1" dirty="0" err="1"/>
              <a:t>về</a:t>
            </a:r>
            <a:r>
              <a:rPr lang="en-US" sz="2200" b="1" dirty="0"/>
              <a:t> </a:t>
            </a:r>
            <a:r>
              <a:rPr lang="en-US" sz="2200" b="1" dirty="0" err="1"/>
              <a:t>kinh</a:t>
            </a:r>
            <a:r>
              <a:rPr lang="en-US" sz="2200" b="1" dirty="0"/>
              <a:t> </a:t>
            </a:r>
            <a:r>
              <a:rPr lang="en-US" sz="2200" b="1" dirty="0" err="1"/>
              <a:t>tế</a:t>
            </a:r>
            <a:r>
              <a:rPr lang="en-US" sz="2200" b="1" dirty="0"/>
              <a:t>) </a:t>
            </a:r>
            <a:endParaRPr lang="en-US" sz="2200" dirty="0"/>
          </a:p>
          <a:p>
            <a:pPr fontAlgn="t"/>
            <a:r>
              <a:rPr lang="en-US" sz="2200" b="1" dirty="0"/>
              <a:t>Question 30: </a:t>
            </a:r>
            <a:r>
              <a:rPr lang="en-US" sz="2200" dirty="0" err="1" smtClean="0"/>
              <a:t>Kiến</a:t>
            </a:r>
            <a:r>
              <a:rPr lang="en-US" sz="2200" dirty="0" smtClean="0"/>
              <a:t> </a:t>
            </a:r>
            <a:r>
              <a:rPr lang="en-US" sz="2200" dirty="0" err="1"/>
              <a:t>thức</a:t>
            </a:r>
            <a:r>
              <a:rPr lang="en-US" sz="2200" dirty="0"/>
              <a:t>: </a:t>
            </a:r>
            <a:r>
              <a:rPr lang="en-US" sz="2200" dirty="0" err="1"/>
              <a:t>Sự</a:t>
            </a:r>
            <a:r>
              <a:rPr lang="en-US" sz="2200" dirty="0"/>
              <a:t> </a:t>
            </a:r>
            <a:r>
              <a:rPr lang="en-US" sz="2200" dirty="0" err="1"/>
              <a:t>hoà</a:t>
            </a:r>
            <a:r>
              <a:rPr lang="en-US" sz="2200" dirty="0"/>
              <a:t> </a:t>
            </a:r>
            <a:r>
              <a:rPr lang="en-US" sz="2200" dirty="0" err="1"/>
              <a:t>hợp</a:t>
            </a:r>
            <a:r>
              <a:rPr lang="en-US" sz="2200" dirty="0"/>
              <a:t> </a:t>
            </a:r>
            <a:r>
              <a:rPr lang="en-US" sz="2200" dirty="0" err="1"/>
              <a:t>giữa</a:t>
            </a:r>
            <a:r>
              <a:rPr lang="en-US" sz="2200" dirty="0"/>
              <a:t> </a:t>
            </a:r>
            <a:r>
              <a:rPr lang="en-US" sz="2200" dirty="0" err="1"/>
              <a:t>chủ</a:t>
            </a:r>
            <a:r>
              <a:rPr lang="en-US" sz="2200" dirty="0"/>
              <a:t> </a:t>
            </a:r>
            <a:r>
              <a:rPr lang="en-US" sz="2200" dirty="0" err="1"/>
              <a:t>ngữ</a:t>
            </a:r>
            <a:r>
              <a:rPr lang="en-US" sz="2200" dirty="0"/>
              <a:t> </a:t>
            </a:r>
            <a:r>
              <a:rPr lang="en-US" sz="2200" dirty="0" err="1"/>
              <a:t>và</a:t>
            </a:r>
            <a:r>
              <a:rPr lang="en-US" sz="2200" dirty="0"/>
              <a:t> </a:t>
            </a:r>
            <a:r>
              <a:rPr lang="en-US" sz="2200" dirty="0" err="1"/>
              <a:t>tính</a:t>
            </a:r>
            <a:r>
              <a:rPr lang="en-US" sz="2200" dirty="0"/>
              <a:t> </a:t>
            </a:r>
            <a:r>
              <a:rPr lang="en-US" sz="2200" dirty="0" err="1"/>
              <a:t>từ</a:t>
            </a:r>
            <a:r>
              <a:rPr lang="en-US" sz="2200" dirty="0"/>
              <a:t> </a:t>
            </a:r>
            <a:r>
              <a:rPr lang="en-US" sz="2200" dirty="0" err="1"/>
              <a:t>sở</a:t>
            </a:r>
            <a:r>
              <a:rPr lang="en-US" sz="2200" dirty="0"/>
              <a:t> </a:t>
            </a:r>
            <a:r>
              <a:rPr lang="en-US" sz="2200" dirty="0" err="1"/>
              <a:t>hữu</a:t>
            </a:r>
            <a:r>
              <a:rPr lang="en-US" sz="2200" dirty="0"/>
              <a:t> </a:t>
            </a:r>
            <a:r>
              <a:rPr lang="en-US" sz="2200" dirty="0" err="1"/>
              <a:t>cách</a:t>
            </a:r>
            <a:endParaRPr lang="en-US" sz="2200" dirty="0"/>
          </a:p>
          <a:p>
            <a:pPr fontAlgn="t"/>
            <a:r>
              <a:rPr lang="en-US" sz="2200" dirty="0" err="1"/>
              <a:t>Sửa</a:t>
            </a:r>
            <a:r>
              <a:rPr lang="en-US" sz="2200" dirty="0"/>
              <a:t>: his friends 🡪 her friends</a:t>
            </a:r>
          </a:p>
          <a:p>
            <a:pPr fontAlgn="t"/>
            <a:r>
              <a:rPr lang="en-US" sz="2200" dirty="0" err="1"/>
              <a:t>Dịch</a:t>
            </a:r>
            <a:r>
              <a:rPr lang="en-US" sz="2200" dirty="0"/>
              <a:t>: </a:t>
            </a:r>
            <a:r>
              <a:rPr lang="en-US" sz="2200" dirty="0" err="1"/>
              <a:t>Hoa</a:t>
            </a:r>
            <a:r>
              <a:rPr lang="en-US" sz="2200" dirty="0"/>
              <a:t> </a:t>
            </a:r>
            <a:r>
              <a:rPr lang="en-US" sz="2200" dirty="0" err="1"/>
              <a:t>cùng</a:t>
            </a:r>
            <a:r>
              <a:rPr lang="en-US" sz="2200" dirty="0"/>
              <a:t> </a:t>
            </a:r>
            <a:r>
              <a:rPr lang="en-US" sz="2200" dirty="0" err="1"/>
              <a:t>bạn</a:t>
            </a:r>
            <a:r>
              <a:rPr lang="en-US" sz="2200" dirty="0"/>
              <a:t> </a:t>
            </a:r>
            <a:r>
              <a:rPr lang="en-US" sz="2200" dirty="0" err="1"/>
              <a:t>cô</a:t>
            </a:r>
            <a:r>
              <a:rPr lang="en-US" sz="2200" dirty="0"/>
              <a:t> </a:t>
            </a:r>
            <a:r>
              <a:rPr lang="en-US" sz="2200" dirty="0" err="1"/>
              <a:t>ấy</a:t>
            </a:r>
            <a:r>
              <a:rPr lang="en-US" sz="2200" dirty="0"/>
              <a:t> </a:t>
            </a:r>
            <a:r>
              <a:rPr lang="en-US" sz="2200" dirty="0" err="1"/>
              <a:t>đang</a:t>
            </a:r>
            <a:r>
              <a:rPr lang="en-US" sz="2200" dirty="0"/>
              <a:t> </a:t>
            </a:r>
            <a:r>
              <a:rPr lang="en-US" sz="2200" dirty="0" err="1"/>
              <a:t>lên</a:t>
            </a:r>
            <a:r>
              <a:rPr lang="en-US" sz="2200" dirty="0"/>
              <a:t> </a:t>
            </a:r>
            <a:r>
              <a:rPr lang="en-US" sz="2200" dirty="0" err="1"/>
              <a:t>kế</a:t>
            </a:r>
            <a:r>
              <a:rPr lang="en-US" sz="2200" dirty="0"/>
              <a:t> </a:t>
            </a:r>
            <a:r>
              <a:rPr lang="en-US" sz="2200" dirty="0" err="1"/>
              <a:t>hoạch</a:t>
            </a:r>
            <a:r>
              <a:rPr lang="en-US" sz="2200" dirty="0"/>
              <a:t> </a:t>
            </a:r>
            <a:r>
              <a:rPr lang="en-US" sz="2200" dirty="0" err="1"/>
              <a:t>đi</a:t>
            </a:r>
            <a:r>
              <a:rPr lang="en-US" sz="2200" dirty="0"/>
              <a:t> </a:t>
            </a:r>
            <a:r>
              <a:rPr lang="en-US" sz="2200" dirty="0" err="1"/>
              <a:t>lễ</a:t>
            </a:r>
            <a:r>
              <a:rPr lang="en-US" sz="2200" dirty="0"/>
              <a:t> </a:t>
            </a:r>
            <a:r>
              <a:rPr lang="en-US" sz="2200" dirty="0" err="1"/>
              <a:t>hội</a:t>
            </a:r>
            <a:endParaRPr lang="en-US" sz="2200" dirty="0"/>
          </a:p>
          <a:p>
            <a:endParaRPr lang="en-US" sz="2200" dirty="0"/>
          </a:p>
        </p:txBody>
      </p:sp>
      <p:sp>
        <p:nvSpPr>
          <p:cNvPr id="3" name="Oval 2"/>
          <p:cNvSpPr/>
          <p:nvPr/>
        </p:nvSpPr>
        <p:spPr>
          <a:xfrm>
            <a:off x="3886200" y="381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 name="Oval 3"/>
          <p:cNvSpPr/>
          <p:nvPr/>
        </p:nvSpPr>
        <p:spPr>
          <a:xfrm>
            <a:off x="2133600" y="10668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Oval 4"/>
          <p:cNvSpPr/>
          <p:nvPr/>
        </p:nvSpPr>
        <p:spPr>
          <a:xfrm>
            <a:off x="4876800" y="1752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1575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8" end="8"/>
                                            </p:txEl>
                                          </p:spTgt>
                                        </p:tgtEl>
                                        <p:attrNameLst>
                                          <p:attrName>style.visibility</p:attrName>
                                        </p:attrNameLst>
                                      </p:cBhvr>
                                      <p:to>
                                        <p:strVal val="visible"/>
                                      </p:to>
                                    </p:set>
                                    <p:animEffect transition="in" filter="fade">
                                      <p:cBhvr>
                                        <p:cTn id="28" dur="1000"/>
                                        <p:tgtEl>
                                          <p:spTgt spid="2">
                                            <p:txEl>
                                              <p:pRg st="8" end="8"/>
                                            </p:txEl>
                                          </p:spTgt>
                                        </p:tgtEl>
                                      </p:cBhvr>
                                    </p:animEffect>
                                    <p:anim calcmode="lin" valueType="num">
                                      <p:cBhvr>
                                        <p:cTn id="29"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8" end="8"/>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2">
                                            <p:txEl>
                                              <p:pRg st="9" end="9"/>
                                            </p:txEl>
                                          </p:spTgt>
                                        </p:tgtEl>
                                        <p:attrNameLst>
                                          <p:attrName>style.visibility</p:attrName>
                                        </p:attrNameLst>
                                      </p:cBhvr>
                                      <p:to>
                                        <p:strVal val="visible"/>
                                      </p:to>
                                    </p:set>
                                    <p:animEffect transition="in" filter="fade">
                                      <p:cBhvr>
                                        <p:cTn id="33" dur="1000"/>
                                        <p:tgtEl>
                                          <p:spTgt spid="2">
                                            <p:txEl>
                                              <p:pRg st="9" end="9"/>
                                            </p:txEl>
                                          </p:spTgt>
                                        </p:tgtEl>
                                      </p:cBhvr>
                                    </p:animEffect>
                                    <p:anim calcmode="lin" valueType="num">
                                      <p:cBhvr>
                                        <p:cTn id="34"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wipe(down)">
                                      <p:cBhvr>
                                        <p:cTn id="40" dur="500"/>
                                        <p:tgtEl>
                                          <p:spTgt spid="4"/>
                                        </p:tgtEl>
                                      </p:cBhvr>
                                    </p:animEffect>
                                  </p:childTnLst>
                                </p:cTn>
                              </p:par>
                              <p:par>
                                <p:cTn id="41" presetID="42" presetClass="entr" presetSubtype="0" fill="hold" nodeType="withEffect">
                                  <p:stCondLst>
                                    <p:cond delay="0"/>
                                  </p:stCondLst>
                                  <p:childTnLst>
                                    <p:set>
                                      <p:cBhvr>
                                        <p:cTn id="42" dur="1" fill="hold">
                                          <p:stCondLst>
                                            <p:cond delay="0"/>
                                          </p:stCondLst>
                                        </p:cTn>
                                        <p:tgtEl>
                                          <p:spTgt spid="2">
                                            <p:txEl>
                                              <p:pRg st="11" end="11"/>
                                            </p:txEl>
                                          </p:spTgt>
                                        </p:tgtEl>
                                        <p:attrNameLst>
                                          <p:attrName>style.visibility</p:attrName>
                                        </p:attrNameLst>
                                      </p:cBhvr>
                                      <p:to>
                                        <p:strVal val="visible"/>
                                      </p:to>
                                    </p:set>
                                    <p:animEffect transition="in" filter="fade">
                                      <p:cBhvr>
                                        <p:cTn id="43" dur="1000"/>
                                        <p:tgtEl>
                                          <p:spTgt spid="2">
                                            <p:txEl>
                                              <p:pRg st="11" end="11"/>
                                            </p:txEl>
                                          </p:spTgt>
                                        </p:tgtEl>
                                      </p:cBhvr>
                                    </p:animEffect>
                                    <p:anim calcmode="lin" valueType="num">
                                      <p:cBhvr>
                                        <p:cTn id="44"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45"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2">
                                            <p:txEl>
                                              <p:pRg st="12" end="12"/>
                                            </p:txEl>
                                          </p:spTgt>
                                        </p:tgtEl>
                                        <p:attrNameLst>
                                          <p:attrName>style.visibility</p:attrName>
                                        </p:attrNameLst>
                                      </p:cBhvr>
                                      <p:to>
                                        <p:strVal val="visible"/>
                                      </p:to>
                                    </p:set>
                                    <p:animEffect transition="in" filter="fade">
                                      <p:cBhvr>
                                        <p:cTn id="48" dur="1000"/>
                                        <p:tgtEl>
                                          <p:spTgt spid="2">
                                            <p:txEl>
                                              <p:pRg st="12" end="12"/>
                                            </p:txEl>
                                          </p:spTgt>
                                        </p:tgtEl>
                                      </p:cBhvr>
                                    </p:animEffect>
                                    <p:anim calcmode="lin" valueType="num">
                                      <p:cBhvr>
                                        <p:cTn id="49"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50"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fade">
                                      <p:cBhvr>
                                        <p:cTn id="55" dur="1000"/>
                                        <p:tgtEl>
                                          <p:spTgt spid="5"/>
                                        </p:tgtEl>
                                      </p:cBhvr>
                                    </p:animEffect>
                                    <p:anim calcmode="lin" valueType="num">
                                      <p:cBhvr>
                                        <p:cTn id="56" dur="1000" fill="hold"/>
                                        <p:tgtEl>
                                          <p:spTgt spid="5"/>
                                        </p:tgtEl>
                                        <p:attrNameLst>
                                          <p:attrName>ppt_x</p:attrName>
                                        </p:attrNameLst>
                                      </p:cBhvr>
                                      <p:tavLst>
                                        <p:tav tm="0">
                                          <p:val>
                                            <p:strVal val="#ppt_x"/>
                                          </p:val>
                                        </p:tav>
                                        <p:tav tm="100000">
                                          <p:val>
                                            <p:strVal val="#ppt_x"/>
                                          </p:val>
                                        </p:tav>
                                      </p:tavLst>
                                    </p:anim>
                                    <p:anim calcmode="lin" valueType="num">
                                      <p:cBhvr>
                                        <p:cTn id="5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915400" cy="5632311"/>
          </a:xfrm>
          <a:prstGeom prst="rect">
            <a:avLst/>
          </a:prstGeom>
          <a:noFill/>
        </p:spPr>
        <p:txBody>
          <a:bodyPr wrap="square" rtlCol="0">
            <a:spAutoFit/>
          </a:bodyPr>
          <a:lstStyle/>
          <a:p>
            <a:r>
              <a:rPr lang="en-US" sz="2400" b="1" dirty="0"/>
              <a:t>Question 31: </a:t>
            </a:r>
            <a:r>
              <a:rPr lang="en-US" sz="2400" dirty="0"/>
              <a:t>They last went to that cinema 4 months ago.</a:t>
            </a:r>
          </a:p>
          <a:p>
            <a:r>
              <a:rPr lang="en-US" sz="2400" b="1" dirty="0"/>
              <a:t>A.</a:t>
            </a:r>
            <a:r>
              <a:rPr lang="en-US" sz="2400" dirty="0"/>
              <a:t> They have been to the cinema for 4 months.</a:t>
            </a:r>
          </a:p>
          <a:p>
            <a:r>
              <a:rPr lang="en-US" sz="2400" b="1" dirty="0"/>
              <a:t>B.</a:t>
            </a:r>
            <a:r>
              <a:rPr lang="en-US" sz="2400" dirty="0"/>
              <a:t> They haven't been to the cinema for 4 months.</a:t>
            </a:r>
          </a:p>
          <a:p>
            <a:r>
              <a:rPr lang="en-US" sz="2400" b="1" dirty="0"/>
              <a:t>C.</a:t>
            </a:r>
            <a:r>
              <a:rPr lang="en-US" sz="2400" dirty="0"/>
              <a:t> They didn't want to go to the cinema anymore.</a:t>
            </a:r>
          </a:p>
          <a:p>
            <a:r>
              <a:rPr lang="en-US" sz="2400" b="1" dirty="0"/>
              <a:t>D.</a:t>
            </a:r>
            <a:r>
              <a:rPr lang="en-US" sz="2400" dirty="0"/>
              <a:t> They didn't go to the cinema for 4 months.</a:t>
            </a:r>
          </a:p>
          <a:p>
            <a:pPr fontAlgn="t"/>
            <a:endParaRPr lang="en-US" sz="2400" b="1" dirty="0" smtClean="0"/>
          </a:p>
          <a:p>
            <a:pPr fontAlgn="t"/>
            <a:r>
              <a:rPr lang="en-US" sz="2400" b="1" dirty="0" err="1" smtClean="0"/>
              <a:t>Kiến</a:t>
            </a:r>
            <a:r>
              <a:rPr lang="en-US" sz="2400" b="1" dirty="0" smtClean="0"/>
              <a:t> </a:t>
            </a:r>
            <a:r>
              <a:rPr lang="en-US" sz="2400" b="1" dirty="0" err="1"/>
              <a:t>thức</a:t>
            </a:r>
            <a:r>
              <a:rPr lang="en-US" sz="2400" b="1" dirty="0"/>
              <a:t>: </a:t>
            </a:r>
            <a:r>
              <a:rPr lang="en-US" sz="2400" dirty="0" err="1"/>
              <a:t>Thì</a:t>
            </a:r>
            <a:r>
              <a:rPr lang="en-US" sz="2400" dirty="0"/>
              <a:t> </a:t>
            </a:r>
            <a:r>
              <a:rPr lang="en-US" sz="2400" dirty="0" err="1"/>
              <a:t>trong</a:t>
            </a:r>
            <a:r>
              <a:rPr lang="en-US" sz="2400" dirty="0"/>
              <a:t> </a:t>
            </a:r>
            <a:r>
              <a:rPr lang="en-US" sz="2400" dirty="0" err="1"/>
              <a:t>tiếng</a:t>
            </a:r>
            <a:r>
              <a:rPr lang="en-US" sz="2400" dirty="0"/>
              <a:t> </a:t>
            </a:r>
            <a:r>
              <a:rPr lang="en-US" sz="2400" dirty="0" err="1"/>
              <a:t>Anh</a:t>
            </a:r>
            <a:r>
              <a:rPr lang="en-US" sz="2400" dirty="0"/>
              <a:t>, </a:t>
            </a:r>
            <a:r>
              <a:rPr lang="en-US" sz="2400" dirty="0" err="1"/>
              <a:t>viết</a:t>
            </a:r>
            <a:r>
              <a:rPr lang="en-US" sz="2400" dirty="0"/>
              <a:t> </a:t>
            </a:r>
            <a:r>
              <a:rPr lang="en-US" sz="2400" dirty="0" err="1"/>
              <a:t>lại</a:t>
            </a:r>
            <a:r>
              <a:rPr lang="en-US" sz="2400" dirty="0"/>
              <a:t> </a:t>
            </a:r>
            <a:r>
              <a:rPr lang="en-US" sz="2400" dirty="0" err="1"/>
              <a:t>câu</a:t>
            </a:r>
            <a:endParaRPr lang="en-US" sz="2400" dirty="0"/>
          </a:p>
          <a:p>
            <a:pPr fontAlgn="t"/>
            <a:r>
              <a:rPr lang="en-US" sz="2400" b="1" dirty="0" err="1"/>
              <a:t>Giải</a:t>
            </a:r>
            <a:r>
              <a:rPr lang="en-US" sz="2400" b="1" dirty="0"/>
              <a:t> </a:t>
            </a:r>
            <a:r>
              <a:rPr lang="en-US" sz="2400" b="1" dirty="0" err="1"/>
              <a:t>thích</a:t>
            </a:r>
            <a:r>
              <a:rPr lang="en-US" sz="2400" b="1" dirty="0"/>
              <a:t>:</a:t>
            </a:r>
            <a:endParaRPr lang="en-US" sz="2400" dirty="0"/>
          </a:p>
          <a:p>
            <a:pPr fontAlgn="t"/>
            <a:r>
              <a:rPr lang="en-US" sz="2400" b="1" dirty="0" err="1"/>
              <a:t>Tạm</a:t>
            </a:r>
            <a:r>
              <a:rPr lang="en-US" sz="2400" b="1" dirty="0"/>
              <a:t> </a:t>
            </a:r>
            <a:r>
              <a:rPr lang="en-US" sz="2400" b="1" dirty="0" err="1"/>
              <a:t>dịch</a:t>
            </a:r>
            <a:r>
              <a:rPr lang="en-US" sz="2400" b="1" dirty="0"/>
              <a:t>: </a:t>
            </a:r>
            <a:r>
              <a:rPr lang="en-US" sz="2400" dirty="0" err="1"/>
              <a:t>Họ</a:t>
            </a:r>
            <a:r>
              <a:rPr lang="en-US" sz="2400" dirty="0"/>
              <a:t> </a:t>
            </a:r>
            <a:r>
              <a:rPr lang="en-US" sz="2400" dirty="0" err="1"/>
              <a:t>đến</a:t>
            </a:r>
            <a:r>
              <a:rPr lang="en-US" sz="2400" dirty="0"/>
              <a:t> </a:t>
            </a:r>
            <a:r>
              <a:rPr lang="en-US" sz="2400" dirty="0" err="1"/>
              <a:t>rạp</a:t>
            </a:r>
            <a:r>
              <a:rPr lang="en-US" sz="2400" dirty="0"/>
              <a:t> </a:t>
            </a:r>
            <a:r>
              <a:rPr lang="en-US" sz="2400" dirty="0" err="1"/>
              <a:t>chiếu</a:t>
            </a:r>
            <a:r>
              <a:rPr lang="en-US" sz="2400" dirty="0"/>
              <a:t> </a:t>
            </a:r>
            <a:r>
              <a:rPr lang="en-US" sz="2400" dirty="0" err="1"/>
              <a:t>phim</a:t>
            </a:r>
            <a:r>
              <a:rPr lang="en-US" sz="2400" dirty="0"/>
              <a:t> </a:t>
            </a:r>
            <a:r>
              <a:rPr lang="en-US" sz="2400" dirty="0" err="1"/>
              <a:t>lần</a:t>
            </a:r>
            <a:r>
              <a:rPr lang="en-US" sz="2400" dirty="0"/>
              <a:t> </a:t>
            </a:r>
            <a:r>
              <a:rPr lang="en-US" sz="2400" dirty="0" err="1"/>
              <a:t>cuối</a:t>
            </a:r>
            <a:r>
              <a:rPr lang="en-US" sz="2400" dirty="0"/>
              <a:t> </a:t>
            </a:r>
            <a:r>
              <a:rPr lang="en-US" sz="2400" dirty="0" err="1"/>
              <a:t>vào</a:t>
            </a:r>
            <a:r>
              <a:rPr lang="en-US" sz="2400" dirty="0"/>
              <a:t> </a:t>
            </a:r>
            <a:r>
              <a:rPr lang="en-US" sz="2400" dirty="0" err="1"/>
              <a:t>bốn</a:t>
            </a:r>
            <a:r>
              <a:rPr lang="en-US" sz="2400" dirty="0"/>
              <a:t> </a:t>
            </a:r>
            <a:r>
              <a:rPr lang="en-US" sz="2400" dirty="0" err="1"/>
              <a:t>tháng</a:t>
            </a:r>
            <a:r>
              <a:rPr lang="en-US" sz="2400" dirty="0"/>
              <a:t> </a:t>
            </a:r>
            <a:r>
              <a:rPr lang="en-US" sz="2400" dirty="0" err="1"/>
              <a:t>trước</a:t>
            </a:r>
            <a:r>
              <a:rPr lang="en-US" sz="2400" dirty="0"/>
              <a:t>.</a:t>
            </a:r>
          </a:p>
          <a:p>
            <a:pPr fontAlgn="t"/>
            <a:r>
              <a:rPr lang="en-US" sz="2400" b="1" dirty="0"/>
              <a:t>A.</a:t>
            </a:r>
            <a:r>
              <a:rPr lang="en-US" sz="2400" dirty="0"/>
              <a:t> </a:t>
            </a:r>
            <a:r>
              <a:rPr lang="en-US" sz="2400" dirty="0" err="1"/>
              <a:t>Họ</a:t>
            </a:r>
            <a:r>
              <a:rPr lang="en-US" sz="2400" dirty="0"/>
              <a:t> </a:t>
            </a:r>
            <a:r>
              <a:rPr lang="en-US" sz="2400" dirty="0" err="1"/>
              <a:t>đã</a:t>
            </a:r>
            <a:r>
              <a:rPr lang="en-US" sz="2400" dirty="0"/>
              <a:t> </a:t>
            </a:r>
            <a:r>
              <a:rPr lang="en-US" sz="2400" dirty="0" err="1"/>
              <a:t>đến</a:t>
            </a:r>
            <a:r>
              <a:rPr lang="en-US" sz="2400" dirty="0"/>
              <a:t> </a:t>
            </a:r>
            <a:r>
              <a:rPr lang="en-US" sz="2400" dirty="0" err="1"/>
              <a:t>rạp</a:t>
            </a:r>
            <a:r>
              <a:rPr lang="en-US" sz="2400" dirty="0"/>
              <a:t> </a:t>
            </a:r>
            <a:r>
              <a:rPr lang="en-US" sz="2400" dirty="0" err="1"/>
              <a:t>chiếu</a:t>
            </a:r>
            <a:r>
              <a:rPr lang="en-US" sz="2400" dirty="0"/>
              <a:t> </a:t>
            </a:r>
            <a:r>
              <a:rPr lang="en-US" sz="2400" dirty="0" err="1"/>
              <a:t>phim</a:t>
            </a:r>
            <a:r>
              <a:rPr lang="en-US" sz="2400" dirty="0"/>
              <a:t> </a:t>
            </a:r>
            <a:r>
              <a:rPr lang="en-US" sz="2400" dirty="0" err="1"/>
              <a:t>trong</a:t>
            </a:r>
            <a:r>
              <a:rPr lang="en-US" sz="2400" dirty="0"/>
              <a:t> </a:t>
            </a:r>
            <a:r>
              <a:rPr lang="en-US" sz="2400" dirty="0" err="1"/>
              <a:t>vòng</a:t>
            </a:r>
            <a:r>
              <a:rPr lang="en-US" sz="2400" dirty="0"/>
              <a:t> </a:t>
            </a:r>
            <a:r>
              <a:rPr lang="en-US" sz="2400" dirty="0" err="1"/>
              <a:t>bốn</a:t>
            </a:r>
            <a:r>
              <a:rPr lang="en-US" sz="2400" dirty="0"/>
              <a:t> </a:t>
            </a:r>
            <a:r>
              <a:rPr lang="en-US" sz="2400" dirty="0" err="1"/>
              <a:t>tháng</a:t>
            </a:r>
            <a:r>
              <a:rPr lang="en-US" sz="2400" dirty="0"/>
              <a:t>.</a:t>
            </a:r>
          </a:p>
          <a:p>
            <a:pPr fontAlgn="t"/>
            <a:r>
              <a:rPr lang="en-US" sz="2400" b="1" dirty="0"/>
              <a:t>B.</a:t>
            </a:r>
            <a:r>
              <a:rPr lang="en-US" sz="2400" dirty="0"/>
              <a:t> </a:t>
            </a:r>
            <a:r>
              <a:rPr lang="en-US" sz="2400" dirty="0" err="1"/>
              <a:t>Họ</a:t>
            </a:r>
            <a:r>
              <a:rPr lang="en-US" sz="2400" dirty="0"/>
              <a:t> </a:t>
            </a:r>
            <a:r>
              <a:rPr lang="en-US" sz="2400" dirty="0" err="1"/>
              <a:t>đã</a:t>
            </a:r>
            <a:r>
              <a:rPr lang="en-US" sz="2400" dirty="0"/>
              <a:t> </a:t>
            </a:r>
            <a:r>
              <a:rPr lang="en-US" sz="2400" dirty="0" err="1"/>
              <a:t>không</a:t>
            </a:r>
            <a:r>
              <a:rPr lang="en-US" sz="2400" dirty="0"/>
              <a:t> </a:t>
            </a:r>
            <a:r>
              <a:rPr lang="en-US" sz="2400" dirty="0" err="1"/>
              <a:t>đến</a:t>
            </a:r>
            <a:r>
              <a:rPr lang="en-US" sz="2400" dirty="0"/>
              <a:t> </a:t>
            </a:r>
            <a:r>
              <a:rPr lang="en-US" sz="2400" dirty="0" err="1"/>
              <a:t>rạp</a:t>
            </a:r>
            <a:r>
              <a:rPr lang="en-US" sz="2400" dirty="0"/>
              <a:t> </a:t>
            </a:r>
            <a:r>
              <a:rPr lang="en-US" sz="2400" dirty="0" err="1"/>
              <a:t>chiếu</a:t>
            </a:r>
            <a:r>
              <a:rPr lang="en-US" sz="2400" dirty="0"/>
              <a:t> </a:t>
            </a:r>
            <a:r>
              <a:rPr lang="en-US" sz="2400" dirty="0" err="1"/>
              <a:t>phim</a:t>
            </a:r>
            <a:r>
              <a:rPr lang="en-US" sz="2400" dirty="0"/>
              <a:t> </a:t>
            </a:r>
            <a:r>
              <a:rPr lang="en-US" sz="2400" dirty="0" err="1"/>
              <a:t>trong</a:t>
            </a:r>
            <a:r>
              <a:rPr lang="en-US" sz="2400" dirty="0"/>
              <a:t> </a:t>
            </a:r>
            <a:r>
              <a:rPr lang="en-US" sz="2400" dirty="0" err="1"/>
              <a:t>bốn</a:t>
            </a:r>
            <a:r>
              <a:rPr lang="en-US" sz="2400" dirty="0"/>
              <a:t> </a:t>
            </a:r>
            <a:r>
              <a:rPr lang="en-US" sz="2400" dirty="0" err="1"/>
              <a:t>tháng</a:t>
            </a:r>
            <a:r>
              <a:rPr lang="en-US" sz="2400" dirty="0"/>
              <a:t>.</a:t>
            </a:r>
          </a:p>
          <a:p>
            <a:pPr fontAlgn="t"/>
            <a:r>
              <a:rPr lang="en-US" sz="2400" b="1" dirty="0"/>
              <a:t>C</a:t>
            </a:r>
            <a:r>
              <a:rPr lang="en-US" sz="2400" dirty="0"/>
              <a:t> </a:t>
            </a:r>
            <a:r>
              <a:rPr lang="en-US" sz="2400" dirty="0" err="1"/>
              <a:t>Họ</a:t>
            </a:r>
            <a:r>
              <a:rPr lang="en-US" sz="2400" dirty="0"/>
              <a:t> </a:t>
            </a:r>
            <a:r>
              <a:rPr lang="en-US" sz="2400" dirty="0" err="1"/>
              <a:t>không</a:t>
            </a:r>
            <a:r>
              <a:rPr lang="en-US" sz="2400" dirty="0"/>
              <a:t> </a:t>
            </a:r>
            <a:r>
              <a:rPr lang="en-US" sz="2400" dirty="0" err="1"/>
              <a:t>muốn</a:t>
            </a:r>
            <a:r>
              <a:rPr lang="en-US" sz="2400" dirty="0"/>
              <a:t> </a:t>
            </a:r>
            <a:r>
              <a:rPr lang="en-US" sz="2400" dirty="0" err="1"/>
              <a:t>đi</a:t>
            </a:r>
            <a:r>
              <a:rPr lang="en-US" sz="2400" dirty="0"/>
              <a:t> </a:t>
            </a:r>
            <a:r>
              <a:rPr lang="en-US" sz="2400" dirty="0" err="1"/>
              <a:t>xem</a:t>
            </a:r>
            <a:r>
              <a:rPr lang="en-US" sz="2400" dirty="0"/>
              <a:t> </a:t>
            </a:r>
            <a:r>
              <a:rPr lang="en-US" sz="2400" dirty="0" err="1"/>
              <a:t>phim</a:t>
            </a:r>
            <a:r>
              <a:rPr lang="en-US" sz="2400" dirty="0"/>
              <a:t> </a:t>
            </a:r>
            <a:r>
              <a:rPr lang="en-US" sz="2400" dirty="0" err="1"/>
              <a:t>nữa</a:t>
            </a:r>
            <a:r>
              <a:rPr lang="en-US" sz="2400" dirty="0"/>
              <a:t>.</a:t>
            </a:r>
          </a:p>
          <a:p>
            <a:pPr fontAlgn="t"/>
            <a:r>
              <a:rPr lang="en-US" sz="2400" b="1" dirty="0"/>
              <a:t>D.</a:t>
            </a:r>
            <a:r>
              <a:rPr lang="en-US" sz="2400" dirty="0"/>
              <a:t> </a:t>
            </a:r>
            <a:r>
              <a:rPr lang="en-US" sz="2400" dirty="0" err="1"/>
              <a:t>Họ</a:t>
            </a:r>
            <a:r>
              <a:rPr lang="en-US" sz="2400" dirty="0"/>
              <a:t> </a:t>
            </a:r>
            <a:r>
              <a:rPr lang="en-US" sz="2400" dirty="0" err="1"/>
              <a:t>đã</a:t>
            </a:r>
            <a:r>
              <a:rPr lang="en-US" sz="2400" dirty="0"/>
              <a:t> </a:t>
            </a:r>
            <a:r>
              <a:rPr lang="en-US" sz="2400" dirty="0" err="1"/>
              <a:t>không</a:t>
            </a:r>
            <a:r>
              <a:rPr lang="en-US" sz="2400" dirty="0"/>
              <a:t> </a:t>
            </a:r>
            <a:r>
              <a:rPr lang="en-US" sz="2400" dirty="0" err="1"/>
              <a:t>đi</a:t>
            </a:r>
            <a:r>
              <a:rPr lang="en-US" sz="2400" dirty="0"/>
              <a:t> </a:t>
            </a:r>
            <a:r>
              <a:rPr lang="en-US" sz="2400" dirty="0" err="1"/>
              <a:t>xem</a:t>
            </a:r>
            <a:r>
              <a:rPr lang="en-US" sz="2400" dirty="0"/>
              <a:t> </a:t>
            </a:r>
            <a:r>
              <a:rPr lang="en-US" sz="2400" dirty="0" err="1"/>
              <a:t>phim</a:t>
            </a:r>
            <a:r>
              <a:rPr lang="en-US" sz="2400" dirty="0"/>
              <a:t> </a:t>
            </a:r>
            <a:r>
              <a:rPr lang="en-US" sz="2400" dirty="0" err="1"/>
              <a:t>trong</a:t>
            </a:r>
            <a:r>
              <a:rPr lang="en-US" sz="2400" dirty="0"/>
              <a:t> </a:t>
            </a:r>
            <a:r>
              <a:rPr lang="en-US" sz="2400" dirty="0" err="1"/>
              <a:t>bốn</a:t>
            </a:r>
            <a:r>
              <a:rPr lang="en-US" sz="2400" dirty="0"/>
              <a:t> </a:t>
            </a:r>
            <a:r>
              <a:rPr lang="en-US" sz="2400" dirty="0" err="1"/>
              <a:t>tháng</a:t>
            </a:r>
            <a:r>
              <a:rPr lang="en-US" sz="2400" dirty="0"/>
              <a:t>,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đơn</a:t>
            </a:r>
            <a:r>
              <a:rPr lang="en-US" sz="2400" dirty="0"/>
              <a:t>, </a:t>
            </a:r>
            <a:r>
              <a:rPr lang="en-US" sz="2400" dirty="0" err="1"/>
              <a:t>diễn</a:t>
            </a:r>
            <a:r>
              <a:rPr lang="en-US" sz="2400" dirty="0"/>
              <a:t> </a:t>
            </a:r>
            <a:r>
              <a:rPr lang="en-US" sz="2400" dirty="0" err="1"/>
              <a:t>tả</a:t>
            </a:r>
            <a:r>
              <a:rPr lang="en-US" sz="2400" dirty="0"/>
              <a:t> </a:t>
            </a:r>
            <a:r>
              <a:rPr lang="en-US" sz="2400" dirty="0" err="1"/>
              <a:t>hành</a:t>
            </a:r>
            <a:r>
              <a:rPr lang="en-US" sz="2400" dirty="0"/>
              <a:t> </a:t>
            </a:r>
            <a:r>
              <a:rPr lang="en-US" sz="2400" dirty="0" err="1"/>
              <a:t>động</a:t>
            </a:r>
            <a:r>
              <a:rPr lang="en-US" sz="2400" dirty="0"/>
              <a:t> </a:t>
            </a:r>
            <a:r>
              <a:rPr lang="en-US" sz="2400" dirty="0" err="1"/>
              <a:t>đã</a:t>
            </a:r>
            <a:r>
              <a:rPr lang="en-US" sz="2400" dirty="0"/>
              <a:t> </a:t>
            </a:r>
            <a:r>
              <a:rPr lang="en-US" sz="2400" dirty="0" err="1"/>
              <a:t>xảy</a:t>
            </a:r>
            <a:r>
              <a:rPr lang="en-US" sz="2400" dirty="0"/>
              <a:t> </a:t>
            </a:r>
            <a:r>
              <a:rPr lang="en-US" sz="2400" dirty="0" err="1"/>
              <a:t>ra</a:t>
            </a:r>
            <a:r>
              <a:rPr lang="en-US" sz="2400" dirty="0"/>
              <a:t> </a:t>
            </a:r>
            <a:r>
              <a:rPr lang="en-US" sz="2400" dirty="0" err="1"/>
              <a:t>và</a:t>
            </a:r>
            <a:r>
              <a:rPr lang="en-US" sz="2400" dirty="0"/>
              <a:t> </a:t>
            </a:r>
            <a:r>
              <a:rPr lang="en-US" sz="2400" dirty="0" err="1"/>
              <a:t>kết</a:t>
            </a:r>
            <a:r>
              <a:rPr lang="en-US" sz="2400" dirty="0"/>
              <a:t> </a:t>
            </a:r>
            <a:r>
              <a:rPr lang="en-US" sz="2400" dirty="0" err="1"/>
              <a:t>thúc</a:t>
            </a:r>
            <a:r>
              <a:rPr lang="en-US" sz="2400" dirty="0"/>
              <a:t>.)</a:t>
            </a:r>
          </a:p>
          <a:p>
            <a:endParaRPr lang="en-US" sz="2400" dirty="0"/>
          </a:p>
        </p:txBody>
      </p:sp>
      <p:sp>
        <p:nvSpPr>
          <p:cNvPr id="3" name="Oval 2"/>
          <p:cNvSpPr/>
          <p:nvPr/>
        </p:nvSpPr>
        <p:spPr>
          <a:xfrm>
            <a:off x="228600" y="1143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4808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fade">
                                      <p:cBhvr>
                                        <p:cTn id="7" dur="1000"/>
                                        <p:tgtEl>
                                          <p:spTgt spid="2">
                                            <p:txEl>
                                              <p:pRg st="6" end="6"/>
                                            </p:txEl>
                                          </p:spTgt>
                                        </p:tgtEl>
                                      </p:cBhvr>
                                    </p:animEffect>
                                    <p:anim calcmode="lin" valueType="num">
                                      <p:cBhvr>
                                        <p:cTn id="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Effect transition="in" filter="fade">
                                      <p:cBhvr>
                                        <p:cTn id="12" dur="1000"/>
                                        <p:tgtEl>
                                          <p:spTgt spid="2">
                                            <p:txEl>
                                              <p:pRg st="7" end="7"/>
                                            </p:txEl>
                                          </p:spTgt>
                                        </p:tgtEl>
                                      </p:cBhvr>
                                    </p:animEffect>
                                    <p:anim calcmode="lin" valueType="num">
                                      <p:cBhvr>
                                        <p:cTn id="1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animEffect transition="in" filter="fade">
                                      <p:cBhvr>
                                        <p:cTn id="17" dur="1000"/>
                                        <p:tgtEl>
                                          <p:spTgt spid="2">
                                            <p:txEl>
                                              <p:pRg st="8" end="8"/>
                                            </p:txEl>
                                          </p:spTgt>
                                        </p:tgtEl>
                                      </p:cBhvr>
                                    </p:animEffect>
                                    <p:anim calcmode="lin" valueType="num">
                                      <p:cBhvr>
                                        <p:cTn id="1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fade">
                                      <p:cBhvr>
                                        <p:cTn id="22" dur="1000"/>
                                        <p:tgtEl>
                                          <p:spTgt spid="2">
                                            <p:txEl>
                                              <p:pRg st="9" end="9"/>
                                            </p:txEl>
                                          </p:spTgt>
                                        </p:tgtEl>
                                      </p:cBhvr>
                                    </p:animEffect>
                                    <p:anim calcmode="lin" valueType="num">
                                      <p:cBhvr>
                                        <p:cTn id="23"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9" end="9"/>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Effect transition="in" filter="fade">
                                      <p:cBhvr>
                                        <p:cTn id="27" dur="1000"/>
                                        <p:tgtEl>
                                          <p:spTgt spid="2">
                                            <p:txEl>
                                              <p:pRg st="10" end="10"/>
                                            </p:txEl>
                                          </p:spTgt>
                                        </p:tgtEl>
                                      </p:cBhvr>
                                    </p:animEffect>
                                    <p:anim calcmode="lin" valueType="num">
                                      <p:cBhvr>
                                        <p:cTn id="2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11" end="11"/>
                                            </p:txEl>
                                          </p:spTgt>
                                        </p:tgtEl>
                                        <p:attrNameLst>
                                          <p:attrName>style.visibility</p:attrName>
                                        </p:attrNameLst>
                                      </p:cBhvr>
                                      <p:to>
                                        <p:strVal val="visible"/>
                                      </p:to>
                                    </p:set>
                                    <p:animEffect transition="in" filter="fade">
                                      <p:cBhvr>
                                        <p:cTn id="32" dur="1000"/>
                                        <p:tgtEl>
                                          <p:spTgt spid="2">
                                            <p:txEl>
                                              <p:pRg st="11" end="11"/>
                                            </p:txEl>
                                          </p:spTgt>
                                        </p:tgtEl>
                                      </p:cBhvr>
                                    </p:animEffect>
                                    <p:anim calcmode="lin" valueType="num">
                                      <p:cBhvr>
                                        <p:cTn id="33"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12" end="12"/>
                                            </p:txEl>
                                          </p:spTgt>
                                        </p:tgtEl>
                                        <p:attrNameLst>
                                          <p:attrName>style.visibility</p:attrName>
                                        </p:attrNameLst>
                                      </p:cBhvr>
                                      <p:to>
                                        <p:strVal val="visible"/>
                                      </p:to>
                                    </p:set>
                                    <p:animEffect transition="in" filter="fade">
                                      <p:cBhvr>
                                        <p:cTn id="37" dur="1000"/>
                                        <p:tgtEl>
                                          <p:spTgt spid="2">
                                            <p:txEl>
                                              <p:pRg st="12" end="12"/>
                                            </p:txEl>
                                          </p:spTgt>
                                        </p:tgtEl>
                                      </p:cBhvr>
                                    </p:animEffect>
                                    <p:anim calcmode="lin" valueType="num">
                                      <p:cBhvr>
                                        <p:cTn id="38"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barn(inVertical)">
                                      <p:cBhvr>
                                        <p:cTn id="4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17" y="10732"/>
            <a:ext cx="8915400" cy="7478970"/>
          </a:xfrm>
          <a:prstGeom prst="rect">
            <a:avLst/>
          </a:prstGeom>
          <a:noFill/>
        </p:spPr>
        <p:txBody>
          <a:bodyPr wrap="square" rtlCol="0">
            <a:spAutoFit/>
          </a:bodyPr>
          <a:lstStyle/>
          <a:p>
            <a:r>
              <a:rPr lang="en-US" sz="2400" b="1" dirty="0"/>
              <a:t>Question 32: </a:t>
            </a:r>
            <a:r>
              <a:rPr lang="en-US" sz="2400" dirty="0"/>
              <a:t>“Don’t forget to submit your assignments by Friday,” said the teacher to the students.</a:t>
            </a:r>
          </a:p>
          <a:p>
            <a:r>
              <a:rPr lang="en-US" sz="2400" b="1" dirty="0"/>
              <a:t>A</a:t>
            </a:r>
            <a:r>
              <a:rPr lang="en-US" sz="2400" dirty="0"/>
              <a:t>. The teacher reminded the students to submit their assignments by Friday.</a:t>
            </a:r>
          </a:p>
          <a:p>
            <a:r>
              <a:rPr lang="en-US" sz="2400" b="1" dirty="0"/>
              <a:t>B</a:t>
            </a:r>
            <a:r>
              <a:rPr lang="en-US" sz="2400" dirty="0"/>
              <a:t>. The teacher allowed the students to submit their assignments by Friday.</a:t>
            </a:r>
          </a:p>
          <a:p>
            <a:r>
              <a:rPr lang="en-US" sz="2400" b="1" dirty="0"/>
              <a:t>C</a:t>
            </a:r>
            <a:r>
              <a:rPr lang="en-US" sz="2400" dirty="0"/>
              <a:t>. The teacher ordered the students to submit their assignments by Friday.</a:t>
            </a:r>
          </a:p>
          <a:p>
            <a:r>
              <a:rPr lang="en-US" sz="2400" b="1" dirty="0"/>
              <a:t>D</a:t>
            </a:r>
            <a:r>
              <a:rPr lang="en-US" sz="2400" dirty="0"/>
              <a:t>. The teacher encouraged the students to submit their assignments by Friday.</a:t>
            </a:r>
          </a:p>
          <a:p>
            <a:pPr fontAlgn="t"/>
            <a:endParaRPr lang="en-US" sz="2400" b="1" dirty="0" smtClean="0"/>
          </a:p>
          <a:p>
            <a:pPr fontAlgn="t"/>
            <a:r>
              <a:rPr lang="en-US" sz="2400" b="1" dirty="0" err="1" smtClean="0"/>
              <a:t>Câu</a:t>
            </a:r>
            <a:r>
              <a:rPr lang="en-US" sz="2400" b="1" dirty="0" smtClean="0"/>
              <a:t> </a:t>
            </a:r>
            <a:r>
              <a:rPr lang="en-US" sz="2400" b="1" dirty="0"/>
              <a:t>ban </a:t>
            </a:r>
            <a:r>
              <a:rPr lang="en-US" sz="2400" b="1" dirty="0" err="1"/>
              <a:t>đầu</a:t>
            </a:r>
            <a:r>
              <a:rPr lang="en-US" sz="2400" b="1" dirty="0"/>
              <a:t>:</a:t>
            </a:r>
            <a:r>
              <a:rPr lang="en-US" sz="2400" dirty="0"/>
              <a:t> “</a:t>
            </a:r>
            <a:r>
              <a:rPr lang="en-US" sz="2400" dirty="0" err="1"/>
              <a:t>Đừng</a:t>
            </a:r>
            <a:r>
              <a:rPr lang="en-US" sz="2400" dirty="0"/>
              <a:t> </a:t>
            </a:r>
            <a:r>
              <a:rPr lang="en-US" sz="2400" dirty="0" err="1"/>
              <a:t>quên</a:t>
            </a:r>
            <a:r>
              <a:rPr lang="en-US" sz="2400" dirty="0"/>
              <a:t> </a:t>
            </a:r>
            <a:r>
              <a:rPr lang="en-US" sz="2400" dirty="0" err="1"/>
              <a:t>nộp</a:t>
            </a:r>
            <a:r>
              <a:rPr lang="en-US" sz="2400" dirty="0"/>
              <a:t> </a:t>
            </a:r>
            <a:r>
              <a:rPr lang="en-US" sz="2400" dirty="0" err="1"/>
              <a:t>bài</a:t>
            </a:r>
            <a:r>
              <a:rPr lang="en-US" sz="2400" dirty="0"/>
              <a:t> </a:t>
            </a:r>
            <a:r>
              <a:rPr lang="en-US" sz="2400" dirty="0" err="1"/>
              <a:t>tập</a:t>
            </a:r>
            <a:r>
              <a:rPr lang="en-US" sz="2400" dirty="0"/>
              <a:t> </a:t>
            </a:r>
            <a:r>
              <a:rPr lang="en-US" sz="2400" dirty="0" err="1"/>
              <a:t>của</a:t>
            </a:r>
            <a:r>
              <a:rPr lang="en-US" sz="2400" dirty="0"/>
              <a:t> </a:t>
            </a:r>
            <a:r>
              <a:rPr lang="en-US" sz="2400" dirty="0" err="1"/>
              <a:t>các</a:t>
            </a:r>
            <a:r>
              <a:rPr lang="en-US" sz="2400" dirty="0"/>
              <a:t> </a:t>
            </a:r>
            <a:r>
              <a:rPr lang="en-US" sz="2400" dirty="0" err="1"/>
              <a:t>em</a:t>
            </a:r>
            <a:r>
              <a:rPr lang="en-US" sz="2400" dirty="0"/>
              <a:t> </a:t>
            </a:r>
            <a:r>
              <a:rPr lang="en-US" sz="2400" dirty="0" err="1"/>
              <a:t>trước</a:t>
            </a:r>
            <a:r>
              <a:rPr lang="en-US" sz="2400" dirty="0"/>
              <a:t> </a:t>
            </a:r>
            <a:r>
              <a:rPr lang="en-US" sz="2400" dirty="0" err="1"/>
              <a:t>thứ</a:t>
            </a:r>
            <a:r>
              <a:rPr lang="en-US" sz="2400" dirty="0"/>
              <a:t> 6 </a:t>
            </a:r>
            <a:r>
              <a:rPr lang="en-US" sz="2400" dirty="0" err="1"/>
              <a:t>nhé</a:t>
            </a:r>
            <a:r>
              <a:rPr lang="en-US" sz="2400" dirty="0"/>
              <a:t>,” </a:t>
            </a:r>
            <a:r>
              <a:rPr lang="en-US" sz="2400" dirty="0" err="1"/>
              <a:t>giáo</a:t>
            </a:r>
            <a:r>
              <a:rPr lang="en-US" sz="2400" dirty="0"/>
              <a:t> </a:t>
            </a:r>
            <a:r>
              <a:rPr lang="en-US" sz="2400" dirty="0" err="1"/>
              <a:t>viên</a:t>
            </a:r>
            <a:r>
              <a:rPr lang="en-US" sz="2400" dirty="0"/>
              <a:t> </a:t>
            </a:r>
            <a:r>
              <a:rPr lang="en-US" sz="2400" dirty="0" err="1"/>
              <a:t>nói</a:t>
            </a:r>
            <a:r>
              <a:rPr lang="en-US" sz="2400" dirty="0"/>
              <a:t> </a:t>
            </a:r>
            <a:r>
              <a:rPr lang="en-US" sz="2400" dirty="0" err="1"/>
              <a:t>với</a:t>
            </a:r>
            <a:r>
              <a:rPr lang="en-US" sz="2400" dirty="0"/>
              <a:t> </a:t>
            </a:r>
            <a:r>
              <a:rPr lang="en-US" sz="2400" dirty="0" err="1"/>
              <a:t>các</a:t>
            </a:r>
            <a:r>
              <a:rPr lang="en-US" sz="2400" dirty="0"/>
              <a:t> </a:t>
            </a:r>
            <a:r>
              <a:rPr lang="en-US" sz="2400" dirty="0" err="1"/>
              <a:t>học</a:t>
            </a:r>
            <a:r>
              <a:rPr lang="en-US" sz="2400" dirty="0"/>
              <a:t> </a:t>
            </a:r>
            <a:r>
              <a:rPr lang="en-US" sz="2400" dirty="0" err="1"/>
              <a:t>sinh</a:t>
            </a:r>
            <a:r>
              <a:rPr lang="en-US" sz="2400" dirty="0"/>
              <a:t>.</a:t>
            </a:r>
          </a:p>
          <a:p>
            <a:pPr fontAlgn="t"/>
            <a:r>
              <a:rPr lang="en-US" sz="2400" b="1" dirty="0" err="1"/>
              <a:t>Cấu</a:t>
            </a:r>
            <a:r>
              <a:rPr lang="en-US" sz="2400" b="1" dirty="0"/>
              <a:t> </a:t>
            </a:r>
            <a:r>
              <a:rPr lang="en-US" sz="2400" b="1" dirty="0" err="1"/>
              <a:t>trúc</a:t>
            </a:r>
            <a:r>
              <a:rPr lang="en-US" sz="2400" b="1" dirty="0"/>
              <a:t>:</a:t>
            </a:r>
            <a:r>
              <a:rPr lang="en-US" sz="2400" dirty="0"/>
              <a:t> - remind </a:t>
            </a:r>
            <a:r>
              <a:rPr lang="en-US" sz="2400" dirty="0" err="1"/>
              <a:t>sb</a:t>
            </a:r>
            <a:r>
              <a:rPr lang="en-US" sz="2400" dirty="0"/>
              <a:t> to do </a:t>
            </a:r>
            <a:r>
              <a:rPr lang="en-US" sz="2400" dirty="0" err="1"/>
              <a:t>sth</a:t>
            </a:r>
            <a:r>
              <a:rPr lang="en-US" sz="2400" dirty="0"/>
              <a:t>: </a:t>
            </a:r>
            <a:r>
              <a:rPr lang="en-US" sz="2400" dirty="0" err="1"/>
              <a:t>nhắc</a:t>
            </a:r>
            <a:r>
              <a:rPr lang="en-US" sz="2400" dirty="0"/>
              <a:t> </a:t>
            </a:r>
            <a:r>
              <a:rPr lang="en-US" sz="2400" dirty="0" err="1"/>
              <a:t>nhở</a:t>
            </a:r>
            <a:r>
              <a:rPr lang="en-US" sz="2400" dirty="0"/>
              <a:t> </a:t>
            </a:r>
            <a:r>
              <a:rPr lang="en-US" sz="2400" dirty="0" err="1"/>
              <a:t>ai</a:t>
            </a:r>
            <a:r>
              <a:rPr lang="en-US" sz="2400" dirty="0"/>
              <a:t> </a:t>
            </a:r>
            <a:r>
              <a:rPr lang="en-US" sz="2400" dirty="0" err="1"/>
              <a:t>làm</a:t>
            </a:r>
            <a:r>
              <a:rPr lang="en-US" sz="2400" dirty="0"/>
              <a:t> </a:t>
            </a:r>
            <a:r>
              <a:rPr lang="en-US" sz="2400" dirty="0" err="1"/>
              <a:t>gì</a:t>
            </a:r>
            <a:r>
              <a:rPr lang="en-US" sz="2400" dirty="0"/>
              <a:t> </a:t>
            </a:r>
            <a:r>
              <a:rPr lang="en-US" sz="2400" dirty="0" err="1"/>
              <a:t>đó</a:t>
            </a:r>
            <a:endParaRPr lang="en-US" sz="2400" dirty="0"/>
          </a:p>
          <a:p>
            <a:pPr fontAlgn="t"/>
            <a:r>
              <a:rPr lang="en-US" sz="2400" dirty="0"/>
              <a:t>- allow </a:t>
            </a:r>
            <a:r>
              <a:rPr lang="en-US" sz="2400" dirty="0" err="1"/>
              <a:t>sb</a:t>
            </a:r>
            <a:r>
              <a:rPr lang="en-US" sz="2400" dirty="0"/>
              <a:t> to do </a:t>
            </a:r>
            <a:r>
              <a:rPr lang="en-US" sz="2400" dirty="0" err="1"/>
              <a:t>sth</a:t>
            </a:r>
            <a:r>
              <a:rPr lang="en-US" sz="2400" dirty="0"/>
              <a:t>: </a:t>
            </a:r>
            <a:r>
              <a:rPr lang="en-US" sz="2400" dirty="0" err="1"/>
              <a:t>cho</a:t>
            </a:r>
            <a:r>
              <a:rPr lang="en-US" sz="2400" dirty="0"/>
              <a:t> </a:t>
            </a:r>
            <a:r>
              <a:rPr lang="en-US" sz="2400" dirty="0" err="1"/>
              <a:t>phép</a:t>
            </a:r>
            <a:r>
              <a:rPr lang="en-US" sz="2400" dirty="0"/>
              <a:t> </a:t>
            </a:r>
            <a:r>
              <a:rPr lang="en-US" sz="2400" dirty="0" err="1"/>
              <a:t>ai</a:t>
            </a:r>
            <a:r>
              <a:rPr lang="en-US" sz="2400" dirty="0"/>
              <a:t> </a:t>
            </a:r>
            <a:r>
              <a:rPr lang="en-US" sz="2400" dirty="0" err="1"/>
              <a:t>làm</a:t>
            </a:r>
            <a:r>
              <a:rPr lang="en-US" sz="2400" dirty="0"/>
              <a:t> </a:t>
            </a:r>
            <a:r>
              <a:rPr lang="en-US" sz="2400" dirty="0" err="1"/>
              <a:t>gì</a:t>
            </a:r>
            <a:r>
              <a:rPr lang="en-US" sz="2400" dirty="0"/>
              <a:t> </a:t>
            </a:r>
            <a:r>
              <a:rPr lang="en-US" sz="2400" dirty="0" err="1"/>
              <a:t>đó</a:t>
            </a:r>
            <a:endParaRPr lang="en-US" sz="2400" dirty="0"/>
          </a:p>
          <a:p>
            <a:pPr fontAlgn="t"/>
            <a:r>
              <a:rPr lang="en-US" sz="2400" dirty="0"/>
              <a:t>- order </a:t>
            </a:r>
            <a:r>
              <a:rPr lang="en-US" sz="2400" dirty="0" err="1"/>
              <a:t>sb</a:t>
            </a:r>
            <a:r>
              <a:rPr lang="en-US" sz="2400" dirty="0"/>
              <a:t> to do </a:t>
            </a:r>
            <a:r>
              <a:rPr lang="en-US" sz="2400" dirty="0" err="1"/>
              <a:t>sth</a:t>
            </a:r>
            <a:r>
              <a:rPr lang="en-US" sz="2400" dirty="0"/>
              <a:t>: </a:t>
            </a:r>
            <a:r>
              <a:rPr lang="en-US" sz="2400" dirty="0" err="1"/>
              <a:t>ra</a:t>
            </a:r>
            <a:r>
              <a:rPr lang="en-US" sz="2400" dirty="0"/>
              <a:t> </a:t>
            </a:r>
            <a:r>
              <a:rPr lang="en-US" sz="2400" dirty="0" err="1"/>
              <a:t>lệnh</a:t>
            </a:r>
            <a:r>
              <a:rPr lang="en-US" sz="2400" dirty="0"/>
              <a:t> </a:t>
            </a:r>
            <a:r>
              <a:rPr lang="en-US" sz="2400" dirty="0" err="1"/>
              <a:t>ai</a:t>
            </a:r>
            <a:r>
              <a:rPr lang="en-US" sz="2400" dirty="0"/>
              <a:t> </a:t>
            </a:r>
            <a:r>
              <a:rPr lang="en-US" sz="2400" dirty="0" err="1"/>
              <a:t>làm</a:t>
            </a:r>
            <a:r>
              <a:rPr lang="en-US" sz="2400" dirty="0"/>
              <a:t> </a:t>
            </a:r>
            <a:r>
              <a:rPr lang="en-US" sz="2400" dirty="0" err="1"/>
              <a:t>gì</a:t>
            </a:r>
            <a:r>
              <a:rPr lang="en-US" sz="2400" dirty="0"/>
              <a:t> </a:t>
            </a:r>
            <a:r>
              <a:rPr lang="en-US" sz="2400" dirty="0" err="1"/>
              <a:t>đó</a:t>
            </a:r>
            <a:endParaRPr lang="en-US" sz="2400" dirty="0"/>
          </a:p>
          <a:p>
            <a:pPr fontAlgn="t"/>
            <a:r>
              <a:rPr lang="en-US" sz="2400" dirty="0"/>
              <a:t>- encourage </a:t>
            </a:r>
            <a:r>
              <a:rPr lang="en-US" sz="2400" dirty="0" err="1"/>
              <a:t>sb</a:t>
            </a:r>
            <a:r>
              <a:rPr lang="en-US" sz="2400" dirty="0"/>
              <a:t> to do </a:t>
            </a:r>
            <a:r>
              <a:rPr lang="en-US" sz="2400" dirty="0" err="1"/>
              <a:t>sth</a:t>
            </a:r>
            <a:r>
              <a:rPr lang="en-US" sz="2400" dirty="0"/>
              <a:t>: </a:t>
            </a:r>
            <a:r>
              <a:rPr lang="en-US" sz="2400" dirty="0" err="1"/>
              <a:t>khuyến</a:t>
            </a:r>
            <a:r>
              <a:rPr lang="en-US" sz="2400" dirty="0"/>
              <a:t> </a:t>
            </a:r>
            <a:r>
              <a:rPr lang="en-US" sz="2400" dirty="0" err="1"/>
              <a:t>khích</a:t>
            </a:r>
            <a:r>
              <a:rPr lang="en-US" sz="2400" dirty="0"/>
              <a:t>/ </a:t>
            </a:r>
            <a:r>
              <a:rPr lang="en-US" sz="2400" dirty="0" err="1"/>
              <a:t>động</a:t>
            </a:r>
            <a:r>
              <a:rPr lang="en-US" sz="2400" dirty="0"/>
              <a:t> </a:t>
            </a:r>
            <a:r>
              <a:rPr lang="en-US" sz="2400" dirty="0" err="1"/>
              <a:t>viên</a:t>
            </a:r>
            <a:r>
              <a:rPr lang="en-US" sz="2400" dirty="0"/>
              <a:t> </a:t>
            </a:r>
            <a:r>
              <a:rPr lang="en-US" sz="2400" dirty="0" err="1"/>
              <a:t>ai</a:t>
            </a:r>
            <a:r>
              <a:rPr lang="en-US" sz="2400" dirty="0"/>
              <a:t> </a:t>
            </a:r>
            <a:r>
              <a:rPr lang="en-US" sz="2400" dirty="0" err="1"/>
              <a:t>làm</a:t>
            </a:r>
            <a:r>
              <a:rPr lang="en-US" sz="2400" dirty="0"/>
              <a:t> </a:t>
            </a:r>
            <a:r>
              <a:rPr lang="en-US" sz="2400" dirty="0" err="1"/>
              <a:t>gì</a:t>
            </a:r>
            <a:r>
              <a:rPr lang="en-US" sz="2400" dirty="0"/>
              <a:t> </a:t>
            </a:r>
            <a:r>
              <a:rPr lang="en-US" sz="2400" dirty="0" err="1"/>
              <a:t>đó</a:t>
            </a:r>
            <a:endParaRPr lang="en-US" sz="2400" dirty="0"/>
          </a:p>
          <a:p>
            <a:pPr fontAlgn="t"/>
            <a:r>
              <a:rPr lang="en-US" sz="2400" b="1" dirty="0"/>
              <a:t>Ta </a:t>
            </a:r>
            <a:r>
              <a:rPr lang="en-US" sz="2400" b="1" dirty="0" err="1"/>
              <a:t>dùng</a:t>
            </a:r>
            <a:r>
              <a:rPr lang="en-US" sz="2400" b="1" dirty="0"/>
              <a:t>:</a:t>
            </a:r>
            <a:r>
              <a:rPr lang="en-US" sz="2400" dirty="0"/>
              <a:t> “Don’t forget + to V “</a:t>
            </a:r>
            <a:r>
              <a:rPr lang="en-US" sz="2400" dirty="0" err="1"/>
              <a:t>Đừng</a:t>
            </a:r>
            <a:r>
              <a:rPr lang="en-US" sz="2400" dirty="0"/>
              <a:t> </a:t>
            </a:r>
            <a:r>
              <a:rPr lang="en-US" sz="2400" dirty="0" err="1"/>
              <a:t>quên</a:t>
            </a:r>
            <a:r>
              <a:rPr lang="en-US" sz="2400" dirty="0"/>
              <a:t> </a:t>
            </a:r>
            <a:r>
              <a:rPr lang="en-US" sz="2400" dirty="0" err="1"/>
              <a:t>làm</a:t>
            </a:r>
            <a:r>
              <a:rPr lang="en-US" sz="2400" dirty="0"/>
              <a:t> </a:t>
            </a:r>
            <a:r>
              <a:rPr lang="en-US" sz="2400" dirty="0" err="1"/>
              <a:t>gì</a:t>
            </a:r>
            <a:r>
              <a:rPr lang="en-US" sz="2400" dirty="0"/>
              <a:t> </a:t>
            </a:r>
            <a:r>
              <a:rPr lang="en-US" sz="2400" dirty="0" err="1"/>
              <a:t>đó</a:t>
            </a:r>
            <a:r>
              <a:rPr lang="en-US" sz="2400" dirty="0"/>
              <a:t>” </a:t>
            </a:r>
            <a:r>
              <a:rPr lang="en-US" sz="2400" dirty="0" err="1"/>
              <a:t>để</a:t>
            </a:r>
            <a:r>
              <a:rPr lang="en-US" sz="2400" dirty="0"/>
              <a:t> </a:t>
            </a:r>
            <a:r>
              <a:rPr lang="en-US" sz="2400" dirty="0" err="1"/>
              <a:t>đưa</a:t>
            </a:r>
            <a:r>
              <a:rPr lang="en-US" sz="2400" dirty="0"/>
              <a:t> </a:t>
            </a:r>
            <a:r>
              <a:rPr lang="en-US" sz="2400" dirty="0" err="1"/>
              <a:t>ra</a:t>
            </a:r>
            <a:r>
              <a:rPr lang="en-US" sz="2400" dirty="0"/>
              <a:t> </a:t>
            </a:r>
            <a:r>
              <a:rPr lang="en-US" sz="2400" dirty="0" err="1"/>
              <a:t>lời</a:t>
            </a:r>
            <a:r>
              <a:rPr lang="en-US" sz="2400" dirty="0"/>
              <a:t> </a:t>
            </a:r>
            <a:r>
              <a:rPr lang="en-US" sz="2400" dirty="0" err="1"/>
              <a:t>nhắc</a:t>
            </a:r>
            <a:r>
              <a:rPr lang="en-US" sz="2400" dirty="0"/>
              <a:t> </a:t>
            </a:r>
            <a:r>
              <a:rPr lang="en-US" sz="2400" dirty="0" err="1"/>
              <a:t>nhở</a:t>
            </a:r>
            <a:r>
              <a:rPr lang="en-US" sz="2400" dirty="0"/>
              <a:t> </a:t>
            </a:r>
            <a:r>
              <a:rPr lang="en-US" sz="2400" dirty="0" err="1"/>
              <a:t>đối</a:t>
            </a:r>
            <a:r>
              <a:rPr lang="en-US" sz="2400" dirty="0"/>
              <a:t> </a:t>
            </a:r>
            <a:r>
              <a:rPr lang="en-US" sz="2400" dirty="0" err="1"/>
              <a:t>với</a:t>
            </a:r>
            <a:r>
              <a:rPr lang="en-US" sz="2400" dirty="0"/>
              <a:t> </a:t>
            </a:r>
            <a:r>
              <a:rPr lang="en-US" sz="2400" dirty="0" err="1"/>
              <a:t>ai</a:t>
            </a:r>
            <a:r>
              <a:rPr lang="en-US" sz="2400" dirty="0"/>
              <a:t> </a:t>
            </a:r>
            <a:r>
              <a:rPr lang="en-US" sz="2400" dirty="0" err="1"/>
              <a:t>đó</a:t>
            </a:r>
            <a:endParaRPr lang="en-US" sz="2400" dirty="0"/>
          </a:p>
          <a:p>
            <a:endParaRPr lang="en-US" sz="2400" dirty="0"/>
          </a:p>
        </p:txBody>
      </p:sp>
      <p:sp>
        <p:nvSpPr>
          <p:cNvPr id="3" name="Oval 2"/>
          <p:cNvSpPr/>
          <p:nvPr/>
        </p:nvSpPr>
        <p:spPr>
          <a:xfrm>
            <a:off x="152400" y="762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8657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barn(inVertical)">
                                      <p:cBhvr>
                                        <p:cTn id="7" dur="500"/>
                                        <p:tgtEl>
                                          <p:spTgt spid="2">
                                            <p:txEl>
                                              <p:pRg st="6" end="6"/>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7" end="7"/>
                                            </p:txEl>
                                          </p:spTgt>
                                        </p:tgtEl>
                                        <p:attrNameLst>
                                          <p:attrName>style.visibility</p:attrName>
                                        </p:attrNameLst>
                                      </p:cBhvr>
                                      <p:to>
                                        <p:strVal val="visible"/>
                                      </p:to>
                                    </p:set>
                                    <p:animEffect transition="in" filter="barn(inVertical)">
                                      <p:cBhvr>
                                        <p:cTn id="10" dur="500"/>
                                        <p:tgtEl>
                                          <p:spTgt spid="2">
                                            <p:txEl>
                                              <p:pRg st="7" end="7"/>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animEffect transition="in" filter="barn(inVertical)">
                                      <p:cBhvr>
                                        <p:cTn id="13" dur="500"/>
                                        <p:tgtEl>
                                          <p:spTgt spid="2">
                                            <p:txEl>
                                              <p:pRg st="8" end="8"/>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9" end="9"/>
                                            </p:txEl>
                                          </p:spTgt>
                                        </p:tgtEl>
                                        <p:attrNameLst>
                                          <p:attrName>style.visibility</p:attrName>
                                        </p:attrNameLst>
                                      </p:cBhvr>
                                      <p:to>
                                        <p:strVal val="visible"/>
                                      </p:to>
                                    </p:set>
                                    <p:animEffect transition="in" filter="barn(inVertical)">
                                      <p:cBhvr>
                                        <p:cTn id="16" dur="500"/>
                                        <p:tgtEl>
                                          <p:spTgt spid="2">
                                            <p:txEl>
                                              <p:pRg st="9" end="9"/>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animEffect transition="in" filter="barn(inVertical)">
                                      <p:cBhvr>
                                        <p:cTn id="19" dur="500"/>
                                        <p:tgtEl>
                                          <p:spTgt spid="2">
                                            <p:txEl>
                                              <p:pRg st="10" end="10"/>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11" end="11"/>
                                            </p:txEl>
                                          </p:spTgt>
                                        </p:tgtEl>
                                        <p:attrNameLst>
                                          <p:attrName>style.visibility</p:attrName>
                                        </p:attrNameLst>
                                      </p:cBhvr>
                                      <p:to>
                                        <p:strVal val="visible"/>
                                      </p:to>
                                    </p:set>
                                    <p:animEffect transition="in" filter="barn(inVertical)">
                                      <p:cBhvr>
                                        <p:cTn id="22" dur="500"/>
                                        <p:tgtEl>
                                          <p:spTgt spid="2">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barn(inVertical)">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686800" cy="7478970"/>
          </a:xfrm>
          <a:prstGeom prst="rect">
            <a:avLst/>
          </a:prstGeom>
          <a:noFill/>
        </p:spPr>
        <p:txBody>
          <a:bodyPr wrap="square" rtlCol="0">
            <a:spAutoFit/>
          </a:bodyPr>
          <a:lstStyle/>
          <a:p>
            <a:r>
              <a:rPr lang="en-US" sz="2400" b="1" dirty="0"/>
              <a:t>Question 33: </a:t>
            </a:r>
            <a:r>
              <a:rPr lang="en-US" sz="2400" dirty="0"/>
              <a:t>Cheating is not allowed in the GCSE .</a:t>
            </a:r>
          </a:p>
          <a:p>
            <a:r>
              <a:rPr lang="en-US" sz="2400" b="1" dirty="0"/>
              <a:t>A</a:t>
            </a:r>
            <a:r>
              <a:rPr lang="en-US" sz="2400" dirty="0"/>
              <a:t>. You may cheat in the GCSE.</a:t>
            </a:r>
          </a:p>
          <a:p>
            <a:r>
              <a:rPr lang="en-US" sz="2400" b="1" dirty="0"/>
              <a:t>B</a:t>
            </a:r>
            <a:r>
              <a:rPr lang="en-US" sz="2400" dirty="0"/>
              <a:t>. You </a:t>
            </a:r>
            <a:r>
              <a:rPr lang="en-US" sz="2400" dirty="0" err="1"/>
              <a:t>musn’t</a:t>
            </a:r>
            <a:r>
              <a:rPr lang="en-US" sz="2400" dirty="0"/>
              <a:t> cheat in the GCSE </a:t>
            </a:r>
          </a:p>
          <a:p>
            <a:r>
              <a:rPr lang="en-US" sz="2400" b="1" dirty="0"/>
              <a:t>C</a:t>
            </a:r>
            <a:r>
              <a:rPr lang="en-US" sz="2400" dirty="0"/>
              <a:t>. You don’t have to cheat in the GCSE</a:t>
            </a:r>
          </a:p>
          <a:p>
            <a:r>
              <a:rPr lang="en-US" sz="2400" b="1" dirty="0"/>
              <a:t>D</a:t>
            </a:r>
            <a:r>
              <a:rPr lang="en-US" sz="2400" dirty="0"/>
              <a:t>. You should cheat in the GCSE </a:t>
            </a:r>
          </a:p>
          <a:p>
            <a:pPr fontAlgn="t"/>
            <a:endParaRPr lang="en-US" sz="2400" b="1" dirty="0" smtClean="0"/>
          </a:p>
          <a:p>
            <a:pPr fontAlgn="t"/>
            <a:r>
              <a:rPr lang="en-US" sz="2400" b="1" dirty="0" err="1" smtClean="0"/>
              <a:t>Kiến</a:t>
            </a:r>
            <a:r>
              <a:rPr lang="en-US" sz="2400" b="1" dirty="0" smtClean="0"/>
              <a:t> </a:t>
            </a:r>
            <a:r>
              <a:rPr lang="en-US" sz="2400" b="1" dirty="0" err="1"/>
              <a:t>thức</a:t>
            </a:r>
            <a:r>
              <a:rPr lang="en-US" sz="2400" b="1" dirty="0"/>
              <a:t>: </a:t>
            </a:r>
            <a:r>
              <a:rPr lang="en-US" sz="2400" dirty="0"/>
              <a:t>modal verb</a:t>
            </a:r>
            <a:r>
              <a:rPr lang="en-US" sz="2400" b="1" dirty="0"/>
              <a:t> </a:t>
            </a:r>
            <a:endParaRPr lang="en-US" sz="2400" dirty="0"/>
          </a:p>
          <a:p>
            <a:pPr fontAlgn="t"/>
            <a:r>
              <a:rPr lang="en-US" sz="2400" b="1" dirty="0"/>
              <a:t>To be not allowed to + V – Mustn’t + V + St : </a:t>
            </a:r>
            <a:r>
              <a:rPr lang="en-US" sz="2400" b="1" dirty="0" err="1"/>
              <a:t>không</a:t>
            </a:r>
            <a:r>
              <a:rPr lang="en-US" sz="2400" b="1" dirty="0"/>
              <a:t> </a:t>
            </a:r>
            <a:r>
              <a:rPr lang="en-US" sz="2400" b="1" dirty="0" err="1"/>
              <a:t>được</a:t>
            </a:r>
            <a:r>
              <a:rPr lang="en-US" sz="2400" b="1" dirty="0"/>
              <a:t> </a:t>
            </a:r>
            <a:r>
              <a:rPr lang="en-US" sz="2400" b="1" dirty="0" err="1"/>
              <a:t>phép</a:t>
            </a:r>
            <a:r>
              <a:rPr lang="en-US" sz="2400" b="1" dirty="0"/>
              <a:t> </a:t>
            </a:r>
            <a:r>
              <a:rPr lang="en-US" sz="2400" b="1" dirty="0" err="1"/>
              <a:t>làm</a:t>
            </a:r>
            <a:r>
              <a:rPr lang="en-US" sz="2400" b="1" dirty="0"/>
              <a:t> </a:t>
            </a:r>
            <a:r>
              <a:rPr lang="en-US" sz="2400" b="1" dirty="0" err="1"/>
              <a:t>gì</a:t>
            </a:r>
            <a:r>
              <a:rPr lang="en-US" sz="2400" b="1" dirty="0"/>
              <a:t> ( </a:t>
            </a:r>
            <a:r>
              <a:rPr lang="en-US" sz="2400" b="1" dirty="0" err="1"/>
              <a:t>chỉ</a:t>
            </a:r>
            <a:r>
              <a:rPr lang="en-US" sz="2400" b="1" dirty="0"/>
              <a:t> </a:t>
            </a:r>
            <a:r>
              <a:rPr lang="en-US" sz="2400" b="1" dirty="0" err="1"/>
              <a:t>sự</a:t>
            </a:r>
            <a:r>
              <a:rPr lang="en-US" sz="2400" b="1" dirty="0"/>
              <a:t> </a:t>
            </a:r>
            <a:r>
              <a:rPr lang="en-US" sz="2400" b="1" dirty="0" err="1"/>
              <a:t>cấm</a:t>
            </a:r>
            <a:r>
              <a:rPr lang="en-US" sz="2400" b="1" dirty="0"/>
              <a:t> </a:t>
            </a:r>
            <a:r>
              <a:rPr lang="en-US" sz="2400" b="1" dirty="0" err="1"/>
              <a:t>đoán</a:t>
            </a:r>
            <a:r>
              <a:rPr lang="en-US" sz="2400" b="1" dirty="0"/>
              <a:t>)</a:t>
            </a:r>
            <a:endParaRPr lang="en-US" sz="2400" dirty="0"/>
          </a:p>
          <a:p>
            <a:pPr fontAlgn="t"/>
            <a:r>
              <a:rPr lang="en-US" sz="2400" b="1" dirty="0"/>
              <a:t> </a:t>
            </a:r>
            <a:r>
              <a:rPr lang="en-US" sz="2400" b="1" dirty="0" err="1"/>
              <a:t>Dịch</a:t>
            </a:r>
            <a:r>
              <a:rPr lang="en-US" sz="2400" b="1" dirty="0"/>
              <a:t> : </a:t>
            </a:r>
            <a:r>
              <a:rPr lang="en-US" sz="2400" dirty="0"/>
              <a:t> </a:t>
            </a:r>
            <a:r>
              <a:rPr lang="en-US" sz="2400" dirty="0" err="1"/>
              <a:t>Bạn</a:t>
            </a:r>
            <a:r>
              <a:rPr lang="en-US" sz="2400" dirty="0"/>
              <a:t> </a:t>
            </a:r>
            <a:r>
              <a:rPr lang="en-US" sz="2400" dirty="0" err="1"/>
              <a:t>không</a:t>
            </a:r>
            <a:r>
              <a:rPr lang="en-US" sz="2400" dirty="0"/>
              <a:t> </a:t>
            </a:r>
            <a:r>
              <a:rPr lang="en-US" sz="2400" dirty="0" err="1"/>
              <a:t>được</a:t>
            </a:r>
            <a:r>
              <a:rPr lang="en-US" sz="2400" dirty="0"/>
              <a:t> </a:t>
            </a:r>
            <a:r>
              <a:rPr lang="en-US" sz="2400" dirty="0" err="1"/>
              <a:t>phép</a:t>
            </a:r>
            <a:r>
              <a:rPr lang="en-US" sz="2400" dirty="0"/>
              <a:t> quay </a:t>
            </a:r>
            <a:r>
              <a:rPr lang="en-US" sz="2400" dirty="0" err="1"/>
              <a:t>cóp</a:t>
            </a:r>
            <a:r>
              <a:rPr lang="en-US" sz="2400" dirty="0"/>
              <a:t> </a:t>
            </a:r>
            <a:r>
              <a:rPr lang="en-US" sz="2400" dirty="0" err="1"/>
              <a:t>trong</a:t>
            </a:r>
            <a:r>
              <a:rPr lang="en-US" sz="2400" dirty="0"/>
              <a:t> </a:t>
            </a:r>
            <a:r>
              <a:rPr lang="en-US" sz="2400" dirty="0" err="1"/>
              <a:t>kì</a:t>
            </a:r>
            <a:r>
              <a:rPr lang="en-US" sz="2400" dirty="0"/>
              <a:t> </a:t>
            </a:r>
            <a:r>
              <a:rPr lang="en-US" sz="2400" dirty="0" err="1"/>
              <a:t>thi</a:t>
            </a:r>
            <a:r>
              <a:rPr lang="en-US" sz="2400" dirty="0"/>
              <a:t> </a:t>
            </a:r>
            <a:r>
              <a:rPr lang="en-US" sz="2400" dirty="0" err="1"/>
              <a:t>trung</a:t>
            </a:r>
            <a:r>
              <a:rPr lang="en-US" sz="2400" dirty="0"/>
              <a:t> </a:t>
            </a:r>
            <a:r>
              <a:rPr lang="en-US" sz="2400" dirty="0" err="1"/>
              <a:t>học</a:t>
            </a:r>
            <a:r>
              <a:rPr lang="en-US" sz="2400" dirty="0"/>
              <a:t> </a:t>
            </a:r>
            <a:r>
              <a:rPr lang="en-US" sz="2400" dirty="0" err="1"/>
              <a:t>quốc</a:t>
            </a:r>
            <a:r>
              <a:rPr lang="en-US" sz="2400" dirty="0"/>
              <a:t> </a:t>
            </a:r>
            <a:r>
              <a:rPr lang="en-US" sz="2400" dirty="0" err="1"/>
              <a:t>gia</a:t>
            </a:r>
            <a:r>
              <a:rPr lang="en-US" sz="2400" dirty="0"/>
              <a:t>.</a:t>
            </a:r>
          </a:p>
          <a:p>
            <a:pPr fontAlgn="t"/>
            <a:r>
              <a:rPr lang="en-US" sz="2400" dirty="0"/>
              <a:t>A. </a:t>
            </a:r>
            <a:r>
              <a:rPr lang="en-US" sz="2400" dirty="0" err="1"/>
              <a:t>Bạn</a:t>
            </a:r>
            <a:r>
              <a:rPr lang="en-US" sz="2400" dirty="0"/>
              <a:t> </a:t>
            </a:r>
            <a:r>
              <a:rPr lang="en-US" sz="2400" dirty="0" err="1"/>
              <a:t>có</a:t>
            </a:r>
            <a:r>
              <a:rPr lang="en-US" sz="2400" dirty="0"/>
              <a:t> </a:t>
            </a:r>
            <a:r>
              <a:rPr lang="en-US" sz="2400" dirty="0" err="1"/>
              <a:t>thể</a:t>
            </a:r>
            <a:r>
              <a:rPr lang="en-US" sz="2400" dirty="0"/>
              <a:t> quay </a:t>
            </a:r>
            <a:r>
              <a:rPr lang="en-US" sz="2400" dirty="0" err="1"/>
              <a:t>cóp</a:t>
            </a:r>
            <a:r>
              <a:rPr lang="en-US" sz="2400" dirty="0"/>
              <a:t> </a:t>
            </a:r>
            <a:r>
              <a:rPr lang="en-US" sz="2400" dirty="0" err="1"/>
              <a:t>trong</a:t>
            </a:r>
            <a:r>
              <a:rPr lang="en-US" sz="2400" dirty="0"/>
              <a:t> </a:t>
            </a:r>
            <a:r>
              <a:rPr lang="en-US" sz="2400" dirty="0" err="1"/>
              <a:t>kì</a:t>
            </a:r>
            <a:r>
              <a:rPr lang="en-US" sz="2400" dirty="0"/>
              <a:t> </a:t>
            </a:r>
            <a:r>
              <a:rPr lang="en-US" sz="2400" dirty="0" err="1"/>
              <a:t>thi</a:t>
            </a:r>
            <a:r>
              <a:rPr lang="en-US" sz="2400" dirty="0"/>
              <a:t> </a:t>
            </a:r>
            <a:r>
              <a:rPr lang="en-US" sz="2400" dirty="0" err="1"/>
              <a:t>trung</a:t>
            </a:r>
            <a:r>
              <a:rPr lang="en-US" sz="2400" dirty="0"/>
              <a:t> </a:t>
            </a:r>
            <a:r>
              <a:rPr lang="en-US" sz="2400" dirty="0" err="1"/>
              <a:t>học</a:t>
            </a:r>
            <a:r>
              <a:rPr lang="en-US" sz="2400" dirty="0"/>
              <a:t> </a:t>
            </a:r>
            <a:r>
              <a:rPr lang="en-US" sz="2400" dirty="0" err="1"/>
              <a:t>quốc</a:t>
            </a:r>
            <a:r>
              <a:rPr lang="en-US" sz="2400" dirty="0"/>
              <a:t> </a:t>
            </a:r>
            <a:r>
              <a:rPr lang="en-US" sz="2400" dirty="0" err="1"/>
              <a:t>gia</a:t>
            </a:r>
            <a:r>
              <a:rPr lang="en-US" sz="2400" dirty="0"/>
              <a:t>.</a:t>
            </a:r>
          </a:p>
          <a:p>
            <a:pPr fontAlgn="t"/>
            <a:r>
              <a:rPr lang="en-US" sz="2400" dirty="0"/>
              <a:t>B. </a:t>
            </a:r>
            <a:r>
              <a:rPr lang="en-US" sz="2400" dirty="0" err="1"/>
              <a:t>Bạn</a:t>
            </a:r>
            <a:r>
              <a:rPr lang="en-US" sz="2400" dirty="0"/>
              <a:t>  </a:t>
            </a:r>
            <a:r>
              <a:rPr lang="en-US" sz="2400" dirty="0" err="1"/>
              <a:t>không</a:t>
            </a:r>
            <a:r>
              <a:rPr lang="en-US" sz="2400" dirty="0"/>
              <a:t> </a:t>
            </a:r>
            <a:r>
              <a:rPr lang="en-US" sz="2400" dirty="0" err="1"/>
              <a:t>được</a:t>
            </a:r>
            <a:r>
              <a:rPr lang="en-US" sz="2400" dirty="0"/>
              <a:t> </a:t>
            </a:r>
            <a:r>
              <a:rPr lang="en-US" sz="2400" dirty="0" err="1"/>
              <a:t>phép</a:t>
            </a:r>
            <a:r>
              <a:rPr lang="en-US" sz="2400" dirty="0"/>
              <a:t> </a:t>
            </a:r>
            <a:r>
              <a:rPr lang="en-US" sz="2400" dirty="0" err="1"/>
              <a:t>hút</a:t>
            </a:r>
            <a:r>
              <a:rPr lang="en-US" sz="2400" dirty="0"/>
              <a:t> </a:t>
            </a:r>
            <a:r>
              <a:rPr lang="en-US" sz="2400" dirty="0" err="1"/>
              <a:t>thuốc</a:t>
            </a:r>
            <a:r>
              <a:rPr lang="en-US" sz="2400" dirty="0"/>
              <a:t> </a:t>
            </a:r>
            <a:r>
              <a:rPr lang="en-US" sz="2400" dirty="0" err="1"/>
              <a:t>lá</a:t>
            </a:r>
            <a:r>
              <a:rPr lang="en-US" sz="2400" dirty="0"/>
              <a:t> </a:t>
            </a:r>
            <a:r>
              <a:rPr lang="en-US" sz="2400" dirty="0" err="1"/>
              <a:t>trong</a:t>
            </a:r>
            <a:r>
              <a:rPr lang="en-US" sz="2400" dirty="0"/>
              <a:t>  </a:t>
            </a:r>
            <a:r>
              <a:rPr lang="en-US" sz="2400" dirty="0" err="1"/>
              <a:t>kì</a:t>
            </a:r>
            <a:r>
              <a:rPr lang="en-US" sz="2400" dirty="0"/>
              <a:t> </a:t>
            </a:r>
            <a:r>
              <a:rPr lang="en-US" sz="2400" dirty="0" err="1"/>
              <a:t>thi</a:t>
            </a:r>
            <a:r>
              <a:rPr lang="en-US" sz="2400" dirty="0"/>
              <a:t> </a:t>
            </a:r>
            <a:r>
              <a:rPr lang="en-US" sz="2400" dirty="0" err="1"/>
              <a:t>trung</a:t>
            </a:r>
            <a:r>
              <a:rPr lang="en-US" sz="2400" dirty="0"/>
              <a:t> </a:t>
            </a:r>
            <a:r>
              <a:rPr lang="en-US" sz="2400" dirty="0" err="1"/>
              <a:t>học</a:t>
            </a:r>
            <a:r>
              <a:rPr lang="en-US" sz="2400" dirty="0"/>
              <a:t> </a:t>
            </a:r>
            <a:r>
              <a:rPr lang="en-US" sz="2400" dirty="0" err="1"/>
              <a:t>quốc</a:t>
            </a:r>
            <a:r>
              <a:rPr lang="en-US" sz="2400" dirty="0"/>
              <a:t> </a:t>
            </a:r>
            <a:r>
              <a:rPr lang="en-US" sz="2400" dirty="0" err="1"/>
              <a:t>gia</a:t>
            </a:r>
            <a:endParaRPr lang="en-US" sz="2400" dirty="0"/>
          </a:p>
          <a:p>
            <a:pPr fontAlgn="t"/>
            <a:r>
              <a:rPr lang="en-US" sz="2400" dirty="0"/>
              <a:t>C. </a:t>
            </a:r>
            <a:r>
              <a:rPr lang="en-US" sz="2400" dirty="0" err="1"/>
              <a:t>Bạn</a:t>
            </a:r>
            <a:r>
              <a:rPr lang="en-US" sz="2400" dirty="0"/>
              <a:t> </a:t>
            </a:r>
            <a:r>
              <a:rPr lang="en-US" sz="2400" dirty="0" err="1"/>
              <a:t>không</a:t>
            </a:r>
            <a:r>
              <a:rPr lang="en-US" sz="2400" dirty="0"/>
              <a:t> </a:t>
            </a:r>
            <a:r>
              <a:rPr lang="en-US" sz="2400" dirty="0" err="1"/>
              <a:t>phải</a:t>
            </a:r>
            <a:r>
              <a:rPr lang="en-US" sz="2400" dirty="0"/>
              <a:t> quay </a:t>
            </a:r>
            <a:r>
              <a:rPr lang="en-US" sz="2400" dirty="0" err="1"/>
              <a:t>cóp</a:t>
            </a:r>
            <a:r>
              <a:rPr lang="en-US" sz="2400" dirty="0"/>
              <a:t> </a:t>
            </a:r>
            <a:r>
              <a:rPr lang="en-US" sz="2400" dirty="0" err="1"/>
              <a:t>trong</a:t>
            </a:r>
            <a:r>
              <a:rPr lang="en-US" sz="2400" dirty="0"/>
              <a:t>  </a:t>
            </a:r>
            <a:r>
              <a:rPr lang="en-US" sz="2400" dirty="0" err="1"/>
              <a:t>kì</a:t>
            </a:r>
            <a:r>
              <a:rPr lang="en-US" sz="2400" dirty="0"/>
              <a:t> </a:t>
            </a:r>
            <a:r>
              <a:rPr lang="en-US" sz="2400" dirty="0" err="1"/>
              <a:t>thi</a:t>
            </a:r>
            <a:r>
              <a:rPr lang="en-US" sz="2400" dirty="0"/>
              <a:t> </a:t>
            </a:r>
            <a:r>
              <a:rPr lang="en-US" sz="2400" dirty="0" err="1"/>
              <a:t>trung</a:t>
            </a:r>
            <a:r>
              <a:rPr lang="en-US" sz="2400" dirty="0"/>
              <a:t> </a:t>
            </a:r>
            <a:r>
              <a:rPr lang="en-US" sz="2400" dirty="0" err="1"/>
              <a:t>học</a:t>
            </a:r>
            <a:r>
              <a:rPr lang="en-US" sz="2400" dirty="0"/>
              <a:t> </a:t>
            </a:r>
            <a:r>
              <a:rPr lang="en-US" sz="2400" dirty="0" err="1"/>
              <a:t>quốc</a:t>
            </a:r>
            <a:r>
              <a:rPr lang="en-US" sz="2400" dirty="0"/>
              <a:t> </a:t>
            </a:r>
            <a:r>
              <a:rPr lang="en-US" sz="2400" dirty="0" err="1"/>
              <a:t>gia</a:t>
            </a:r>
            <a:endParaRPr lang="en-US" sz="2400" dirty="0"/>
          </a:p>
          <a:p>
            <a:pPr fontAlgn="t"/>
            <a:r>
              <a:rPr lang="en-US" sz="2400" dirty="0"/>
              <a:t>D. </a:t>
            </a:r>
            <a:r>
              <a:rPr lang="en-US" sz="2400" dirty="0" err="1"/>
              <a:t>Bạn</a:t>
            </a:r>
            <a:r>
              <a:rPr lang="en-US" sz="2400" dirty="0"/>
              <a:t> </a:t>
            </a:r>
            <a:r>
              <a:rPr lang="en-US" sz="2400" dirty="0" err="1"/>
              <a:t>nên</a:t>
            </a:r>
            <a:r>
              <a:rPr lang="en-US" sz="2400" dirty="0"/>
              <a:t> quay </a:t>
            </a:r>
            <a:r>
              <a:rPr lang="en-US" sz="2400" dirty="0" err="1"/>
              <a:t>cóp</a:t>
            </a:r>
            <a:r>
              <a:rPr lang="en-US" sz="2400" dirty="0"/>
              <a:t> </a:t>
            </a:r>
            <a:r>
              <a:rPr lang="en-US" sz="2400" dirty="0" err="1"/>
              <a:t>trong</a:t>
            </a:r>
            <a:r>
              <a:rPr lang="en-US" sz="2400" dirty="0"/>
              <a:t> </a:t>
            </a:r>
            <a:r>
              <a:rPr lang="en-US" sz="2400" dirty="0" err="1"/>
              <a:t>kì</a:t>
            </a:r>
            <a:r>
              <a:rPr lang="en-US" sz="2400" dirty="0"/>
              <a:t> </a:t>
            </a:r>
            <a:r>
              <a:rPr lang="en-US" sz="2400" dirty="0" err="1"/>
              <a:t>thi</a:t>
            </a:r>
            <a:r>
              <a:rPr lang="en-US" sz="2400" dirty="0"/>
              <a:t> </a:t>
            </a:r>
            <a:r>
              <a:rPr lang="en-US" sz="2400" dirty="0" err="1"/>
              <a:t>trung</a:t>
            </a:r>
            <a:r>
              <a:rPr lang="en-US" sz="2400" dirty="0"/>
              <a:t> </a:t>
            </a:r>
            <a:r>
              <a:rPr lang="en-US" sz="2400" dirty="0" err="1"/>
              <a:t>học</a:t>
            </a:r>
            <a:r>
              <a:rPr lang="en-US" sz="2400" dirty="0"/>
              <a:t> </a:t>
            </a:r>
            <a:r>
              <a:rPr lang="en-US" sz="2400" dirty="0" err="1"/>
              <a:t>quốc</a:t>
            </a:r>
            <a:r>
              <a:rPr lang="en-US" sz="2400" dirty="0"/>
              <a:t> </a:t>
            </a:r>
            <a:r>
              <a:rPr lang="en-US" sz="2400" dirty="0" err="1"/>
              <a:t>gia</a:t>
            </a:r>
            <a:endParaRPr lang="en-US" sz="2400" dirty="0"/>
          </a:p>
          <a:p>
            <a:pPr fontAlgn="t"/>
            <a:r>
              <a:rPr lang="en-US" sz="2400" dirty="0"/>
              <a:t>May + V +St : </a:t>
            </a:r>
            <a:r>
              <a:rPr lang="en-US" sz="2400" dirty="0" err="1"/>
              <a:t>bạn</a:t>
            </a:r>
            <a:r>
              <a:rPr lang="en-US" sz="2400" dirty="0"/>
              <a:t> </a:t>
            </a:r>
            <a:r>
              <a:rPr lang="en-US" sz="2400" dirty="0" err="1"/>
              <a:t>có</a:t>
            </a:r>
            <a:r>
              <a:rPr lang="en-US" sz="2400" dirty="0"/>
              <a:t> </a:t>
            </a:r>
            <a:r>
              <a:rPr lang="en-US" sz="2400" dirty="0" err="1"/>
              <a:t>thể</a:t>
            </a:r>
            <a:r>
              <a:rPr lang="en-US" sz="2400" dirty="0"/>
              <a:t> </a:t>
            </a:r>
          </a:p>
          <a:p>
            <a:pPr fontAlgn="t"/>
            <a:r>
              <a:rPr lang="en-US" sz="2400" dirty="0"/>
              <a:t>Have to + V + St : </a:t>
            </a:r>
            <a:r>
              <a:rPr lang="en-US" sz="2400" dirty="0" err="1"/>
              <a:t>phải</a:t>
            </a:r>
            <a:r>
              <a:rPr lang="en-US" sz="2400" dirty="0"/>
              <a:t> </a:t>
            </a:r>
            <a:r>
              <a:rPr lang="en-US" sz="2400" dirty="0" err="1"/>
              <a:t>làm</a:t>
            </a:r>
            <a:r>
              <a:rPr lang="en-US" sz="2400" dirty="0"/>
              <a:t> </a:t>
            </a:r>
            <a:r>
              <a:rPr lang="en-US" sz="2400" dirty="0" err="1"/>
              <a:t>gì</a:t>
            </a:r>
            <a:r>
              <a:rPr lang="en-US" sz="2400" dirty="0"/>
              <a:t> </a:t>
            </a:r>
          </a:p>
          <a:p>
            <a:pPr fontAlgn="t"/>
            <a:r>
              <a:rPr lang="en-US" sz="2400" dirty="0"/>
              <a:t>Should + V + St: </a:t>
            </a:r>
            <a:r>
              <a:rPr lang="en-US" sz="2400" dirty="0" err="1"/>
              <a:t>nên</a:t>
            </a:r>
            <a:r>
              <a:rPr lang="en-US" sz="2400" dirty="0"/>
              <a:t> </a:t>
            </a:r>
            <a:r>
              <a:rPr lang="en-US" sz="2400" dirty="0" err="1"/>
              <a:t>làm</a:t>
            </a:r>
            <a:r>
              <a:rPr lang="en-US" sz="2400" dirty="0"/>
              <a:t> </a:t>
            </a:r>
            <a:r>
              <a:rPr lang="en-US" sz="2400" dirty="0" err="1"/>
              <a:t>gì</a:t>
            </a:r>
            <a:r>
              <a:rPr lang="en-US" sz="2400" dirty="0"/>
              <a:t> </a:t>
            </a:r>
          </a:p>
          <a:p>
            <a:pPr fontAlgn="t"/>
            <a:r>
              <a:rPr lang="en-US" sz="2400" dirty="0"/>
              <a:t> </a:t>
            </a:r>
          </a:p>
          <a:p>
            <a:endParaRPr lang="en-US" sz="2400" dirty="0"/>
          </a:p>
        </p:txBody>
      </p:sp>
      <p:sp>
        <p:nvSpPr>
          <p:cNvPr id="3" name="Oval 2"/>
          <p:cNvSpPr/>
          <p:nvPr/>
        </p:nvSpPr>
        <p:spPr>
          <a:xfrm>
            <a:off x="274749" y="8763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2110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barn(inVertical)">
                                      <p:cBhvr>
                                        <p:cTn id="7" dur="500"/>
                                        <p:tgtEl>
                                          <p:spTgt spid="2">
                                            <p:txEl>
                                              <p:pRg st="6" end="6"/>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7" end="7"/>
                                            </p:txEl>
                                          </p:spTgt>
                                        </p:tgtEl>
                                        <p:attrNameLst>
                                          <p:attrName>style.visibility</p:attrName>
                                        </p:attrNameLst>
                                      </p:cBhvr>
                                      <p:to>
                                        <p:strVal val="visible"/>
                                      </p:to>
                                    </p:set>
                                    <p:animEffect transition="in" filter="barn(inVertical)">
                                      <p:cBhvr>
                                        <p:cTn id="10" dur="500"/>
                                        <p:tgtEl>
                                          <p:spTgt spid="2">
                                            <p:txEl>
                                              <p:pRg st="7" end="7"/>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animEffect transition="in" filter="barn(inVertical)">
                                      <p:cBhvr>
                                        <p:cTn id="13" dur="500"/>
                                        <p:tgtEl>
                                          <p:spTgt spid="2">
                                            <p:txEl>
                                              <p:pRg st="8" end="8"/>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9" end="9"/>
                                            </p:txEl>
                                          </p:spTgt>
                                        </p:tgtEl>
                                        <p:attrNameLst>
                                          <p:attrName>style.visibility</p:attrName>
                                        </p:attrNameLst>
                                      </p:cBhvr>
                                      <p:to>
                                        <p:strVal val="visible"/>
                                      </p:to>
                                    </p:set>
                                    <p:animEffect transition="in" filter="barn(inVertical)">
                                      <p:cBhvr>
                                        <p:cTn id="16" dur="500"/>
                                        <p:tgtEl>
                                          <p:spTgt spid="2">
                                            <p:txEl>
                                              <p:pRg st="9" end="9"/>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animEffect transition="in" filter="barn(inVertical)">
                                      <p:cBhvr>
                                        <p:cTn id="19" dur="500"/>
                                        <p:tgtEl>
                                          <p:spTgt spid="2">
                                            <p:txEl>
                                              <p:pRg st="10" end="10"/>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11" end="11"/>
                                            </p:txEl>
                                          </p:spTgt>
                                        </p:tgtEl>
                                        <p:attrNameLst>
                                          <p:attrName>style.visibility</p:attrName>
                                        </p:attrNameLst>
                                      </p:cBhvr>
                                      <p:to>
                                        <p:strVal val="visible"/>
                                      </p:to>
                                    </p:set>
                                    <p:animEffect transition="in" filter="barn(inVertical)">
                                      <p:cBhvr>
                                        <p:cTn id="22" dur="500"/>
                                        <p:tgtEl>
                                          <p:spTgt spid="2">
                                            <p:txEl>
                                              <p:pRg st="11" end="11"/>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2">
                                            <p:txEl>
                                              <p:pRg st="12" end="12"/>
                                            </p:txEl>
                                          </p:spTgt>
                                        </p:tgtEl>
                                        <p:attrNameLst>
                                          <p:attrName>style.visibility</p:attrName>
                                        </p:attrNameLst>
                                      </p:cBhvr>
                                      <p:to>
                                        <p:strVal val="visible"/>
                                      </p:to>
                                    </p:set>
                                    <p:animEffect transition="in" filter="barn(inVertical)">
                                      <p:cBhvr>
                                        <p:cTn id="25" dur="500"/>
                                        <p:tgtEl>
                                          <p:spTgt spid="2">
                                            <p:txEl>
                                              <p:pRg st="12" end="12"/>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2">
                                            <p:txEl>
                                              <p:pRg st="13" end="13"/>
                                            </p:txEl>
                                          </p:spTgt>
                                        </p:tgtEl>
                                        <p:attrNameLst>
                                          <p:attrName>style.visibility</p:attrName>
                                        </p:attrNameLst>
                                      </p:cBhvr>
                                      <p:to>
                                        <p:strVal val="visible"/>
                                      </p:to>
                                    </p:set>
                                    <p:animEffect transition="in" filter="barn(inVertical)">
                                      <p:cBhvr>
                                        <p:cTn id="28" dur="500"/>
                                        <p:tgtEl>
                                          <p:spTgt spid="2">
                                            <p:txEl>
                                              <p:pRg st="13" end="13"/>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2">
                                            <p:txEl>
                                              <p:pRg st="14" end="14"/>
                                            </p:txEl>
                                          </p:spTgt>
                                        </p:tgtEl>
                                        <p:attrNameLst>
                                          <p:attrName>style.visibility</p:attrName>
                                        </p:attrNameLst>
                                      </p:cBhvr>
                                      <p:to>
                                        <p:strVal val="visible"/>
                                      </p:to>
                                    </p:set>
                                    <p:animEffect transition="in" filter="barn(inVertical)">
                                      <p:cBhvr>
                                        <p:cTn id="31" dur="500"/>
                                        <p:tgtEl>
                                          <p:spTgt spid="2">
                                            <p:txEl>
                                              <p:pRg st="14" end="14"/>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2">
                                            <p:txEl>
                                              <p:pRg st="15" end="15"/>
                                            </p:txEl>
                                          </p:spTgt>
                                        </p:tgtEl>
                                        <p:attrNameLst>
                                          <p:attrName>style.visibility</p:attrName>
                                        </p:attrNameLst>
                                      </p:cBhvr>
                                      <p:to>
                                        <p:strVal val="visible"/>
                                      </p:to>
                                    </p:set>
                                    <p:animEffect transition="in" filter="barn(inVertical)">
                                      <p:cBhvr>
                                        <p:cTn id="34" dur="500"/>
                                        <p:tgtEl>
                                          <p:spTgt spid="2">
                                            <p:txEl>
                                              <p:pRg st="15" end="1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fade">
                                      <p:cBhvr>
                                        <p:cTn id="39" dur="1000"/>
                                        <p:tgtEl>
                                          <p:spTgt spid="3"/>
                                        </p:tgtEl>
                                      </p:cBhvr>
                                    </p:animEffect>
                                    <p:anim calcmode="lin" valueType="num">
                                      <p:cBhvr>
                                        <p:cTn id="40" dur="1000" fill="hold"/>
                                        <p:tgtEl>
                                          <p:spTgt spid="3"/>
                                        </p:tgtEl>
                                        <p:attrNameLst>
                                          <p:attrName>ppt_x</p:attrName>
                                        </p:attrNameLst>
                                      </p:cBhvr>
                                      <p:tavLst>
                                        <p:tav tm="0">
                                          <p:val>
                                            <p:strVal val="#ppt_x"/>
                                          </p:val>
                                        </p:tav>
                                        <p:tav tm="100000">
                                          <p:val>
                                            <p:strVal val="#ppt_x"/>
                                          </p:val>
                                        </p:tav>
                                      </p:tavLst>
                                    </p:anim>
                                    <p:anim calcmode="lin" valueType="num">
                                      <p:cBhvr>
                                        <p:cTn id="4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4524315"/>
          </a:xfrm>
          <a:prstGeom prst="rect">
            <a:avLst/>
          </a:prstGeom>
          <a:noFill/>
        </p:spPr>
        <p:txBody>
          <a:bodyPr wrap="square" rtlCol="0">
            <a:spAutoFit/>
          </a:bodyPr>
          <a:lstStyle/>
          <a:p>
            <a:r>
              <a:rPr lang="en-US" sz="2400" b="1" dirty="0"/>
              <a:t>Question 34:</a:t>
            </a:r>
            <a:r>
              <a:rPr lang="en-US" sz="2400" dirty="0"/>
              <a:t> </a:t>
            </a:r>
          </a:p>
          <a:p>
            <a:pPr fontAlgn="t"/>
            <a:r>
              <a:rPr lang="en-US" sz="2400" dirty="0"/>
              <a:t>Social media companies do have established policies (34) ______ it comes to publishers, including prioritizing certain news sources, banning or limiting others that produce lower-quality content, and using their monetization policies to discourage particular behaviors.</a:t>
            </a:r>
          </a:p>
          <a:p>
            <a:pPr marL="457200" indent="-457200" fontAlgn="t">
              <a:buAutoNum type="alphaUcPeriod"/>
            </a:pPr>
            <a:r>
              <a:rPr lang="en-US" sz="2400" dirty="0" smtClean="0"/>
              <a:t>despite</a:t>
            </a:r>
            <a:r>
              <a:rPr lang="en-US" sz="2400" dirty="0"/>
              <a:t>	</a:t>
            </a:r>
            <a:r>
              <a:rPr lang="en-US" sz="2400" b="1" dirty="0"/>
              <a:t>B.</a:t>
            </a:r>
            <a:r>
              <a:rPr lang="en-US" sz="2400" dirty="0"/>
              <a:t> when		</a:t>
            </a:r>
            <a:r>
              <a:rPr lang="en-US" sz="2400" b="1" dirty="0"/>
              <a:t>C.</a:t>
            </a:r>
            <a:r>
              <a:rPr lang="en-US" sz="2400" dirty="0"/>
              <a:t> during		</a:t>
            </a:r>
            <a:r>
              <a:rPr lang="en-US" sz="2400" b="1" dirty="0"/>
              <a:t>D.</a:t>
            </a:r>
            <a:r>
              <a:rPr lang="en-US" sz="2400" dirty="0"/>
              <a:t> </a:t>
            </a:r>
            <a:r>
              <a:rPr lang="en-US" sz="2400" dirty="0" smtClean="0"/>
              <a:t>since</a:t>
            </a:r>
          </a:p>
          <a:p>
            <a:pPr fontAlgn="t"/>
            <a:endParaRPr lang="en-US" sz="2400" dirty="0"/>
          </a:p>
          <a:p>
            <a:pPr fontAlgn="t"/>
            <a:r>
              <a:rPr lang="en-US" sz="2400" b="1" dirty="0" err="1"/>
              <a:t>Giải</a:t>
            </a:r>
            <a:r>
              <a:rPr lang="en-US" sz="2400" b="1" dirty="0"/>
              <a:t> </a:t>
            </a:r>
            <a:r>
              <a:rPr lang="en-US" sz="2400" b="1" dirty="0" err="1"/>
              <a:t>thích</a:t>
            </a:r>
            <a:r>
              <a:rPr lang="en-US" sz="2400" b="1" dirty="0"/>
              <a:t>:</a:t>
            </a:r>
            <a:r>
              <a:rPr lang="en-US" sz="2400" dirty="0"/>
              <a:t> </a:t>
            </a:r>
            <a:r>
              <a:rPr lang="en-US" sz="2400" dirty="0" err="1"/>
              <a:t>Sau</a:t>
            </a:r>
            <a:r>
              <a:rPr lang="en-US" sz="2400" dirty="0"/>
              <a:t> </a:t>
            </a:r>
            <a:r>
              <a:rPr lang="en-US" sz="2400" dirty="0" err="1"/>
              <a:t>chỗ</a:t>
            </a:r>
            <a:r>
              <a:rPr lang="en-US" sz="2400" dirty="0"/>
              <a:t> </a:t>
            </a:r>
            <a:r>
              <a:rPr lang="en-US" sz="2400" dirty="0" err="1"/>
              <a:t>trống</a:t>
            </a:r>
            <a:r>
              <a:rPr lang="en-US" sz="2400" dirty="0"/>
              <a:t> </a:t>
            </a:r>
            <a:r>
              <a:rPr lang="en-US" sz="2400" dirty="0" err="1"/>
              <a:t>là</a:t>
            </a:r>
            <a:r>
              <a:rPr lang="en-US" sz="2400" dirty="0"/>
              <a:t> </a:t>
            </a:r>
            <a:r>
              <a:rPr lang="en-US" sz="2400" dirty="0" err="1"/>
              <a:t>mệnh</a:t>
            </a:r>
            <a:r>
              <a:rPr lang="en-US" sz="2400" dirty="0"/>
              <a:t> </a:t>
            </a:r>
            <a:r>
              <a:rPr lang="en-US" sz="2400" dirty="0" err="1"/>
              <a:t>đề</a:t>
            </a:r>
            <a:r>
              <a:rPr lang="en-US" sz="2400" dirty="0"/>
              <a:t> </a:t>
            </a:r>
            <a:r>
              <a:rPr lang="en-US" sz="2400" dirty="0" err="1"/>
              <a:t>nên</a:t>
            </a:r>
            <a:r>
              <a:rPr lang="en-US" sz="2400" dirty="0"/>
              <a:t> </a:t>
            </a:r>
            <a:r>
              <a:rPr lang="en-US" sz="2400" dirty="0" err="1"/>
              <a:t>cần</a:t>
            </a:r>
            <a:r>
              <a:rPr lang="en-US" sz="2400" dirty="0"/>
              <a:t> </a:t>
            </a:r>
            <a:r>
              <a:rPr lang="en-US" sz="2400" dirty="0" err="1"/>
              <a:t>điền</a:t>
            </a:r>
            <a:r>
              <a:rPr lang="en-US" sz="2400" dirty="0"/>
              <a:t> </a:t>
            </a:r>
            <a:r>
              <a:rPr lang="en-US" sz="2400" dirty="0" err="1"/>
              <a:t>liên</a:t>
            </a:r>
            <a:r>
              <a:rPr lang="en-US" sz="2400" dirty="0"/>
              <a:t> </a:t>
            </a:r>
            <a:r>
              <a:rPr lang="en-US" sz="2400" dirty="0" err="1"/>
              <a:t>từ</a:t>
            </a:r>
            <a:r>
              <a:rPr lang="en-US" sz="2400" dirty="0"/>
              <a:t>. </a:t>
            </a:r>
            <a:r>
              <a:rPr lang="en-US" sz="2400" dirty="0" err="1"/>
              <a:t>Phương</a:t>
            </a:r>
            <a:r>
              <a:rPr lang="en-US" sz="2400" dirty="0"/>
              <a:t> </a:t>
            </a:r>
            <a:r>
              <a:rPr lang="en-US" sz="2400" dirty="0" err="1"/>
              <a:t>án</a:t>
            </a:r>
            <a:r>
              <a:rPr lang="en-US" sz="2400" dirty="0"/>
              <a:t> B </a:t>
            </a:r>
            <a:r>
              <a:rPr lang="en-US" sz="2400" dirty="0" err="1"/>
              <a:t>phù</a:t>
            </a:r>
            <a:r>
              <a:rPr lang="en-US" sz="2400" dirty="0"/>
              <a:t> </a:t>
            </a:r>
            <a:r>
              <a:rPr lang="en-US" sz="2400" dirty="0" err="1"/>
              <a:t>hợp</a:t>
            </a:r>
            <a:r>
              <a:rPr lang="en-US" sz="2400" dirty="0"/>
              <a:t> </a:t>
            </a:r>
            <a:r>
              <a:rPr lang="en-US" sz="2400" dirty="0" err="1"/>
              <a:t>về</a:t>
            </a:r>
            <a:r>
              <a:rPr lang="en-US" sz="2400" dirty="0"/>
              <a:t> </a:t>
            </a:r>
            <a:r>
              <a:rPr lang="en-US" sz="2400" dirty="0" err="1"/>
              <a:t>nghĩa</a:t>
            </a:r>
            <a:r>
              <a:rPr lang="en-US" sz="2400" dirty="0"/>
              <a:t> </a:t>
            </a:r>
            <a:r>
              <a:rPr lang="en-US" sz="2400" dirty="0" err="1"/>
              <a:t>và</a:t>
            </a:r>
            <a:r>
              <a:rPr lang="en-US" sz="2400" dirty="0"/>
              <a:t> </a:t>
            </a:r>
            <a:r>
              <a:rPr lang="en-US" sz="2400" dirty="0" err="1"/>
              <a:t>ngữ</a:t>
            </a:r>
            <a:r>
              <a:rPr lang="en-US" sz="2400" dirty="0"/>
              <a:t> </a:t>
            </a:r>
            <a:r>
              <a:rPr lang="en-US" sz="2400" dirty="0" err="1"/>
              <a:t>pháp</a:t>
            </a:r>
            <a:r>
              <a:rPr lang="en-US" sz="2400" dirty="0"/>
              <a:t>.</a:t>
            </a:r>
          </a:p>
          <a:p>
            <a:pPr fontAlgn="t"/>
            <a:r>
              <a:rPr lang="en-US" sz="2400" b="1" dirty="0"/>
              <a:t>A.</a:t>
            </a:r>
            <a:r>
              <a:rPr lang="en-US" sz="2400" dirty="0"/>
              <a:t> despite (prep.): </a:t>
            </a:r>
            <a:r>
              <a:rPr lang="en-US" sz="2400" dirty="0" err="1"/>
              <a:t>dù</a:t>
            </a:r>
            <a:r>
              <a:rPr lang="en-US" sz="2400" dirty="0"/>
              <a:t>				</a:t>
            </a:r>
            <a:r>
              <a:rPr lang="en-US" sz="2400" b="1" dirty="0"/>
              <a:t>B.</a:t>
            </a:r>
            <a:r>
              <a:rPr lang="en-US" sz="2400" dirty="0"/>
              <a:t> when (conj.): </a:t>
            </a:r>
            <a:r>
              <a:rPr lang="en-US" sz="2400" dirty="0" err="1"/>
              <a:t>khi</a:t>
            </a:r>
            <a:endParaRPr lang="en-US" sz="2400" dirty="0"/>
          </a:p>
          <a:p>
            <a:pPr fontAlgn="t"/>
            <a:r>
              <a:rPr lang="en-US" sz="2400" b="1" dirty="0"/>
              <a:t>C.</a:t>
            </a:r>
            <a:r>
              <a:rPr lang="en-US" sz="2400" dirty="0"/>
              <a:t> during (prep.): </a:t>
            </a:r>
            <a:r>
              <a:rPr lang="en-US" sz="2400" dirty="0" err="1"/>
              <a:t>trong</a:t>
            </a:r>
            <a:r>
              <a:rPr lang="en-US" sz="2400" dirty="0"/>
              <a:t> </a:t>
            </a:r>
            <a:r>
              <a:rPr lang="en-US" sz="2400" dirty="0" err="1"/>
              <a:t>khi</a:t>
            </a:r>
            <a:r>
              <a:rPr lang="en-US" sz="2400" dirty="0"/>
              <a:t>			</a:t>
            </a:r>
            <a:r>
              <a:rPr lang="en-US" sz="2400" b="1" dirty="0"/>
              <a:t>D.</a:t>
            </a:r>
            <a:r>
              <a:rPr lang="en-US" sz="2400" dirty="0"/>
              <a:t> since (conj.): </a:t>
            </a:r>
            <a:r>
              <a:rPr lang="en-US" sz="2400" dirty="0" err="1"/>
              <a:t>vì</a:t>
            </a:r>
            <a:endParaRPr lang="en-US" sz="2400" dirty="0"/>
          </a:p>
          <a:p>
            <a:endParaRPr lang="en-US" sz="2400" dirty="0"/>
          </a:p>
        </p:txBody>
      </p:sp>
      <p:sp>
        <p:nvSpPr>
          <p:cNvPr id="3" name="Oval 2"/>
          <p:cNvSpPr/>
          <p:nvPr/>
        </p:nvSpPr>
        <p:spPr>
          <a:xfrm>
            <a:off x="1981200" y="2286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841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wipe(down)">
                                      <p:cBhvr>
                                        <p:cTn id="7" dur="500"/>
                                        <p:tgtEl>
                                          <p:spTgt spid="2">
                                            <p:txEl>
                                              <p:pRg st="4" end="4"/>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wipe(down)">
                                      <p:cBhvr>
                                        <p:cTn id="10" dur="500"/>
                                        <p:tgtEl>
                                          <p:spTgt spid="2">
                                            <p:txEl>
                                              <p:pRg st="5" end="5"/>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Effect transition="in" filter="wipe(down)">
                                      <p:cBhvr>
                                        <p:cTn id="13" dur="500"/>
                                        <p:tgtEl>
                                          <p:spTgt spid="2">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barn(inVertical)">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763000" cy="3046988"/>
          </a:xfrm>
          <a:prstGeom prst="rect">
            <a:avLst/>
          </a:prstGeom>
          <a:noFill/>
        </p:spPr>
        <p:txBody>
          <a:bodyPr wrap="square" rtlCol="0">
            <a:spAutoFit/>
          </a:bodyPr>
          <a:lstStyle/>
          <a:p>
            <a:r>
              <a:rPr lang="en-US" sz="2400" b="1" dirty="0"/>
              <a:t>Question 35</a:t>
            </a:r>
            <a:endParaRPr lang="en-US" sz="2400" dirty="0"/>
          </a:p>
          <a:p>
            <a:r>
              <a:rPr lang="en-US" sz="2400" dirty="0"/>
              <a:t>Among those U.S. adults (35) ______ say social media companies treat some news organizations differently than others,</a:t>
            </a:r>
          </a:p>
          <a:p>
            <a:pPr fontAlgn="t"/>
            <a:r>
              <a:rPr lang="en-US" sz="2400" b="1" dirty="0" smtClean="0"/>
              <a:t> </a:t>
            </a:r>
            <a:r>
              <a:rPr lang="en-US" sz="2400" b="1" dirty="0"/>
              <a:t>A.</a:t>
            </a:r>
            <a:r>
              <a:rPr lang="en-US" sz="2400" dirty="0"/>
              <a:t> who		</a:t>
            </a:r>
            <a:r>
              <a:rPr lang="en-US" sz="2400" b="1" dirty="0"/>
              <a:t>B.</a:t>
            </a:r>
            <a:r>
              <a:rPr lang="en-US" sz="2400" dirty="0"/>
              <a:t> why			</a:t>
            </a:r>
            <a:r>
              <a:rPr lang="en-US" sz="2400" b="1" dirty="0"/>
              <a:t>C.</a:t>
            </a:r>
            <a:r>
              <a:rPr lang="en-US" sz="2400" dirty="0"/>
              <a:t> whom	</a:t>
            </a:r>
            <a:r>
              <a:rPr lang="en-US" sz="2400" b="1" dirty="0" smtClean="0"/>
              <a:t>D</a:t>
            </a:r>
            <a:r>
              <a:rPr lang="en-US" sz="2400" b="1" dirty="0"/>
              <a:t>.</a:t>
            </a:r>
            <a:r>
              <a:rPr lang="en-US" sz="2400" dirty="0"/>
              <a:t> </a:t>
            </a:r>
            <a:r>
              <a:rPr lang="en-US" sz="2400" dirty="0" smtClean="0"/>
              <a:t>when</a:t>
            </a:r>
          </a:p>
          <a:p>
            <a:pPr fontAlgn="t"/>
            <a:endParaRPr lang="en-US" sz="2400" dirty="0"/>
          </a:p>
          <a:p>
            <a:r>
              <a:rPr lang="en-US" sz="2400" b="1" dirty="0" err="1"/>
              <a:t>Giải</a:t>
            </a:r>
            <a:r>
              <a:rPr lang="en-US" sz="2400" b="1" dirty="0"/>
              <a:t> </a:t>
            </a:r>
            <a:r>
              <a:rPr lang="en-US" sz="2400" b="1" dirty="0" err="1"/>
              <a:t>thích</a:t>
            </a:r>
            <a:r>
              <a:rPr lang="en-US" sz="2400" b="1" dirty="0"/>
              <a:t>:</a:t>
            </a:r>
            <a:r>
              <a:rPr lang="en-US" sz="2400" dirty="0"/>
              <a:t> </a:t>
            </a:r>
            <a:r>
              <a:rPr lang="en-US" sz="2400" dirty="0" err="1"/>
              <a:t>Đại</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“who” </a:t>
            </a:r>
            <a:r>
              <a:rPr lang="en-US" sz="2400" dirty="0" err="1"/>
              <a:t>thay</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người</a:t>
            </a:r>
            <a:r>
              <a:rPr lang="en-US" sz="2400" dirty="0"/>
              <a:t> “U.S. adults”, </a:t>
            </a:r>
            <a:r>
              <a:rPr lang="en-US" sz="2400" dirty="0" err="1"/>
              <a:t>các</a:t>
            </a:r>
            <a:r>
              <a:rPr lang="en-US" sz="2400" dirty="0"/>
              <a:t> </a:t>
            </a:r>
            <a:r>
              <a:rPr lang="en-US" sz="2400" dirty="0" err="1"/>
              <a:t>đại</a:t>
            </a:r>
            <a:r>
              <a:rPr lang="en-US" sz="2400" dirty="0"/>
              <a:t> </a:t>
            </a:r>
            <a:r>
              <a:rPr lang="en-US" sz="2400" dirty="0" err="1"/>
              <a:t>từ</a:t>
            </a:r>
            <a:r>
              <a:rPr lang="en-US" sz="2400" dirty="0"/>
              <a:t> </a:t>
            </a:r>
            <a:r>
              <a:rPr lang="en-US" sz="2400" dirty="0" err="1"/>
              <a:t>khác</a:t>
            </a:r>
            <a:r>
              <a:rPr lang="en-US" sz="2400" dirty="0"/>
              <a:t> </a:t>
            </a:r>
            <a:r>
              <a:rPr lang="en-US" sz="2400" dirty="0" err="1"/>
              <a:t>không</a:t>
            </a:r>
            <a:r>
              <a:rPr lang="en-US" sz="2400" dirty="0"/>
              <a:t> </a:t>
            </a:r>
            <a:r>
              <a:rPr lang="en-US" sz="2400" dirty="0" err="1"/>
              <a:t>có</a:t>
            </a:r>
            <a:r>
              <a:rPr lang="en-US" sz="2400" dirty="0"/>
              <a:t> </a:t>
            </a:r>
            <a:r>
              <a:rPr lang="en-US" sz="2400" dirty="0" err="1"/>
              <a:t>chức</a:t>
            </a:r>
            <a:r>
              <a:rPr lang="en-US" sz="2400" dirty="0"/>
              <a:t> </a:t>
            </a:r>
            <a:r>
              <a:rPr lang="en-US" sz="2400" dirty="0" err="1"/>
              <a:t>năng</a:t>
            </a:r>
            <a:r>
              <a:rPr lang="en-US" sz="2400" dirty="0"/>
              <a:t> </a:t>
            </a:r>
            <a:r>
              <a:rPr lang="en-US" sz="2400" dirty="0" err="1"/>
              <a:t>này</a:t>
            </a:r>
            <a:r>
              <a:rPr lang="en-US" sz="2400" dirty="0"/>
              <a:t>.</a:t>
            </a:r>
          </a:p>
          <a:p>
            <a:endParaRPr lang="en-US" sz="2400" dirty="0"/>
          </a:p>
        </p:txBody>
      </p:sp>
      <p:sp>
        <p:nvSpPr>
          <p:cNvPr id="3" name="Oval 2"/>
          <p:cNvSpPr/>
          <p:nvPr/>
        </p:nvSpPr>
        <p:spPr>
          <a:xfrm>
            <a:off x="152400" y="16002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744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fade">
                                      <p:cBhvr>
                                        <p:cTn id="7" dur="1000"/>
                                        <p:tgtEl>
                                          <p:spTgt spid="2">
                                            <p:txEl>
                                              <p:pRg st="4" end="4"/>
                                            </p:txEl>
                                          </p:spTgt>
                                        </p:tgtEl>
                                      </p:cBhvr>
                                    </p:animEffect>
                                    <p:anim calcmode="lin" valueType="num">
                                      <p:cBhvr>
                                        <p:cTn id="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686800" cy="3785652"/>
          </a:xfrm>
          <a:prstGeom prst="rect">
            <a:avLst/>
          </a:prstGeom>
          <a:noFill/>
        </p:spPr>
        <p:txBody>
          <a:bodyPr wrap="square" rtlCol="0">
            <a:spAutoFit/>
          </a:bodyPr>
          <a:lstStyle/>
          <a:p>
            <a:r>
              <a:rPr lang="en-US" sz="2400" b="1" dirty="0"/>
              <a:t>Question 36: </a:t>
            </a:r>
            <a:endParaRPr lang="en-US" sz="2400" dirty="0"/>
          </a:p>
          <a:p>
            <a:pPr fontAlgn="t"/>
            <a:r>
              <a:rPr lang="en-US" sz="2400" dirty="0"/>
              <a:t>there is broad agreement that they (36) ______ three types: those that produce attention-grabbing articles, those with a high number of social media followers and those whose coverage has a certain political stance.</a:t>
            </a:r>
          </a:p>
          <a:p>
            <a:pPr fontAlgn="t"/>
            <a:r>
              <a:rPr lang="en-US" sz="2400" b="1" dirty="0"/>
              <a:t>A.</a:t>
            </a:r>
            <a:r>
              <a:rPr lang="en-US" sz="2400" dirty="0"/>
              <a:t> appear	</a:t>
            </a:r>
            <a:r>
              <a:rPr lang="en-US" sz="2400" b="1" dirty="0"/>
              <a:t>B.</a:t>
            </a:r>
            <a:r>
              <a:rPr lang="en-US" sz="2400" dirty="0"/>
              <a:t> obtain		</a:t>
            </a:r>
            <a:r>
              <a:rPr lang="en-US" sz="2400" b="1" dirty="0"/>
              <a:t>C.</a:t>
            </a:r>
            <a:r>
              <a:rPr lang="en-US" sz="2400" dirty="0"/>
              <a:t> accept		</a:t>
            </a:r>
            <a:r>
              <a:rPr lang="en-US" sz="2400" b="1" dirty="0"/>
              <a:t>D.</a:t>
            </a:r>
            <a:r>
              <a:rPr lang="en-US" sz="2400" dirty="0"/>
              <a:t> favor</a:t>
            </a:r>
          </a:p>
          <a:p>
            <a:pPr fontAlgn="t"/>
            <a:r>
              <a:rPr lang="en-US" sz="2400" b="1" dirty="0" err="1"/>
              <a:t>Giải</a:t>
            </a:r>
            <a:r>
              <a:rPr lang="en-US" sz="2400" b="1" dirty="0"/>
              <a:t> </a:t>
            </a:r>
            <a:r>
              <a:rPr lang="en-US" sz="2400" b="1" dirty="0" err="1"/>
              <a:t>thích</a:t>
            </a:r>
            <a:r>
              <a:rPr lang="en-US" sz="2400" b="1" dirty="0"/>
              <a:t>:</a:t>
            </a:r>
            <a:r>
              <a:rPr lang="en-US" sz="2400" dirty="0"/>
              <a:t> </a:t>
            </a:r>
            <a:r>
              <a:rPr lang="en-US" sz="2400" dirty="0" err="1"/>
              <a:t>Phương</a:t>
            </a:r>
            <a:r>
              <a:rPr lang="en-US" sz="2400" dirty="0"/>
              <a:t> </a:t>
            </a:r>
            <a:r>
              <a:rPr lang="en-US" sz="2400" dirty="0" err="1"/>
              <a:t>án</a:t>
            </a:r>
            <a:r>
              <a:rPr lang="en-US" sz="2400" dirty="0"/>
              <a:t> D </a:t>
            </a:r>
            <a:r>
              <a:rPr lang="en-US" sz="2400" dirty="0" err="1"/>
              <a:t>phù</a:t>
            </a:r>
            <a:r>
              <a:rPr lang="en-US" sz="2400" dirty="0"/>
              <a:t> </a:t>
            </a:r>
            <a:r>
              <a:rPr lang="en-US" sz="2400" dirty="0" err="1"/>
              <a:t>hợp</a:t>
            </a:r>
            <a:r>
              <a:rPr lang="en-US" sz="2400" dirty="0"/>
              <a:t> </a:t>
            </a:r>
            <a:r>
              <a:rPr lang="en-US" sz="2400" dirty="0" err="1"/>
              <a:t>về</a:t>
            </a:r>
            <a:r>
              <a:rPr lang="en-US" sz="2400" dirty="0"/>
              <a:t> </a:t>
            </a:r>
            <a:r>
              <a:rPr lang="en-US" sz="2400" dirty="0" err="1"/>
              <a:t>nghĩa</a:t>
            </a:r>
            <a:r>
              <a:rPr lang="en-US" sz="2400" dirty="0"/>
              <a:t>.</a:t>
            </a:r>
          </a:p>
          <a:p>
            <a:pPr fontAlgn="t"/>
            <a:r>
              <a:rPr lang="en-US" sz="2400" b="1" dirty="0"/>
              <a:t>A.</a:t>
            </a:r>
            <a:r>
              <a:rPr lang="en-US" sz="2400" dirty="0"/>
              <a:t> appear (v.): </a:t>
            </a:r>
            <a:r>
              <a:rPr lang="en-US" sz="2400" dirty="0" err="1"/>
              <a:t>xuất</a:t>
            </a:r>
            <a:r>
              <a:rPr lang="en-US" sz="2400" dirty="0"/>
              <a:t> </a:t>
            </a:r>
            <a:r>
              <a:rPr lang="en-US" sz="2400" dirty="0" err="1"/>
              <a:t>hiện</a:t>
            </a:r>
            <a:r>
              <a:rPr lang="en-US" sz="2400" dirty="0"/>
              <a:t>			</a:t>
            </a:r>
            <a:r>
              <a:rPr lang="en-US" sz="2400" b="1" dirty="0"/>
              <a:t>B.</a:t>
            </a:r>
            <a:r>
              <a:rPr lang="en-US" sz="2400" dirty="0"/>
              <a:t> obtain (v.): </a:t>
            </a:r>
            <a:r>
              <a:rPr lang="en-US" sz="2400" dirty="0" err="1"/>
              <a:t>đạt</a:t>
            </a:r>
            <a:r>
              <a:rPr lang="en-US" sz="2400" dirty="0"/>
              <a:t> </a:t>
            </a:r>
            <a:r>
              <a:rPr lang="en-US" sz="2400" dirty="0" err="1"/>
              <a:t>được</a:t>
            </a:r>
            <a:endParaRPr lang="en-US" sz="2400" dirty="0"/>
          </a:p>
          <a:p>
            <a:pPr fontAlgn="t"/>
            <a:r>
              <a:rPr lang="en-US" sz="2400" b="1" dirty="0"/>
              <a:t>C.</a:t>
            </a:r>
            <a:r>
              <a:rPr lang="en-US" sz="2400" dirty="0"/>
              <a:t> accept (v.): </a:t>
            </a:r>
            <a:r>
              <a:rPr lang="en-US" sz="2400" dirty="0" err="1"/>
              <a:t>chấp</a:t>
            </a:r>
            <a:r>
              <a:rPr lang="en-US" sz="2400" dirty="0"/>
              <a:t> </a:t>
            </a:r>
            <a:r>
              <a:rPr lang="en-US" sz="2400" dirty="0" err="1"/>
              <a:t>nhận</a:t>
            </a:r>
            <a:r>
              <a:rPr lang="en-US" sz="2400" dirty="0"/>
              <a:t>			</a:t>
            </a:r>
            <a:r>
              <a:rPr lang="en-US" sz="2400" b="1" dirty="0"/>
              <a:t>D.</a:t>
            </a:r>
            <a:r>
              <a:rPr lang="en-US" sz="2400" dirty="0"/>
              <a:t> favor (v.): </a:t>
            </a:r>
            <a:r>
              <a:rPr lang="en-US" sz="2400" dirty="0" err="1"/>
              <a:t>thích</a:t>
            </a:r>
            <a:r>
              <a:rPr lang="en-US" sz="2400" dirty="0"/>
              <a:t> </a:t>
            </a:r>
            <a:r>
              <a:rPr lang="en-US" sz="2400" dirty="0" err="1"/>
              <a:t>hơn</a:t>
            </a:r>
            <a:endParaRPr lang="en-US" sz="2400" dirty="0"/>
          </a:p>
          <a:p>
            <a:endParaRPr lang="en-US" sz="2400" dirty="0"/>
          </a:p>
        </p:txBody>
      </p:sp>
      <p:sp>
        <p:nvSpPr>
          <p:cNvPr id="3" name="Oval 2"/>
          <p:cNvSpPr/>
          <p:nvPr/>
        </p:nvSpPr>
        <p:spPr>
          <a:xfrm>
            <a:off x="7543800" y="2121426"/>
            <a:ext cx="228600" cy="393174"/>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8153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0"/>
            <a:ext cx="8839200" cy="7109639"/>
          </a:xfrm>
          <a:prstGeom prst="rect">
            <a:avLst/>
          </a:prstGeom>
          <a:noFill/>
        </p:spPr>
        <p:txBody>
          <a:bodyPr wrap="square" rtlCol="0">
            <a:spAutoFit/>
          </a:bodyPr>
          <a:lstStyle/>
          <a:p>
            <a:r>
              <a:rPr lang="en-US" sz="2400" b="1" dirty="0"/>
              <a:t>Question 5.</a:t>
            </a:r>
            <a:r>
              <a:rPr lang="en-US" sz="2400" dirty="0"/>
              <a:t> The final winner will be the one who breaks through ______ and survives till the last minutes.</a:t>
            </a:r>
          </a:p>
          <a:p>
            <a:r>
              <a:rPr lang="en-US" sz="2400" b="1" dirty="0"/>
              <a:t>	A. </a:t>
            </a:r>
            <a:r>
              <a:rPr lang="en-US" sz="2400" dirty="0"/>
              <a:t>obstacles</a:t>
            </a:r>
            <a:r>
              <a:rPr lang="en-US" sz="2400" b="1" dirty="0"/>
              <a:t>	B. </a:t>
            </a:r>
            <a:r>
              <a:rPr lang="en-US" sz="2400" dirty="0"/>
              <a:t>difficulty</a:t>
            </a:r>
            <a:r>
              <a:rPr lang="en-US" sz="2400" b="1" dirty="0"/>
              <a:t>	C. </a:t>
            </a:r>
            <a:r>
              <a:rPr lang="en-US" sz="2400" dirty="0"/>
              <a:t>hindrance </a:t>
            </a:r>
            <a:r>
              <a:rPr lang="en-US" sz="2400" b="1" dirty="0"/>
              <a:t>	D. </a:t>
            </a:r>
            <a:r>
              <a:rPr lang="en-US" sz="2400" dirty="0"/>
              <a:t>impediment </a:t>
            </a:r>
          </a:p>
          <a:p>
            <a:endParaRPr lang="en-US" sz="2400" b="1" dirty="0" smtClean="0"/>
          </a:p>
          <a:p>
            <a:r>
              <a:rPr lang="en-US" sz="2400" b="1" dirty="0" err="1" smtClean="0"/>
              <a:t>Kiến</a:t>
            </a:r>
            <a:r>
              <a:rPr lang="en-US" sz="2400" b="1" dirty="0" smtClean="0"/>
              <a:t> </a:t>
            </a:r>
            <a:r>
              <a:rPr lang="en-US" sz="2400" b="1" dirty="0" err="1"/>
              <a:t>thức</a:t>
            </a:r>
            <a:r>
              <a:rPr lang="en-US" sz="2400" b="1" dirty="0"/>
              <a:t> </a:t>
            </a:r>
            <a:r>
              <a:rPr lang="en-US" sz="2400" b="1" dirty="0" err="1"/>
              <a:t>về</a:t>
            </a:r>
            <a:r>
              <a:rPr lang="en-US" sz="2400" b="1" dirty="0"/>
              <a:t> </a:t>
            </a:r>
            <a:r>
              <a:rPr lang="en-US" sz="2400" b="1" dirty="0" err="1"/>
              <a:t>từ</a:t>
            </a:r>
            <a:r>
              <a:rPr lang="en-US" sz="2400" b="1" dirty="0"/>
              <a:t> </a:t>
            </a:r>
            <a:r>
              <a:rPr lang="en-US" sz="2400" b="1" dirty="0" err="1"/>
              <a:t>vựng</a:t>
            </a:r>
            <a:endParaRPr lang="en-US" sz="2400" dirty="0"/>
          </a:p>
          <a:p>
            <a:r>
              <a:rPr lang="en-US" sz="2400" dirty="0"/>
              <a:t>A. obstacle /ˈ</a:t>
            </a:r>
            <a:r>
              <a:rPr lang="en-US" sz="2400" dirty="0" err="1"/>
              <a:t>ɑːbstəkəl</a:t>
            </a:r>
            <a:r>
              <a:rPr lang="en-US" sz="2400" dirty="0"/>
              <a:t>/ (n): </a:t>
            </a:r>
            <a:r>
              <a:rPr lang="en-US" sz="2400" dirty="0" err="1"/>
              <a:t>khó</a:t>
            </a:r>
            <a:r>
              <a:rPr lang="en-US" sz="2400" dirty="0"/>
              <a:t> </a:t>
            </a:r>
            <a:r>
              <a:rPr lang="en-US" sz="2400" dirty="0" err="1"/>
              <a:t>khăn</a:t>
            </a:r>
            <a:r>
              <a:rPr lang="en-US" sz="2400" dirty="0"/>
              <a:t>, </a:t>
            </a:r>
            <a:r>
              <a:rPr lang="en-US" sz="2400" dirty="0" err="1"/>
              <a:t>trở</a:t>
            </a:r>
            <a:r>
              <a:rPr lang="en-US" sz="2400" dirty="0"/>
              <a:t> </a:t>
            </a:r>
            <a:r>
              <a:rPr lang="en-US" sz="2400" dirty="0" err="1"/>
              <a:t>ngại</a:t>
            </a:r>
            <a:endParaRPr lang="en-US" sz="2400" dirty="0"/>
          </a:p>
          <a:p>
            <a:r>
              <a:rPr lang="en-US" sz="2400" dirty="0"/>
              <a:t>B. difficulty /ˈ</a:t>
            </a:r>
            <a:r>
              <a:rPr lang="en-US" sz="2400" dirty="0" err="1"/>
              <a:t>dɪfkəlt̬i</a:t>
            </a:r>
            <a:r>
              <a:rPr lang="en-US" sz="2400" dirty="0"/>
              <a:t>/ (n): </a:t>
            </a:r>
            <a:r>
              <a:rPr lang="en-US" sz="2400" dirty="0" err="1"/>
              <a:t>khó</a:t>
            </a:r>
            <a:r>
              <a:rPr lang="en-US" sz="2400" dirty="0"/>
              <a:t> </a:t>
            </a:r>
            <a:r>
              <a:rPr lang="en-US" sz="2400" dirty="0" err="1"/>
              <a:t>khăn</a:t>
            </a:r>
            <a:endParaRPr lang="en-US" sz="2400" dirty="0"/>
          </a:p>
          <a:p>
            <a:r>
              <a:rPr lang="en-US" sz="2400" dirty="0"/>
              <a:t>C. hindrance /'</a:t>
            </a:r>
            <a:r>
              <a:rPr lang="en-US" sz="2400" dirty="0" err="1"/>
              <a:t>hindrәns</a:t>
            </a:r>
            <a:r>
              <a:rPr lang="en-US" sz="2400" dirty="0"/>
              <a:t>/ (n): </a:t>
            </a:r>
            <a:r>
              <a:rPr lang="en-US" sz="2400" dirty="0" err="1"/>
              <a:t>sự</a:t>
            </a:r>
            <a:r>
              <a:rPr lang="en-US" sz="2400" dirty="0"/>
              <a:t> </a:t>
            </a:r>
            <a:r>
              <a:rPr lang="en-US" sz="2400" dirty="0" err="1"/>
              <a:t>cản</a:t>
            </a:r>
            <a:r>
              <a:rPr lang="en-US" sz="2400" dirty="0"/>
              <a:t> </a:t>
            </a:r>
            <a:r>
              <a:rPr lang="en-US" sz="2400" dirty="0" err="1"/>
              <a:t>trở</a:t>
            </a:r>
            <a:r>
              <a:rPr lang="en-US" sz="2400" dirty="0"/>
              <a:t>, </a:t>
            </a:r>
            <a:r>
              <a:rPr lang="en-US" sz="2400" dirty="0" err="1"/>
              <a:t>ngăn</a:t>
            </a:r>
            <a:r>
              <a:rPr lang="en-US" sz="2400" dirty="0"/>
              <a:t> </a:t>
            </a:r>
            <a:r>
              <a:rPr lang="en-US" sz="2400" dirty="0" err="1"/>
              <a:t>cản</a:t>
            </a:r>
            <a:r>
              <a:rPr lang="en-US" sz="2400" dirty="0"/>
              <a:t>, </a:t>
            </a:r>
            <a:r>
              <a:rPr lang="en-US" sz="2400" dirty="0" err="1"/>
              <a:t>khó</a:t>
            </a:r>
            <a:r>
              <a:rPr lang="en-US" sz="2400" dirty="0"/>
              <a:t> </a:t>
            </a:r>
            <a:r>
              <a:rPr lang="en-US" sz="2400" dirty="0" err="1"/>
              <a:t>khăn</a:t>
            </a:r>
            <a:endParaRPr lang="en-US" sz="2400" dirty="0"/>
          </a:p>
          <a:p>
            <a:r>
              <a:rPr lang="en-US" sz="2400" dirty="0"/>
              <a:t>D. impediment /</a:t>
            </a:r>
            <a:r>
              <a:rPr lang="en-US" sz="2400" dirty="0" err="1"/>
              <a:t>ɪmˈpedəmənt</a:t>
            </a:r>
            <a:r>
              <a:rPr lang="en-US" sz="2400" dirty="0"/>
              <a:t>/ (n): </a:t>
            </a:r>
            <a:r>
              <a:rPr lang="en-US" sz="2400" dirty="0" err="1"/>
              <a:t>sự</a:t>
            </a:r>
            <a:r>
              <a:rPr lang="en-US" sz="2400" dirty="0"/>
              <a:t> </a:t>
            </a:r>
            <a:r>
              <a:rPr lang="en-US" sz="2400" dirty="0" err="1"/>
              <a:t>cản</a:t>
            </a:r>
            <a:r>
              <a:rPr lang="en-US" sz="2400" dirty="0"/>
              <a:t> </a:t>
            </a:r>
            <a:r>
              <a:rPr lang="en-US" sz="2400" dirty="0" err="1"/>
              <a:t>trở</a:t>
            </a:r>
            <a:r>
              <a:rPr lang="en-US" sz="2400" dirty="0"/>
              <a:t>, </a:t>
            </a:r>
            <a:r>
              <a:rPr lang="en-US" sz="2400" dirty="0" err="1"/>
              <a:t>trở</a:t>
            </a:r>
            <a:r>
              <a:rPr lang="en-US" sz="2400" dirty="0"/>
              <a:t> </a:t>
            </a:r>
            <a:r>
              <a:rPr lang="en-US" sz="2400" dirty="0" err="1"/>
              <a:t>ngại</a:t>
            </a:r>
            <a:r>
              <a:rPr lang="en-US" sz="2400" dirty="0"/>
              <a:t>, </a:t>
            </a:r>
            <a:r>
              <a:rPr lang="en-US" sz="2400" dirty="0" err="1"/>
              <a:t>khó</a:t>
            </a:r>
            <a:r>
              <a:rPr lang="en-US" sz="2400" dirty="0"/>
              <a:t> </a:t>
            </a:r>
            <a:r>
              <a:rPr lang="en-US" sz="2400" dirty="0" err="1"/>
              <a:t>khăn</a:t>
            </a:r>
            <a:endParaRPr lang="en-US" sz="2400" dirty="0"/>
          </a:p>
          <a:p>
            <a:r>
              <a:rPr lang="en-US" sz="2400" dirty="0"/>
              <a:t>* </a:t>
            </a:r>
            <a:r>
              <a:rPr lang="en-US" sz="2400" dirty="0" err="1"/>
              <a:t>Nhận</a:t>
            </a:r>
            <a:r>
              <a:rPr lang="en-US" sz="2400" dirty="0"/>
              <a:t> </a:t>
            </a:r>
            <a:r>
              <a:rPr lang="en-US" sz="2400" dirty="0" err="1"/>
              <a:t>thấy</a:t>
            </a:r>
            <a:r>
              <a:rPr lang="en-US" sz="2400" dirty="0"/>
              <a:t> </a:t>
            </a:r>
            <a:r>
              <a:rPr lang="en-US" sz="2400" dirty="0" err="1"/>
              <a:t>các</a:t>
            </a:r>
            <a:r>
              <a:rPr lang="en-US" sz="2400" dirty="0"/>
              <a:t> </a:t>
            </a:r>
            <a:r>
              <a:rPr lang="en-US" sz="2400" dirty="0" err="1"/>
              <a:t>danh</a:t>
            </a:r>
            <a:r>
              <a:rPr lang="en-US" sz="2400" dirty="0"/>
              <a:t> </a:t>
            </a:r>
            <a:r>
              <a:rPr lang="en-US" sz="2400" dirty="0" err="1"/>
              <a:t>từ</a:t>
            </a:r>
            <a:r>
              <a:rPr lang="en-US" sz="2400" dirty="0"/>
              <a:t> </a:t>
            </a:r>
            <a:r>
              <a:rPr lang="en-US" sz="2400" dirty="0" err="1"/>
              <a:t>đều</a:t>
            </a:r>
            <a:r>
              <a:rPr lang="en-US" sz="2400" dirty="0"/>
              <a:t> </a:t>
            </a:r>
            <a:r>
              <a:rPr lang="en-US" sz="2400" dirty="0" err="1"/>
              <a:t>thuộc</a:t>
            </a:r>
            <a:r>
              <a:rPr lang="en-US" sz="2400" dirty="0"/>
              <a:t> </a:t>
            </a:r>
            <a:r>
              <a:rPr lang="en-US" sz="2400" dirty="0" err="1"/>
              <a:t>cùng</a:t>
            </a:r>
            <a:r>
              <a:rPr lang="en-US" sz="2400" dirty="0"/>
              <a:t> </a:t>
            </a:r>
            <a:r>
              <a:rPr lang="en-US" sz="2400" dirty="0" err="1"/>
              <a:t>một</a:t>
            </a:r>
            <a:r>
              <a:rPr lang="en-US" sz="2400" dirty="0"/>
              <a:t> </a:t>
            </a:r>
            <a:r>
              <a:rPr lang="en-US" sz="2400" dirty="0" err="1"/>
              <a:t>trường</a:t>
            </a:r>
            <a:r>
              <a:rPr lang="en-US" sz="2400" dirty="0"/>
              <a:t> </a:t>
            </a:r>
            <a:r>
              <a:rPr lang="en-US" sz="2400" dirty="0" err="1"/>
              <a:t>nghĩa</a:t>
            </a:r>
            <a:r>
              <a:rPr lang="en-US" sz="2400" dirty="0"/>
              <a:t>, </a:t>
            </a:r>
            <a:r>
              <a:rPr lang="en-US" sz="2400" dirty="0" err="1"/>
              <a:t>tuy</a:t>
            </a:r>
            <a:r>
              <a:rPr lang="en-US" sz="2400" dirty="0"/>
              <a:t> </a:t>
            </a:r>
            <a:r>
              <a:rPr lang="en-US" sz="2400" dirty="0" err="1"/>
              <a:t>nhiên</a:t>
            </a:r>
            <a:r>
              <a:rPr lang="en-US" sz="2400" dirty="0"/>
              <a:t> </a:t>
            </a:r>
            <a:r>
              <a:rPr lang="en-US" sz="2400" dirty="0" err="1"/>
              <a:t>cả</a:t>
            </a:r>
            <a:r>
              <a:rPr lang="en-US" sz="2400" dirty="0"/>
              <a:t> 4 </a:t>
            </a:r>
            <a:r>
              <a:rPr lang="en-US" sz="2400" dirty="0" err="1"/>
              <a:t>đáp</a:t>
            </a:r>
            <a:r>
              <a:rPr lang="en-US" sz="2400" dirty="0"/>
              <a:t> </a:t>
            </a:r>
            <a:r>
              <a:rPr lang="en-US" sz="2400" dirty="0" err="1"/>
              <a:t>án</a:t>
            </a:r>
            <a:r>
              <a:rPr lang="en-US" sz="2400" dirty="0"/>
              <a:t> </a:t>
            </a:r>
            <a:r>
              <a:rPr lang="en-US" sz="2400" dirty="0" err="1"/>
              <a:t>đều</a:t>
            </a:r>
            <a:r>
              <a:rPr lang="en-US" sz="2400" dirty="0"/>
              <a:t> </a:t>
            </a:r>
            <a:r>
              <a:rPr lang="en-US" sz="2400" dirty="0" err="1"/>
              <a:t>là</a:t>
            </a:r>
            <a:r>
              <a:rPr lang="en-US" sz="2400" dirty="0"/>
              <a:t> </a:t>
            </a:r>
            <a:r>
              <a:rPr lang="en-US" sz="2400" dirty="0" err="1"/>
              <a:t>danh</a:t>
            </a:r>
            <a:r>
              <a:rPr lang="en-US" sz="2400" dirty="0"/>
              <a:t> </a:t>
            </a:r>
            <a:r>
              <a:rPr lang="en-US" sz="2400" dirty="0" err="1"/>
              <a:t>từ</a:t>
            </a:r>
            <a:r>
              <a:rPr lang="en-US" sz="2400" dirty="0"/>
              <a:t> </a:t>
            </a:r>
            <a:r>
              <a:rPr lang="en-US" sz="2400" dirty="0" err="1"/>
              <a:t>đếm</a:t>
            </a:r>
            <a:r>
              <a:rPr lang="en-US" sz="2400" dirty="0"/>
              <a:t> </a:t>
            </a:r>
            <a:r>
              <a:rPr lang="en-US" sz="2400" dirty="0" err="1"/>
              <a:t>được</a:t>
            </a:r>
            <a:r>
              <a:rPr lang="en-US" sz="2400" dirty="0"/>
              <a:t>, </a:t>
            </a:r>
            <a:r>
              <a:rPr lang="en-US" sz="2400" dirty="0" err="1"/>
              <a:t>trong</a:t>
            </a:r>
            <a:r>
              <a:rPr lang="en-US" sz="2400" dirty="0"/>
              <a:t> </a:t>
            </a:r>
            <a:r>
              <a:rPr lang="en-US" sz="2400" dirty="0" err="1"/>
              <a:t>khi</a:t>
            </a:r>
            <a:r>
              <a:rPr lang="en-US" sz="2400" dirty="0"/>
              <a:t> </a:t>
            </a:r>
            <a:r>
              <a:rPr lang="en-US" sz="2400" dirty="0" err="1"/>
              <a:t>trước</a:t>
            </a:r>
            <a:r>
              <a:rPr lang="en-US" sz="2400" dirty="0"/>
              <a:t> </a:t>
            </a:r>
            <a:r>
              <a:rPr lang="en-US" sz="2400" dirty="0" err="1"/>
              <a:t>chỗ</a:t>
            </a:r>
            <a:r>
              <a:rPr lang="en-US" sz="2400" dirty="0"/>
              <a:t> </a:t>
            </a:r>
            <a:r>
              <a:rPr lang="en-US" sz="2400" dirty="0" err="1"/>
              <a:t>trống</a:t>
            </a:r>
            <a:r>
              <a:rPr lang="en-US" sz="2400" dirty="0"/>
              <a:t> </a:t>
            </a:r>
            <a:r>
              <a:rPr lang="en-US" sz="2400" dirty="0" err="1"/>
              <a:t>trong</a:t>
            </a:r>
            <a:r>
              <a:rPr lang="en-US" sz="2400" dirty="0"/>
              <a:t> </a:t>
            </a:r>
            <a:r>
              <a:rPr lang="en-US" sz="2400" dirty="0" err="1"/>
              <a:t>đề</a:t>
            </a:r>
            <a:r>
              <a:rPr lang="en-US" sz="2400" dirty="0"/>
              <a:t> </a:t>
            </a:r>
            <a:r>
              <a:rPr lang="en-US" sz="2400" dirty="0" err="1"/>
              <a:t>bài</a:t>
            </a:r>
            <a:r>
              <a:rPr lang="en-US" sz="2400" dirty="0"/>
              <a:t> </a:t>
            </a:r>
            <a:r>
              <a:rPr lang="en-US" sz="2400" dirty="0" err="1"/>
              <a:t>không</a:t>
            </a:r>
            <a:r>
              <a:rPr lang="en-US" sz="2400" dirty="0"/>
              <a:t> </a:t>
            </a:r>
            <a:r>
              <a:rPr lang="en-US" sz="2400" dirty="0" err="1"/>
              <a:t>có</a:t>
            </a:r>
            <a:r>
              <a:rPr lang="en-US" sz="2400" dirty="0"/>
              <a:t> </a:t>
            </a:r>
            <a:r>
              <a:rPr lang="en-US" sz="2400" dirty="0" err="1"/>
              <a:t>mạo</a:t>
            </a:r>
            <a:r>
              <a:rPr lang="en-US" sz="2400" dirty="0"/>
              <a:t> </a:t>
            </a:r>
            <a:r>
              <a:rPr lang="en-US" sz="2400" dirty="0" err="1"/>
              <a:t>từ</a:t>
            </a:r>
            <a:r>
              <a:rPr lang="en-US" sz="2400" dirty="0"/>
              <a:t> “a/an” </a:t>
            </a:r>
            <a:r>
              <a:rPr lang="en-US" sz="2400" dirty="0" err="1"/>
              <a:t>nên</a:t>
            </a:r>
            <a:r>
              <a:rPr lang="en-US" sz="2400" dirty="0"/>
              <a:t> </a:t>
            </a:r>
            <a:r>
              <a:rPr lang="en-US" sz="2400" dirty="0" err="1"/>
              <a:t>vị</a:t>
            </a:r>
            <a:r>
              <a:rPr lang="en-US" sz="2400" dirty="0"/>
              <a:t> </a:t>
            </a:r>
            <a:r>
              <a:rPr lang="en-US" sz="2400" dirty="0" err="1"/>
              <a:t>trí</a:t>
            </a:r>
            <a:r>
              <a:rPr lang="en-US" sz="2400" dirty="0"/>
              <a:t> </a:t>
            </a:r>
            <a:r>
              <a:rPr lang="en-US" sz="2400" dirty="0" err="1"/>
              <a:t>này</a:t>
            </a:r>
            <a:r>
              <a:rPr lang="en-US" sz="2400" dirty="0"/>
              <a:t> </a:t>
            </a:r>
            <a:r>
              <a:rPr lang="en-US" sz="2400" dirty="0" err="1"/>
              <a:t>cần</a:t>
            </a:r>
            <a:r>
              <a:rPr lang="en-US" sz="2400" dirty="0"/>
              <a:t> </a:t>
            </a:r>
            <a:r>
              <a:rPr lang="en-US" sz="2400" dirty="0" err="1"/>
              <a:t>điền</a:t>
            </a:r>
            <a:r>
              <a:rPr lang="en-US" sz="2400" dirty="0"/>
              <a:t> </a:t>
            </a:r>
            <a:r>
              <a:rPr lang="en-US" sz="2400" dirty="0" err="1"/>
              <a:t>một</a:t>
            </a:r>
            <a:r>
              <a:rPr lang="en-US" sz="2400" dirty="0"/>
              <a:t> </a:t>
            </a:r>
            <a:r>
              <a:rPr lang="en-US" sz="2400" dirty="0" err="1"/>
              <a:t>dạng</a:t>
            </a:r>
            <a:r>
              <a:rPr lang="en-US" sz="2400" dirty="0"/>
              <a:t> </a:t>
            </a:r>
            <a:r>
              <a:rPr lang="en-US" sz="2400" dirty="0" err="1"/>
              <a:t>danh</a:t>
            </a:r>
            <a:r>
              <a:rPr lang="en-US" sz="2400" dirty="0"/>
              <a:t> </a:t>
            </a:r>
            <a:r>
              <a:rPr lang="en-US" sz="2400" dirty="0" err="1"/>
              <a:t>từ</a:t>
            </a:r>
            <a:r>
              <a:rPr lang="en-US" sz="2400" dirty="0"/>
              <a:t> </a:t>
            </a:r>
            <a:r>
              <a:rPr lang="en-US" sz="2400" dirty="0" err="1"/>
              <a:t>số</a:t>
            </a:r>
            <a:r>
              <a:rPr lang="en-US" sz="2400" dirty="0"/>
              <a:t> </a:t>
            </a:r>
            <a:r>
              <a:rPr lang="en-US" sz="2400" dirty="0" err="1"/>
              <a:t>nhiều</a:t>
            </a:r>
            <a:endParaRPr lang="en-US" sz="2400" dirty="0"/>
          </a:p>
          <a:p>
            <a:r>
              <a:rPr lang="en-US" sz="2400" dirty="0"/>
              <a:t>→ </a:t>
            </a:r>
            <a:r>
              <a:rPr lang="en-US" sz="2400" dirty="0" err="1"/>
              <a:t>Loại</a:t>
            </a:r>
            <a:r>
              <a:rPr lang="en-US" sz="2400" dirty="0"/>
              <a:t> B, C, D</a:t>
            </a:r>
          </a:p>
          <a:p>
            <a:r>
              <a:rPr lang="en-US" sz="2400" b="1" dirty="0" err="1"/>
              <a:t>Tạm</a:t>
            </a:r>
            <a:r>
              <a:rPr lang="en-US" sz="2400" b="1" dirty="0"/>
              <a:t> </a:t>
            </a:r>
            <a:r>
              <a:rPr lang="en-US" sz="2400" b="1" dirty="0" err="1"/>
              <a:t>dịch</a:t>
            </a:r>
            <a:r>
              <a:rPr lang="en-US" sz="2400" b="1" dirty="0"/>
              <a:t>:</a:t>
            </a:r>
            <a:r>
              <a:rPr lang="en-US" sz="2400" dirty="0"/>
              <a:t> </a:t>
            </a:r>
            <a:r>
              <a:rPr lang="en-US" sz="2400" dirty="0" err="1"/>
              <a:t>Người</a:t>
            </a:r>
            <a:r>
              <a:rPr lang="en-US" sz="2400" dirty="0"/>
              <a:t> </a:t>
            </a:r>
            <a:r>
              <a:rPr lang="en-US" sz="2400" dirty="0" err="1"/>
              <a:t>chiến</a:t>
            </a:r>
            <a:r>
              <a:rPr lang="en-US" sz="2400" dirty="0"/>
              <a:t> </a:t>
            </a:r>
            <a:r>
              <a:rPr lang="en-US" sz="2400" dirty="0" err="1"/>
              <a:t>thắng</a:t>
            </a:r>
            <a:r>
              <a:rPr lang="en-US" sz="2400" dirty="0"/>
              <a:t> </a:t>
            </a:r>
            <a:r>
              <a:rPr lang="en-US" sz="2400" dirty="0" err="1"/>
              <a:t>trong</a:t>
            </a:r>
            <a:r>
              <a:rPr lang="en-US" sz="2400" dirty="0"/>
              <a:t> </a:t>
            </a:r>
            <a:r>
              <a:rPr lang="en-US" sz="2400" dirty="0" err="1"/>
              <a:t>trận</a:t>
            </a:r>
            <a:r>
              <a:rPr lang="en-US" sz="2400" dirty="0"/>
              <a:t> </a:t>
            </a:r>
            <a:r>
              <a:rPr lang="en-US" sz="2400" dirty="0" err="1"/>
              <a:t>chung</a:t>
            </a:r>
            <a:r>
              <a:rPr lang="en-US" sz="2400" dirty="0"/>
              <a:t> </a:t>
            </a:r>
            <a:r>
              <a:rPr lang="en-US" sz="2400" dirty="0" err="1"/>
              <a:t>kết</a:t>
            </a:r>
            <a:r>
              <a:rPr lang="en-US" sz="2400" dirty="0"/>
              <a:t> </a:t>
            </a:r>
            <a:r>
              <a:rPr lang="en-US" sz="2400" dirty="0" err="1"/>
              <a:t>sẽ</a:t>
            </a:r>
            <a:r>
              <a:rPr lang="en-US" sz="2400" dirty="0"/>
              <a:t> </a:t>
            </a:r>
            <a:r>
              <a:rPr lang="en-US" sz="2400" dirty="0" err="1"/>
              <a:t>là</a:t>
            </a:r>
            <a:r>
              <a:rPr lang="en-US" sz="2400" dirty="0"/>
              <a:t> </a:t>
            </a:r>
            <a:r>
              <a:rPr lang="en-US" sz="2400" dirty="0" err="1"/>
              <a:t>người</a:t>
            </a:r>
            <a:r>
              <a:rPr lang="en-US" sz="2400" dirty="0"/>
              <a:t> </a:t>
            </a:r>
            <a:r>
              <a:rPr lang="en-US" sz="2400" dirty="0" err="1"/>
              <a:t>có</a:t>
            </a:r>
            <a:r>
              <a:rPr lang="en-US" sz="2400" dirty="0"/>
              <a:t> </a:t>
            </a:r>
            <a:r>
              <a:rPr lang="en-US" sz="2400" dirty="0" err="1"/>
              <a:t>bước</a:t>
            </a:r>
            <a:r>
              <a:rPr lang="en-US" sz="2400" dirty="0"/>
              <a:t> </a:t>
            </a:r>
            <a:r>
              <a:rPr lang="en-US" sz="2400" dirty="0" err="1"/>
              <a:t>đột</a:t>
            </a:r>
            <a:r>
              <a:rPr lang="en-US" sz="2400" dirty="0"/>
              <a:t> </a:t>
            </a:r>
            <a:r>
              <a:rPr lang="en-US" sz="2400" dirty="0" err="1"/>
              <a:t>phá</a:t>
            </a:r>
            <a:r>
              <a:rPr lang="en-US" sz="2400" dirty="0"/>
              <a:t> </a:t>
            </a:r>
            <a:r>
              <a:rPr lang="en-US" sz="2400" dirty="0" err="1"/>
              <a:t>để</a:t>
            </a:r>
            <a:r>
              <a:rPr lang="en-US" sz="2400" dirty="0"/>
              <a:t> </a:t>
            </a:r>
            <a:r>
              <a:rPr lang="en-US" sz="2400" dirty="0" err="1"/>
              <a:t>vượt</a:t>
            </a:r>
            <a:r>
              <a:rPr lang="en-US" sz="2400" dirty="0"/>
              <a:t> qua </a:t>
            </a:r>
            <a:r>
              <a:rPr lang="en-US" sz="2400" dirty="0" err="1"/>
              <a:t>những</a:t>
            </a:r>
            <a:r>
              <a:rPr lang="en-US" sz="2400" dirty="0"/>
              <a:t> </a:t>
            </a:r>
            <a:r>
              <a:rPr lang="en-US" sz="2400" dirty="0" err="1"/>
              <a:t>khó</a:t>
            </a:r>
            <a:r>
              <a:rPr lang="en-US" sz="2400" dirty="0"/>
              <a:t> </a:t>
            </a:r>
            <a:r>
              <a:rPr lang="en-US" sz="2400" dirty="0" err="1"/>
              <a:t>khăn</a:t>
            </a:r>
            <a:r>
              <a:rPr lang="en-US" sz="2400" dirty="0"/>
              <a:t> </a:t>
            </a:r>
            <a:r>
              <a:rPr lang="en-US" sz="2400" dirty="0" err="1"/>
              <a:t>trở</a:t>
            </a:r>
            <a:r>
              <a:rPr lang="en-US" sz="2400" dirty="0"/>
              <a:t> </a:t>
            </a:r>
            <a:r>
              <a:rPr lang="en-US" sz="2400" dirty="0" err="1"/>
              <a:t>ngại</a:t>
            </a:r>
            <a:r>
              <a:rPr lang="en-US" sz="2400" dirty="0"/>
              <a:t> </a:t>
            </a:r>
            <a:r>
              <a:rPr lang="en-US" sz="2400" dirty="0" err="1"/>
              <a:t>và</a:t>
            </a:r>
            <a:r>
              <a:rPr lang="en-US" sz="2400" dirty="0"/>
              <a:t> </a:t>
            </a:r>
            <a:r>
              <a:rPr lang="en-US" sz="2400" dirty="0" err="1"/>
              <a:t>tiếp</a:t>
            </a:r>
            <a:r>
              <a:rPr lang="en-US" sz="2400" dirty="0"/>
              <a:t> </a:t>
            </a:r>
            <a:r>
              <a:rPr lang="en-US" sz="2400" dirty="0" err="1"/>
              <a:t>tục</a:t>
            </a:r>
            <a:r>
              <a:rPr lang="en-US" sz="2400" dirty="0"/>
              <a:t> </a:t>
            </a:r>
            <a:r>
              <a:rPr lang="en-US" sz="2400" dirty="0" err="1"/>
              <a:t>tồn</a:t>
            </a:r>
            <a:r>
              <a:rPr lang="en-US" sz="2400" dirty="0"/>
              <a:t> </a:t>
            </a:r>
            <a:r>
              <a:rPr lang="en-US" sz="2400" dirty="0" err="1"/>
              <a:t>tại</a:t>
            </a:r>
            <a:r>
              <a:rPr lang="en-US" sz="2400" dirty="0"/>
              <a:t> </a:t>
            </a:r>
            <a:r>
              <a:rPr lang="en-US" sz="2400" dirty="0" err="1"/>
              <a:t>cho</a:t>
            </a:r>
            <a:r>
              <a:rPr lang="en-US" sz="2400" dirty="0"/>
              <a:t> </a:t>
            </a:r>
            <a:r>
              <a:rPr lang="en-US" sz="2400" dirty="0" err="1"/>
              <a:t>đến</a:t>
            </a:r>
            <a:r>
              <a:rPr lang="en-US" sz="2400" dirty="0"/>
              <a:t> </a:t>
            </a:r>
            <a:r>
              <a:rPr lang="en-US" sz="2400" dirty="0" err="1"/>
              <a:t>những</a:t>
            </a:r>
            <a:r>
              <a:rPr lang="en-US" sz="2400" dirty="0"/>
              <a:t> </a:t>
            </a:r>
            <a:r>
              <a:rPr lang="en-US" sz="2400" dirty="0" err="1"/>
              <a:t>phút</a:t>
            </a:r>
            <a:r>
              <a:rPr lang="en-US" sz="2400" dirty="0"/>
              <a:t> </a:t>
            </a:r>
            <a:r>
              <a:rPr lang="en-US" sz="2400" dirty="0" err="1"/>
              <a:t>giây</a:t>
            </a:r>
            <a:r>
              <a:rPr lang="en-US" sz="2400" dirty="0"/>
              <a:t> </a:t>
            </a:r>
            <a:r>
              <a:rPr lang="en-US" sz="2400" dirty="0" err="1"/>
              <a:t>cuối</a:t>
            </a:r>
            <a:r>
              <a:rPr lang="en-US" sz="2400" dirty="0"/>
              <a:t> </a:t>
            </a:r>
            <a:r>
              <a:rPr lang="en-US" sz="2400" dirty="0" err="1"/>
              <a:t>cùng</a:t>
            </a:r>
            <a:r>
              <a:rPr lang="en-US" sz="2400" dirty="0"/>
              <a:t>.</a:t>
            </a:r>
          </a:p>
          <a:p>
            <a:r>
              <a:rPr lang="en-US" sz="2400" b="1" dirty="0"/>
              <a:t>* Note:</a:t>
            </a:r>
            <a:r>
              <a:rPr lang="en-US" sz="2400" dirty="0"/>
              <a:t> Break through </a:t>
            </a:r>
            <a:r>
              <a:rPr lang="en-US" sz="2400" dirty="0" err="1"/>
              <a:t>sth</a:t>
            </a:r>
            <a:r>
              <a:rPr lang="en-US" sz="2400" dirty="0"/>
              <a:t> (</a:t>
            </a:r>
            <a:r>
              <a:rPr lang="en-US" sz="2400" dirty="0" err="1"/>
              <a:t>phr.v</a:t>
            </a:r>
            <a:r>
              <a:rPr lang="en-US" sz="2400" dirty="0"/>
              <a:t>): </a:t>
            </a:r>
            <a:r>
              <a:rPr lang="en-US" sz="2400" dirty="0" err="1"/>
              <a:t>vượt</a:t>
            </a:r>
            <a:r>
              <a:rPr lang="en-US" sz="2400" dirty="0"/>
              <a:t> qua, </a:t>
            </a:r>
            <a:r>
              <a:rPr lang="en-US" sz="2400" dirty="0" err="1"/>
              <a:t>tạo</a:t>
            </a:r>
            <a:r>
              <a:rPr lang="en-US" sz="2400" dirty="0"/>
              <a:t> </a:t>
            </a:r>
            <a:r>
              <a:rPr lang="en-US" sz="2400" dirty="0" err="1"/>
              <a:t>ra</a:t>
            </a:r>
            <a:r>
              <a:rPr lang="en-US" sz="2400" dirty="0"/>
              <a:t> </a:t>
            </a:r>
            <a:r>
              <a:rPr lang="en-US" sz="2400" dirty="0" err="1"/>
              <a:t>bước</a:t>
            </a:r>
            <a:r>
              <a:rPr lang="en-US" sz="2400" dirty="0"/>
              <a:t> </a:t>
            </a:r>
            <a:r>
              <a:rPr lang="en-US" sz="2400" dirty="0" err="1"/>
              <a:t>đột</a:t>
            </a:r>
            <a:r>
              <a:rPr lang="en-US" sz="2400" dirty="0"/>
              <a:t> </a:t>
            </a:r>
            <a:r>
              <a:rPr lang="en-US" sz="2400" dirty="0" err="1"/>
              <a:t>phá</a:t>
            </a:r>
            <a:r>
              <a:rPr lang="en-US" sz="2400" dirty="0"/>
              <a:t> </a:t>
            </a:r>
            <a:r>
              <a:rPr lang="en-US" sz="2400" dirty="0" err="1"/>
              <a:t>cái</a:t>
            </a:r>
            <a:r>
              <a:rPr lang="en-US" sz="2400" dirty="0"/>
              <a:t> </a:t>
            </a:r>
            <a:r>
              <a:rPr lang="en-US" sz="2400" dirty="0" err="1"/>
              <a:t>gì</a:t>
            </a:r>
            <a:r>
              <a:rPr lang="en-US" sz="2400" dirty="0"/>
              <a:t> </a:t>
            </a:r>
          </a:p>
          <a:p>
            <a:endParaRPr lang="en-US" sz="2400" dirty="0"/>
          </a:p>
        </p:txBody>
      </p:sp>
      <p:sp>
        <p:nvSpPr>
          <p:cNvPr id="3" name="Oval 2"/>
          <p:cNvSpPr/>
          <p:nvPr/>
        </p:nvSpPr>
        <p:spPr>
          <a:xfrm>
            <a:off x="1219200" y="762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7477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wipe(down)">
                                      <p:cBhvr>
                                        <p:cTn id="7" dur="500"/>
                                        <p:tgtEl>
                                          <p:spTgt spid="2">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wipe(down)">
                                      <p:cBhvr>
                                        <p:cTn id="10" dur="500"/>
                                        <p:tgtEl>
                                          <p:spTgt spid="2">
                                            <p:txEl>
                                              <p:pRg st="4" end="4"/>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Effect transition="in" filter="wipe(down)">
                                      <p:cBhvr>
                                        <p:cTn id="13" dur="500"/>
                                        <p:tgtEl>
                                          <p:spTgt spid="2">
                                            <p:txEl>
                                              <p:pRg st="5" end="5"/>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6" end="6"/>
                                            </p:txEl>
                                          </p:spTgt>
                                        </p:tgtEl>
                                        <p:attrNameLst>
                                          <p:attrName>style.visibility</p:attrName>
                                        </p:attrNameLst>
                                      </p:cBhvr>
                                      <p:to>
                                        <p:strVal val="visible"/>
                                      </p:to>
                                    </p:set>
                                    <p:animEffect transition="in" filter="wipe(down)">
                                      <p:cBhvr>
                                        <p:cTn id="16" dur="500"/>
                                        <p:tgtEl>
                                          <p:spTgt spid="2">
                                            <p:txEl>
                                              <p:pRg st="6" end="6"/>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Effect transition="in" filter="wipe(down)">
                                      <p:cBhvr>
                                        <p:cTn id="19" dur="500"/>
                                        <p:tgtEl>
                                          <p:spTgt spid="2">
                                            <p:txEl>
                                              <p:pRg st="7" end="7"/>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wipe(down)">
                                      <p:cBhvr>
                                        <p:cTn id="22" dur="500"/>
                                        <p:tgtEl>
                                          <p:spTgt spid="2">
                                            <p:txEl>
                                              <p:pRg st="8" end="8"/>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animEffect transition="in" filter="wipe(down)">
                                      <p:cBhvr>
                                        <p:cTn id="25" dur="500"/>
                                        <p:tgtEl>
                                          <p:spTgt spid="2">
                                            <p:txEl>
                                              <p:pRg st="9" end="9"/>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2">
                                            <p:txEl>
                                              <p:pRg st="10" end="10"/>
                                            </p:txEl>
                                          </p:spTgt>
                                        </p:tgtEl>
                                        <p:attrNameLst>
                                          <p:attrName>style.visibility</p:attrName>
                                        </p:attrNameLst>
                                      </p:cBhvr>
                                      <p:to>
                                        <p:strVal val="visible"/>
                                      </p:to>
                                    </p:set>
                                    <p:animEffect transition="in" filter="wipe(down)">
                                      <p:cBhvr>
                                        <p:cTn id="28" dur="500"/>
                                        <p:tgtEl>
                                          <p:spTgt spid="2">
                                            <p:txEl>
                                              <p:pRg st="10" end="10"/>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2">
                                            <p:txEl>
                                              <p:pRg st="11" end="11"/>
                                            </p:txEl>
                                          </p:spTgt>
                                        </p:tgtEl>
                                        <p:attrNameLst>
                                          <p:attrName>style.visibility</p:attrName>
                                        </p:attrNameLst>
                                      </p:cBhvr>
                                      <p:to>
                                        <p:strVal val="visible"/>
                                      </p:to>
                                    </p:set>
                                    <p:animEffect transition="in" filter="wipe(down)">
                                      <p:cBhvr>
                                        <p:cTn id="31" dur="500"/>
                                        <p:tgtEl>
                                          <p:spTgt spid="2">
                                            <p:txEl>
                                              <p:pRg st="11" end="1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gtEl>
                                        <p:attrNameLst>
                                          <p:attrName>style.visibility</p:attrName>
                                        </p:attrNameLst>
                                      </p:cBhvr>
                                      <p:to>
                                        <p:strVal val="visible"/>
                                      </p:to>
                                    </p:set>
                                    <p:anim calcmode="lin" valueType="num">
                                      <p:cBhvr additive="base">
                                        <p:cTn id="36" dur="500" fill="hold"/>
                                        <p:tgtEl>
                                          <p:spTgt spid="3"/>
                                        </p:tgtEl>
                                        <p:attrNameLst>
                                          <p:attrName>ppt_x</p:attrName>
                                        </p:attrNameLst>
                                      </p:cBhvr>
                                      <p:tavLst>
                                        <p:tav tm="0">
                                          <p:val>
                                            <p:strVal val="#ppt_x"/>
                                          </p:val>
                                        </p:tav>
                                        <p:tav tm="100000">
                                          <p:val>
                                            <p:strVal val="#ppt_x"/>
                                          </p:val>
                                        </p:tav>
                                      </p:tavLst>
                                    </p:anim>
                                    <p:anim calcmode="lin" valueType="num">
                                      <p:cBhvr additive="base">
                                        <p:cTn id="37"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0"/>
            <a:ext cx="8991600" cy="3416320"/>
          </a:xfrm>
          <a:prstGeom prst="rect">
            <a:avLst/>
          </a:prstGeom>
          <a:noFill/>
        </p:spPr>
        <p:txBody>
          <a:bodyPr wrap="square" rtlCol="0">
            <a:spAutoFit/>
          </a:bodyPr>
          <a:lstStyle/>
          <a:p>
            <a:r>
              <a:rPr lang="en-US" sz="2400" b="1" dirty="0"/>
              <a:t>Question 37</a:t>
            </a:r>
            <a:endParaRPr lang="en-US" sz="2400" dirty="0"/>
          </a:p>
          <a:p>
            <a:r>
              <a:rPr lang="en-US" sz="2400" dirty="0"/>
              <a:t>While large social media companies have announced (37) ______ to favor high-quality news publishers in an effort to improve the news on their sites, </a:t>
            </a:r>
          </a:p>
          <a:p>
            <a:r>
              <a:rPr lang="en-US" sz="2400" b="1" dirty="0" smtClean="0"/>
              <a:t> </a:t>
            </a:r>
            <a:r>
              <a:rPr lang="en-US" sz="2400" b="1" dirty="0"/>
              <a:t>A.</a:t>
            </a:r>
            <a:r>
              <a:rPr lang="en-US" sz="2400" dirty="0"/>
              <a:t> intentions	</a:t>
            </a:r>
            <a:r>
              <a:rPr lang="en-US" sz="2400" b="1" dirty="0"/>
              <a:t>B.</a:t>
            </a:r>
            <a:r>
              <a:rPr lang="en-US" sz="2400" dirty="0"/>
              <a:t> conclusions		</a:t>
            </a:r>
            <a:r>
              <a:rPr lang="en-US" sz="2400" b="1" dirty="0"/>
              <a:t>C.</a:t>
            </a:r>
            <a:r>
              <a:rPr lang="en-US" sz="2400" dirty="0"/>
              <a:t> initiatives	</a:t>
            </a:r>
            <a:r>
              <a:rPr lang="en-US" sz="2400" b="1" dirty="0" smtClean="0"/>
              <a:t>D</a:t>
            </a:r>
            <a:r>
              <a:rPr lang="en-US" sz="2400" b="1" dirty="0"/>
              <a:t>.</a:t>
            </a:r>
            <a:r>
              <a:rPr lang="en-US" sz="2400" dirty="0"/>
              <a:t> signatures</a:t>
            </a:r>
          </a:p>
          <a:p>
            <a:pPr fontAlgn="t"/>
            <a:r>
              <a:rPr lang="en-US" sz="2400" dirty="0" err="1"/>
              <a:t>Giải</a:t>
            </a:r>
            <a:r>
              <a:rPr lang="en-US" sz="2400" dirty="0"/>
              <a:t> </a:t>
            </a:r>
            <a:r>
              <a:rPr lang="en-US" sz="2400" dirty="0" err="1"/>
              <a:t>thích</a:t>
            </a:r>
            <a:r>
              <a:rPr lang="en-US" sz="2400" dirty="0"/>
              <a:t>: </a:t>
            </a:r>
            <a:r>
              <a:rPr lang="en-US" sz="2400" dirty="0" err="1"/>
              <a:t>Phương</a:t>
            </a:r>
            <a:r>
              <a:rPr lang="en-US" sz="2400" dirty="0"/>
              <a:t> </a:t>
            </a:r>
            <a:r>
              <a:rPr lang="en-US" sz="2400" dirty="0" err="1"/>
              <a:t>án</a:t>
            </a:r>
            <a:r>
              <a:rPr lang="en-US" sz="2400" dirty="0"/>
              <a:t> C </a:t>
            </a:r>
            <a:r>
              <a:rPr lang="en-US" sz="2400" dirty="0" err="1"/>
              <a:t>phù</a:t>
            </a:r>
            <a:r>
              <a:rPr lang="en-US" sz="2400" dirty="0"/>
              <a:t> </a:t>
            </a:r>
            <a:r>
              <a:rPr lang="en-US" sz="2400" dirty="0" err="1"/>
              <a:t>hợp</a:t>
            </a:r>
            <a:r>
              <a:rPr lang="en-US" sz="2400" dirty="0"/>
              <a:t> </a:t>
            </a:r>
            <a:r>
              <a:rPr lang="en-US" sz="2400" dirty="0" err="1"/>
              <a:t>về</a:t>
            </a:r>
            <a:r>
              <a:rPr lang="en-US" sz="2400" dirty="0"/>
              <a:t> </a:t>
            </a:r>
            <a:r>
              <a:rPr lang="en-US" sz="2400" dirty="0" err="1"/>
              <a:t>nghĩa</a:t>
            </a:r>
            <a:r>
              <a:rPr lang="en-US" sz="2400" dirty="0"/>
              <a:t>.</a:t>
            </a:r>
          </a:p>
          <a:p>
            <a:pPr fontAlgn="t"/>
            <a:r>
              <a:rPr lang="en-US" sz="2400" b="1" dirty="0"/>
              <a:t>A.</a:t>
            </a:r>
            <a:r>
              <a:rPr lang="en-US" sz="2400" dirty="0"/>
              <a:t> intentions (n.): ý </a:t>
            </a:r>
            <a:r>
              <a:rPr lang="en-US" sz="2400" dirty="0" err="1"/>
              <a:t>định</a:t>
            </a:r>
            <a:r>
              <a:rPr lang="en-US" sz="2400" dirty="0"/>
              <a:t>		</a:t>
            </a:r>
            <a:r>
              <a:rPr lang="en-US" sz="2400" b="1" dirty="0" smtClean="0"/>
              <a:t>B</a:t>
            </a:r>
            <a:r>
              <a:rPr lang="en-US" sz="2400" b="1" dirty="0"/>
              <a:t>.</a:t>
            </a:r>
            <a:r>
              <a:rPr lang="en-US" sz="2400" dirty="0"/>
              <a:t> conclusions (n.): </a:t>
            </a:r>
            <a:r>
              <a:rPr lang="en-US" sz="2400" dirty="0" err="1"/>
              <a:t>kết</a:t>
            </a:r>
            <a:r>
              <a:rPr lang="en-US" sz="2400" dirty="0"/>
              <a:t> </a:t>
            </a:r>
            <a:r>
              <a:rPr lang="en-US" sz="2400" dirty="0" err="1"/>
              <a:t>luận</a:t>
            </a:r>
            <a:endParaRPr lang="en-US" sz="2400" dirty="0"/>
          </a:p>
          <a:p>
            <a:pPr fontAlgn="t"/>
            <a:r>
              <a:rPr lang="en-US" sz="2400" b="1" dirty="0"/>
              <a:t>C.</a:t>
            </a:r>
            <a:r>
              <a:rPr lang="en-US" sz="2400" dirty="0"/>
              <a:t> initiatives (n.): </a:t>
            </a:r>
            <a:r>
              <a:rPr lang="en-US" sz="2400" dirty="0" err="1"/>
              <a:t>sáng</a:t>
            </a:r>
            <a:r>
              <a:rPr lang="en-US" sz="2400" dirty="0"/>
              <a:t> </a:t>
            </a:r>
            <a:r>
              <a:rPr lang="en-US" sz="2400" dirty="0" err="1"/>
              <a:t>kiến</a:t>
            </a:r>
            <a:r>
              <a:rPr lang="en-US" sz="2400" dirty="0"/>
              <a:t>		</a:t>
            </a:r>
            <a:r>
              <a:rPr lang="en-US" sz="2400" b="1" dirty="0" smtClean="0"/>
              <a:t>D</a:t>
            </a:r>
            <a:r>
              <a:rPr lang="en-US" sz="2400" b="1" dirty="0"/>
              <a:t>.</a:t>
            </a:r>
            <a:r>
              <a:rPr lang="en-US" sz="2400" dirty="0"/>
              <a:t> signatures (n.): </a:t>
            </a:r>
            <a:r>
              <a:rPr lang="en-US" sz="2400" dirty="0" err="1"/>
              <a:t>chữ</a:t>
            </a:r>
            <a:r>
              <a:rPr lang="en-US" sz="2400" dirty="0"/>
              <a:t> </a:t>
            </a:r>
            <a:r>
              <a:rPr lang="en-US" sz="2400" dirty="0" err="1"/>
              <a:t>ký</a:t>
            </a:r>
            <a:endParaRPr lang="en-US" sz="2400" dirty="0"/>
          </a:p>
          <a:p>
            <a:endParaRPr lang="en-US" sz="2400" dirty="0"/>
          </a:p>
        </p:txBody>
      </p:sp>
      <p:sp>
        <p:nvSpPr>
          <p:cNvPr id="3" name="TextBox 2"/>
          <p:cNvSpPr txBox="1"/>
          <p:nvPr/>
        </p:nvSpPr>
        <p:spPr>
          <a:xfrm>
            <a:off x="152400" y="3276600"/>
            <a:ext cx="8686800" cy="3046988"/>
          </a:xfrm>
          <a:prstGeom prst="rect">
            <a:avLst/>
          </a:prstGeom>
          <a:noFill/>
        </p:spPr>
        <p:txBody>
          <a:bodyPr wrap="square" rtlCol="0">
            <a:spAutoFit/>
          </a:bodyPr>
          <a:lstStyle/>
          <a:p>
            <a:r>
              <a:rPr lang="en-US" sz="2400" b="1" dirty="0"/>
              <a:t>Question 38: </a:t>
            </a:r>
            <a:endParaRPr lang="en-US" sz="2400" dirty="0"/>
          </a:p>
          <a:p>
            <a:pPr fontAlgn="t"/>
            <a:r>
              <a:rPr lang="en-US" sz="2400" dirty="0"/>
              <a:t>, (38) ______ who say some news organizations are treated differently believe social media companies favor organizations that are well-established, have high reporting standards or have politically neutral coverage.</a:t>
            </a:r>
          </a:p>
          <a:p>
            <a:pPr fontAlgn="t"/>
            <a:r>
              <a:rPr lang="en-US" sz="2400" b="1" dirty="0"/>
              <a:t>A.</a:t>
            </a:r>
            <a:r>
              <a:rPr lang="en-US" sz="2400" dirty="0"/>
              <a:t> fewer	</a:t>
            </a:r>
            <a:r>
              <a:rPr lang="en-US" sz="2400" b="1" dirty="0"/>
              <a:t>B.</a:t>
            </a:r>
            <a:r>
              <a:rPr lang="en-US" sz="2400" dirty="0"/>
              <a:t> most		</a:t>
            </a:r>
            <a:r>
              <a:rPr lang="en-US" sz="2400" b="1" dirty="0"/>
              <a:t>C.</a:t>
            </a:r>
            <a:r>
              <a:rPr lang="en-US" sz="2400" dirty="0"/>
              <a:t> more	</a:t>
            </a:r>
            <a:r>
              <a:rPr lang="en-US" sz="2400" b="1" dirty="0" smtClean="0"/>
              <a:t>D</a:t>
            </a:r>
            <a:r>
              <a:rPr lang="en-US" sz="2400" b="1" dirty="0"/>
              <a:t>.</a:t>
            </a:r>
            <a:r>
              <a:rPr lang="en-US" sz="2400" dirty="0"/>
              <a:t> a lot of</a:t>
            </a:r>
          </a:p>
          <a:p>
            <a:r>
              <a:rPr lang="en-US" sz="2400" b="1" dirty="0" err="1"/>
              <a:t>Giải</a:t>
            </a:r>
            <a:r>
              <a:rPr lang="en-US" sz="2400" b="1" dirty="0"/>
              <a:t> </a:t>
            </a:r>
            <a:r>
              <a:rPr lang="en-US" sz="2400" b="1" dirty="0" err="1"/>
              <a:t>thích</a:t>
            </a:r>
            <a:r>
              <a:rPr lang="en-US" sz="2400" b="1" dirty="0"/>
              <a:t>:</a:t>
            </a:r>
            <a:r>
              <a:rPr lang="en-US" sz="2400" dirty="0"/>
              <a:t> </a:t>
            </a:r>
            <a:r>
              <a:rPr lang="en-US" sz="2400" dirty="0" err="1"/>
              <a:t>Phương</a:t>
            </a:r>
            <a:r>
              <a:rPr lang="en-US" sz="2400" dirty="0"/>
              <a:t> </a:t>
            </a:r>
            <a:r>
              <a:rPr lang="en-US" sz="2400" dirty="0" err="1"/>
              <a:t>án</a:t>
            </a:r>
            <a:r>
              <a:rPr lang="en-US" sz="2400" dirty="0"/>
              <a:t> A </a:t>
            </a:r>
            <a:r>
              <a:rPr lang="en-US" sz="2400" dirty="0" err="1"/>
              <a:t>phù</a:t>
            </a:r>
            <a:r>
              <a:rPr lang="en-US" sz="2400" dirty="0"/>
              <a:t> </a:t>
            </a:r>
            <a:r>
              <a:rPr lang="en-US" sz="2400" dirty="0" err="1"/>
              <a:t>hợp</a:t>
            </a:r>
            <a:r>
              <a:rPr lang="en-US" sz="2400" dirty="0"/>
              <a:t> </a:t>
            </a:r>
            <a:r>
              <a:rPr lang="en-US" sz="2400" dirty="0" err="1"/>
              <a:t>về</a:t>
            </a:r>
            <a:r>
              <a:rPr lang="en-US" sz="2400" dirty="0"/>
              <a:t> </a:t>
            </a:r>
            <a:r>
              <a:rPr lang="en-US" sz="2400" dirty="0" err="1"/>
              <a:t>nghĩa</a:t>
            </a:r>
            <a:r>
              <a:rPr lang="en-US" sz="2400" dirty="0"/>
              <a:t> </a:t>
            </a:r>
            <a:r>
              <a:rPr lang="en-US" sz="2400" dirty="0" err="1"/>
              <a:t>và</a:t>
            </a:r>
            <a:r>
              <a:rPr lang="en-US" sz="2400" dirty="0"/>
              <a:t> </a:t>
            </a:r>
            <a:r>
              <a:rPr lang="en-US" sz="2400" dirty="0" err="1"/>
              <a:t>ngữ</a:t>
            </a:r>
            <a:r>
              <a:rPr lang="en-US" sz="2400" dirty="0"/>
              <a:t> </a:t>
            </a:r>
            <a:r>
              <a:rPr lang="en-US" sz="2400" dirty="0" err="1"/>
              <a:t>pháp</a:t>
            </a:r>
            <a:r>
              <a:rPr lang="en-US" sz="2400" dirty="0"/>
              <a:t>.</a:t>
            </a:r>
          </a:p>
          <a:p>
            <a:endParaRPr lang="en-US" sz="2400" dirty="0"/>
          </a:p>
        </p:txBody>
      </p:sp>
      <p:sp>
        <p:nvSpPr>
          <p:cNvPr id="4" name="Oval 3"/>
          <p:cNvSpPr/>
          <p:nvPr/>
        </p:nvSpPr>
        <p:spPr>
          <a:xfrm>
            <a:off x="4648200" y="1524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Oval 4"/>
          <p:cNvSpPr/>
          <p:nvPr/>
        </p:nvSpPr>
        <p:spPr>
          <a:xfrm>
            <a:off x="152400" y="51816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3538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barn(inVertical)">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ppt_x"/>
                                          </p:val>
                                        </p:tav>
                                        <p:tav tm="100000">
                                          <p:val>
                                            <p:strVal val="#ppt_x"/>
                                          </p:val>
                                        </p:tav>
                                      </p:tavLst>
                                    </p:anim>
                                    <p:anim calcmode="lin" valueType="num">
                                      <p:cBhvr additive="base">
                                        <p:cTn id="3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763000" cy="6524863"/>
          </a:xfrm>
          <a:prstGeom prst="rect">
            <a:avLst/>
          </a:prstGeom>
          <a:noFill/>
        </p:spPr>
        <p:txBody>
          <a:bodyPr wrap="square" rtlCol="0">
            <a:spAutoFit/>
          </a:bodyPr>
          <a:lstStyle/>
          <a:p>
            <a:r>
              <a:rPr lang="en-US" sz="2200" b="1" dirty="0"/>
              <a:t>Question 39.</a:t>
            </a:r>
            <a:r>
              <a:rPr lang="en-US" sz="2200" dirty="0"/>
              <a:t> Which best serves as the title for the passage?</a:t>
            </a:r>
          </a:p>
          <a:p>
            <a:r>
              <a:rPr lang="en-US" sz="2200" b="1" dirty="0"/>
              <a:t>	A. </a:t>
            </a:r>
            <a:r>
              <a:rPr lang="en-US" sz="2200" dirty="0"/>
              <a:t>The importance of background music and sound effects.</a:t>
            </a:r>
          </a:p>
          <a:p>
            <a:r>
              <a:rPr lang="en-US" sz="2200" b="1" dirty="0"/>
              <a:t>	B. </a:t>
            </a:r>
            <a:r>
              <a:rPr lang="en-US" sz="2200" dirty="0"/>
              <a:t>The influence of silence and background music on memory.</a:t>
            </a:r>
          </a:p>
          <a:p>
            <a:r>
              <a:rPr lang="en-US" sz="2200" b="1" dirty="0"/>
              <a:t>	C. </a:t>
            </a:r>
            <a:r>
              <a:rPr lang="en-US" sz="2200" dirty="0"/>
              <a:t>Inside the booming business of background music. </a:t>
            </a:r>
          </a:p>
          <a:p>
            <a:r>
              <a:rPr lang="en-US" sz="2200" b="1" dirty="0"/>
              <a:t>	D. </a:t>
            </a:r>
            <a:r>
              <a:rPr lang="en-US" sz="2200" dirty="0"/>
              <a:t>How to choose the background music for your explainer videos? </a:t>
            </a:r>
          </a:p>
          <a:p>
            <a:endParaRPr lang="en-US" sz="2200" b="1" dirty="0" smtClean="0"/>
          </a:p>
          <a:p>
            <a:r>
              <a:rPr lang="en-US" sz="2200" b="1" i="1" dirty="0" err="1" smtClean="0"/>
              <a:t>Tiêu</a:t>
            </a:r>
            <a:r>
              <a:rPr lang="en-US" sz="2200" b="1" i="1" dirty="0" smtClean="0"/>
              <a:t> </a:t>
            </a:r>
            <a:r>
              <a:rPr lang="en-US" sz="2200" b="1" i="1" dirty="0" err="1"/>
              <a:t>đề</a:t>
            </a:r>
            <a:r>
              <a:rPr lang="en-US" sz="2200" b="1" i="1" dirty="0"/>
              <a:t> </a:t>
            </a:r>
            <a:r>
              <a:rPr lang="en-US" sz="2200" b="1" i="1" dirty="0" err="1"/>
              <a:t>tốt</a:t>
            </a:r>
            <a:r>
              <a:rPr lang="en-US" sz="2200" b="1" i="1" dirty="0"/>
              <a:t> </a:t>
            </a:r>
            <a:r>
              <a:rPr lang="en-US" sz="2200" b="1" i="1" dirty="0" err="1"/>
              <a:t>nhất</a:t>
            </a:r>
            <a:r>
              <a:rPr lang="en-US" sz="2200" b="1" i="1" dirty="0"/>
              <a:t> </a:t>
            </a:r>
            <a:r>
              <a:rPr lang="en-US" sz="2200" b="1" i="1" dirty="0" err="1"/>
              <a:t>của</a:t>
            </a:r>
            <a:r>
              <a:rPr lang="en-US" sz="2200" b="1" i="1" dirty="0"/>
              <a:t> </a:t>
            </a:r>
            <a:r>
              <a:rPr lang="en-US" sz="2200" b="1" i="1" dirty="0" err="1"/>
              <a:t>đoạn</a:t>
            </a:r>
            <a:r>
              <a:rPr lang="en-US" sz="2200" b="1" i="1" dirty="0"/>
              <a:t> </a:t>
            </a:r>
            <a:r>
              <a:rPr lang="en-US" sz="2200" b="1" i="1" dirty="0" err="1"/>
              <a:t>văn</a:t>
            </a:r>
            <a:r>
              <a:rPr lang="en-US" sz="2200" b="1" i="1" dirty="0"/>
              <a:t> </a:t>
            </a:r>
            <a:r>
              <a:rPr lang="en-US" sz="2200" b="1" i="1" dirty="0" err="1"/>
              <a:t>là</a:t>
            </a:r>
            <a:r>
              <a:rPr lang="en-US" sz="2200" b="1" i="1" dirty="0"/>
              <a:t> </a:t>
            </a:r>
            <a:r>
              <a:rPr lang="en-US" sz="2200" b="1" i="1" dirty="0" err="1"/>
              <a:t>cái</a:t>
            </a:r>
            <a:r>
              <a:rPr lang="en-US" sz="2200" b="1" i="1" dirty="0"/>
              <a:t> </a:t>
            </a:r>
            <a:r>
              <a:rPr lang="en-US" sz="2200" b="1" i="1" dirty="0" err="1"/>
              <a:t>nào</a:t>
            </a:r>
            <a:r>
              <a:rPr lang="en-US" sz="2200" b="1" i="1" dirty="0"/>
              <a:t>?</a:t>
            </a:r>
            <a:endParaRPr lang="en-US" sz="2200" dirty="0"/>
          </a:p>
          <a:p>
            <a:r>
              <a:rPr lang="en-US" sz="2200" dirty="0"/>
              <a:t>A. </a:t>
            </a:r>
            <a:r>
              <a:rPr lang="en-US" sz="2200" dirty="0" err="1"/>
              <a:t>Tầm</a:t>
            </a:r>
            <a:r>
              <a:rPr lang="en-US" sz="2200" dirty="0"/>
              <a:t> </a:t>
            </a:r>
            <a:r>
              <a:rPr lang="en-US" sz="2200" dirty="0" err="1"/>
              <a:t>quan</a:t>
            </a:r>
            <a:r>
              <a:rPr lang="en-US" sz="2200" dirty="0"/>
              <a:t> </a:t>
            </a:r>
            <a:r>
              <a:rPr lang="en-US" sz="2200" dirty="0" err="1"/>
              <a:t>trọng</a:t>
            </a:r>
            <a:r>
              <a:rPr lang="en-US" sz="2200" dirty="0"/>
              <a:t> </a:t>
            </a:r>
            <a:r>
              <a:rPr lang="en-US" sz="2200" dirty="0" err="1"/>
              <a:t>của</a:t>
            </a:r>
            <a:r>
              <a:rPr lang="en-US" sz="2200" dirty="0"/>
              <a:t> </a:t>
            </a:r>
            <a:r>
              <a:rPr lang="en-US" sz="2200" dirty="0" err="1"/>
              <a:t>nhạc</a:t>
            </a:r>
            <a:r>
              <a:rPr lang="en-US" sz="2200" dirty="0"/>
              <a:t> </a:t>
            </a:r>
            <a:r>
              <a:rPr lang="en-US" sz="2200" dirty="0" err="1"/>
              <a:t>nền</a:t>
            </a:r>
            <a:r>
              <a:rPr lang="en-US" sz="2200" dirty="0"/>
              <a:t> </a:t>
            </a:r>
            <a:r>
              <a:rPr lang="en-US" sz="2200" dirty="0" err="1"/>
              <a:t>và</a:t>
            </a:r>
            <a:r>
              <a:rPr lang="en-US" sz="2200" dirty="0"/>
              <a:t> </a:t>
            </a:r>
            <a:r>
              <a:rPr lang="en-US" sz="2200" dirty="0" err="1"/>
              <a:t>các</a:t>
            </a:r>
            <a:r>
              <a:rPr lang="en-US" sz="2200" dirty="0"/>
              <a:t> </a:t>
            </a:r>
            <a:r>
              <a:rPr lang="en-US" sz="2200" dirty="0" err="1"/>
              <a:t>hiệu</a:t>
            </a:r>
            <a:r>
              <a:rPr lang="en-US" sz="2200" dirty="0"/>
              <a:t> </a:t>
            </a:r>
            <a:r>
              <a:rPr lang="en-US" sz="2200" dirty="0" err="1"/>
              <a:t>ứng</a:t>
            </a:r>
            <a:r>
              <a:rPr lang="en-US" sz="2200" dirty="0"/>
              <a:t> </a:t>
            </a:r>
            <a:r>
              <a:rPr lang="en-US" sz="2200" dirty="0" err="1"/>
              <a:t>âm</a:t>
            </a:r>
            <a:r>
              <a:rPr lang="en-US" sz="2200" dirty="0"/>
              <a:t> </a:t>
            </a:r>
            <a:r>
              <a:rPr lang="en-US" sz="2200" dirty="0" err="1"/>
              <a:t>thanh</a:t>
            </a:r>
            <a:r>
              <a:rPr lang="en-US" sz="2200" dirty="0"/>
              <a:t>.</a:t>
            </a:r>
          </a:p>
          <a:p>
            <a:r>
              <a:rPr lang="en-US" sz="2200" dirty="0"/>
              <a:t>B. </a:t>
            </a:r>
            <a:r>
              <a:rPr lang="en-US" sz="2200" dirty="0" err="1"/>
              <a:t>Tầm</a:t>
            </a:r>
            <a:r>
              <a:rPr lang="en-US" sz="2200" dirty="0"/>
              <a:t> </a:t>
            </a:r>
            <a:r>
              <a:rPr lang="en-US" sz="2200" dirty="0" err="1"/>
              <a:t>ảnh</a:t>
            </a:r>
            <a:r>
              <a:rPr lang="en-US" sz="2200" dirty="0"/>
              <a:t> </a:t>
            </a:r>
            <a:r>
              <a:rPr lang="en-US" sz="2200" dirty="0" err="1"/>
              <a:t>hưởng</a:t>
            </a:r>
            <a:r>
              <a:rPr lang="en-US" sz="2200" dirty="0"/>
              <a:t> </a:t>
            </a:r>
            <a:r>
              <a:rPr lang="en-US" sz="2200" dirty="0" err="1"/>
              <a:t>của</a:t>
            </a:r>
            <a:r>
              <a:rPr lang="en-US" sz="2200" dirty="0"/>
              <a:t> </a:t>
            </a:r>
            <a:r>
              <a:rPr lang="en-US" sz="2200" dirty="0" err="1"/>
              <a:t>nhạc</a:t>
            </a:r>
            <a:r>
              <a:rPr lang="en-US" sz="2200" dirty="0"/>
              <a:t> </a:t>
            </a:r>
            <a:r>
              <a:rPr lang="en-US" sz="2200" dirty="0" err="1"/>
              <a:t>câm</a:t>
            </a:r>
            <a:r>
              <a:rPr lang="en-US" sz="2200" dirty="0"/>
              <a:t> </a:t>
            </a:r>
            <a:r>
              <a:rPr lang="en-US" sz="2200" dirty="0" err="1"/>
              <a:t>và</a:t>
            </a:r>
            <a:r>
              <a:rPr lang="en-US" sz="2200" dirty="0"/>
              <a:t> </a:t>
            </a:r>
            <a:r>
              <a:rPr lang="en-US" sz="2200" dirty="0" err="1"/>
              <a:t>nhạc</a:t>
            </a:r>
            <a:r>
              <a:rPr lang="en-US" sz="2200" dirty="0"/>
              <a:t> </a:t>
            </a:r>
            <a:r>
              <a:rPr lang="en-US" sz="2200" dirty="0" err="1"/>
              <a:t>nền</a:t>
            </a:r>
            <a:r>
              <a:rPr lang="en-US" sz="2200" dirty="0"/>
              <a:t> </a:t>
            </a:r>
            <a:r>
              <a:rPr lang="en-US" sz="2200" dirty="0" err="1"/>
              <a:t>đối</a:t>
            </a:r>
            <a:r>
              <a:rPr lang="en-US" sz="2200" dirty="0"/>
              <a:t> </a:t>
            </a:r>
            <a:r>
              <a:rPr lang="en-US" sz="2200" dirty="0" err="1"/>
              <a:t>với</a:t>
            </a:r>
            <a:r>
              <a:rPr lang="en-US" sz="2200" dirty="0"/>
              <a:t> </a:t>
            </a:r>
            <a:r>
              <a:rPr lang="en-US" sz="2200" dirty="0" err="1"/>
              <a:t>trí</a:t>
            </a:r>
            <a:r>
              <a:rPr lang="en-US" sz="2200" dirty="0"/>
              <a:t> </a:t>
            </a:r>
            <a:r>
              <a:rPr lang="en-US" sz="2200" dirty="0" err="1"/>
              <a:t>nhớ</a:t>
            </a:r>
            <a:r>
              <a:rPr lang="en-US" sz="2200" dirty="0"/>
              <a:t>.</a:t>
            </a:r>
          </a:p>
          <a:p>
            <a:r>
              <a:rPr lang="en-US" sz="2200" dirty="0"/>
              <a:t>C. </a:t>
            </a:r>
            <a:r>
              <a:rPr lang="en-US" sz="2200" dirty="0" err="1"/>
              <a:t>Bên</a:t>
            </a:r>
            <a:r>
              <a:rPr lang="en-US" sz="2200" dirty="0"/>
              <a:t> </a:t>
            </a:r>
            <a:r>
              <a:rPr lang="en-US" sz="2200" dirty="0" err="1"/>
              <a:t>trong</a:t>
            </a:r>
            <a:r>
              <a:rPr lang="en-US" sz="2200" dirty="0"/>
              <a:t> </a:t>
            </a:r>
            <a:r>
              <a:rPr lang="en-US" sz="2200" dirty="0" err="1"/>
              <a:t>sự</a:t>
            </a:r>
            <a:r>
              <a:rPr lang="en-US" sz="2200" dirty="0"/>
              <a:t> </a:t>
            </a:r>
            <a:r>
              <a:rPr lang="en-US" sz="2200" dirty="0" err="1"/>
              <a:t>bùng</a:t>
            </a:r>
            <a:r>
              <a:rPr lang="en-US" sz="2200" dirty="0"/>
              <a:t> </a:t>
            </a:r>
            <a:r>
              <a:rPr lang="en-US" sz="2200" dirty="0" err="1"/>
              <a:t>nổ</a:t>
            </a:r>
            <a:r>
              <a:rPr lang="en-US" sz="2200" dirty="0"/>
              <a:t> </a:t>
            </a:r>
            <a:r>
              <a:rPr lang="en-US" sz="2200" dirty="0" err="1"/>
              <a:t>kinh</a:t>
            </a:r>
            <a:r>
              <a:rPr lang="en-US" sz="2200" dirty="0"/>
              <a:t> </a:t>
            </a:r>
            <a:r>
              <a:rPr lang="en-US" sz="2200" dirty="0" err="1"/>
              <a:t>doanh</a:t>
            </a:r>
            <a:r>
              <a:rPr lang="en-US" sz="2200" dirty="0"/>
              <a:t> </a:t>
            </a:r>
            <a:r>
              <a:rPr lang="en-US" sz="2200" dirty="0" err="1"/>
              <a:t>của</a:t>
            </a:r>
            <a:r>
              <a:rPr lang="en-US" sz="2200" dirty="0"/>
              <a:t> </a:t>
            </a:r>
            <a:r>
              <a:rPr lang="en-US" sz="2200" dirty="0" err="1"/>
              <a:t>nhạc</a:t>
            </a:r>
            <a:r>
              <a:rPr lang="en-US" sz="2200" dirty="0"/>
              <a:t> </a:t>
            </a:r>
            <a:r>
              <a:rPr lang="en-US" sz="2200" dirty="0" err="1"/>
              <a:t>nền</a:t>
            </a:r>
            <a:r>
              <a:rPr lang="en-US" sz="2200" dirty="0"/>
              <a:t>.</a:t>
            </a:r>
          </a:p>
          <a:p>
            <a:r>
              <a:rPr lang="en-US" sz="2200" dirty="0"/>
              <a:t>D. </a:t>
            </a:r>
            <a:r>
              <a:rPr lang="en-US" sz="2200" dirty="0" err="1"/>
              <a:t>Làm</a:t>
            </a:r>
            <a:r>
              <a:rPr lang="en-US" sz="2200" dirty="0"/>
              <a:t> </a:t>
            </a:r>
            <a:r>
              <a:rPr lang="en-US" sz="2200" dirty="0" err="1"/>
              <a:t>cách</a:t>
            </a:r>
            <a:r>
              <a:rPr lang="en-US" sz="2200" dirty="0"/>
              <a:t> </a:t>
            </a:r>
            <a:r>
              <a:rPr lang="en-US" sz="2200" dirty="0" err="1"/>
              <a:t>nào</a:t>
            </a:r>
            <a:r>
              <a:rPr lang="en-US" sz="2200" dirty="0"/>
              <a:t> </a:t>
            </a:r>
            <a:r>
              <a:rPr lang="en-US" sz="2200" dirty="0" err="1"/>
              <a:t>để</a:t>
            </a:r>
            <a:r>
              <a:rPr lang="en-US" sz="2200" dirty="0"/>
              <a:t> </a:t>
            </a:r>
            <a:r>
              <a:rPr lang="en-US" sz="2200" dirty="0" err="1"/>
              <a:t>lựa</a:t>
            </a:r>
            <a:r>
              <a:rPr lang="en-US" sz="2200" dirty="0"/>
              <a:t> </a:t>
            </a:r>
            <a:r>
              <a:rPr lang="en-US" sz="2200" dirty="0" err="1"/>
              <a:t>chọn</a:t>
            </a:r>
            <a:r>
              <a:rPr lang="en-US" sz="2200" dirty="0"/>
              <a:t> </a:t>
            </a:r>
            <a:r>
              <a:rPr lang="en-US" sz="2200" dirty="0" err="1"/>
              <a:t>nhạc</a:t>
            </a:r>
            <a:r>
              <a:rPr lang="en-US" sz="2200" dirty="0"/>
              <a:t> </a:t>
            </a:r>
            <a:r>
              <a:rPr lang="en-US" sz="2200" dirty="0" err="1"/>
              <a:t>nền</a:t>
            </a:r>
            <a:r>
              <a:rPr lang="en-US" sz="2200" dirty="0"/>
              <a:t> </a:t>
            </a:r>
            <a:r>
              <a:rPr lang="en-US" sz="2200" dirty="0" err="1"/>
              <a:t>cho</a:t>
            </a:r>
            <a:r>
              <a:rPr lang="en-US" sz="2200" dirty="0"/>
              <a:t> </a:t>
            </a:r>
            <a:r>
              <a:rPr lang="en-US" sz="2200" dirty="0" err="1"/>
              <a:t>những</a:t>
            </a:r>
            <a:r>
              <a:rPr lang="en-US" sz="2200" dirty="0"/>
              <a:t> explainer video </a:t>
            </a:r>
            <a:r>
              <a:rPr lang="en-US" sz="2200" dirty="0" err="1"/>
              <a:t>của</a:t>
            </a:r>
            <a:r>
              <a:rPr lang="en-US" sz="2200" dirty="0"/>
              <a:t> </a:t>
            </a:r>
            <a:r>
              <a:rPr lang="en-US" sz="2200" dirty="0" err="1"/>
              <a:t>bạn</a:t>
            </a:r>
            <a:r>
              <a:rPr lang="en-US" sz="2200" dirty="0"/>
              <a:t>?</a:t>
            </a:r>
          </a:p>
          <a:p>
            <a:r>
              <a:rPr lang="en-US" sz="2200" b="1" dirty="0"/>
              <a:t>*Note:</a:t>
            </a:r>
            <a:r>
              <a:rPr lang="en-US" sz="2200" dirty="0"/>
              <a:t> “</a:t>
            </a:r>
            <a:r>
              <a:rPr lang="en-US" sz="2200" b="1" i="1" dirty="0"/>
              <a:t>Explainer video</a:t>
            </a:r>
            <a:r>
              <a:rPr lang="en-US" sz="2200" dirty="0"/>
              <a:t>” </a:t>
            </a:r>
            <a:r>
              <a:rPr lang="en-US" sz="2200" dirty="0" err="1"/>
              <a:t>là</a:t>
            </a:r>
            <a:r>
              <a:rPr lang="en-US" sz="2200" dirty="0"/>
              <a:t> </a:t>
            </a:r>
            <a:r>
              <a:rPr lang="en-US" sz="2200" dirty="0" err="1"/>
              <a:t>một</a:t>
            </a:r>
            <a:r>
              <a:rPr lang="en-US" sz="2200" dirty="0"/>
              <a:t> </a:t>
            </a:r>
            <a:r>
              <a:rPr lang="en-US" sz="2200" dirty="0" err="1"/>
              <a:t>dạng</a:t>
            </a:r>
            <a:r>
              <a:rPr lang="en-US" sz="2200" dirty="0"/>
              <a:t> video </a:t>
            </a:r>
            <a:r>
              <a:rPr lang="en-US" sz="2200" dirty="0" err="1"/>
              <a:t>đồ</a:t>
            </a:r>
            <a:r>
              <a:rPr lang="en-US" sz="2200" dirty="0"/>
              <a:t> </a:t>
            </a:r>
            <a:r>
              <a:rPr lang="en-US" sz="2200" dirty="0" err="1"/>
              <a:t>họa</a:t>
            </a:r>
            <a:r>
              <a:rPr lang="en-US" sz="2200" dirty="0"/>
              <a:t> </a:t>
            </a:r>
            <a:r>
              <a:rPr lang="en-US" sz="2200" dirty="0" err="1"/>
              <a:t>ngắn</a:t>
            </a:r>
            <a:r>
              <a:rPr lang="en-US" sz="2200" dirty="0"/>
              <a:t> (</a:t>
            </a:r>
            <a:r>
              <a:rPr lang="en-US" sz="2200" dirty="0" err="1"/>
              <a:t>từ</a:t>
            </a:r>
            <a:r>
              <a:rPr lang="en-US" sz="2200" dirty="0"/>
              <a:t> 1-3 </a:t>
            </a:r>
            <a:r>
              <a:rPr lang="en-US" sz="2200" dirty="0" err="1"/>
              <a:t>phút</a:t>
            </a:r>
            <a:r>
              <a:rPr lang="en-US" sz="2200" dirty="0"/>
              <a:t>), </a:t>
            </a:r>
            <a:r>
              <a:rPr lang="en-US" sz="2200" dirty="0" err="1"/>
              <a:t>sử</a:t>
            </a:r>
            <a:r>
              <a:rPr lang="en-US" sz="2200" dirty="0"/>
              <a:t> </a:t>
            </a:r>
            <a:r>
              <a:rPr lang="en-US" sz="2200" dirty="0" err="1"/>
              <a:t>dụng</a:t>
            </a:r>
            <a:r>
              <a:rPr lang="en-US" sz="2200" dirty="0"/>
              <a:t> </a:t>
            </a:r>
            <a:r>
              <a:rPr lang="en-US" sz="2200" dirty="0" err="1"/>
              <a:t>hình</a:t>
            </a:r>
            <a:r>
              <a:rPr lang="en-US" sz="2200" dirty="0"/>
              <a:t> </a:t>
            </a:r>
            <a:r>
              <a:rPr lang="en-US" sz="2200" dirty="0" err="1"/>
              <a:t>ảnh</a:t>
            </a:r>
            <a:r>
              <a:rPr lang="en-US" sz="2200" dirty="0"/>
              <a:t> </a:t>
            </a:r>
            <a:r>
              <a:rPr lang="en-US" sz="2200" dirty="0" err="1"/>
              <a:t>vui</a:t>
            </a:r>
            <a:r>
              <a:rPr lang="en-US" sz="2200" dirty="0"/>
              <a:t> </a:t>
            </a:r>
            <a:r>
              <a:rPr lang="en-US" sz="2200" dirty="0" err="1"/>
              <a:t>nhộn</a:t>
            </a:r>
            <a:r>
              <a:rPr lang="en-US" sz="2200" dirty="0"/>
              <a:t> </a:t>
            </a:r>
            <a:r>
              <a:rPr lang="en-US" sz="2200" dirty="0" err="1"/>
              <a:t>và</a:t>
            </a:r>
            <a:r>
              <a:rPr lang="en-US" sz="2200" dirty="0"/>
              <a:t> </a:t>
            </a:r>
            <a:r>
              <a:rPr lang="en-US" sz="2200" dirty="0" err="1"/>
              <a:t>nội</a:t>
            </a:r>
            <a:r>
              <a:rPr lang="en-US" sz="2200" dirty="0"/>
              <a:t> dung </a:t>
            </a:r>
            <a:r>
              <a:rPr lang="en-US" sz="2200" dirty="0" err="1"/>
              <a:t>lôi</a:t>
            </a:r>
            <a:r>
              <a:rPr lang="en-US" sz="2200" dirty="0"/>
              <a:t> </a:t>
            </a:r>
            <a:r>
              <a:rPr lang="en-US" sz="2200" dirty="0" err="1"/>
              <a:t>cuốn</a:t>
            </a:r>
            <a:r>
              <a:rPr lang="en-US" sz="2200" dirty="0"/>
              <a:t> </a:t>
            </a:r>
            <a:r>
              <a:rPr lang="en-US" sz="2200" dirty="0" err="1"/>
              <a:t>để</a:t>
            </a:r>
            <a:r>
              <a:rPr lang="en-US" sz="2200" dirty="0"/>
              <a:t> </a:t>
            </a:r>
            <a:r>
              <a:rPr lang="en-US" sz="2200" dirty="0" err="1"/>
              <a:t>giới</a:t>
            </a:r>
            <a:r>
              <a:rPr lang="en-US" sz="2200" dirty="0"/>
              <a:t> </a:t>
            </a:r>
            <a:r>
              <a:rPr lang="en-US" sz="2200" dirty="0" err="1"/>
              <a:t>thiệu</a:t>
            </a:r>
            <a:r>
              <a:rPr lang="en-US" sz="2200" dirty="0"/>
              <a:t> </a:t>
            </a:r>
            <a:r>
              <a:rPr lang="en-US" sz="2200" dirty="0" err="1"/>
              <a:t>về</a:t>
            </a:r>
            <a:r>
              <a:rPr lang="en-US" sz="2200" dirty="0"/>
              <a:t> </a:t>
            </a:r>
            <a:r>
              <a:rPr lang="en-US" sz="2200" dirty="0" err="1"/>
              <a:t>doanh</a:t>
            </a:r>
            <a:r>
              <a:rPr lang="en-US" sz="2200" dirty="0"/>
              <a:t> </a:t>
            </a:r>
            <a:r>
              <a:rPr lang="en-US" sz="2200" dirty="0" err="1"/>
              <a:t>nghiệp</a:t>
            </a:r>
            <a:r>
              <a:rPr lang="en-US" sz="2200" dirty="0"/>
              <a:t> </a:t>
            </a:r>
            <a:r>
              <a:rPr lang="en-US" sz="2200" dirty="0" err="1"/>
              <a:t>hoặc</a:t>
            </a:r>
            <a:r>
              <a:rPr lang="en-US" sz="2200" dirty="0"/>
              <a:t> </a:t>
            </a:r>
            <a:r>
              <a:rPr lang="en-US" sz="2200" dirty="0" err="1"/>
              <a:t>truyền</a:t>
            </a:r>
            <a:r>
              <a:rPr lang="en-US" sz="2200" dirty="0"/>
              <a:t> </a:t>
            </a:r>
            <a:r>
              <a:rPr lang="en-US" sz="2200" dirty="0" err="1"/>
              <a:t>tải</a:t>
            </a:r>
            <a:r>
              <a:rPr lang="en-US" sz="2200" dirty="0"/>
              <a:t> </a:t>
            </a:r>
            <a:r>
              <a:rPr lang="en-US" sz="2200" dirty="0" err="1"/>
              <a:t>một</a:t>
            </a:r>
            <a:r>
              <a:rPr lang="en-US" sz="2200" dirty="0"/>
              <a:t> </a:t>
            </a:r>
            <a:r>
              <a:rPr lang="en-US" sz="2200" dirty="0" err="1"/>
              <a:t>thông</a:t>
            </a:r>
            <a:r>
              <a:rPr lang="en-US" sz="2200" dirty="0"/>
              <a:t> </a:t>
            </a:r>
            <a:r>
              <a:rPr lang="en-US" sz="2200" dirty="0" err="1"/>
              <a:t>điệp</a:t>
            </a:r>
            <a:r>
              <a:rPr lang="en-US" sz="2200" dirty="0"/>
              <a:t> ý </a:t>
            </a:r>
            <a:r>
              <a:rPr lang="en-US" sz="2200" dirty="0" err="1"/>
              <a:t>nghĩa</a:t>
            </a:r>
            <a:r>
              <a:rPr lang="en-US" sz="2200" dirty="0"/>
              <a:t> </a:t>
            </a:r>
            <a:r>
              <a:rPr lang="en-US" sz="2200" dirty="0" err="1"/>
              <a:t>nào</a:t>
            </a:r>
            <a:r>
              <a:rPr lang="en-US" sz="2200" dirty="0"/>
              <a:t> </a:t>
            </a:r>
            <a:r>
              <a:rPr lang="en-US" sz="2200" dirty="0" err="1"/>
              <a:t>đó</a:t>
            </a:r>
            <a:r>
              <a:rPr lang="en-US" sz="2200" dirty="0"/>
              <a:t> </a:t>
            </a:r>
            <a:r>
              <a:rPr lang="en-US" sz="2200" dirty="0" err="1"/>
              <a:t>đến</a:t>
            </a:r>
            <a:r>
              <a:rPr lang="en-US" sz="2200" dirty="0"/>
              <a:t> </a:t>
            </a:r>
            <a:r>
              <a:rPr lang="en-US" sz="2200" dirty="0" err="1"/>
              <a:t>với</a:t>
            </a:r>
            <a:r>
              <a:rPr lang="en-US" sz="2200" dirty="0"/>
              <a:t> </a:t>
            </a:r>
            <a:r>
              <a:rPr lang="en-US" sz="2200" dirty="0" err="1"/>
              <a:t>người</a:t>
            </a:r>
            <a:r>
              <a:rPr lang="en-US" sz="2200" dirty="0"/>
              <a:t> </a:t>
            </a:r>
            <a:r>
              <a:rPr lang="en-US" sz="2200" dirty="0" err="1"/>
              <a:t>xem</a:t>
            </a:r>
            <a:r>
              <a:rPr lang="en-US" sz="2200" dirty="0"/>
              <a:t>.</a:t>
            </a:r>
          </a:p>
          <a:p>
            <a:r>
              <a:rPr lang="en-US" sz="2200" b="1" dirty="0" err="1"/>
              <a:t>Đây</a:t>
            </a:r>
            <a:r>
              <a:rPr lang="en-US" sz="2200" b="1" dirty="0"/>
              <a:t> </a:t>
            </a:r>
            <a:r>
              <a:rPr lang="en-US" sz="2200" b="1" dirty="0" err="1"/>
              <a:t>là</a:t>
            </a:r>
            <a:r>
              <a:rPr lang="en-US" sz="2200" b="1" dirty="0"/>
              <a:t> </a:t>
            </a:r>
            <a:r>
              <a:rPr lang="en-US" sz="2200" b="1" dirty="0" err="1"/>
              <a:t>dạng</a:t>
            </a:r>
            <a:r>
              <a:rPr lang="en-US" sz="2200" b="1" dirty="0"/>
              <a:t> </a:t>
            </a:r>
            <a:r>
              <a:rPr lang="en-US" sz="2200" b="1" dirty="0" err="1"/>
              <a:t>câu</a:t>
            </a:r>
            <a:r>
              <a:rPr lang="en-US" sz="2200" b="1" dirty="0"/>
              <a:t> </a:t>
            </a:r>
            <a:r>
              <a:rPr lang="en-US" sz="2200" b="1" dirty="0" err="1"/>
              <a:t>hỏi</a:t>
            </a:r>
            <a:r>
              <a:rPr lang="en-US" sz="2200" b="1" dirty="0"/>
              <a:t> </a:t>
            </a:r>
            <a:r>
              <a:rPr lang="en-US" sz="2200" b="1" dirty="0" err="1"/>
              <a:t>yêu</a:t>
            </a:r>
            <a:r>
              <a:rPr lang="en-US" sz="2200" b="1" dirty="0"/>
              <a:t> </a:t>
            </a:r>
            <a:r>
              <a:rPr lang="en-US" sz="2200" b="1" dirty="0" err="1"/>
              <a:t>cầu</a:t>
            </a:r>
            <a:r>
              <a:rPr lang="en-US" sz="2200" b="1" dirty="0"/>
              <a:t> </a:t>
            </a:r>
            <a:r>
              <a:rPr lang="en-US" sz="2200" b="1" dirty="0" err="1"/>
              <a:t>phải</a:t>
            </a:r>
            <a:r>
              <a:rPr lang="en-US" sz="2200" b="1" dirty="0"/>
              <a:t> </a:t>
            </a:r>
            <a:r>
              <a:rPr lang="en-US" sz="2200" b="1" dirty="0" err="1"/>
              <a:t>hiểu</a:t>
            </a:r>
            <a:r>
              <a:rPr lang="en-US" sz="2200" b="1" dirty="0"/>
              <a:t> </a:t>
            </a:r>
            <a:r>
              <a:rPr lang="en-US" sz="2200" b="1" dirty="0" err="1"/>
              <a:t>và</a:t>
            </a:r>
            <a:r>
              <a:rPr lang="en-US" sz="2200" b="1" dirty="0"/>
              <a:t> </a:t>
            </a:r>
            <a:r>
              <a:rPr lang="en-US" sz="2200" b="1" dirty="0" err="1"/>
              <a:t>nắm</a:t>
            </a:r>
            <a:r>
              <a:rPr lang="en-US" sz="2200" b="1" dirty="0"/>
              <a:t> </a:t>
            </a:r>
            <a:r>
              <a:rPr lang="en-US" sz="2200" b="1" dirty="0" err="1"/>
              <a:t>rõ</a:t>
            </a:r>
            <a:r>
              <a:rPr lang="en-US" sz="2200" b="1" dirty="0"/>
              <a:t> </a:t>
            </a:r>
            <a:r>
              <a:rPr lang="en-US" sz="2200" b="1" dirty="0" err="1"/>
              <a:t>được</a:t>
            </a:r>
            <a:r>
              <a:rPr lang="en-US" sz="2200" b="1" dirty="0"/>
              <a:t> </a:t>
            </a:r>
            <a:r>
              <a:rPr lang="en-US" sz="2200" b="1" dirty="0" err="1"/>
              <a:t>chủ</a:t>
            </a:r>
            <a:r>
              <a:rPr lang="en-US" sz="2200" b="1" dirty="0"/>
              <a:t> </a:t>
            </a:r>
            <a:r>
              <a:rPr lang="en-US" sz="2200" b="1" dirty="0" err="1"/>
              <a:t>đề</a:t>
            </a:r>
            <a:r>
              <a:rPr lang="en-US" sz="2200" b="1" dirty="0"/>
              <a:t> </a:t>
            </a:r>
            <a:r>
              <a:rPr lang="en-US" sz="2200" b="1" dirty="0" err="1"/>
              <a:t>đoạn</a:t>
            </a:r>
            <a:r>
              <a:rPr lang="en-US" sz="2200" b="1" dirty="0"/>
              <a:t> </a:t>
            </a:r>
            <a:r>
              <a:rPr lang="en-US" sz="2200" b="1" dirty="0" err="1"/>
              <a:t>văn</a:t>
            </a:r>
            <a:r>
              <a:rPr lang="en-US" sz="2200" b="1" dirty="0"/>
              <a:t>, do </a:t>
            </a:r>
            <a:r>
              <a:rPr lang="en-US" sz="2200" b="1" dirty="0" err="1"/>
              <a:t>đó</a:t>
            </a:r>
            <a:r>
              <a:rPr lang="en-US" sz="2200" b="1" dirty="0"/>
              <a:t> </a:t>
            </a:r>
            <a:r>
              <a:rPr lang="en-US" sz="2200" b="1" dirty="0" err="1"/>
              <a:t>nên</a:t>
            </a:r>
            <a:r>
              <a:rPr lang="en-US" sz="2200" b="1" dirty="0"/>
              <a:t> </a:t>
            </a:r>
            <a:r>
              <a:rPr lang="en-US" sz="2200" b="1" dirty="0" err="1"/>
              <a:t>để</a:t>
            </a:r>
            <a:r>
              <a:rPr lang="en-US" sz="2200" b="1" dirty="0"/>
              <a:t> </a:t>
            </a:r>
            <a:r>
              <a:rPr lang="en-US" sz="2200" b="1" dirty="0" err="1"/>
              <a:t>câu</a:t>
            </a:r>
            <a:r>
              <a:rPr lang="en-US" sz="2200" b="1" dirty="0"/>
              <a:t> </a:t>
            </a:r>
            <a:r>
              <a:rPr lang="en-US" sz="2200" b="1" dirty="0" err="1"/>
              <a:t>này</a:t>
            </a:r>
            <a:r>
              <a:rPr lang="en-US" sz="2200" b="1" dirty="0"/>
              <a:t> </a:t>
            </a:r>
            <a:r>
              <a:rPr lang="en-US" sz="2200" b="1" dirty="0" err="1"/>
              <a:t>xuống</a:t>
            </a:r>
            <a:r>
              <a:rPr lang="en-US" sz="2200" b="1" dirty="0"/>
              <a:t> </a:t>
            </a:r>
            <a:r>
              <a:rPr lang="en-US" sz="2200" b="1" dirty="0" err="1"/>
              <a:t>làm</a:t>
            </a:r>
            <a:r>
              <a:rPr lang="en-US" sz="2200" b="1" dirty="0"/>
              <a:t> </a:t>
            </a:r>
            <a:r>
              <a:rPr lang="en-US" sz="2200" b="1" dirty="0" err="1"/>
              <a:t>cuối</a:t>
            </a:r>
            <a:r>
              <a:rPr lang="en-US" sz="2200" b="1" dirty="0"/>
              <a:t> </a:t>
            </a:r>
            <a:r>
              <a:rPr lang="en-US" sz="2200" b="1" dirty="0" err="1"/>
              <a:t>cùng</a:t>
            </a:r>
            <a:r>
              <a:rPr lang="en-US" sz="2200" b="1" dirty="0"/>
              <a:t> </a:t>
            </a:r>
            <a:r>
              <a:rPr lang="en-US" sz="2200" b="1" dirty="0" err="1"/>
              <a:t>sau</a:t>
            </a:r>
            <a:r>
              <a:rPr lang="en-US" sz="2200" b="1" dirty="0"/>
              <a:t> </a:t>
            </a:r>
            <a:r>
              <a:rPr lang="en-US" sz="2200" b="1" dirty="0" err="1"/>
              <a:t>khi</a:t>
            </a:r>
            <a:r>
              <a:rPr lang="en-US" sz="2200" b="1" dirty="0"/>
              <a:t> </a:t>
            </a:r>
            <a:r>
              <a:rPr lang="en-US" sz="2200" b="1" dirty="0" err="1"/>
              <a:t>làm</a:t>
            </a:r>
            <a:r>
              <a:rPr lang="en-US" sz="2200" b="1" dirty="0"/>
              <a:t> </a:t>
            </a:r>
            <a:r>
              <a:rPr lang="en-US" sz="2200" b="1" dirty="0" err="1"/>
              <a:t>hết</a:t>
            </a:r>
            <a:r>
              <a:rPr lang="en-US" sz="2200" b="1" dirty="0"/>
              <a:t> </a:t>
            </a:r>
            <a:r>
              <a:rPr lang="en-US" sz="2200" b="1" dirty="0" err="1"/>
              <a:t>các</a:t>
            </a:r>
            <a:r>
              <a:rPr lang="en-US" sz="2200" b="1" dirty="0"/>
              <a:t> </a:t>
            </a:r>
            <a:r>
              <a:rPr lang="en-US" sz="2200" b="1" dirty="0" err="1"/>
              <a:t>câu</a:t>
            </a:r>
            <a:r>
              <a:rPr lang="en-US" sz="2200" b="1" dirty="0"/>
              <a:t> </a:t>
            </a:r>
            <a:r>
              <a:rPr lang="en-US" sz="2200" b="1" dirty="0" err="1"/>
              <a:t>hỏi</a:t>
            </a:r>
            <a:r>
              <a:rPr lang="en-US" sz="2200" b="1" dirty="0"/>
              <a:t> </a:t>
            </a:r>
            <a:r>
              <a:rPr lang="en-US" sz="2200" b="1" dirty="0" err="1"/>
              <a:t>tìm</a:t>
            </a:r>
            <a:r>
              <a:rPr lang="en-US" sz="2200" b="1" dirty="0"/>
              <a:t> ý </a:t>
            </a:r>
            <a:r>
              <a:rPr lang="en-US" sz="2200" b="1" dirty="0" err="1"/>
              <a:t>còn</a:t>
            </a:r>
            <a:r>
              <a:rPr lang="en-US" sz="2200" b="1" dirty="0"/>
              <a:t> </a:t>
            </a:r>
            <a:r>
              <a:rPr lang="en-US" sz="2200" b="1" dirty="0" err="1"/>
              <a:t>lại</a:t>
            </a:r>
            <a:r>
              <a:rPr lang="en-US" sz="2200" b="1" dirty="0"/>
              <a:t> </a:t>
            </a:r>
            <a:r>
              <a:rPr lang="en-US" sz="2200" b="1" dirty="0" err="1"/>
              <a:t>trong</a:t>
            </a:r>
            <a:r>
              <a:rPr lang="en-US" sz="2200" b="1" dirty="0"/>
              <a:t> </a:t>
            </a:r>
            <a:r>
              <a:rPr lang="en-US" sz="2200" b="1" dirty="0" err="1"/>
              <a:t>bài</a:t>
            </a:r>
            <a:r>
              <a:rPr lang="en-US" sz="2200" b="1" dirty="0"/>
              <a:t> </a:t>
            </a:r>
            <a:r>
              <a:rPr lang="en-US" sz="2200" b="1" dirty="0" err="1"/>
              <a:t>để</a:t>
            </a:r>
            <a:r>
              <a:rPr lang="en-US" sz="2200" b="1" dirty="0"/>
              <a:t> </a:t>
            </a:r>
            <a:r>
              <a:rPr lang="en-US" sz="2200" b="1" dirty="0" err="1"/>
              <a:t>vừa</a:t>
            </a:r>
            <a:r>
              <a:rPr lang="en-US" sz="2200" b="1" dirty="0"/>
              <a:t> </a:t>
            </a:r>
            <a:r>
              <a:rPr lang="en-US" sz="2200" b="1" dirty="0" err="1"/>
              <a:t>tận</a:t>
            </a:r>
            <a:r>
              <a:rPr lang="en-US" sz="2200" b="1" dirty="0"/>
              <a:t> </a:t>
            </a:r>
            <a:r>
              <a:rPr lang="en-US" sz="2200" b="1" dirty="0" err="1"/>
              <a:t>dụng</a:t>
            </a:r>
            <a:r>
              <a:rPr lang="en-US" sz="2200" b="1" dirty="0"/>
              <a:t> </a:t>
            </a:r>
            <a:r>
              <a:rPr lang="en-US" sz="2200" b="1" dirty="0" err="1"/>
              <a:t>thời</a:t>
            </a:r>
            <a:r>
              <a:rPr lang="en-US" sz="2200" b="1" dirty="0"/>
              <a:t> </a:t>
            </a:r>
            <a:r>
              <a:rPr lang="en-US" sz="2200" b="1" dirty="0" err="1"/>
              <a:t>gian</a:t>
            </a:r>
            <a:r>
              <a:rPr lang="en-US" sz="2200" b="1" dirty="0"/>
              <a:t> </a:t>
            </a:r>
            <a:r>
              <a:rPr lang="en-US" sz="2200" b="1" dirty="0" err="1"/>
              <a:t>làm</a:t>
            </a:r>
            <a:r>
              <a:rPr lang="en-US" sz="2200" b="1" dirty="0"/>
              <a:t> </a:t>
            </a:r>
            <a:r>
              <a:rPr lang="en-US" sz="2200" b="1" dirty="0" err="1"/>
              <a:t>các</a:t>
            </a:r>
            <a:r>
              <a:rPr lang="en-US" sz="2200" b="1" dirty="0"/>
              <a:t> </a:t>
            </a:r>
            <a:r>
              <a:rPr lang="en-US" sz="2200" b="1" dirty="0" err="1"/>
              <a:t>câu</a:t>
            </a:r>
            <a:r>
              <a:rPr lang="en-US" sz="2200" b="1" dirty="0"/>
              <a:t> </a:t>
            </a:r>
            <a:r>
              <a:rPr lang="en-US" sz="2200" b="1" dirty="0" err="1"/>
              <a:t>hỏi</a:t>
            </a:r>
            <a:r>
              <a:rPr lang="en-US" sz="2200" b="1" dirty="0"/>
              <a:t> </a:t>
            </a:r>
            <a:r>
              <a:rPr lang="en-US" sz="2200" b="1" dirty="0" err="1"/>
              <a:t>đó</a:t>
            </a:r>
            <a:r>
              <a:rPr lang="en-US" sz="2200" b="1" dirty="0"/>
              <a:t> </a:t>
            </a:r>
            <a:r>
              <a:rPr lang="en-US" sz="2200" b="1" dirty="0" err="1"/>
              <a:t>đồng</a:t>
            </a:r>
            <a:r>
              <a:rPr lang="en-US" sz="2200" b="1" dirty="0"/>
              <a:t> </a:t>
            </a:r>
            <a:r>
              <a:rPr lang="en-US" sz="2200" b="1" dirty="0" err="1"/>
              <a:t>thời</a:t>
            </a:r>
            <a:r>
              <a:rPr lang="en-US" sz="2200" b="1" dirty="0"/>
              <a:t> </a:t>
            </a:r>
            <a:r>
              <a:rPr lang="en-US" sz="2200" b="1" dirty="0" err="1"/>
              <a:t>giúp</a:t>
            </a:r>
            <a:r>
              <a:rPr lang="en-US" sz="2200" b="1" dirty="0"/>
              <a:t> </a:t>
            </a:r>
            <a:r>
              <a:rPr lang="en-US" sz="2200" b="1" dirty="0" err="1"/>
              <a:t>bạn</a:t>
            </a:r>
            <a:r>
              <a:rPr lang="en-US" sz="2200" b="1" dirty="0"/>
              <a:t> </a:t>
            </a:r>
            <a:r>
              <a:rPr lang="en-US" sz="2200" b="1" dirty="0" err="1"/>
              <a:t>tích</a:t>
            </a:r>
            <a:r>
              <a:rPr lang="en-US" sz="2200" b="1" dirty="0"/>
              <a:t> </a:t>
            </a:r>
            <a:r>
              <a:rPr lang="en-US" sz="2200" b="1" dirty="0" err="1"/>
              <a:t>lũy</a:t>
            </a:r>
            <a:r>
              <a:rPr lang="en-US" sz="2200" b="1" dirty="0"/>
              <a:t> ý </a:t>
            </a:r>
            <a:r>
              <a:rPr lang="en-US" sz="2200" b="1" dirty="0" err="1"/>
              <a:t>tưởng</a:t>
            </a:r>
            <a:r>
              <a:rPr lang="en-US" sz="2200" b="1" dirty="0"/>
              <a:t> </a:t>
            </a:r>
            <a:r>
              <a:rPr lang="en-US" sz="2200" b="1" dirty="0" err="1"/>
              <a:t>cho</a:t>
            </a:r>
            <a:r>
              <a:rPr lang="en-US" sz="2200" b="1" dirty="0"/>
              <a:t> </a:t>
            </a:r>
            <a:r>
              <a:rPr lang="en-US" sz="2200" b="1" dirty="0" err="1"/>
              <a:t>chủ</a:t>
            </a:r>
            <a:r>
              <a:rPr lang="en-US" sz="2200" b="1" dirty="0"/>
              <a:t> </a:t>
            </a:r>
            <a:r>
              <a:rPr lang="en-US" sz="2200" b="1" dirty="0" err="1"/>
              <a:t>đề</a:t>
            </a:r>
            <a:r>
              <a:rPr lang="en-US" sz="2200" b="1" dirty="0"/>
              <a:t> </a:t>
            </a:r>
            <a:r>
              <a:rPr lang="en-US" sz="2200" b="1" dirty="0" err="1"/>
              <a:t>của</a:t>
            </a:r>
            <a:r>
              <a:rPr lang="en-US" sz="2200" b="1" dirty="0"/>
              <a:t> </a:t>
            </a:r>
            <a:r>
              <a:rPr lang="en-US" sz="2200" b="1" dirty="0" err="1"/>
              <a:t>đoạn</a:t>
            </a:r>
            <a:r>
              <a:rPr lang="en-US" sz="2200" b="1" dirty="0"/>
              <a:t>.</a:t>
            </a:r>
            <a:endParaRPr lang="en-US" sz="2200" dirty="0"/>
          </a:p>
          <a:p>
            <a:endParaRPr lang="en-US" sz="2200" dirty="0"/>
          </a:p>
        </p:txBody>
      </p:sp>
      <p:sp>
        <p:nvSpPr>
          <p:cNvPr id="3" name="Oval 2"/>
          <p:cNvSpPr/>
          <p:nvPr/>
        </p:nvSpPr>
        <p:spPr>
          <a:xfrm>
            <a:off x="914400" y="685800"/>
            <a:ext cx="609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22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fade">
                                      <p:cBhvr>
                                        <p:cTn id="7" dur="1000"/>
                                        <p:tgtEl>
                                          <p:spTgt spid="2">
                                            <p:txEl>
                                              <p:pRg st="6" end="6"/>
                                            </p:txEl>
                                          </p:spTgt>
                                        </p:tgtEl>
                                      </p:cBhvr>
                                    </p:animEffect>
                                    <p:anim calcmode="lin" valueType="num">
                                      <p:cBhvr>
                                        <p:cTn id="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Effect transition="in" filter="fade">
                                      <p:cBhvr>
                                        <p:cTn id="12" dur="1000"/>
                                        <p:tgtEl>
                                          <p:spTgt spid="2">
                                            <p:txEl>
                                              <p:pRg st="7" end="7"/>
                                            </p:txEl>
                                          </p:spTgt>
                                        </p:tgtEl>
                                      </p:cBhvr>
                                    </p:animEffect>
                                    <p:anim calcmode="lin" valueType="num">
                                      <p:cBhvr>
                                        <p:cTn id="1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animEffect transition="in" filter="fade">
                                      <p:cBhvr>
                                        <p:cTn id="17" dur="1000"/>
                                        <p:tgtEl>
                                          <p:spTgt spid="2">
                                            <p:txEl>
                                              <p:pRg st="8" end="8"/>
                                            </p:txEl>
                                          </p:spTgt>
                                        </p:tgtEl>
                                      </p:cBhvr>
                                    </p:animEffect>
                                    <p:anim calcmode="lin" valueType="num">
                                      <p:cBhvr>
                                        <p:cTn id="1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fade">
                                      <p:cBhvr>
                                        <p:cTn id="22" dur="1000"/>
                                        <p:tgtEl>
                                          <p:spTgt spid="2">
                                            <p:txEl>
                                              <p:pRg st="9" end="9"/>
                                            </p:txEl>
                                          </p:spTgt>
                                        </p:tgtEl>
                                      </p:cBhvr>
                                    </p:animEffect>
                                    <p:anim calcmode="lin" valueType="num">
                                      <p:cBhvr>
                                        <p:cTn id="23"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9" end="9"/>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Effect transition="in" filter="fade">
                                      <p:cBhvr>
                                        <p:cTn id="27" dur="1000"/>
                                        <p:tgtEl>
                                          <p:spTgt spid="2">
                                            <p:txEl>
                                              <p:pRg st="10" end="10"/>
                                            </p:txEl>
                                          </p:spTgt>
                                        </p:tgtEl>
                                      </p:cBhvr>
                                    </p:animEffect>
                                    <p:anim calcmode="lin" valueType="num">
                                      <p:cBhvr>
                                        <p:cTn id="2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11" end="11"/>
                                            </p:txEl>
                                          </p:spTgt>
                                        </p:tgtEl>
                                        <p:attrNameLst>
                                          <p:attrName>style.visibility</p:attrName>
                                        </p:attrNameLst>
                                      </p:cBhvr>
                                      <p:to>
                                        <p:strVal val="visible"/>
                                      </p:to>
                                    </p:set>
                                    <p:animEffect transition="in" filter="fade">
                                      <p:cBhvr>
                                        <p:cTn id="32" dur="1000"/>
                                        <p:tgtEl>
                                          <p:spTgt spid="2">
                                            <p:txEl>
                                              <p:pRg st="11" end="11"/>
                                            </p:txEl>
                                          </p:spTgt>
                                        </p:tgtEl>
                                      </p:cBhvr>
                                    </p:animEffect>
                                    <p:anim calcmode="lin" valueType="num">
                                      <p:cBhvr>
                                        <p:cTn id="33"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12" end="12"/>
                                            </p:txEl>
                                          </p:spTgt>
                                        </p:tgtEl>
                                        <p:attrNameLst>
                                          <p:attrName>style.visibility</p:attrName>
                                        </p:attrNameLst>
                                      </p:cBhvr>
                                      <p:to>
                                        <p:strVal val="visible"/>
                                      </p:to>
                                    </p:set>
                                    <p:animEffect transition="in" filter="fade">
                                      <p:cBhvr>
                                        <p:cTn id="37" dur="1000"/>
                                        <p:tgtEl>
                                          <p:spTgt spid="2">
                                            <p:txEl>
                                              <p:pRg st="12" end="12"/>
                                            </p:txEl>
                                          </p:spTgt>
                                        </p:tgtEl>
                                      </p:cBhvr>
                                    </p:animEffect>
                                    <p:anim calcmode="lin" valueType="num">
                                      <p:cBhvr>
                                        <p:cTn id="38"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barn(inVertical)">
                                      <p:cBhvr>
                                        <p:cTn id="4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839200" cy="6863417"/>
          </a:xfrm>
          <a:prstGeom prst="rect">
            <a:avLst/>
          </a:prstGeom>
          <a:noFill/>
        </p:spPr>
        <p:txBody>
          <a:bodyPr wrap="square" rtlCol="0">
            <a:spAutoFit/>
          </a:bodyPr>
          <a:lstStyle/>
          <a:p>
            <a:r>
              <a:rPr lang="en-US" sz="2200" b="1" dirty="0"/>
              <a:t>Question 40.</a:t>
            </a:r>
            <a:r>
              <a:rPr lang="en-US" sz="2200" dirty="0"/>
              <a:t> The word “</a:t>
            </a:r>
            <a:r>
              <a:rPr lang="en-US" sz="2200" b="1" dirty="0"/>
              <a:t>score</a:t>
            </a:r>
            <a:r>
              <a:rPr lang="en-US" sz="2200" dirty="0"/>
              <a:t>” in paragraph 1 can be replaced by ______.</a:t>
            </a:r>
          </a:p>
          <a:p>
            <a:r>
              <a:rPr lang="en-US" sz="2200" b="1" dirty="0"/>
              <a:t>	A. </a:t>
            </a:r>
            <a:r>
              <a:rPr lang="en-US" sz="2200" dirty="0"/>
              <a:t>grove</a:t>
            </a:r>
            <a:r>
              <a:rPr lang="en-US" sz="2200" b="1" dirty="0"/>
              <a:t>	B. </a:t>
            </a:r>
            <a:r>
              <a:rPr lang="en-US" sz="2200" dirty="0"/>
              <a:t>mark</a:t>
            </a:r>
            <a:r>
              <a:rPr lang="en-US" sz="2200" b="1" dirty="0"/>
              <a:t>	C. </a:t>
            </a:r>
            <a:r>
              <a:rPr lang="en-US" sz="2200" dirty="0"/>
              <a:t>instrument </a:t>
            </a:r>
            <a:r>
              <a:rPr lang="en-US" sz="2200" b="1" dirty="0"/>
              <a:t>	D. </a:t>
            </a:r>
            <a:r>
              <a:rPr lang="en-US" sz="2200" dirty="0"/>
              <a:t>music </a:t>
            </a:r>
          </a:p>
          <a:p>
            <a:endParaRPr lang="en-US" sz="2200" b="1" dirty="0" smtClean="0"/>
          </a:p>
          <a:p>
            <a:r>
              <a:rPr lang="en-US" sz="2200" b="1" i="1" dirty="0" err="1" smtClean="0"/>
              <a:t>Từ</a:t>
            </a:r>
            <a:r>
              <a:rPr lang="en-US" sz="2200" b="1" i="1" dirty="0" smtClean="0"/>
              <a:t> </a:t>
            </a:r>
            <a:r>
              <a:rPr lang="en-US" sz="2200" b="1" i="1" dirty="0"/>
              <a:t>“score” </a:t>
            </a:r>
            <a:r>
              <a:rPr lang="en-US" sz="2200" b="1" i="1" dirty="0" err="1"/>
              <a:t>trong</a:t>
            </a:r>
            <a:r>
              <a:rPr lang="en-US" sz="2200" b="1" i="1" dirty="0"/>
              <a:t> </a:t>
            </a:r>
            <a:r>
              <a:rPr lang="en-US" sz="2200" b="1" i="1" dirty="0" err="1"/>
              <a:t>đoạn</a:t>
            </a:r>
            <a:r>
              <a:rPr lang="en-US" sz="2200" b="1" i="1" dirty="0"/>
              <a:t> 1 </a:t>
            </a:r>
            <a:r>
              <a:rPr lang="en-US" sz="2200" b="1" i="1" dirty="0" err="1"/>
              <a:t>có</a:t>
            </a:r>
            <a:r>
              <a:rPr lang="en-US" sz="2200" b="1" i="1" dirty="0"/>
              <a:t> </a:t>
            </a:r>
            <a:r>
              <a:rPr lang="en-US" sz="2200" b="1" i="1" dirty="0" err="1"/>
              <a:t>thể</a:t>
            </a:r>
            <a:r>
              <a:rPr lang="en-US" sz="2200" b="1" i="1" dirty="0"/>
              <a:t> </a:t>
            </a:r>
            <a:r>
              <a:rPr lang="en-US" sz="2200" b="1" i="1" dirty="0" err="1"/>
              <a:t>được</a:t>
            </a:r>
            <a:r>
              <a:rPr lang="en-US" sz="2200" b="1" i="1" dirty="0"/>
              <a:t> </a:t>
            </a:r>
            <a:r>
              <a:rPr lang="en-US" sz="2200" b="1" i="1" dirty="0" err="1"/>
              <a:t>thay</a:t>
            </a:r>
            <a:r>
              <a:rPr lang="en-US" sz="2200" b="1" i="1" dirty="0"/>
              <a:t> </a:t>
            </a:r>
            <a:r>
              <a:rPr lang="en-US" sz="2200" b="1" i="1" dirty="0" err="1"/>
              <a:t>thế</a:t>
            </a:r>
            <a:r>
              <a:rPr lang="en-US" sz="2200" b="1" i="1" dirty="0"/>
              <a:t> </a:t>
            </a:r>
            <a:r>
              <a:rPr lang="en-US" sz="2200" b="1" i="1" dirty="0" err="1"/>
              <a:t>cho</a:t>
            </a:r>
            <a:r>
              <a:rPr lang="en-US" sz="2200" b="1" i="1" dirty="0"/>
              <a:t> ____________.</a:t>
            </a:r>
            <a:endParaRPr lang="en-US" sz="2200" dirty="0"/>
          </a:p>
          <a:p>
            <a:r>
              <a:rPr lang="en-US" sz="2200" dirty="0"/>
              <a:t>A. grove /</a:t>
            </a:r>
            <a:r>
              <a:rPr lang="en-US" sz="2200" dirty="0" err="1"/>
              <a:t>ɡroʊv</a:t>
            </a:r>
            <a:r>
              <a:rPr lang="en-US" sz="2200" dirty="0"/>
              <a:t>/ (n): </a:t>
            </a:r>
            <a:r>
              <a:rPr lang="en-US" sz="2200" dirty="0" err="1"/>
              <a:t>lùm</a:t>
            </a:r>
            <a:r>
              <a:rPr lang="en-US" sz="2200" dirty="0"/>
              <a:t> </a:t>
            </a:r>
            <a:r>
              <a:rPr lang="en-US" sz="2200" dirty="0" err="1"/>
              <a:t>cây</a:t>
            </a:r>
            <a:r>
              <a:rPr lang="en-US" sz="2200" dirty="0"/>
              <a:t>, </a:t>
            </a:r>
            <a:r>
              <a:rPr lang="en-US" sz="2200" dirty="0" err="1"/>
              <a:t>khu</a:t>
            </a:r>
            <a:r>
              <a:rPr lang="en-US" sz="2200" dirty="0"/>
              <a:t> </a:t>
            </a:r>
            <a:r>
              <a:rPr lang="en-US" sz="2200" dirty="0" err="1"/>
              <a:t>rừng</a:t>
            </a:r>
            <a:r>
              <a:rPr lang="en-US" sz="2200" dirty="0"/>
              <a:t> </a:t>
            </a:r>
            <a:r>
              <a:rPr lang="en-US" sz="2200" dirty="0" err="1"/>
              <a:t>nhỏ</a:t>
            </a:r>
            <a:r>
              <a:rPr lang="en-US" sz="2200" dirty="0"/>
              <a:t> B. mark /</a:t>
            </a:r>
            <a:r>
              <a:rPr lang="en-US" sz="2200" dirty="0" err="1"/>
              <a:t>mɑːrk</a:t>
            </a:r>
            <a:r>
              <a:rPr lang="en-US" sz="2200" dirty="0"/>
              <a:t>/ (n): </a:t>
            </a:r>
            <a:r>
              <a:rPr lang="en-US" sz="2200" dirty="0" err="1"/>
              <a:t>mức</a:t>
            </a:r>
            <a:r>
              <a:rPr lang="en-US" sz="2200" dirty="0"/>
              <a:t>, </a:t>
            </a:r>
            <a:r>
              <a:rPr lang="en-US" sz="2200" dirty="0" err="1"/>
              <a:t>tiêu</a:t>
            </a:r>
            <a:r>
              <a:rPr lang="en-US" sz="2200" dirty="0"/>
              <a:t> </a:t>
            </a:r>
            <a:r>
              <a:rPr lang="en-US" sz="2200" dirty="0" err="1"/>
              <a:t>chuẩn</a:t>
            </a:r>
            <a:r>
              <a:rPr lang="en-US" sz="2200" dirty="0"/>
              <a:t>; </a:t>
            </a:r>
            <a:r>
              <a:rPr lang="en-US" sz="2200" dirty="0" err="1"/>
              <a:t>điểm</a:t>
            </a:r>
            <a:r>
              <a:rPr lang="en-US" sz="2200" dirty="0"/>
              <a:t> </a:t>
            </a:r>
            <a:r>
              <a:rPr lang="en-US" sz="2200" dirty="0" err="1"/>
              <a:t>số</a:t>
            </a:r>
            <a:endParaRPr lang="en-US" sz="2200" dirty="0"/>
          </a:p>
          <a:p>
            <a:r>
              <a:rPr lang="en-US" sz="2200" dirty="0"/>
              <a:t>C. instrument /ˈ</a:t>
            </a:r>
            <a:r>
              <a:rPr lang="en-US" sz="2200" dirty="0" err="1"/>
              <a:t>ɪnstrəmənt</a:t>
            </a:r>
            <a:r>
              <a:rPr lang="en-US" sz="2200" dirty="0"/>
              <a:t>/ (n): </a:t>
            </a:r>
            <a:r>
              <a:rPr lang="en-US" sz="2200" dirty="0" err="1"/>
              <a:t>nhạc</a:t>
            </a:r>
            <a:r>
              <a:rPr lang="en-US" sz="2200" dirty="0"/>
              <a:t> </a:t>
            </a:r>
            <a:r>
              <a:rPr lang="en-US" sz="2200" dirty="0" err="1"/>
              <a:t>cụ</a:t>
            </a:r>
            <a:endParaRPr lang="en-US" sz="2200" dirty="0"/>
          </a:p>
          <a:p>
            <a:r>
              <a:rPr lang="en-US" sz="2200" dirty="0"/>
              <a:t>D. music /ˈ</a:t>
            </a:r>
            <a:r>
              <a:rPr lang="en-US" sz="2200" dirty="0" err="1"/>
              <a:t>mjuːzɪk</a:t>
            </a:r>
            <a:r>
              <a:rPr lang="en-US" sz="2200" dirty="0"/>
              <a:t>/ (n): </a:t>
            </a:r>
            <a:r>
              <a:rPr lang="en-US" sz="2200" dirty="0" err="1"/>
              <a:t>âm</a:t>
            </a:r>
            <a:r>
              <a:rPr lang="en-US" sz="2200" dirty="0"/>
              <a:t> </a:t>
            </a:r>
            <a:r>
              <a:rPr lang="en-US" sz="2200" dirty="0" err="1"/>
              <a:t>nhạc</a:t>
            </a:r>
            <a:endParaRPr lang="en-US" sz="2200" dirty="0"/>
          </a:p>
          <a:p>
            <a:r>
              <a:rPr lang="en-US" sz="2200" b="1" dirty="0" err="1"/>
              <a:t>Căn</a:t>
            </a:r>
            <a:r>
              <a:rPr lang="en-US" sz="2200" b="1" dirty="0"/>
              <a:t> </a:t>
            </a:r>
            <a:r>
              <a:rPr lang="en-US" sz="2200" b="1" dirty="0" err="1"/>
              <a:t>cứ</a:t>
            </a:r>
            <a:r>
              <a:rPr lang="en-US" sz="2200" b="1" dirty="0"/>
              <a:t> </a:t>
            </a:r>
            <a:r>
              <a:rPr lang="en-US" sz="2200" b="1" dirty="0" err="1"/>
              <a:t>vào</a:t>
            </a:r>
            <a:r>
              <a:rPr lang="en-US" sz="2200" b="1" dirty="0"/>
              <a:t> </a:t>
            </a:r>
            <a:r>
              <a:rPr lang="en-US" sz="2200" b="1" dirty="0" err="1"/>
              <a:t>nghĩa</a:t>
            </a:r>
            <a:r>
              <a:rPr lang="en-US" sz="2200" b="1" dirty="0"/>
              <a:t> </a:t>
            </a:r>
            <a:r>
              <a:rPr lang="en-US" sz="2200" b="1" dirty="0" err="1"/>
              <a:t>và</a:t>
            </a:r>
            <a:r>
              <a:rPr lang="en-US" sz="2200" b="1" dirty="0"/>
              <a:t> </a:t>
            </a:r>
            <a:r>
              <a:rPr lang="en-US" sz="2200" b="1" dirty="0" err="1"/>
              <a:t>ngữ</a:t>
            </a:r>
            <a:r>
              <a:rPr lang="en-US" sz="2200" b="1" dirty="0"/>
              <a:t> </a:t>
            </a:r>
            <a:r>
              <a:rPr lang="en-US" sz="2200" b="1" dirty="0" err="1"/>
              <a:t>cảnh</a:t>
            </a:r>
            <a:r>
              <a:rPr lang="en-US" sz="2200" b="1" dirty="0"/>
              <a:t> </a:t>
            </a:r>
            <a:r>
              <a:rPr lang="en-US" sz="2200" b="1" dirty="0" err="1"/>
              <a:t>của</a:t>
            </a:r>
            <a:r>
              <a:rPr lang="en-US" sz="2200" b="1" dirty="0"/>
              <a:t> </a:t>
            </a:r>
            <a:r>
              <a:rPr lang="en-US" sz="2200" b="1" dirty="0" err="1"/>
              <a:t>câu</a:t>
            </a:r>
            <a:r>
              <a:rPr lang="en-US" sz="2200" b="1" dirty="0"/>
              <a:t> </a:t>
            </a:r>
            <a:r>
              <a:rPr lang="en-US" sz="2200" b="1" dirty="0" err="1"/>
              <a:t>để</a:t>
            </a:r>
            <a:r>
              <a:rPr lang="en-US" sz="2200" b="1" dirty="0"/>
              <a:t> </a:t>
            </a:r>
            <a:r>
              <a:rPr lang="en-US" sz="2200" b="1" dirty="0" err="1"/>
              <a:t>đoán</a:t>
            </a:r>
            <a:r>
              <a:rPr lang="en-US" sz="2200" b="1" dirty="0"/>
              <a:t> </a:t>
            </a:r>
            <a:r>
              <a:rPr lang="en-US" sz="2200" b="1" dirty="0" err="1"/>
              <a:t>nghĩa</a:t>
            </a:r>
            <a:r>
              <a:rPr lang="en-US" sz="2200" b="1" dirty="0"/>
              <a:t>:</a:t>
            </a:r>
            <a:endParaRPr lang="en-US" sz="2200" dirty="0"/>
          </a:p>
          <a:p>
            <a:r>
              <a:rPr lang="en-US" sz="2200" dirty="0"/>
              <a:t>“When was the last time you watched a silent movie? Never? Not for a while? A long while? Even if you remember watching one, it would still have had a background score, or you’ve accidentally pressed the mute button!”</a:t>
            </a:r>
          </a:p>
          <a:p>
            <a:r>
              <a:rPr lang="en-US" sz="2200" i="1" dirty="0"/>
              <a:t>(</a:t>
            </a:r>
            <a:r>
              <a:rPr lang="en-US" sz="2200" i="1" dirty="0" err="1"/>
              <a:t>Lần</a:t>
            </a:r>
            <a:r>
              <a:rPr lang="en-US" sz="2200" i="1" dirty="0"/>
              <a:t> </a:t>
            </a:r>
            <a:r>
              <a:rPr lang="en-US" sz="2200" i="1" dirty="0" err="1"/>
              <a:t>cuối</a:t>
            </a:r>
            <a:r>
              <a:rPr lang="en-US" sz="2200" i="1" dirty="0"/>
              <a:t> </a:t>
            </a:r>
            <a:r>
              <a:rPr lang="en-US" sz="2200" i="1" dirty="0" err="1"/>
              <a:t>bạn</a:t>
            </a:r>
            <a:r>
              <a:rPr lang="en-US" sz="2200" i="1" dirty="0"/>
              <a:t> </a:t>
            </a:r>
            <a:r>
              <a:rPr lang="en-US" sz="2200" i="1" dirty="0" err="1"/>
              <a:t>xem</a:t>
            </a:r>
            <a:r>
              <a:rPr lang="en-US" sz="2200" i="1" dirty="0"/>
              <a:t> </a:t>
            </a:r>
            <a:r>
              <a:rPr lang="en-US" sz="2200" i="1" dirty="0" err="1"/>
              <a:t>một</a:t>
            </a:r>
            <a:r>
              <a:rPr lang="en-US" sz="2200" i="1" dirty="0"/>
              <a:t> </a:t>
            </a:r>
            <a:r>
              <a:rPr lang="en-US" sz="2200" i="1" dirty="0" err="1"/>
              <a:t>bộ</a:t>
            </a:r>
            <a:r>
              <a:rPr lang="en-US" sz="2200" i="1" dirty="0"/>
              <a:t> </a:t>
            </a:r>
            <a:r>
              <a:rPr lang="en-US" sz="2200" i="1" dirty="0" err="1"/>
              <a:t>phim</a:t>
            </a:r>
            <a:r>
              <a:rPr lang="en-US" sz="2200" i="1" dirty="0"/>
              <a:t> </a:t>
            </a:r>
            <a:r>
              <a:rPr lang="en-US" sz="2200" i="1" dirty="0" err="1"/>
              <a:t>câm</a:t>
            </a:r>
            <a:r>
              <a:rPr lang="en-US" sz="2200" i="1" dirty="0"/>
              <a:t> </a:t>
            </a:r>
            <a:r>
              <a:rPr lang="en-US" sz="2200" i="1" dirty="0" err="1"/>
              <a:t>là</a:t>
            </a:r>
            <a:r>
              <a:rPr lang="en-US" sz="2200" i="1" dirty="0"/>
              <a:t> </a:t>
            </a:r>
            <a:r>
              <a:rPr lang="en-US" sz="2200" i="1" dirty="0" err="1"/>
              <a:t>khi</a:t>
            </a:r>
            <a:r>
              <a:rPr lang="en-US" sz="2200" i="1" dirty="0"/>
              <a:t> </a:t>
            </a:r>
            <a:r>
              <a:rPr lang="en-US" sz="2200" i="1" dirty="0" err="1"/>
              <a:t>nào</a:t>
            </a:r>
            <a:r>
              <a:rPr lang="en-US" sz="2200" i="1" dirty="0"/>
              <a:t>? </a:t>
            </a:r>
            <a:r>
              <a:rPr lang="en-US" sz="2200" i="1" dirty="0" err="1"/>
              <a:t>Bạn</a:t>
            </a:r>
            <a:r>
              <a:rPr lang="en-US" sz="2200" i="1" dirty="0"/>
              <a:t> </a:t>
            </a:r>
            <a:r>
              <a:rPr lang="en-US" sz="2200" i="1" dirty="0" err="1"/>
              <a:t>chưa</a:t>
            </a:r>
            <a:r>
              <a:rPr lang="en-US" sz="2200" i="1" dirty="0"/>
              <a:t> </a:t>
            </a:r>
            <a:r>
              <a:rPr lang="en-US" sz="2200" i="1" dirty="0" err="1"/>
              <a:t>bao</a:t>
            </a:r>
            <a:r>
              <a:rPr lang="en-US" sz="2200" i="1" dirty="0"/>
              <a:t> </a:t>
            </a:r>
            <a:r>
              <a:rPr lang="en-US" sz="2200" i="1" dirty="0" err="1"/>
              <a:t>giờ</a:t>
            </a:r>
            <a:r>
              <a:rPr lang="en-US" sz="2200" i="1" dirty="0"/>
              <a:t> </a:t>
            </a:r>
            <a:r>
              <a:rPr lang="en-US" sz="2200" i="1" dirty="0" err="1"/>
              <a:t>xem</a:t>
            </a:r>
            <a:r>
              <a:rPr lang="en-US" sz="2200" i="1" dirty="0"/>
              <a:t>? </a:t>
            </a:r>
            <a:r>
              <a:rPr lang="en-US" sz="2200" i="1" dirty="0" err="1"/>
              <a:t>Bạn</a:t>
            </a:r>
            <a:r>
              <a:rPr lang="en-US" sz="2200" i="1" dirty="0"/>
              <a:t> </a:t>
            </a:r>
            <a:r>
              <a:rPr lang="en-US" sz="2200" i="1" dirty="0" err="1"/>
              <a:t>đã</a:t>
            </a:r>
            <a:r>
              <a:rPr lang="en-US" sz="2200" i="1" dirty="0"/>
              <a:t> </a:t>
            </a:r>
            <a:r>
              <a:rPr lang="en-US" sz="2200" i="1" dirty="0" err="1"/>
              <a:t>không</a:t>
            </a:r>
            <a:r>
              <a:rPr lang="en-US" sz="2200" i="1" dirty="0"/>
              <a:t> </a:t>
            </a:r>
            <a:r>
              <a:rPr lang="en-US" sz="2200" i="1" dirty="0" err="1"/>
              <a:t>xem</a:t>
            </a:r>
            <a:r>
              <a:rPr lang="en-US" sz="2200" i="1" dirty="0"/>
              <a:t> </a:t>
            </a:r>
            <a:r>
              <a:rPr lang="en-US" sz="2200" i="1" dirty="0" err="1"/>
              <a:t>một</a:t>
            </a:r>
            <a:r>
              <a:rPr lang="en-US" sz="2200" i="1" dirty="0"/>
              <a:t> </a:t>
            </a:r>
            <a:r>
              <a:rPr lang="en-US" sz="2200" i="1" dirty="0" err="1"/>
              <a:t>thời</a:t>
            </a:r>
            <a:r>
              <a:rPr lang="en-US" sz="2200" i="1" dirty="0"/>
              <a:t> </a:t>
            </a:r>
            <a:r>
              <a:rPr lang="en-US" sz="2200" i="1" dirty="0" err="1"/>
              <a:t>gian</a:t>
            </a:r>
            <a:r>
              <a:rPr lang="en-US" sz="2200" i="1" dirty="0"/>
              <a:t> </a:t>
            </a:r>
            <a:r>
              <a:rPr lang="en-US" sz="2200" i="1" dirty="0" err="1"/>
              <a:t>ngắn</a:t>
            </a:r>
            <a:r>
              <a:rPr lang="en-US" sz="2200" i="1" dirty="0"/>
              <a:t>? </a:t>
            </a:r>
            <a:r>
              <a:rPr lang="en-US" sz="2200" i="1" dirty="0" err="1"/>
              <a:t>Đã</a:t>
            </a:r>
            <a:r>
              <a:rPr lang="en-US" sz="2200" i="1" dirty="0"/>
              <a:t> </a:t>
            </a:r>
            <a:r>
              <a:rPr lang="en-US" sz="2200" i="1" dirty="0" err="1"/>
              <a:t>một</a:t>
            </a:r>
            <a:r>
              <a:rPr lang="en-US" sz="2200" i="1" dirty="0"/>
              <a:t> </a:t>
            </a:r>
            <a:r>
              <a:rPr lang="en-US" sz="2200" i="1" dirty="0" err="1"/>
              <a:t>thời</a:t>
            </a:r>
            <a:r>
              <a:rPr lang="en-US" sz="2200" i="1" dirty="0"/>
              <a:t> </a:t>
            </a:r>
            <a:r>
              <a:rPr lang="en-US" sz="2200" i="1" dirty="0" err="1"/>
              <a:t>gian</a:t>
            </a:r>
            <a:r>
              <a:rPr lang="en-US" sz="2200" i="1" dirty="0"/>
              <a:t> </a:t>
            </a:r>
            <a:r>
              <a:rPr lang="en-US" sz="2200" i="1" dirty="0" err="1"/>
              <a:t>dài</a:t>
            </a:r>
            <a:r>
              <a:rPr lang="en-US" sz="2200" i="1" dirty="0"/>
              <a:t> </a:t>
            </a:r>
            <a:r>
              <a:rPr lang="en-US" sz="2200" i="1" dirty="0" err="1"/>
              <a:t>rồi</a:t>
            </a:r>
            <a:r>
              <a:rPr lang="en-US" sz="2200" i="1" dirty="0"/>
              <a:t>? </a:t>
            </a:r>
            <a:r>
              <a:rPr lang="en-US" sz="2200" i="1" dirty="0" err="1"/>
              <a:t>Ngay</a:t>
            </a:r>
            <a:r>
              <a:rPr lang="en-US" sz="2200" i="1" dirty="0"/>
              <a:t> </a:t>
            </a:r>
            <a:r>
              <a:rPr lang="en-US" sz="2200" i="1" dirty="0" err="1"/>
              <a:t>cả</a:t>
            </a:r>
            <a:r>
              <a:rPr lang="en-US" sz="2200" i="1" dirty="0"/>
              <a:t> </a:t>
            </a:r>
            <a:r>
              <a:rPr lang="en-US" sz="2200" i="1" dirty="0" err="1"/>
              <a:t>khi</a:t>
            </a:r>
            <a:r>
              <a:rPr lang="en-US" sz="2200" i="1" dirty="0"/>
              <a:t> </a:t>
            </a:r>
            <a:r>
              <a:rPr lang="en-US" sz="2200" i="1" dirty="0" err="1"/>
              <a:t>bạn</a:t>
            </a:r>
            <a:r>
              <a:rPr lang="en-US" sz="2200" i="1" dirty="0"/>
              <a:t> </a:t>
            </a:r>
            <a:r>
              <a:rPr lang="en-US" sz="2200" i="1" dirty="0" err="1"/>
              <a:t>nhớ</a:t>
            </a:r>
            <a:r>
              <a:rPr lang="en-US" sz="2200" i="1" dirty="0"/>
              <a:t> </a:t>
            </a:r>
            <a:r>
              <a:rPr lang="en-US" sz="2200" i="1" dirty="0" err="1"/>
              <a:t>là</a:t>
            </a:r>
            <a:r>
              <a:rPr lang="en-US" sz="2200" i="1" dirty="0"/>
              <a:t> </a:t>
            </a:r>
            <a:r>
              <a:rPr lang="en-US" sz="2200" i="1" dirty="0" err="1"/>
              <a:t>đã</a:t>
            </a:r>
            <a:r>
              <a:rPr lang="en-US" sz="2200" i="1" dirty="0"/>
              <a:t> </a:t>
            </a:r>
            <a:r>
              <a:rPr lang="en-US" sz="2200" i="1" dirty="0" err="1"/>
              <a:t>xem</a:t>
            </a:r>
            <a:r>
              <a:rPr lang="en-US" sz="2200" i="1" dirty="0"/>
              <a:t> </a:t>
            </a:r>
            <a:r>
              <a:rPr lang="en-US" sz="2200" i="1" dirty="0" err="1"/>
              <a:t>một</a:t>
            </a:r>
            <a:r>
              <a:rPr lang="en-US" sz="2200" i="1" dirty="0"/>
              <a:t> </a:t>
            </a:r>
            <a:r>
              <a:rPr lang="en-US" sz="2200" i="1" dirty="0" err="1"/>
              <a:t>bộ</a:t>
            </a:r>
            <a:r>
              <a:rPr lang="en-US" sz="2200" i="1" dirty="0"/>
              <a:t> </a:t>
            </a:r>
            <a:r>
              <a:rPr lang="en-US" sz="2200" i="1" dirty="0" err="1"/>
              <a:t>phim</a:t>
            </a:r>
            <a:r>
              <a:rPr lang="en-US" sz="2200" i="1" dirty="0"/>
              <a:t> </a:t>
            </a:r>
            <a:r>
              <a:rPr lang="en-US" sz="2200" i="1" dirty="0" err="1"/>
              <a:t>rồi</a:t>
            </a:r>
            <a:r>
              <a:rPr lang="en-US" sz="2200" i="1" dirty="0"/>
              <a:t>, </a:t>
            </a:r>
            <a:r>
              <a:rPr lang="en-US" sz="2200" i="1" dirty="0" err="1"/>
              <a:t>nó</a:t>
            </a:r>
            <a:r>
              <a:rPr lang="en-US" sz="2200" i="1" dirty="0"/>
              <a:t> </a:t>
            </a:r>
            <a:r>
              <a:rPr lang="en-US" sz="2200" i="1" dirty="0" err="1"/>
              <a:t>vẫn</a:t>
            </a:r>
            <a:r>
              <a:rPr lang="en-US" sz="2200" i="1" dirty="0"/>
              <a:t> </a:t>
            </a:r>
            <a:r>
              <a:rPr lang="en-US" sz="2200" i="1" dirty="0" err="1"/>
              <a:t>sẽ</a:t>
            </a:r>
            <a:r>
              <a:rPr lang="en-US" sz="2200" i="1" dirty="0"/>
              <a:t> </a:t>
            </a:r>
            <a:r>
              <a:rPr lang="en-US" sz="2200" i="1" dirty="0" err="1"/>
              <a:t>có</a:t>
            </a:r>
            <a:r>
              <a:rPr lang="en-US" sz="2200" i="1" dirty="0"/>
              <a:t> </a:t>
            </a:r>
            <a:r>
              <a:rPr lang="en-US" sz="2200" i="1" dirty="0" err="1"/>
              <a:t>nhạc</a:t>
            </a:r>
            <a:r>
              <a:rPr lang="en-US" sz="2200" i="1" dirty="0"/>
              <a:t> </a:t>
            </a:r>
            <a:r>
              <a:rPr lang="en-US" sz="2200" i="1" dirty="0" err="1"/>
              <a:t>nền</a:t>
            </a:r>
            <a:r>
              <a:rPr lang="en-US" sz="2200" i="1" dirty="0"/>
              <a:t>, </a:t>
            </a:r>
            <a:r>
              <a:rPr lang="en-US" sz="2200" i="1" dirty="0" err="1"/>
              <a:t>hoặc</a:t>
            </a:r>
            <a:r>
              <a:rPr lang="en-US" sz="2200" i="1" dirty="0"/>
              <a:t> </a:t>
            </a:r>
            <a:r>
              <a:rPr lang="en-US" sz="2200" i="1" dirty="0" err="1"/>
              <a:t>bạn</a:t>
            </a:r>
            <a:r>
              <a:rPr lang="en-US" sz="2200" i="1" dirty="0"/>
              <a:t> </a:t>
            </a:r>
            <a:r>
              <a:rPr lang="en-US" sz="2200" i="1" dirty="0" err="1"/>
              <a:t>đã</a:t>
            </a:r>
            <a:r>
              <a:rPr lang="en-US" sz="2200" i="1" dirty="0"/>
              <a:t> </a:t>
            </a:r>
            <a:r>
              <a:rPr lang="en-US" sz="2200" i="1" dirty="0" err="1"/>
              <a:t>vô</a:t>
            </a:r>
            <a:r>
              <a:rPr lang="en-US" sz="2200" i="1" dirty="0"/>
              <a:t> </a:t>
            </a:r>
            <a:r>
              <a:rPr lang="en-US" sz="2200" i="1" dirty="0" err="1"/>
              <a:t>tình</a:t>
            </a:r>
            <a:r>
              <a:rPr lang="en-US" sz="2200" i="1" dirty="0"/>
              <a:t> </a:t>
            </a:r>
            <a:r>
              <a:rPr lang="en-US" sz="2200" i="1" dirty="0" err="1"/>
              <a:t>nhấn</a:t>
            </a:r>
            <a:r>
              <a:rPr lang="en-US" sz="2200" i="1" dirty="0"/>
              <a:t> </a:t>
            </a:r>
            <a:r>
              <a:rPr lang="en-US" sz="2200" i="1" dirty="0" err="1"/>
              <a:t>nút</a:t>
            </a:r>
            <a:r>
              <a:rPr lang="en-US" sz="2200" i="1" dirty="0"/>
              <a:t> </a:t>
            </a:r>
            <a:r>
              <a:rPr lang="en-US" sz="2200" i="1" dirty="0" err="1"/>
              <a:t>tắt</a:t>
            </a:r>
            <a:r>
              <a:rPr lang="en-US" sz="2200" i="1" dirty="0"/>
              <a:t> </a:t>
            </a:r>
            <a:r>
              <a:rPr lang="en-US" sz="2200" i="1" dirty="0" err="1"/>
              <a:t>tiếng</a:t>
            </a:r>
            <a:r>
              <a:rPr lang="en-US" sz="2200" i="1" dirty="0"/>
              <a:t>!)</a:t>
            </a:r>
            <a:endParaRPr lang="en-US" sz="2200" dirty="0"/>
          </a:p>
          <a:p>
            <a:r>
              <a:rPr lang="en-US" sz="2200" b="1" dirty="0"/>
              <a:t>=&gt;Score /</a:t>
            </a:r>
            <a:r>
              <a:rPr lang="en-US" sz="2200" b="1" dirty="0" err="1"/>
              <a:t>skɔr</a:t>
            </a:r>
            <a:r>
              <a:rPr lang="en-US" sz="2200" b="1" dirty="0"/>
              <a:t>/ (n): </a:t>
            </a:r>
            <a:r>
              <a:rPr lang="en-US" sz="2200" b="1" dirty="0" err="1"/>
              <a:t>một</a:t>
            </a:r>
            <a:r>
              <a:rPr lang="en-US" sz="2200" b="1" dirty="0"/>
              <a:t> </a:t>
            </a:r>
            <a:r>
              <a:rPr lang="en-US" sz="2200" b="1" dirty="0" err="1"/>
              <a:t>đoạn</a:t>
            </a:r>
            <a:r>
              <a:rPr lang="en-US" sz="2200" b="1" dirty="0"/>
              <a:t> </a:t>
            </a:r>
            <a:r>
              <a:rPr lang="en-US" sz="2200" b="1" dirty="0" err="1"/>
              <a:t>nhạc</a:t>
            </a:r>
            <a:r>
              <a:rPr lang="en-US" sz="2200" b="1" dirty="0"/>
              <a:t> </a:t>
            </a:r>
            <a:r>
              <a:rPr lang="en-US" sz="2200" b="1" dirty="0" err="1"/>
              <a:t>được</a:t>
            </a:r>
            <a:r>
              <a:rPr lang="en-US" sz="2200" b="1" dirty="0"/>
              <a:t> </a:t>
            </a:r>
            <a:r>
              <a:rPr lang="en-US" sz="2200" b="1" dirty="0" err="1"/>
              <a:t>viết</a:t>
            </a:r>
            <a:r>
              <a:rPr lang="en-US" sz="2200" b="1" dirty="0"/>
              <a:t> </a:t>
            </a:r>
            <a:r>
              <a:rPr lang="en-US" sz="2200" b="1" dirty="0" err="1"/>
              <a:t>cho</a:t>
            </a:r>
            <a:r>
              <a:rPr lang="en-US" sz="2200" b="1" dirty="0"/>
              <a:t> </a:t>
            </a:r>
            <a:r>
              <a:rPr lang="en-US" sz="2200" b="1" dirty="0" err="1"/>
              <a:t>một</a:t>
            </a:r>
            <a:r>
              <a:rPr lang="en-US" sz="2200" b="1" dirty="0"/>
              <a:t> </a:t>
            </a:r>
            <a:r>
              <a:rPr lang="en-US" sz="2200" b="1" dirty="0" err="1"/>
              <a:t>bộ</a:t>
            </a:r>
            <a:r>
              <a:rPr lang="en-US" sz="2200" b="1" dirty="0"/>
              <a:t> </a:t>
            </a:r>
            <a:r>
              <a:rPr lang="en-US" sz="2200" b="1" dirty="0" err="1"/>
              <a:t>phim</a:t>
            </a:r>
            <a:r>
              <a:rPr lang="en-US" sz="2200" b="1" dirty="0"/>
              <a:t> ~ Music</a:t>
            </a:r>
            <a:endParaRPr lang="en-US" sz="2200" dirty="0"/>
          </a:p>
          <a:p>
            <a:r>
              <a:rPr lang="en-US" sz="2200" b="1" dirty="0"/>
              <a:t>*Note: </a:t>
            </a:r>
            <a:r>
              <a:rPr lang="en-US" sz="2200" dirty="0" err="1"/>
              <a:t>Mặc</a:t>
            </a:r>
            <a:r>
              <a:rPr lang="en-US" sz="2200" dirty="0"/>
              <a:t> </a:t>
            </a:r>
            <a:r>
              <a:rPr lang="en-US" sz="2200" dirty="0" err="1"/>
              <a:t>dù</a:t>
            </a:r>
            <a:r>
              <a:rPr lang="en-US" sz="2200" dirty="0"/>
              <a:t> “score” </a:t>
            </a:r>
            <a:r>
              <a:rPr lang="en-US" sz="2200" dirty="0" err="1"/>
              <a:t>nó</a:t>
            </a:r>
            <a:r>
              <a:rPr lang="en-US" sz="2200" dirty="0"/>
              <a:t> </a:t>
            </a:r>
            <a:r>
              <a:rPr lang="en-US" sz="2200" dirty="0" err="1"/>
              <a:t>còn</a:t>
            </a:r>
            <a:r>
              <a:rPr lang="en-US" sz="2200" dirty="0"/>
              <a:t> </a:t>
            </a:r>
            <a:r>
              <a:rPr lang="en-US" sz="2200" dirty="0" err="1"/>
              <a:t>có</a:t>
            </a:r>
            <a:r>
              <a:rPr lang="en-US" sz="2200" dirty="0"/>
              <a:t> </a:t>
            </a:r>
            <a:r>
              <a:rPr lang="en-US" sz="2200" dirty="0" err="1"/>
              <a:t>nghĩa</a:t>
            </a:r>
            <a:r>
              <a:rPr lang="en-US" sz="2200" dirty="0"/>
              <a:t> </a:t>
            </a:r>
            <a:r>
              <a:rPr lang="en-US" sz="2200" dirty="0" err="1"/>
              <a:t>là</a:t>
            </a:r>
            <a:r>
              <a:rPr lang="en-US" sz="2200" dirty="0"/>
              <a:t> </a:t>
            </a:r>
            <a:r>
              <a:rPr lang="en-US" sz="2200" dirty="0" err="1"/>
              <a:t>điểm</a:t>
            </a:r>
            <a:r>
              <a:rPr lang="en-US" sz="2200" dirty="0"/>
              <a:t> </a:t>
            </a:r>
            <a:r>
              <a:rPr lang="en-US" sz="2200" dirty="0" err="1"/>
              <a:t>số</a:t>
            </a:r>
            <a:r>
              <a:rPr lang="en-US" sz="2200" dirty="0"/>
              <a:t>, </a:t>
            </a:r>
            <a:r>
              <a:rPr lang="en-US" sz="2200" dirty="0" err="1"/>
              <a:t>nhưng</a:t>
            </a:r>
            <a:r>
              <a:rPr lang="en-US" sz="2200" dirty="0"/>
              <a:t> </a:t>
            </a:r>
            <a:r>
              <a:rPr lang="en-US" sz="2200" dirty="0" err="1"/>
              <a:t>phải</a:t>
            </a:r>
            <a:r>
              <a:rPr lang="en-US" sz="2200" dirty="0"/>
              <a:t> </a:t>
            </a:r>
            <a:r>
              <a:rPr lang="en-US" sz="2200" dirty="0" err="1"/>
              <a:t>dựa</a:t>
            </a:r>
            <a:r>
              <a:rPr lang="en-US" sz="2200" dirty="0"/>
              <a:t> </a:t>
            </a:r>
            <a:r>
              <a:rPr lang="en-US" sz="2200" dirty="0" err="1"/>
              <a:t>theo</a:t>
            </a:r>
            <a:r>
              <a:rPr lang="en-US" sz="2200" dirty="0"/>
              <a:t> </a:t>
            </a:r>
            <a:r>
              <a:rPr lang="en-US" sz="2200" dirty="0" err="1"/>
              <a:t>nghĩa</a:t>
            </a:r>
            <a:r>
              <a:rPr lang="en-US" sz="2200" dirty="0"/>
              <a:t> </a:t>
            </a:r>
            <a:r>
              <a:rPr lang="en-US" sz="2200" dirty="0" err="1"/>
              <a:t>của</a:t>
            </a:r>
            <a:r>
              <a:rPr lang="en-US" sz="2200" dirty="0"/>
              <a:t> </a:t>
            </a:r>
            <a:r>
              <a:rPr lang="en-US" sz="2200" dirty="0" err="1"/>
              <a:t>câu</a:t>
            </a:r>
            <a:r>
              <a:rPr lang="en-US" sz="2200" dirty="0"/>
              <a:t> </a:t>
            </a:r>
            <a:r>
              <a:rPr lang="en-US" sz="2200" dirty="0" err="1"/>
              <a:t>để</a:t>
            </a:r>
            <a:r>
              <a:rPr lang="en-US" sz="2200" dirty="0"/>
              <a:t> </a:t>
            </a:r>
            <a:r>
              <a:rPr lang="en-US" sz="2200" dirty="0" err="1"/>
              <a:t>đoán</a:t>
            </a:r>
            <a:r>
              <a:rPr lang="en-US" sz="2200" dirty="0"/>
              <a:t> </a:t>
            </a:r>
            <a:r>
              <a:rPr lang="en-US" sz="2200" dirty="0" err="1"/>
              <a:t>nghĩa</a:t>
            </a:r>
            <a:r>
              <a:rPr lang="en-US" sz="2200" dirty="0"/>
              <a:t> </a:t>
            </a:r>
            <a:r>
              <a:rPr lang="en-US" sz="2200" dirty="0" err="1"/>
              <a:t>và</a:t>
            </a:r>
            <a:r>
              <a:rPr lang="en-US" sz="2200" dirty="0"/>
              <a:t> </a:t>
            </a:r>
            <a:r>
              <a:rPr lang="en-US" sz="2200" dirty="0" err="1"/>
              <a:t>chọn</a:t>
            </a:r>
            <a:r>
              <a:rPr lang="en-US" sz="2200" dirty="0"/>
              <a:t> </a:t>
            </a:r>
            <a:r>
              <a:rPr lang="en-US" sz="2200" dirty="0" err="1"/>
              <a:t>từ</a:t>
            </a:r>
            <a:r>
              <a:rPr lang="en-US" sz="2200" dirty="0"/>
              <a:t> </a:t>
            </a:r>
            <a:r>
              <a:rPr lang="en-US" sz="2200" dirty="0" err="1"/>
              <a:t>đồng</a:t>
            </a:r>
            <a:r>
              <a:rPr lang="en-US" sz="2200" dirty="0"/>
              <a:t> </a:t>
            </a:r>
            <a:r>
              <a:rPr lang="en-US" sz="2200" dirty="0" err="1"/>
              <a:t>nghĩa</a:t>
            </a:r>
            <a:r>
              <a:rPr lang="en-US" sz="2200" dirty="0"/>
              <a:t> </a:t>
            </a:r>
            <a:r>
              <a:rPr lang="en-US" sz="2200" dirty="0" err="1"/>
              <a:t>theo</a:t>
            </a:r>
            <a:r>
              <a:rPr lang="en-US" sz="2200" dirty="0"/>
              <a:t> </a:t>
            </a:r>
            <a:r>
              <a:rPr lang="en-US" sz="2200" dirty="0" err="1"/>
              <a:t>từng</a:t>
            </a:r>
            <a:r>
              <a:rPr lang="en-US" sz="2200" dirty="0"/>
              <a:t> </a:t>
            </a:r>
            <a:r>
              <a:rPr lang="en-US" sz="2200" dirty="0" err="1"/>
              <a:t>ngữ</a:t>
            </a:r>
            <a:r>
              <a:rPr lang="en-US" sz="2200" dirty="0"/>
              <a:t> </a:t>
            </a:r>
            <a:r>
              <a:rPr lang="en-US" sz="2200" dirty="0" err="1"/>
              <a:t>cảnh</a:t>
            </a:r>
            <a:r>
              <a:rPr lang="en-US" sz="2200" dirty="0"/>
              <a:t> </a:t>
            </a:r>
          </a:p>
          <a:p>
            <a:endParaRPr lang="en-US" sz="2200" dirty="0"/>
          </a:p>
        </p:txBody>
      </p:sp>
      <p:sp>
        <p:nvSpPr>
          <p:cNvPr id="3" name="Oval 2"/>
          <p:cNvSpPr/>
          <p:nvPr/>
        </p:nvSpPr>
        <p:spPr>
          <a:xfrm>
            <a:off x="5715000" y="685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230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 calcmode="lin" valueType="num">
                                      <p:cBhvr additive="base">
                                        <p:cTn id="3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fade">
                                      <p:cBhvr>
                                        <p:cTn id="45" dur="1000"/>
                                        <p:tgtEl>
                                          <p:spTgt spid="3"/>
                                        </p:tgtEl>
                                      </p:cBhvr>
                                    </p:animEffect>
                                    <p:anim calcmode="lin" valueType="num">
                                      <p:cBhvr>
                                        <p:cTn id="46" dur="1000" fill="hold"/>
                                        <p:tgtEl>
                                          <p:spTgt spid="3"/>
                                        </p:tgtEl>
                                        <p:attrNameLst>
                                          <p:attrName>ppt_x</p:attrName>
                                        </p:attrNameLst>
                                      </p:cBhvr>
                                      <p:tavLst>
                                        <p:tav tm="0">
                                          <p:val>
                                            <p:strVal val="#ppt_x"/>
                                          </p:val>
                                        </p:tav>
                                        <p:tav tm="100000">
                                          <p:val>
                                            <p:strVal val="#ppt_x"/>
                                          </p:val>
                                        </p:tav>
                                      </p:tavLst>
                                    </p:anim>
                                    <p:anim calcmode="lin" valueType="num">
                                      <p:cBhvr>
                                        <p:cTn id="4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296400" cy="6863417"/>
          </a:xfrm>
          <a:prstGeom prst="rect">
            <a:avLst/>
          </a:prstGeom>
          <a:noFill/>
        </p:spPr>
        <p:txBody>
          <a:bodyPr wrap="square" rtlCol="0">
            <a:spAutoFit/>
          </a:bodyPr>
          <a:lstStyle/>
          <a:p>
            <a:r>
              <a:rPr lang="en-US" sz="2000" b="1" dirty="0"/>
              <a:t>Question 41.</a:t>
            </a:r>
            <a:r>
              <a:rPr lang="en-US" sz="2000" dirty="0"/>
              <a:t> According to paragraph 2, what is the main purpose for using background music?</a:t>
            </a:r>
          </a:p>
          <a:p>
            <a:r>
              <a:rPr lang="en-US" sz="2000" b="1" dirty="0" smtClean="0"/>
              <a:t>A</a:t>
            </a:r>
            <a:r>
              <a:rPr lang="en-US" sz="2000" b="1" dirty="0"/>
              <a:t>. </a:t>
            </a:r>
            <a:r>
              <a:rPr lang="en-US" sz="2000" dirty="0"/>
              <a:t>Sound helps build and sustain relationships between films and viewers.</a:t>
            </a:r>
          </a:p>
          <a:p>
            <a:r>
              <a:rPr lang="en-US" sz="2000" b="1" dirty="0" smtClean="0"/>
              <a:t>B</a:t>
            </a:r>
            <a:r>
              <a:rPr lang="en-US" sz="2000" b="1" dirty="0"/>
              <a:t>. </a:t>
            </a:r>
            <a:r>
              <a:rPr lang="en-US" sz="2000" dirty="0"/>
              <a:t>Background music can control how the audience should react to a scene.</a:t>
            </a:r>
          </a:p>
          <a:p>
            <a:r>
              <a:rPr lang="en-US" sz="2000" b="1" dirty="0" smtClean="0"/>
              <a:t>C</a:t>
            </a:r>
            <a:r>
              <a:rPr lang="en-US" sz="2000" b="1" dirty="0"/>
              <a:t>. </a:t>
            </a:r>
            <a:r>
              <a:rPr lang="en-US" sz="2000" dirty="0"/>
              <a:t>Background music can influence both everyone’s mood and choices. </a:t>
            </a:r>
          </a:p>
          <a:p>
            <a:r>
              <a:rPr lang="en-US" sz="2000" b="1" dirty="0" smtClean="0"/>
              <a:t>D</a:t>
            </a:r>
            <a:r>
              <a:rPr lang="en-US" sz="2000" b="1" dirty="0"/>
              <a:t>. </a:t>
            </a:r>
            <a:r>
              <a:rPr lang="en-US" sz="2000" dirty="0"/>
              <a:t>A musical atmosphere can actually motivate people to do risky things. </a:t>
            </a:r>
          </a:p>
          <a:p>
            <a:endParaRPr lang="en-US" sz="2000" b="1" dirty="0" smtClean="0"/>
          </a:p>
          <a:p>
            <a:r>
              <a:rPr lang="en-US" sz="2000" b="1" i="1" dirty="0" smtClean="0"/>
              <a:t>Theo </a:t>
            </a:r>
            <a:r>
              <a:rPr lang="en-US" sz="2000" b="1" i="1" dirty="0" err="1"/>
              <a:t>đoạn</a:t>
            </a:r>
            <a:r>
              <a:rPr lang="en-US" sz="2000" b="1" i="1" dirty="0"/>
              <a:t> 2, </a:t>
            </a:r>
            <a:r>
              <a:rPr lang="en-US" sz="2000" b="1" i="1" dirty="0" err="1"/>
              <a:t>mục</a:t>
            </a:r>
            <a:r>
              <a:rPr lang="en-US" sz="2000" b="1" i="1" dirty="0"/>
              <a:t> </a:t>
            </a:r>
            <a:r>
              <a:rPr lang="en-US" sz="2000" b="1" i="1" dirty="0" err="1"/>
              <a:t>đích</a:t>
            </a:r>
            <a:r>
              <a:rPr lang="en-US" sz="2000" b="1" i="1" dirty="0"/>
              <a:t> </a:t>
            </a:r>
            <a:r>
              <a:rPr lang="en-US" sz="2000" b="1" i="1" dirty="0" err="1"/>
              <a:t>chính</a:t>
            </a:r>
            <a:r>
              <a:rPr lang="en-US" sz="2000" b="1" i="1" dirty="0"/>
              <a:t> </a:t>
            </a:r>
            <a:r>
              <a:rPr lang="en-US" sz="2000" b="1" i="1" dirty="0" err="1"/>
              <a:t>của</a:t>
            </a:r>
            <a:r>
              <a:rPr lang="en-US" sz="2000" b="1" i="1" dirty="0"/>
              <a:t> </a:t>
            </a:r>
            <a:r>
              <a:rPr lang="en-US" sz="2000" b="1" i="1" dirty="0" err="1"/>
              <a:t>việc</a:t>
            </a:r>
            <a:r>
              <a:rPr lang="en-US" sz="2000" b="1" i="1" dirty="0"/>
              <a:t> </a:t>
            </a:r>
            <a:r>
              <a:rPr lang="en-US" sz="2000" b="1" i="1" dirty="0" err="1"/>
              <a:t>sử</a:t>
            </a:r>
            <a:r>
              <a:rPr lang="en-US" sz="2000" b="1" i="1" dirty="0"/>
              <a:t> </a:t>
            </a:r>
            <a:r>
              <a:rPr lang="en-US" sz="2000" b="1" i="1" dirty="0" err="1"/>
              <a:t>dụng</a:t>
            </a:r>
            <a:r>
              <a:rPr lang="en-US" sz="2000" b="1" i="1" dirty="0"/>
              <a:t> </a:t>
            </a:r>
            <a:r>
              <a:rPr lang="en-US" sz="2000" b="1" i="1" dirty="0" err="1"/>
              <a:t>nhạc</a:t>
            </a:r>
            <a:r>
              <a:rPr lang="en-US" sz="2000" b="1" i="1" dirty="0"/>
              <a:t> </a:t>
            </a:r>
            <a:r>
              <a:rPr lang="en-US" sz="2000" b="1" i="1" dirty="0" err="1"/>
              <a:t>nền</a:t>
            </a:r>
            <a:r>
              <a:rPr lang="en-US" sz="2000" b="1" i="1" dirty="0"/>
              <a:t> </a:t>
            </a:r>
            <a:r>
              <a:rPr lang="en-US" sz="2000" b="1" i="1" dirty="0" err="1"/>
              <a:t>là</a:t>
            </a:r>
            <a:r>
              <a:rPr lang="en-US" sz="2000" b="1" i="1" dirty="0"/>
              <a:t> </a:t>
            </a:r>
            <a:r>
              <a:rPr lang="en-US" sz="2000" b="1" i="1" dirty="0" err="1"/>
              <a:t>gì</a:t>
            </a:r>
            <a:r>
              <a:rPr lang="en-US" sz="2000" b="1" i="1" dirty="0"/>
              <a:t>?</a:t>
            </a:r>
            <a:endParaRPr lang="en-US" sz="2000" dirty="0"/>
          </a:p>
          <a:p>
            <a:r>
              <a:rPr lang="en-US" sz="2000" dirty="0"/>
              <a:t>A. </a:t>
            </a:r>
            <a:r>
              <a:rPr lang="en-US" sz="2000" dirty="0" err="1"/>
              <a:t>Âm</a:t>
            </a:r>
            <a:r>
              <a:rPr lang="en-US" sz="2000" dirty="0"/>
              <a:t> </a:t>
            </a:r>
            <a:r>
              <a:rPr lang="en-US" sz="2000" dirty="0" err="1"/>
              <a:t>thanh</a:t>
            </a:r>
            <a:r>
              <a:rPr lang="en-US" sz="2000" dirty="0"/>
              <a:t> </a:t>
            </a:r>
            <a:r>
              <a:rPr lang="en-US" sz="2000" dirty="0" err="1"/>
              <a:t>giúp</a:t>
            </a:r>
            <a:r>
              <a:rPr lang="en-US" sz="2000" dirty="0"/>
              <a:t> </a:t>
            </a:r>
            <a:r>
              <a:rPr lang="en-US" sz="2000" dirty="0" err="1"/>
              <a:t>xây</a:t>
            </a:r>
            <a:r>
              <a:rPr lang="en-US" sz="2000" dirty="0"/>
              <a:t> </a:t>
            </a:r>
            <a:r>
              <a:rPr lang="en-US" sz="2000" dirty="0" err="1"/>
              <a:t>dựng</a:t>
            </a:r>
            <a:r>
              <a:rPr lang="en-US" sz="2000" dirty="0"/>
              <a:t> </a:t>
            </a:r>
            <a:r>
              <a:rPr lang="en-US" sz="2000" dirty="0" err="1"/>
              <a:t>và</a:t>
            </a:r>
            <a:r>
              <a:rPr lang="en-US" sz="2000" dirty="0"/>
              <a:t> </a:t>
            </a:r>
            <a:r>
              <a:rPr lang="en-US" sz="2000" dirty="0" err="1"/>
              <a:t>duy</a:t>
            </a:r>
            <a:r>
              <a:rPr lang="en-US" sz="2000" dirty="0"/>
              <a:t> </a:t>
            </a:r>
            <a:r>
              <a:rPr lang="en-US" sz="2000" dirty="0" err="1"/>
              <a:t>trì</a:t>
            </a:r>
            <a:r>
              <a:rPr lang="en-US" sz="2000" dirty="0"/>
              <a:t> </a:t>
            </a:r>
            <a:r>
              <a:rPr lang="en-US" sz="2000" dirty="0" err="1"/>
              <a:t>mối</a:t>
            </a:r>
            <a:r>
              <a:rPr lang="en-US" sz="2000" dirty="0"/>
              <a:t> </a:t>
            </a:r>
            <a:r>
              <a:rPr lang="en-US" sz="2000" dirty="0" err="1"/>
              <a:t>quan</a:t>
            </a:r>
            <a:r>
              <a:rPr lang="en-US" sz="2000" dirty="0"/>
              <a:t> </a:t>
            </a:r>
            <a:r>
              <a:rPr lang="en-US" sz="2000" dirty="0" err="1"/>
              <a:t>hệ</a:t>
            </a:r>
            <a:r>
              <a:rPr lang="en-US" sz="2000" dirty="0"/>
              <a:t> </a:t>
            </a:r>
            <a:r>
              <a:rPr lang="en-US" sz="2000" dirty="0" err="1"/>
              <a:t>giữa</a:t>
            </a:r>
            <a:r>
              <a:rPr lang="en-US" sz="2000" dirty="0"/>
              <a:t> </a:t>
            </a:r>
            <a:r>
              <a:rPr lang="en-US" sz="2000" dirty="0" err="1"/>
              <a:t>phim</a:t>
            </a:r>
            <a:r>
              <a:rPr lang="en-US" sz="2000" dirty="0"/>
              <a:t> </a:t>
            </a:r>
            <a:r>
              <a:rPr lang="en-US" sz="2000" dirty="0" err="1"/>
              <a:t>ảnh</a:t>
            </a:r>
            <a:r>
              <a:rPr lang="en-US" sz="2000" dirty="0"/>
              <a:t> </a:t>
            </a:r>
            <a:r>
              <a:rPr lang="en-US" sz="2000" dirty="0" err="1"/>
              <a:t>và</a:t>
            </a:r>
            <a:r>
              <a:rPr lang="en-US" sz="2000" dirty="0"/>
              <a:t> </a:t>
            </a:r>
            <a:r>
              <a:rPr lang="en-US" sz="2000" dirty="0" err="1"/>
              <a:t>người</a:t>
            </a:r>
            <a:r>
              <a:rPr lang="en-US" sz="2000" dirty="0"/>
              <a:t> </a:t>
            </a:r>
            <a:r>
              <a:rPr lang="en-US" sz="2000" dirty="0" err="1"/>
              <a:t>xem</a:t>
            </a:r>
            <a:r>
              <a:rPr lang="en-US" sz="2000" dirty="0"/>
              <a:t>.</a:t>
            </a:r>
          </a:p>
          <a:p>
            <a:r>
              <a:rPr lang="en-US" sz="2000" dirty="0"/>
              <a:t>B. </a:t>
            </a:r>
            <a:r>
              <a:rPr lang="en-US" sz="2000" dirty="0" err="1"/>
              <a:t>Nhạc</a:t>
            </a:r>
            <a:r>
              <a:rPr lang="en-US" sz="2000" dirty="0"/>
              <a:t> </a:t>
            </a:r>
            <a:r>
              <a:rPr lang="en-US" sz="2000" dirty="0" err="1"/>
              <a:t>nền</a:t>
            </a:r>
            <a:r>
              <a:rPr lang="en-US" sz="2000" dirty="0"/>
              <a:t> </a:t>
            </a:r>
            <a:r>
              <a:rPr lang="en-US" sz="2000" dirty="0" err="1"/>
              <a:t>có</a:t>
            </a:r>
            <a:r>
              <a:rPr lang="en-US" sz="2000" dirty="0"/>
              <a:t> </a:t>
            </a:r>
            <a:r>
              <a:rPr lang="en-US" sz="2000" dirty="0" err="1"/>
              <a:t>thể</a:t>
            </a:r>
            <a:r>
              <a:rPr lang="en-US" sz="2000" dirty="0"/>
              <a:t> </a:t>
            </a:r>
            <a:r>
              <a:rPr lang="en-US" sz="2000" dirty="0" err="1"/>
              <a:t>kiểm</a:t>
            </a:r>
            <a:r>
              <a:rPr lang="en-US" sz="2000" dirty="0"/>
              <a:t> </a:t>
            </a:r>
            <a:r>
              <a:rPr lang="en-US" sz="2000" dirty="0" err="1"/>
              <a:t>soát</a:t>
            </a:r>
            <a:r>
              <a:rPr lang="en-US" sz="2000" dirty="0"/>
              <a:t> </a:t>
            </a:r>
            <a:r>
              <a:rPr lang="en-US" sz="2000" dirty="0" err="1"/>
              <a:t>được</a:t>
            </a:r>
            <a:r>
              <a:rPr lang="en-US" sz="2000" dirty="0"/>
              <a:t> </a:t>
            </a:r>
            <a:r>
              <a:rPr lang="en-US" sz="2000" dirty="0" err="1"/>
              <a:t>cách</a:t>
            </a:r>
            <a:r>
              <a:rPr lang="en-US" sz="2000" dirty="0"/>
              <a:t> </a:t>
            </a:r>
            <a:r>
              <a:rPr lang="en-US" sz="2000" dirty="0" err="1"/>
              <a:t>khán</a:t>
            </a:r>
            <a:r>
              <a:rPr lang="en-US" sz="2000" dirty="0"/>
              <a:t> </a:t>
            </a:r>
            <a:r>
              <a:rPr lang="en-US" sz="2000" dirty="0" err="1"/>
              <a:t>giả</a:t>
            </a:r>
            <a:r>
              <a:rPr lang="en-US" sz="2000" dirty="0"/>
              <a:t> </a:t>
            </a:r>
            <a:r>
              <a:rPr lang="en-US" sz="2000" dirty="0" err="1"/>
              <a:t>phản</a:t>
            </a:r>
            <a:r>
              <a:rPr lang="en-US" sz="2000" dirty="0"/>
              <a:t> </a:t>
            </a:r>
            <a:r>
              <a:rPr lang="en-US" sz="2000" dirty="0" err="1"/>
              <a:t>ứng</a:t>
            </a:r>
            <a:r>
              <a:rPr lang="en-US" sz="2000" dirty="0"/>
              <a:t> </a:t>
            </a:r>
            <a:r>
              <a:rPr lang="en-US" sz="2000" dirty="0" err="1"/>
              <a:t>với</a:t>
            </a:r>
            <a:r>
              <a:rPr lang="en-US" sz="2000" dirty="0"/>
              <a:t> </a:t>
            </a:r>
            <a:r>
              <a:rPr lang="en-US" sz="2000" dirty="0" err="1"/>
              <a:t>một</a:t>
            </a:r>
            <a:r>
              <a:rPr lang="en-US" sz="2000" dirty="0"/>
              <a:t> </a:t>
            </a:r>
            <a:r>
              <a:rPr lang="en-US" sz="2000" dirty="0" err="1"/>
              <a:t>cảnh</a:t>
            </a:r>
            <a:r>
              <a:rPr lang="en-US" sz="2000" dirty="0"/>
              <a:t> quay.</a:t>
            </a:r>
          </a:p>
          <a:p>
            <a:r>
              <a:rPr lang="en-US" sz="2000" dirty="0"/>
              <a:t>C. </a:t>
            </a:r>
            <a:r>
              <a:rPr lang="en-US" sz="2000" dirty="0" err="1"/>
              <a:t>Nhạc</a:t>
            </a:r>
            <a:r>
              <a:rPr lang="en-US" sz="2000" dirty="0"/>
              <a:t> </a:t>
            </a:r>
            <a:r>
              <a:rPr lang="en-US" sz="2000" dirty="0" err="1"/>
              <a:t>nền</a:t>
            </a:r>
            <a:r>
              <a:rPr lang="en-US" sz="2000" dirty="0"/>
              <a:t> </a:t>
            </a:r>
            <a:r>
              <a:rPr lang="en-US" sz="2000" dirty="0" err="1"/>
              <a:t>có</a:t>
            </a:r>
            <a:r>
              <a:rPr lang="en-US" sz="2000" dirty="0"/>
              <a:t> </a:t>
            </a:r>
            <a:r>
              <a:rPr lang="en-US" sz="2000" dirty="0" err="1"/>
              <a:t>thể</a:t>
            </a:r>
            <a:r>
              <a:rPr lang="en-US" sz="2000" dirty="0"/>
              <a:t> </a:t>
            </a:r>
            <a:r>
              <a:rPr lang="en-US" sz="2000" dirty="0" err="1"/>
              <a:t>ảnh</a:t>
            </a:r>
            <a:r>
              <a:rPr lang="en-US" sz="2000" dirty="0"/>
              <a:t> </a:t>
            </a:r>
            <a:r>
              <a:rPr lang="en-US" sz="2000" dirty="0" err="1"/>
              <a:t>hưởng</a:t>
            </a:r>
            <a:r>
              <a:rPr lang="en-US" sz="2000" dirty="0"/>
              <a:t> </a:t>
            </a:r>
            <a:r>
              <a:rPr lang="en-US" sz="2000" dirty="0" err="1"/>
              <a:t>đến</a:t>
            </a:r>
            <a:r>
              <a:rPr lang="en-US" sz="2000" dirty="0"/>
              <a:t> </a:t>
            </a:r>
            <a:r>
              <a:rPr lang="en-US" sz="2000" dirty="0" err="1"/>
              <a:t>cả</a:t>
            </a:r>
            <a:r>
              <a:rPr lang="en-US" sz="2000" dirty="0"/>
              <a:t> </a:t>
            </a:r>
            <a:r>
              <a:rPr lang="en-US" sz="2000" dirty="0" err="1"/>
              <a:t>tâm</a:t>
            </a:r>
            <a:r>
              <a:rPr lang="en-US" sz="2000" dirty="0"/>
              <a:t> </a:t>
            </a:r>
            <a:r>
              <a:rPr lang="en-US" sz="2000" dirty="0" err="1"/>
              <a:t>trạng</a:t>
            </a:r>
            <a:r>
              <a:rPr lang="en-US" sz="2000" dirty="0"/>
              <a:t> </a:t>
            </a:r>
            <a:r>
              <a:rPr lang="en-US" sz="2000" dirty="0" err="1"/>
              <a:t>và</a:t>
            </a:r>
            <a:r>
              <a:rPr lang="en-US" sz="2000" dirty="0"/>
              <a:t> </a:t>
            </a:r>
            <a:r>
              <a:rPr lang="en-US" sz="2000" dirty="0" err="1"/>
              <a:t>những</a:t>
            </a:r>
            <a:r>
              <a:rPr lang="en-US" sz="2000" dirty="0"/>
              <a:t> </a:t>
            </a:r>
            <a:r>
              <a:rPr lang="en-US" sz="2000" dirty="0" err="1"/>
              <a:t>lựa</a:t>
            </a:r>
            <a:r>
              <a:rPr lang="en-US" sz="2000" dirty="0"/>
              <a:t> </a:t>
            </a:r>
            <a:r>
              <a:rPr lang="en-US" sz="2000" dirty="0" err="1"/>
              <a:t>chọn</a:t>
            </a:r>
            <a:r>
              <a:rPr lang="en-US" sz="2000" dirty="0"/>
              <a:t> </a:t>
            </a:r>
            <a:r>
              <a:rPr lang="en-US" sz="2000" dirty="0" err="1"/>
              <a:t>của</a:t>
            </a:r>
            <a:r>
              <a:rPr lang="en-US" sz="2000" dirty="0"/>
              <a:t> </a:t>
            </a:r>
            <a:r>
              <a:rPr lang="en-US" sz="2000" dirty="0" err="1"/>
              <a:t>mỗi</a:t>
            </a:r>
            <a:r>
              <a:rPr lang="en-US" sz="2000" dirty="0"/>
              <a:t> con </a:t>
            </a:r>
            <a:r>
              <a:rPr lang="en-US" sz="2000" dirty="0" err="1"/>
              <a:t>người</a:t>
            </a:r>
            <a:r>
              <a:rPr lang="en-US" sz="2000" dirty="0"/>
              <a:t>.</a:t>
            </a:r>
          </a:p>
          <a:p>
            <a:r>
              <a:rPr lang="en-US" sz="2000" dirty="0"/>
              <a:t>D. </a:t>
            </a:r>
            <a:r>
              <a:rPr lang="en-US" sz="2000" dirty="0" err="1"/>
              <a:t>Một</a:t>
            </a:r>
            <a:r>
              <a:rPr lang="en-US" sz="2000" dirty="0"/>
              <a:t> </a:t>
            </a:r>
            <a:r>
              <a:rPr lang="en-US" sz="2000" dirty="0" err="1"/>
              <a:t>không</a:t>
            </a:r>
            <a:r>
              <a:rPr lang="en-US" sz="2000" dirty="0"/>
              <a:t> </a:t>
            </a:r>
            <a:r>
              <a:rPr lang="en-US" sz="2000" dirty="0" err="1"/>
              <a:t>khí</a:t>
            </a:r>
            <a:r>
              <a:rPr lang="en-US" sz="2000" dirty="0"/>
              <a:t> </a:t>
            </a:r>
            <a:r>
              <a:rPr lang="en-US" sz="2000" dirty="0" err="1"/>
              <a:t>âm</a:t>
            </a:r>
            <a:r>
              <a:rPr lang="en-US" sz="2000" dirty="0"/>
              <a:t> </a:t>
            </a:r>
            <a:r>
              <a:rPr lang="en-US" sz="2000" dirty="0" err="1"/>
              <a:t>nhạc</a:t>
            </a:r>
            <a:r>
              <a:rPr lang="en-US" sz="2000" dirty="0"/>
              <a:t> </a:t>
            </a:r>
            <a:r>
              <a:rPr lang="en-US" sz="2000" dirty="0" err="1"/>
              <a:t>thực</a:t>
            </a:r>
            <a:r>
              <a:rPr lang="en-US" sz="2000" dirty="0"/>
              <a:t> </a:t>
            </a:r>
            <a:r>
              <a:rPr lang="en-US" sz="2000" dirty="0" err="1"/>
              <a:t>sự</a:t>
            </a:r>
            <a:r>
              <a:rPr lang="en-US" sz="2000" dirty="0"/>
              <a:t> </a:t>
            </a:r>
            <a:r>
              <a:rPr lang="en-US" sz="2000" dirty="0" err="1"/>
              <a:t>có</a:t>
            </a:r>
            <a:r>
              <a:rPr lang="en-US" sz="2000" dirty="0"/>
              <a:t> </a:t>
            </a:r>
            <a:r>
              <a:rPr lang="en-US" sz="2000" dirty="0" err="1"/>
              <a:t>thể</a:t>
            </a:r>
            <a:r>
              <a:rPr lang="en-US" sz="2000" dirty="0"/>
              <a:t> </a:t>
            </a:r>
            <a:r>
              <a:rPr lang="en-US" sz="2000" dirty="0" err="1"/>
              <a:t>thúc</a:t>
            </a:r>
            <a:r>
              <a:rPr lang="en-US" sz="2000" dirty="0"/>
              <a:t> </a:t>
            </a:r>
            <a:r>
              <a:rPr lang="en-US" sz="2000" dirty="0" err="1"/>
              <a:t>đẩy</a:t>
            </a:r>
            <a:r>
              <a:rPr lang="en-US" sz="2000" dirty="0"/>
              <a:t> con </a:t>
            </a:r>
            <a:r>
              <a:rPr lang="en-US" sz="2000" dirty="0" err="1"/>
              <a:t>người</a:t>
            </a:r>
            <a:r>
              <a:rPr lang="en-US" sz="2000" dirty="0"/>
              <a:t> </a:t>
            </a:r>
            <a:r>
              <a:rPr lang="en-US" sz="2000" dirty="0" err="1"/>
              <a:t>làm</a:t>
            </a:r>
            <a:r>
              <a:rPr lang="en-US" sz="2000" dirty="0"/>
              <a:t> </a:t>
            </a:r>
            <a:r>
              <a:rPr lang="en-US" sz="2000" dirty="0" err="1"/>
              <a:t>những</a:t>
            </a:r>
            <a:r>
              <a:rPr lang="en-US" sz="2000" dirty="0"/>
              <a:t> </a:t>
            </a:r>
            <a:r>
              <a:rPr lang="en-US" sz="2000" dirty="0" err="1"/>
              <a:t>điều</a:t>
            </a:r>
            <a:r>
              <a:rPr lang="en-US" sz="2000" dirty="0"/>
              <a:t> </a:t>
            </a:r>
            <a:r>
              <a:rPr lang="en-US" sz="2000" dirty="0" err="1"/>
              <a:t>mạo</a:t>
            </a:r>
            <a:r>
              <a:rPr lang="en-US" sz="2000" dirty="0"/>
              <a:t> </a:t>
            </a:r>
            <a:r>
              <a:rPr lang="en-US" sz="2000" dirty="0" err="1"/>
              <a:t>hiểm</a:t>
            </a:r>
            <a:r>
              <a:rPr lang="en-US" sz="2000" dirty="0"/>
              <a:t>.</a:t>
            </a:r>
          </a:p>
          <a:p>
            <a:r>
              <a:rPr lang="en-US" sz="2000" b="1" dirty="0" err="1"/>
              <a:t>Căn</a:t>
            </a:r>
            <a:r>
              <a:rPr lang="en-US" sz="2000" b="1" dirty="0"/>
              <a:t> </a:t>
            </a:r>
            <a:r>
              <a:rPr lang="en-US" sz="2000" b="1" dirty="0" err="1"/>
              <a:t>cứ</a:t>
            </a:r>
            <a:r>
              <a:rPr lang="en-US" sz="2000" b="1" dirty="0"/>
              <a:t> </a:t>
            </a:r>
            <a:r>
              <a:rPr lang="en-US" sz="2000" b="1" dirty="0" err="1"/>
              <a:t>vào</a:t>
            </a:r>
            <a:r>
              <a:rPr lang="en-US" sz="2000" b="1" dirty="0"/>
              <a:t> </a:t>
            </a:r>
            <a:r>
              <a:rPr lang="en-US" sz="2000" b="1" dirty="0" err="1"/>
              <a:t>nội</a:t>
            </a:r>
            <a:r>
              <a:rPr lang="en-US" sz="2000" b="1" dirty="0"/>
              <a:t> dung </a:t>
            </a:r>
            <a:r>
              <a:rPr lang="en-US" sz="2000" b="1" dirty="0" err="1"/>
              <a:t>thông</a:t>
            </a:r>
            <a:r>
              <a:rPr lang="en-US" sz="2000" b="1" dirty="0"/>
              <a:t> tin </a:t>
            </a:r>
            <a:r>
              <a:rPr lang="en-US" sz="2000" b="1" dirty="0" err="1"/>
              <a:t>trong</a:t>
            </a:r>
            <a:r>
              <a:rPr lang="en-US" sz="2000" b="1" dirty="0"/>
              <a:t> </a:t>
            </a:r>
            <a:r>
              <a:rPr lang="en-US" sz="2000" b="1" dirty="0" err="1"/>
              <a:t>đoạn</a:t>
            </a:r>
            <a:r>
              <a:rPr lang="en-US" sz="2000" b="1" dirty="0"/>
              <a:t> 2:</a:t>
            </a:r>
            <a:endParaRPr lang="en-US" sz="2000" dirty="0"/>
          </a:p>
          <a:p>
            <a:r>
              <a:rPr lang="en-US" sz="2000" dirty="0"/>
              <a:t>“You may not need a full blown orchestra or classy jazz tones to create the mood, but whether going for a subtle effect, a professional demonstration or simply trying to attract customers, music is a must. [….]</a:t>
            </a:r>
            <a:r>
              <a:rPr lang="en-US" sz="2000" b="1" u="sng" dirty="0"/>
              <a:t> Imagine if your favorite video game has no background music or sound effects to back the amazing graphics? Would you play it with the same feel and excitement? Nah! </a:t>
            </a:r>
            <a:r>
              <a:rPr lang="en-US" sz="2000" dirty="0"/>
              <a:t>Same is the case with your explainer videos. They need to and should have apt sound effects to make them worth your viewer’s time.”</a:t>
            </a:r>
          </a:p>
          <a:p>
            <a:endParaRPr lang="en-US" sz="2000" dirty="0"/>
          </a:p>
        </p:txBody>
      </p:sp>
      <p:sp>
        <p:nvSpPr>
          <p:cNvPr id="3" name="Oval 2"/>
          <p:cNvSpPr/>
          <p:nvPr/>
        </p:nvSpPr>
        <p:spPr>
          <a:xfrm>
            <a:off x="0" y="1219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6721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barn(inVertical)">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4800"/>
            <a:ext cx="8991600" cy="6863417"/>
          </a:xfrm>
          <a:prstGeom prst="rect">
            <a:avLst/>
          </a:prstGeom>
          <a:noFill/>
        </p:spPr>
        <p:txBody>
          <a:bodyPr wrap="square" rtlCol="0">
            <a:spAutoFit/>
          </a:bodyPr>
          <a:lstStyle/>
          <a:p>
            <a:r>
              <a:rPr lang="en-US" sz="2200" b="1" dirty="0"/>
              <a:t>Question 42.</a:t>
            </a:r>
            <a:r>
              <a:rPr lang="en-US" sz="2200" dirty="0"/>
              <a:t> The word “</a:t>
            </a:r>
            <a:r>
              <a:rPr lang="en-US" sz="2200" b="1" dirty="0"/>
              <a:t>it</a:t>
            </a:r>
            <a:r>
              <a:rPr lang="en-US" sz="2200" dirty="0"/>
              <a:t>” in paragraph 3 refers to _______.</a:t>
            </a:r>
          </a:p>
          <a:p>
            <a:r>
              <a:rPr lang="en-US" sz="2200" b="1" dirty="0"/>
              <a:t>	A. </a:t>
            </a:r>
            <a:r>
              <a:rPr lang="en-US" sz="2200" dirty="0"/>
              <a:t>score</a:t>
            </a:r>
            <a:r>
              <a:rPr lang="en-US" sz="2200" b="1" dirty="0"/>
              <a:t>	B. </a:t>
            </a:r>
            <a:r>
              <a:rPr lang="en-US" sz="2200" dirty="0"/>
              <a:t>video</a:t>
            </a:r>
            <a:r>
              <a:rPr lang="en-US" sz="2200" b="1" dirty="0"/>
              <a:t>	C. </a:t>
            </a:r>
            <a:r>
              <a:rPr lang="en-US" sz="2200" dirty="0"/>
              <a:t>sound </a:t>
            </a:r>
            <a:r>
              <a:rPr lang="en-US" sz="2200" b="1" dirty="0"/>
              <a:t>	D. </a:t>
            </a:r>
            <a:r>
              <a:rPr lang="en-US" sz="2200" dirty="0"/>
              <a:t>background </a:t>
            </a:r>
          </a:p>
          <a:p>
            <a:endParaRPr lang="en-US" sz="2200" b="1" dirty="0" smtClean="0"/>
          </a:p>
          <a:p>
            <a:r>
              <a:rPr lang="en-US" sz="2200" b="1" i="1" dirty="0" err="1" smtClean="0"/>
              <a:t>Từ</a:t>
            </a:r>
            <a:r>
              <a:rPr lang="en-US" sz="2200" b="1" i="1" dirty="0" smtClean="0"/>
              <a:t> </a:t>
            </a:r>
            <a:r>
              <a:rPr lang="en-US" sz="2200" b="1" i="1" dirty="0"/>
              <a:t>“it” </a:t>
            </a:r>
            <a:r>
              <a:rPr lang="en-US" sz="2200" b="1" i="1" dirty="0" err="1"/>
              <a:t>trong</a:t>
            </a:r>
            <a:r>
              <a:rPr lang="en-US" sz="2200" b="1" i="1" dirty="0"/>
              <a:t> </a:t>
            </a:r>
            <a:r>
              <a:rPr lang="en-US" sz="2200" b="1" i="1" dirty="0" err="1"/>
              <a:t>đoạn</a:t>
            </a:r>
            <a:r>
              <a:rPr lang="en-US" sz="2200" b="1" i="1" dirty="0"/>
              <a:t> 3 </a:t>
            </a:r>
            <a:r>
              <a:rPr lang="en-US" sz="2200" b="1" i="1" dirty="0" err="1"/>
              <a:t>ám</a:t>
            </a:r>
            <a:r>
              <a:rPr lang="en-US" sz="2200" b="1" i="1" dirty="0"/>
              <a:t> </a:t>
            </a:r>
            <a:r>
              <a:rPr lang="en-US" sz="2200" b="1" i="1" dirty="0" err="1"/>
              <a:t>chỉ</a:t>
            </a:r>
            <a:r>
              <a:rPr lang="en-US" sz="2200" b="1" i="1" dirty="0"/>
              <a:t> _________________.</a:t>
            </a:r>
            <a:endParaRPr lang="en-US" sz="2200" dirty="0"/>
          </a:p>
          <a:p>
            <a:r>
              <a:rPr lang="en-US" sz="2200" dirty="0"/>
              <a:t>A. score /</a:t>
            </a:r>
            <a:r>
              <a:rPr lang="en-US" sz="2200" dirty="0" err="1"/>
              <a:t>skɔr</a:t>
            </a:r>
            <a:r>
              <a:rPr lang="en-US" sz="2200" dirty="0"/>
              <a:t>/ (n): </a:t>
            </a:r>
            <a:r>
              <a:rPr lang="en-US" sz="2200" dirty="0" err="1"/>
              <a:t>một</a:t>
            </a:r>
            <a:r>
              <a:rPr lang="en-US" sz="2200" dirty="0"/>
              <a:t> </a:t>
            </a:r>
            <a:r>
              <a:rPr lang="en-US" sz="2200" dirty="0" err="1"/>
              <a:t>đoạn</a:t>
            </a:r>
            <a:r>
              <a:rPr lang="en-US" sz="2200" dirty="0"/>
              <a:t> </a:t>
            </a:r>
            <a:r>
              <a:rPr lang="en-US" sz="2200" dirty="0" err="1"/>
              <a:t>nhạc</a:t>
            </a:r>
            <a:r>
              <a:rPr lang="en-US" sz="2200" dirty="0"/>
              <a:t> </a:t>
            </a:r>
            <a:r>
              <a:rPr lang="en-US" sz="2200" dirty="0" err="1"/>
              <a:t>được</a:t>
            </a:r>
            <a:r>
              <a:rPr lang="en-US" sz="2200" dirty="0"/>
              <a:t> </a:t>
            </a:r>
            <a:r>
              <a:rPr lang="en-US" sz="2200" dirty="0" err="1"/>
              <a:t>viết</a:t>
            </a:r>
            <a:r>
              <a:rPr lang="en-US" sz="2200" dirty="0"/>
              <a:t> </a:t>
            </a:r>
            <a:r>
              <a:rPr lang="en-US" sz="2200" dirty="0" err="1"/>
              <a:t>cho</a:t>
            </a:r>
            <a:r>
              <a:rPr lang="en-US" sz="2200" dirty="0"/>
              <a:t> </a:t>
            </a:r>
            <a:r>
              <a:rPr lang="en-US" sz="2200" dirty="0" err="1"/>
              <a:t>một</a:t>
            </a:r>
            <a:r>
              <a:rPr lang="en-US" sz="2200" dirty="0"/>
              <a:t> </a:t>
            </a:r>
            <a:r>
              <a:rPr lang="en-US" sz="2200" dirty="0" err="1"/>
              <a:t>bộ</a:t>
            </a:r>
            <a:r>
              <a:rPr lang="en-US" sz="2200" dirty="0"/>
              <a:t> </a:t>
            </a:r>
            <a:r>
              <a:rPr lang="en-US" sz="2200" dirty="0" err="1"/>
              <a:t>phim</a:t>
            </a:r>
            <a:endParaRPr lang="en-US" sz="2200" dirty="0"/>
          </a:p>
          <a:p>
            <a:r>
              <a:rPr lang="en-US" sz="2200" dirty="0"/>
              <a:t>B. video /ˈ</a:t>
            </a:r>
            <a:r>
              <a:rPr lang="en-US" sz="2200" dirty="0" err="1"/>
              <a:t>vɪdioʊ</a:t>
            </a:r>
            <a:r>
              <a:rPr lang="en-US" sz="2200" dirty="0"/>
              <a:t>/ (n): vi-</a:t>
            </a:r>
            <a:r>
              <a:rPr lang="en-US" sz="2200" dirty="0" err="1"/>
              <a:t>đê</a:t>
            </a:r>
            <a:r>
              <a:rPr lang="en-US" sz="2200" dirty="0"/>
              <a:t>-ô</a:t>
            </a:r>
          </a:p>
          <a:p>
            <a:r>
              <a:rPr lang="en-US" sz="2200" dirty="0"/>
              <a:t>C. sound /</a:t>
            </a:r>
            <a:r>
              <a:rPr lang="en-US" sz="2200" dirty="0" err="1"/>
              <a:t>saʊnd</a:t>
            </a:r>
            <a:r>
              <a:rPr lang="en-US" sz="2200" dirty="0"/>
              <a:t>/ (n): </a:t>
            </a:r>
            <a:r>
              <a:rPr lang="en-US" sz="2200" dirty="0" err="1"/>
              <a:t>âm</a:t>
            </a:r>
            <a:r>
              <a:rPr lang="en-US" sz="2200" dirty="0"/>
              <a:t> </a:t>
            </a:r>
            <a:r>
              <a:rPr lang="en-US" sz="2200" dirty="0" err="1"/>
              <a:t>thanh</a:t>
            </a:r>
            <a:endParaRPr lang="en-US" sz="2200" dirty="0"/>
          </a:p>
          <a:p>
            <a:r>
              <a:rPr lang="en-US" sz="2200" dirty="0"/>
              <a:t>D. background /ˈ</a:t>
            </a:r>
            <a:r>
              <a:rPr lang="en-US" sz="2200" dirty="0" err="1"/>
              <a:t>bækɡraʊnd</a:t>
            </a:r>
            <a:r>
              <a:rPr lang="en-US" sz="2200" dirty="0"/>
              <a:t>/ (n): </a:t>
            </a:r>
            <a:r>
              <a:rPr lang="en-US" sz="2200" dirty="0" err="1"/>
              <a:t>nền</a:t>
            </a:r>
            <a:endParaRPr lang="en-US" sz="2200" dirty="0"/>
          </a:p>
          <a:p>
            <a:r>
              <a:rPr lang="en-US" sz="2200" b="1" dirty="0"/>
              <a:t>*</a:t>
            </a:r>
            <a:r>
              <a:rPr lang="en-US" sz="2200" b="1" dirty="0" err="1"/>
              <a:t>Với</a:t>
            </a:r>
            <a:r>
              <a:rPr lang="en-US" sz="2200" b="1" dirty="0"/>
              <a:t> </a:t>
            </a:r>
            <a:r>
              <a:rPr lang="en-US" sz="2200" b="1" dirty="0" err="1"/>
              <a:t>dạng</a:t>
            </a:r>
            <a:r>
              <a:rPr lang="en-US" sz="2200" b="1" dirty="0"/>
              <a:t> </a:t>
            </a:r>
            <a:r>
              <a:rPr lang="en-US" sz="2200" b="1" dirty="0" err="1"/>
              <a:t>câu</a:t>
            </a:r>
            <a:r>
              <a:rPr lang="en-US" sz="2200" b="1" dirty="0"/>
              <a:t> </a:t>
            </a:r>
            <a:r>
              <a:rPr lang="en-US" sz="2200" b="1" dirty="0" err="1"/>
              <a:t>hỏi</a:t>
            </a:r>
            <a:r>
              <a:rPr lang="en-US" sz="2200" b="1" dirty="0"/>
              <a:t> </a:t>
            </a:r>
            <a:r>
              <a:rPr lang="en-US" sz="2200" b="1" dirty="0" err="1"/>
              <a:t>này</a:t>
            </a:r>
            <a:r>
              <a:rPr lang="en-US" sz="2200" b="1" dirty="0"/>
              <a:t>, </a:t>
            </a:r>
            <a:r>
              <a:rPr lang="en-US" sz="2200" b="1" dirty="0" err="1"/>
              <a:t>hãy</a:t>
            </a:r>
            <a:r>
              <a:rPr lang="en-US" sz="2200" b="1" dirty="0"/>
              <a:t> </a:t>
            </a:r>
            <a:r>
              <a:rPr lang="en-US" sz="2200" b="1" dirty="0" err="1"/>
              <a:t>đọc</a:t>
            </a:r>
            <a:r>
              <a:rPr lang="en-US" sz="2200" b="1" dirty="0"/>
              <a:t> </a:t>
            </a:r>
            <a:r>
              <a:rPr lang="en-US" sz="2200" b="1" dirty="0" err="1"/>
              <a:t>câu</a:t>
            </a:r>
            <a:r>
              <a:rPr lang="en-US" sz="2200" b="1" dirty="0"/>
              <a:t> </a:t>
            </a:r>
            <a:r>
              <a:rPr lang="en-US" sz="2200" b="1" dirty="0" err="1"/>
              <a:t>ngay</a:t>
            </a:r>
            <a:r>
              <a:rPr lang="en-US" sz="2200" b="1" dirty="0"/>
              <a:t> </a:t>
            </a:r>
            <a:r>
              <a:rPr lang="en-US" sz="2200" b="1" dirty="0" err="1"/>
              <a:t>trước</a:t>
            </a:r>
            <a:r>
              <a:rPr lang="en-US" sz="2200" b="1" dirty="0"/>
              <a:t> </a:t>
            </a:r>
            <a:r>
              <a:rPr lang="en-US" sz="2200" b="1" dirty="0" err="1"/>
              <a:t>câu</a:t>
            </a:r>
            <a:r>
              <a:rPr lang="en-US" sz="2200" b="1" dirty="0"/>
              <a:t> </a:t>
            </a:r>
            <a:r>
              <a:rPr lang="en-US" sz="2200" b="1" dirty="0" err="1"/>
              <a:t>chứa</a:t>
            </a:r>
            <a:r>
              <a:rPr lang="en-US" sz="2200" b="1" dirty="0"/>
              <a:t> </a:t>
            </a:r>
            <a:r>
              <a:rPr lang="en-US" sz="2200" b="1" dirty="0" err="1"/>
              <a:t>nó</a:t>
            </a:r>
            <a:r>
              <a:rPr lang="en-US" sz="2200" b="1" dirty="0"/>
              <a:t> </a:t>
            </a:r>
            <a:r>
              <a:rPr lang="en-US" sz="2200" b="1" dirty="0" err="1"/>
              <a:t>hoặc</a:t>
            </a:r>
            <a:r>
              <a:rPr lang="en-US" sz="2200" b="1" dirty="0"/>
              <a:t> </a:t>
            </a:r>
            <a:r>
              <a:rPr lang="en-US" sz="2200" b="1" dirty="0" err="1"/>
              <a:t>ngay</a:t>
            </a:r>
            <a:r>
              <a:rPr lang="en-US" sz="2200" b="1" dirty="0"/>
              <a:t> </a:t>
            </a:r>
            <a:r>
              <a:rPr lang="en-US" sz="2200" b="1" dirty="0" err="1"/>
              <a:t>trong</a:t>
            </a:r>
            <a:r>
              <a:rPr lang="en-US" sz="2200" b="1" dirty="0"/>
              <a:t> </a:t>
            </a:r>
            <a:r>
              <a:rPr lang="en-US" sz="2200" b="1" dirty="0" err="1"/>
              <a:t>câu</a:t>
            </a:r>
            <a:r>
              <a:rPr lang="en-US" sz="2200" b="1" dirty="0"/>
              <a:t> </a:t>
            </a:r>
            <a:r>
              <a:rPr lang="en-US" sz="2200" b="1" dirty="0" err="1"/>
              <a:t>chứa</a:t>
            </a:r>
            <a:r>
              <a:rPr lang="en-US" sz="2200" b="1" dirty="0"/>
              <a:t> </a:t>
            </a:r>
            <a:r>
              <a:rPr lang="en-US" sz="2200" b="1" dirty="0" err="1"/>
              <a:t>nó</a:t>
            </a:r>
            <a:r>
              <a:rPr lang="en-US" sz="2200" b="1" dirty="0"/>
              <a:t> </a:t>
            </a:r>
            <a:r>
              <a:rPr lang="en-US" sz="2200" b="1" dirty="0" err="1"/>
              <a:t>để</a:t>
            </a:r>
            <a:r>
              <a:rPr lang="en-US" sz="2200" b="1" dirty="0"/>
              <a:t> </a:t>
            </a:r>
            <a:r>
              <a:rPr lang="en-US" sz="2200" b="1" dirty="0" err="1"/>
              <a:t>suy</a:t>
            </a:r>
            <a:r>
              <a:rPr lang="en-US" sz="2200" b="1" dirty="0"/>
              <a:t> </a:t>
            </a:r>
            <a:r>
              <a:rPr lang="en-US" sz="2200" b="1" dirty="0" err="1"/>
              <a:t>luận</a:t>
            </a:r>
            <a:r>
              <a:rPr lang="en-US" sz="2200" b="1" dirty="0"/>
              <a:t> </a:t>
            </a:r>
            <a:r>
              <a:rPr lang="en-US" sz="2200" b="1" dirty="0" err="1"/>
              <a:t>từ</a:t>
            </a:r>
            <a:r>
              <a:rPr lang="en-US" sz="2200" b="1" dirty="0"/>
              <a:t> </a:t>
            </a:r>
            <a:r>
              <a:rPr lang="en-US" sz="2200" b="1" dirty="0" err="1"/>
              <a:t>được</a:t>
            </a:r>
            <a:r>
              <a:rPr lang="en-US" sz="2200" b="1" dirty="0"/>
              <a:t> </a:t>
            </a:r>
            <a:r>
              <a:rPr lang="en-US" sz="2200" b="1" dirty="0" err="1"/>
              <a:t>quy</a:t>
            </a:r>
            <a:r>
              <a:rPr lang="en-US" sz="2200" b="1" dirty="0"/>
              <a:t> </a:t>
            </a:r>
            <a:r>
              <a:rPr lang="en-US" sz="2200" b="1" dirty="0" err="1"/>
              <a:t>chiếu</a:t>
            </a:r>
            <a:r>
              <a:rPr lang="en-US" sz="2200" b="1" dirty="0"/>
              <a:t>.</a:t>
            </a:r>
            <a:endParaRPr lang="en-US" sz="2200" dirty="0"/>
          </a:p>
          <a:p>
            <a:r>
              <a:rPr lang="en-US" sz="2200" i="1" dirty="0"/>
              <a:t>*</a:t>
            </a:r>
            <a:r>
              <a:rPr lang="en-US" sz="2200" i="1" dirty="0" err="1"/>
              <a:t>Căn</a:t>
            </a:r>
            <a:r>
              <a:rPr lang="en-US" sz="2200" i="1" dirty="0"/>
              <a:t> </a:t>
            </a:r>
            <a:r>
              <a:rPr lang="en-US" sz="2200" i="1" dirty="0" err="1"/>
              <a:t>cứ</a:t>
            </a:r>
            <a:r>
              <a:rPr lang="en-US" sz="2200" i="1" dirty="0"/>
              <a:t> </a:t>
            </a:r>
            <a:r>
              <a:rPr lang="en-US" sz="2200" i="1" dirty="0" err="1"/>
              <a:t>vào</a:t>
            </a:r>
            <a:r>
              <a:rPr lang="en-US" sz="2200" i="1" dirty="0"/>
              <a:t> </a:t>
            </a:r>
            <a:r>
              <a:rPr lang="en-US" sz="2200" i="1" dirty="0" err="1"/>
              <a:t>thông</a:t>
            </a:r>
            <a:r>
              <a:rPr lang="en-US" sz="2200" i="1" dirty="0"/>
              <a:t> tin </a:t>
            </a:r>
            <a:r>
              <a:rPr lang="en-US" sz="2200" i="1" dirty="0" err="1"/>
              <a:t>trong</a:t>
            </a:r>
            <a:r>
              <a:rPr lang="en-US" sz="2200" i="1" dirty="0"/>
              <a:t> </a:t>
            </a:r>
            <a:r>
              <a:rPr lang="en-US" sz="2200" i="1" dirty="0" err="1"/>
              <a:t>câu</a:t>
            </a:r>
            <a:r>
              <a:rPr lang="en-US" sz="2200" i="1" dirty="0"/>
              <a:t> </a:t>
            </a:r>
            <a:r>
              <a:rPr lang="en-US" sz="2200" i="1" dirty="0" err="1"/>
              <a:t>cuối</a:t>
            </a:r>
            <a:r>
              <a:rPr lang="en-US" sz="2200" i="1" dirty="0"/>
              <a:t> </a:t>
            </a:r>
            <a:r>
              <a:rPr lang="en-US" sz="2200" i="1" dirty="0" err="1"/>
              <a:t>đoạn</a:t>
            </a:r>
            <a:r>
              <a:rPr lang="en-US" sz="2200" i="1" dirty="0"/>
              <a:t> 3 </a:t>
            </a:r>
            <a:r>
              <a:rPr lang="en-US" sz="2200" i="1" dirty="0" err="1"/>
              <a:t>sau</a:t>
            </a:r>
            <a:r>
              <a:rPr lang="en-US" sz="2200" i="1" dirty="0"/>
              <a:t>:</a:t>
            </a:r>
            <a:endParaRPr lang="en-US" sz="2200" dirty="0"/>
          </a:p>
          <a:p>
            <a:r>
              <a:rPr lang="en-US" sz="2200" dirty="0"/>
              <a:t>“Even if your video doesn’t require a background score, it must include some sound effects or else </a:t>
            </a:r>
            <a:r>
              <a:rPr lang="en-US" sz="2200" b="1" dirty="0"/>
              <a:t>it </a:t>
            </a:r>
            <a:r>
              <a:rPr lang="en-US" sz="2200" dirty="0"/>
              <a:t>would be not so good an experience for those who choose to watch it.”</a:t>
            </a:r>
          </a:p>
          <a:p>
            <a:r>
              <a:rPr lang="en-US" sz="2200" i="1" dirty="0"/>
              <a:t>(</a:t>
            </a:r>
            <a:r>
              <a:rPr lang="en-US" sz="2200" i="1" dirty="0" err="1"/>
              <a:t>Ngay</a:t>
            </a:r>
            <a:r>
              <a:rPr lang="en-US" sz="2200" i="1" dirty="0"/>
              <a:t> </a:t>
            </a:r>
            <a:r>
              <a:rPr lang="en-US" sz="2200" i="1" dirty="0" err="1"/>
              <a:t>cả</a:t>
            </a:r>
            <a:r>
              <a:rPr lang="en-US" sz="2200" i="1" dirty="0"/>
              <a:t> </a:t>
            </a:r>
            <a:r>
              <a:rPr lang="en-US" sz="2200" i="1" dirty="0" err="1"/>
              <a:t>khi</a:t>
            </a:r>
            <a:r>
              <a:rPr lang="en-US" sz="2200" i="1" dirty="0"/>
              <a:t> video </a:t>
            </a:r>
            <a:r>
              <a:rPr lang="en-US" sz="2200" i="1" dirty="0" err="1"/>
              <a:t>của</a:t>
            </a:r>
            <a:r>
              <a:rPr lang="en-US" sz="2200" i="1" dirty="0"/>
              <a:t> </a:t>
            </a:r>
            <a:r>
              <a:rPr lang="en-US" sz="2200" i="1" dirty="0" err="1"/>
              <a:t>bạn</a:t>
            </a:r>
            <a:r>
              <a:rPr lang="en-US" sz="2200" i="1" dirty="0"/>
              <a:t> </a:t>
            </a:r>
            <a:r>
              <a:rPr lang="en-US" sz="2200" i="1" dirty="0" err="1"/>
              <a:t>không</a:t>
            </a:r>
            <a:r>
              <a:rPr lang="en-US" sz="2200" i="1" dirty="0"/>
              <a:t> </a:t>
            </a:r>
            <a:r>
              <a:rPr lang="en-US" sz="2200" i="1" dirty="0" err="1"/>
              <a:t>yêu</a:t>
            </a:r>
            <a:r>
              <a:rPr lang="en-US" sz="2200" i="1" dirty="0"/>
              <a:t> </a:t>
            </a:r>
            <a:r>
              <a:rPr lang="en-US" sz="2200" i="1" dirty="0" err="1"/>
              <a:t>cầu</a:t>
            </a:r>
            <a:r>
              <a:rPr lang="en-US" sz="2200" i="1" dirty="0"/>
              <a:t> </a:t>
            </a:r>
            <a:r>
              <a:rPr lang="en-US" sz="2200" i="1" dirty="0" err="1"/>
              <a:t>nhạc</a:t>
            </a:r>
            <a:r>
              <a:rPr lang="en-US" sz="2200" i="1" dirty="0"/>
              <a:t> </a:t>
            </a:r>
            <a:r>
              <a:rPr lang="en-US" sz="2200" i="1" dirty="0" err="1"/>
              <a:t>nền</a:t>
            </a:r>
            <a:r>
              <a:rPr lang="en-US" sz="2200" i="1" dirty="0"/>
              <a:t>, </a:t>
            </a:r>
            <a:r>
              <a:rPr lang="en-US" sz="2200" i="1" dirty="0" err="1"/>
              <a:t>nó</a:t>
            </a:r>
            <a:r>
              <a:rPr lang="en-US" sz="2200" i="1" dirty="0"/>
              <a:t> </a:t>
            </a:r>
            <a:r>
              <a:rPr lang="en-US" sz="2200" i="1" dirty="0" err="1"/>
              <a:t>phải</a:t>
            </a:r>
            <a:r>
              <a:rPr lang="en-US" sz="2200" i="1" dirty="0"/>
              <a:t> </a:t>
            </a:r>
            <a:r>
              <a:rPr lang="en-US" sz="2200" i="1" dirty="0" err="1"/>
              <a:t>bao</a:t>
            </a:r>
            <a:r>
              <a:rPr lang="en-US" sz="2200" i="1" dirty="0"/>
              <a:t> </a:t>
            </a:r>
            <a:r>
              <a:rPr lang="en-US" sz="2200" i="1" dirty="0" err="1"/>
              <a:t>gồm</a:t>
            </a:r>
            <a:r>
              <a:rPr lang="en-US" sz="2200" i="1" dirty="0"/>
              <a:t> </a:t>
            </a:r>
            <a:r>
              <a:rPr lang="en-US" sz="2200" i="1" dirty="0" err="1"/>
              <a:t>một</a:t>
            </a:r>
            <a:r>
              <a:rPr lang="en-US" sz="2200" i="1" dirty="0"/>
              <a:t> </a:t>
            </a:r>
            <a:r>
              <a:rPr lang="en-US" sz="2200" i="1" dirty="0" err="1"/>
              <a:t>số</a:t>
            </a:r>
            <a:r>
              <a:rPr lang="en-US" sz="2200" i="1" dirty="0"/>
              <a:t> </a:t>
            </a:r>
            <a:r>
              <a:rPr lang="en-US" sz="2200" i="1" dirty="0" err="1"/>
              <a:t>hiệu</a:t>
            </a:r>
            <a:r>
              <a:rPr lang="en-US" sz="2200" i="1" dirty="0"/>
              <a:t> </a:t>
            </a:r>
            <a:r>
              <a:rPr lang="en-US" sz="2200" i="1" dirty="0" err="1"/>
              <a:t>ứng</a:t>
            </a:r>
            <a:r>
              <a:rPr lang="en-US" sz="2200" i="1" dirty="0"/>
              <a:t> </a:t>
            </a:r>
            <a:r>
              <a:rPr lang="en-US" sz="2200" i="1" dirty="0" err="1"/>
              <a:t>âm</a:t>
            </a:r>
            <a:r>
              <a:rPr lang="en-US" sz="2200" i="1" dirty="0"/>
              <a:t> </a:t>
            </a:r>
            <a:r>
              <a:rPr lang="en-US" sz="2200" i="1" dirty="0" err="1"/>
              <a:t>thanh</a:t>
            </a:r>
            <a:r>
              <a:rPr lang="en-US" sz="2200" i="1" dirty="0"/>
              <a:t> </a:t>
            </a:r>
            <a:r>
              <a:rPr lang="en-US" sz="2200" i="1" dirty="0" err="1"/>
              <a:t>nếu</a:t>
            </a:r>
            <a:r>
              <a:rPr lang="en-US" sz="2200" i="1" dirty="0"/>
              <a:t> </a:t>
            </a:r>
            <a:r>
              <a:rPr lang="en-US" sz="2200" i="1" dirty="0" err="1"/>
              <a:t>không</a:t>
            </a:r>
            <a:r>
              <a:rPr lang="en-US" sz="2200" i="1" dirty="0"/>
              <a:t> </a:t>
            </a:r>
            <a:r>
              <a:rPr lang="en-US" sz="2200" b="1" i="1" dirty="0" err="1"/>
              <a:t>nó</a:t>
            </a:r>
            <a:r>
              <a:rPr lang="en-US" sz="2200" i="1" dirty="0"/>
              <a:t> </a:t>
            </a:r>
            <a:r>
              <a:rPr lang="en-US" sz="2200" i="1" dirty="0" err="1"/>
              <a:t>sẽ</a:t>
            </a:r>
            <a:r>
              <a:rPr lang="en-US" sz="2200" i="1" dirty="0"/>
              <a:t> </a:t>
            </a:r>
            <a:r>
              <a:rPr lang="en-US" sz="2200" i="1" dirty="0" err="1"/>
              <a:t>không</a:t>
            </a:r>
            <a:r>
              <a:rPr lang="en-US" sz="2200" i="1" dirty="0"/>
              <a:t> </a:t>
            </a:r>
            <a:r>
              <a:rPr lang="en-US" sz="2200" i="1" dirty="0" err="1"/>
              <a:t>phải</a:t>
            </a:r>
            <a:r>
              <a:rPr lang="en-US" sz="2200" i="1" dirty="0"/>
              <a:t> </a:t>
            </a:r>
            <a:r>
              <a:rPr lang="en-US" sz="2200" i="1" dirty="0" err="1"/>
              <a:t>là</a:t>
            </a:r>
            <a:r>
              <a:rPr lang="en-US" sz="2200" i="1" dirty="0"/>
              <a:t> </a:t>
            </a:r>
            <a:r>
              <a:rPr lang="en-US" sz="2200" i="1" dirty="0" err="1"/>
              <a:t>một</a:t>
            </a:r>
            <a:r>
              <a:rPr lang="en-US" sz="2200" i="1" dirty="0"/>
              <a:t> </a:t>
            </a:r>
            <a:r>
              <a:rPr lang="en-US" sz="2200" i="1" dirty="0" err="1"/>
              <a:t>trải</a:t>
            </a:r>
            <a:r>
              <a:rPr lang="en-US" sz="2200" i="1" dirty="0"/>
              <a:t> </a:t>
            </a:r>
            <a:r>
              <a:rPr lang="en-US" sz="2200" i="1" dirty="0" err="1"/>
              <a:t>nghiệm</a:t>
            </a:r>
            <a:r>
              <a:rPr lang="en-US" sz="2200" i="1" dirty="0"/>
              <a:t> </a:t>
            </a:r>
            <a:r>
              <a:rPr lang="en-US" sz="2200" i="1" dirty="0" err="1"/>
              <a:t>tốt</a:t>
            </a:r>
            <a:r>
              <a:rPr lang="en-US" sz="2200" i="1" dirty="0"/>
              <a:t> </a:t>
            </a:r>
            <a:r>
              <a:rPr lang="en-US" sz="2200" i="1" dirty="0" err="1"/>
              <a:t>cho</a:t>
            </a:r>
            <a:r>
              <a:rPr lang="en-US" sz="2200" i="1" dirty="0"/>
              <a:t> </a:t>
            </a:r>
            <a:r>
              <a:rPr lang="en-US" sz="2200" i="1" dirty="0" err="1"/>
              <a:t>những</a:t>
            </a:r>
            <a:r>
              <a:rPr lang="en-US" sz="2200" i="1" dirty="0"/>
              <a:t> </a:t>
            </a:r>
            <a:r>
              <a:rPr lang="en-US" sz="2200" i="1" dirty="0" err="1"/>
              <a:t>người</a:t>
            </a:r>
            <a:r>
              <a:rPr lang="en-US" sz="2200" i="1" dirty="0"/>
              <a:t> </a:t>
            </a:r>
            <a:r>
              <a:rPr lang="en-US" sz="2200" i="1" dirty="0" err="1"/>
              <a:t>lựa</a:t>
            </a:r>
            <a:r>
              <a:rPr lang="en-US" sz="2200" i="1" dirty="0"/>
              <a:t> </a:t>
            </a:r>
            <a:r>
              <a:rPr lang="en-US" sz="2200" i="1" dirty="0" err="1"/>
              <a:t>chọn</a:t>
            </a:r>
            <a:r>
              <a:rPr lang="en-US" sz="2200" i="1" dirty="0"/>
              <a:t> </a:t>
            </a:r>
            <a:r>
              <a:rPr lang="en-US" sz="2200" i="1" dirty="0" err="1"/>
              <a:t>xem</a:t>
            </a:r>
            <a:r>
              <a:rPr lang="en-US" sz="2200" i="1" dirty="0"/>
              <a:t> </a:t>
            </a:r>
            <a:r>
              <a:rPr lang="en-US" sz="2200" i="1" dirty="0" err="1"/>
              <a:t>nó</a:t>
            </a:r>
            <a:r>
              <a:rPr lang="en-US" sz="2200" i="1" dirty="0"/>
              <a:t>.)</a:t>
            </a:r>
            <a:endParaRPr lang="en-US" sz="2200" dirty="0"/>
          </a:p>
          <a:p>
            <a:r>
              <a:rPr lang="en-US" sz="2200" dirty="0"/>
              <a:t>→</a:t>
            </a:r>
            <a:r>
              <a:rPr lang="en-US" sz="2200" dirty="0" err="1"/>
              <a:t>Như</a:t>
            </a:r>
            <a:r>
              <a:rPr lang="en-US" sz="2200" dirty="0"/>
              <a:t> </a:t>
            </a:r>
            <a:r>
              <a:rPr lang="en-US" sz="2200" dirty="0" err="1"/>
              <a:t>vậy</a:t>
            </a:r>
            <a:r>
              <a:rPr lang="en-US" sz="2200" dirty="0"/>
              <a:t>, </a:t>
            </a:r>
            <a:r>
              <a:rPr lang="en-US" sz="2200" dirty="0" err="1"/>
              <a:t>đại</a:t>
            </a:r>
            <a:r>
              <a:rPr lang="en-US" sz="2200" dirty="0"/>
              <a:t> </a:t>
            </a:r>
            <a:r>
              <a:rPr lang="en-US" sz="2200" dirty="0" err="1"/>
              <a:t>từ</a:t>
            </a:r>
            <a:r>
              <a:rPr lang="en-US" sz="2200" dirty="0"/>
              <a:t> “it” in </a:t>
            </a:r>
            <a:r>
              <a:rPr lang="en-US" sz="2200" dirty="0" err="1"/>
              <a:t>đậm</a:t>
            </a:r>
            <a:r>
              <a:rPr lang="en-US" sz="2200" dirty="0"/>
              <a:t> </a:t>
            </a:r>
            <a:r>
              <a:rPr lang="en-US" sz="2200" dirty="0" err="1"/>
              <a:t>cũng</a:t>
            </a:r>
            <a:r>
              <a:rPr lang="en-US" sz="2200" dirty="0"/>
              <a:t> </a:t>
            </a:r>
            <a:r>
              <a:rPr lang="en-US" sz="2200" dirty="0" err="1"/>
              <a:t>chính</a:t>
            </a:r>
            <a:r>
              <a:rPr lang="en-US" sz="2200" dirty="0"/>
              <a:t> </a:t>
            </a:r>
            <a:r>
              <a:rPr lang="en-US" sz="2200" dirty="0" err="1"/>
              <a:t>là</a:t>
            </a:r>
            <a:r>
              <a:rPr lang="en-US" sz="2200" dirty="0"/>
              <a:t> </a:t>
            </a:r>
            <a:r>
              <a:rPr lang="en-US" sz="2200" dirty="0" err="1"/>
              <a:t>hai</a:t>
            </a:r>
            <a:r>
              <a:rPr lang="en-US" sz="2200" dirty="0"/>
              <a:t> </a:t>
            </a:r>
            <a:r>
              <a:rPr lang="en-US" sz="2200" dirty="0" err="1"/>
              <a:t>đại</a:t>
            </a:r>
            <a:r>
              <a:rPr lang="en-US" sz="2200" dirty="0"/>
              <a:t> </a:t>
            </a:r>
            <a:r>
              <a:rPr lang="en-US" sz="2200" dirty="0" err="1"/>
              <a:t>từ</a:t>
            </a:r>
            <a:r>
              <a:rPr lang="en-US" sz="2200" dirty="0"/>
              <a:t> “it” </a:t>
            </a:r>
            <a:r>
              <a:rPr lang="en-US" sz="2200" dirty="0" err="1"/>
              <a:t>còn</a:t>
            </a:r>
            <a:r>
              <a:rPr lang="en-US" sz="2200" dirty="0"/>
              <a:t> </a:t>
            </a:r>
            <a:r>
              <a:rPr lang="en-US" sz="2200" dirty="0" err="1"/>
              <a:t>lại</a:t>
            </a:r>
            <a:r>
              <a:rPr lang="en-US" sz="2200" dirty="0"/>
              <a:t> </a:t>
            </a:r>
            <a:r>
              <a:rPr lang="en-US" sz="2200" dirty="0" err="1"/>
              <a:t>trong</a:t>
            </a:r>
            <a:r>
              <a:rPr lang="en-US" sz="2200" dirty="0"/>
              <a:t> </a:t>
            </a:r>
            <a:r>
              <a:rPr lang="en-US" sz="2200" dirty="0" err="1"/>
              <a:t>cùng</a:t>
            </a:r>
            <a:r>
              <a:rPr lang="en-US" sz="2200" dirty="0"/>
              <a:t> </a:t>
            </a:r>
            <a:r>
              <a:rPr lang="en-US" sz="2200" dirty="0" err="1"/>
              <a:t>câu</a:t>
            </a:r>
            <a:r>
              <a:rPr lang="en-US" sz="2200" dirty="0"/>
              <a:t> </a:t>
            </a:r>
            <a:r>
              <a:rPr lang="en-US" sz="2200" dirty="0" err="1"/>
              <a:t>đó</a:t>
            </a:r>
            <a:r>
              <a:rPr lang="en-US" sz="2200" dirty="0"/>
              <a:t>, </a:t>
            </a:r>
            <a:r>
              <a:rPr lang="en-US" sz="2200" dirty="0" err="1"/>
              <a:t>ám</a:t>
            </a:r>
            <a:r>
              <a:rPr lang="en-US" sz="2200" dirty="0"/>
              <a:t> </a:t>
            </a:r>
            <a:r>
              <a:rPr lang="en-US" sz="2200" dirty="0" err="1"/>
              <a:t>chỉ</a:t>
            </a:r>
            <a:r>
              <a:rPr lang="en-US" sz="2200" dirty="0"/>
              <a:t> “video”. </a:t>
            </a:r>
          </a:p>
          <a:p>
            <a:endParaRPr lang="en-US" sz="2200" dirty="0"/>
          </a:p>
        </p:txBody>
      </p:sp>
      <p:sp>
        <p:nvSpPr>
          <p:cNvPr id="3" name="Oval 2"/>
          <p:cNvSpPr/>
          <p:nvPr/>
        </p:nvSpPr>
        <p:spPr>
          <a:xfrm>
            <a:off x="2743200" y="685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561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 calcmode="lin" valueType="num">
                                      <p:cBhvr additive="base">
                                        <p:cTn id="3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2" end="12"/>
                                            </p:txEl>
                                          </p:spTgt>
                                        </p:tgtEl>
                                        <p:attrNameLst>
                                          <p:attrName>style.visibility</p:attrName>
                                        </p:attrNameLst>
                                      </p:cBhvr>
                                      <p:to>
                                        <p:strVal val="visible"/>
                                      </p:to>
                                    </p:set>
                                    <p:anim calcmode="lin" valueType="num">
                                      <p:cBhvr additive="base">
                                        <p:cTn id="43"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2792" y="46149"/>
            <a:ext cx="8839200" cy="7171194"/>
          </a:xfrm>
          <a:prstGeom prst="rect">
            <a:avLst/>
          </a:prstGeom>
          <a:noFill/>
        </p:spPr>
        <p:txBody>
          <a:bodyPr wrap="square" rtlCol="0">
            <a:spAutoFit/>
          </a:bodyPr>
          <a:lstStyle/>
          <a:p>
            <a:r>
              <a:rPr lang="en-US" sz="2000" b="1" dirty="0"/>
              <a:t>Question 43.</a:t>
            </a:r>
            <a:r>
              <a:rPr lang="en-US" sz="2000" dirty="0"/>
              <a:t> According to paragraph 3, what is the fundamental and typical use of explainer videos?</a:t>
            </a:r>
          </a:p>
          <a:p>
            <a:r>
              <a:rPr lang="en-US" sz="2000" b="1" dirty="0" smtClean="0"/>
              <a:t>A</a:t>
            </a:r>
            <a:r>
              <a:rPr lang="en-US" sz="2000" b="1" dirty="0"/>
              <a:t>. </a:t>
            </a:r>
            <a:r>
              <a:rPr lang="en-US" sz="2000" dirty="0"/>
              <a:t>It is used to distill wide-ranging and complex ideas into a viewer-friendly package.</a:t>
            </a:r>
          </a:p>
          <a:p>
            <a:r>
              <a:rPr lang="en-US" sz="2000" b="1" dirty="0" smtClean="0"/>
              <a:t>B</a:t>
            </a:r>
            <a:r>
              <a:rPr lang="en-US" sz="2000" b="1" dirty="0"/>
              <a:t>. </a:t>
            </a:r>
            <a:r>
              <a:rPr lang="en-US" sz="2000" dirty="0"/>
              <a:t>Businesses use them to quickly introduce themselves and their importance.</a:t>
            </a:r>
          </a:p>
          <a:p>
            <a:r>
              <a:rPr lang="en-US" sz="2000" b="1" dirty="0" smtClean="0"/>
              <a:t>C</a:t>
            </a:r>
            <a:r>
              <a:rPr lang="en-US" sz="2000" b="1" dirty="0"/>
              <a:t>. </a:t>
            </a:r>
            <a:r>
              <a:rPr lang="en-US" sz="2000" dirty="0"/>
              <a:t>It is designed as a means to stimulate both auditory and visual senses. </a:t>
            </a:r>
          </a:p>
          <a:p>
            <a:r>
              <a:rPr lang="en-US" sz="2000" b="1" dirty="0" smtClean="0"/>
              <a:t>D</a:t>
            </a:r>
            <a:r>
              <a:rPr lang="en-US" sz="2000" b="1" dirty="0"/>
              <a:t>. </a:t>
            </a:r>
            <a:r>
              <a:rPr lang="en-US" sz="2000" dirty="0"/>
              <a:t>It helps the customers with their daily life problems with scientific information.</a:t>
            </a:r>
          </a:p>
          <a:p>
            <a:endParaRPr lang="en-US" sz="2000" b="1" dirty="0" smtClean="0"/>
          </a:p>
          <a:p>
            <a:r>
              <a:rPr lang="en-US" sz="2000" b="1" i="1" dirty="0" smtClean="0"/>
              <a:t>Theo </a:t>
            </a:r>
            <a:r>
              <a:rPr lang="en-US" sz="2000" b="1" i="1" dirty="0" err="1"/>
              <a:t>đoạn</a:t>
            </a:r>
            <a:r>
              <a:rPr lang="en-US" sz="2000" b="1" i="1" dirty="0"/>
              <a:t> 3, </a:t>
            </a:r>
            <a:r>
              <a:rPr lang="en-US" sz="2000" b="1" i="1" dirty="0" err="1"/>
              <a:t>việc</a:t>
            </a:r>
            <a:r>
              <a:rPr lang="en-US" sz="2000" b="1" i="1" dirty="0"/>
              <a:t> </a:t>
            </a:r>
            <a:r>
              <a:rPr lang="en-US" sz="2000" b="1" i="1" dirty="0" err="1"/>
              <a:t>sử</a:t>
            </a:r>
            <a:r>
              <a:rPr lang="en-US" sz="2000" b="1" i="1" dirty="0"/>
              <a:t> </a:t>
            </a:r>
            <a:r>
              <a:rPr lang="en-US" sz="2000" b="1" i="1" dirty="0" err="1"/>
              <a:t>dụng</a:t>
            </a:r>
            <a:r>
              <a:rPr lang="en-US" sz="2000" b="1" i="1" dirty="0"/>
              <a:t> </a:t>
            </a:r>
            <a:r>
              <a:rPr lang="en-US" sz="2000" b="1" i="1" dirty="0" err="1"/>
              <a:t>cần</a:t>
            </a:r>
            <a:r>
              <a:rPr lang="en-US" sz="2000" b="1" i="1" dirty="0"/>
              <a:t> </a:t>
            </a:r>
            <a:r>
              <a:rPr lang="en-US" sz="2000" b="1" i="1" dirty="0" err="1"/>
              <a:t>thiết</a:t>
            </a:r>
            <a:r>
              <a:rPr lang="en-US" sz="2000" b="1" i="1" dirty="0"/>
              <a:t> </a:t>
            </a:r>
            <a:r>
              <a:rPr lang="en-US" sz="2000" b="1" i="1" dirty="0" err="1"/>
              <a:t>và</a:t>
            </a:r>
            <a:r>
              <a:rPr lang="en-US" sz="2000" b="1" i="1" dirty="0"/>
              <a:t> </a:t>
            </a:r>
            <a:r>
              <a:rPr lang="en-US" sz="2000" b="1" i="1" dirty="0" err="1"/>
              <a:t>tiêu</a:t>
            </a:r>
            <a:r>
              <a:rPr lang="en-US" sz="2000" b="1" i="1" dirty="0"/>
              <a:t> </a:t>
            </a:r>
            <a:r>
              <a:rPr lang="en-US" sz="2000" b="1" i="1" dirty="0" err="1"/>
              <a:t>biểu</a:t>
            </a:r>
            <a:r>
              <a:rPr lang="en-US" sz="2000" b="1" i="1" dirty="0"/>
              <a:t> </a:t>
            </a:r>
            <a:r>
              <a:rPr lang="en-US" sz="2000" b="1" i="1" dirty="0" err="1"/>
              <a:t>của</a:t>
            </a:r>
            <a:r>
              <a:rPr lang="en-US" sz="2000" b="1" i="1" dirty="0"/>
              <a:t> </a:t>
            </a:r>
            <a:r>
              <a:rPr lang="en-US" sz="2000" b="1" i="1" dirty="0" err="1"/>
              <a:t>những</a:t>
            </a:r>
            <a:r>
              <a:rPr lang="en-US" sz="2000" b="1" i="1" dirty="0"/>
              <a:t> explainer video </a:t>
            </a:r>
            <a:r>
              <a:rPr lang="en-US" sz="2000" b="1" i="1" dirty="0" err="1"/>
              <a:t>là</a:t>
            </a:r>
            <a:r>
              <a:rPr lang="en-US" sz="2000" b="1" i="1" dirty="0"/>
              <a:t> </a:t>
            </a:r>
            <a:r>
              <a:rPr lang="en-US" sz="2000" b="1" i="1" dirty="0" err="1"/>
              <a:t>gì</a:t>
            </a:r>
            <a:r>
              <a:rPr lang="en-US" sz="2000" b="1" i="1" dirty="0"/>
              <a:t>?</a:t>
            </a:r>
            <a:endParaRPr lang="en-US" sz="2000" dirty="0"/>
          </a:p>
          <a:p>
            <a:r>
              <a:rPr lang="en-US" sz="2000" dirty="0"/>
              <a:t>A. </a:t>
            </a:r>
            <a:r>
              <a:rPr lang="en-US" sz="2000" dirty="0" err="1"/>
              <a:t>Nó</a:t>
            </a:r>
            <a:r>
              <a:rPr lang="en-US" sz="2000" dirty="0"/>
              <a:t> </a:t>
            </a:r>
            <a:r>
              <a:rPr lang="en-US" sz="2000" dirty="0" err="1"/>
              <a:t>được</a:t>
            </a:r>
            <a:r>
              <a:rPr lang="en-US" sz="2000" dirty="0"/>
              <a:t> </a:t>
            </a:r>
            <a:r>
              <a:rPr lang="en-US" sz="2000" dirty="0" err="1"/>
              <a:t>sử</a:t>
            </a:r>
            <a:r>
              <a:rPr lang="en-US" sz="2000" dirty="0"/>
              <a:t> </a:t>
            </a:r>
            <a:r>
              <a:rPr lang="en-US" sz="2000" dirty="0" err="1"/>
              <a:t>dụng</a:t>
            </a:r>
            <a:r>
              <a:rPr lang="en-US" sz="2000" dirty="0"/>
              <a:t> </a:t>
            </a:r>
            <a:r>
              <a:rPr lang="en-US" sz="2000" dirty="0" err="1"/>
              <a:t>để</a:t>
            </a:r>
            <a:r>
              <a:rPr lang="en-US" sz="2000" dirty="0"/>
              <a:t> </a:t>
            </a:r>
            <a:r>
              <a:rPr lang="en-US" sz="2000" dirty="0" err="1"/>
              <a:t>chắt</a:t>
            </a:r>
            <a:r>
              <a:rPr lang="en-US" sz="2000" dirty="0"/>
              <a:t> </a:t>
            </a:r>
            <a:r>
              <a:rPr lang="en-US" sz="2000" dirty="0" err="1"/>
              <a:t>lọc</a:t>
            </a:r>
            <a:r>
              <a:rPr lang="en-US" sz="2000" dirty="0"/>
              <a:t> </a:t>
            </a:r>
            <a:r>
              <a:rPr lang="en-US" sz="2000" dirty="0" err="1"/>
              <a:t>các</a:t>
            </a:r>
            <a:r>
              <a:rPr lang="en-US" sz="2000" dirty="0"/>
              <a:t> ý </a:t>
            </a:r>
            <a:r>
              <a:rPr lang="en-US" sz="2000" dirty="0" err="1"/>
              <a:t>tưởng</a:t>
            </a:r>
            <a:r>
              <a:rPr lang="en-US" sz="2000" dirty="0"/>
              <a:t> </a:t>
            </a:r>
            <a:r>
              <a:rPr lang="en-US" sz="2000" dirty="0" err="1"/>
              <a:t>rộng</a:t>
            </a:r>
            <a:r>
              <a:rPr lang="en-US" sz="2000" dirty="0"/>
              <a:t> </a:t>
            </a:r>
            <a:r>
              <a:rPr lang="en-US" sz="2000" dirty="0" err="1"/>
              <a:t>và</a:t>
            </a:r>
            <a:r>
              <a:rPr lang="en-US" sz="2000" dirty="0"/>
              <a:t> </a:t>
            </a:r>
            <a:r>
              <a:rPr lang="en-US" sz="2000" dirty="0" err="1"/>
              <a:t>phức</a:t>
            </a:r>
            <a:r>
              <a:rPr lang="en-US" sz="2000" dirty="0"/>
              <a:t> </a:t>
            </a:r>
            <a:r>
              <a:rPr lang="en-US" sz="2000" dirty="0" err="1"/>
              <a:t>tạp</a:t>
            </a:r>
            <a:r>
              <a:rPr lang="en-US" sz="2000" dirty="0"/>
              <a:t> </a:t>
            </a:r>
            <a:r>
              <a:rPr lang="en-US" sz="2000" dirty="0" err="1"/>
              <a:t>thành</a:t>
            </a:r>
            <a:r>
              <a:rPr lang="en-US" sz="2000" dirty="0"/>
              <a:t> </a:t>
            </a:r>
            <a:r>
              <a:rPr lang="en-US" sz="2000" dirty="0" err="1"/>
              <a:t>một</a:t>
            </a:r>
            <a:r>
              <a:rPr lang="en-US" sz="2000" dirty="0"/>
              <a:t> </a:t>
            </a:r>
            <a:r>
              <a:rPr lang="en-US" sz="2000" dirty="0" err="1"/>
              <a:t>chương</a:t>
            </a:r>
            <a:r>
              <a:rPr lang="en-US" sz="2000" dirty="0"/>
              <a:t> </a:t>
            </a:r>
            <a:r>
              <a:rPr lang="en-US" sz="2000" dirty="0" err="1"/>
              <a:t>trình</a:t>
            </a:r>
            <a:r>
              <a:rPr lang="en-US" sz="2000" dirty="0"/>
              <a:t> </a:t>
            </a:r>
            <a:r>
              <a:rPr lang="en-US" sz="2000" dirty="0" err="1"/>
              <a:t>thân</a:t>
            </a:r>
            <a:r>
              <a:rPr lang="en-US" sz="2000" dirty="0"/>
              <a:t> </a:t>
            </a:r>
            <a:r>
              <a:rPr lang="en-US" sz="2000" dirty="0" err="1"/>
              <a:t>thiện</a:t>
            </a:r>
            <a:r>
              <a:rPr lang="en-US" sz="2000" dirty="0"/>
              <a:t> </a:t>
            </a:r>
            <a:r>
              <a:rPr lang="en-US" sz="2000" dirty="0" err="1"/>
              <a:t>với</a:t>
            </a:r>
            <a:r>
              <a:rPr lang="en-US" sz="2000" dirty="0"/>
              <a:t> </a:t>
            </a:r>
            <a:r>
              <a:rPr lang="en-US" sz="2000" dirty="0" err="1"/>
              <a:t>người</a:t>
            </a:r>
            <a:r>
              <a:rPr lang="en-US" sz="2000" dirty="0"/>
              <a:t> </a:t>
            </a:r>
            <a:r>
              <a:rPr lang="en-US" sz="2000" dirty="0" err="1"/>
              <a:t>xem</a:t>
            </a:r>
            <a:r>
              <a:rPr lang="en-US" sz="2000" dirty="0"/>
              <a:t>.</a:t>
            </a:r>
          </a:p>
          <a:p>
            <a:r>
              <a:rPr lang="en-US" sz="2000" dirty="0"/>
              <a:t>B. </a:t>
            </a:r>
            <a:r>
              <a:rPr lang="en-US" sz="2000" dirty="0" err="1"/>
              <a:t>Các</a:t>
            </a:r>
            <a:r>
              <a:rPr lang="en-US" sz="2000" dirty="0"/>
              <a:t> </a:t>
            </a:r>
            <a:r>
              <a:rPr lang="en-US" sz="2000" dirty="0" err="1"/>
              <a:t>doanh</a:t>
            </a:r>
            <a:r>
              <a:rPr lang="en-US" sz="2000" dirty="0"/>
              <a:t> </a:t>
            </a:r>
            <a:r>
              <a:rPr lang="en-US" sz="2000" dirty="0" err="1"/>
              <a:t>nghiệp</a:t>
            </a:r>
            <a:r>
              <a:rPr lang="en-US" sz="2000" dirty="0"/>
              <a:t> </a:t>
            </a:r>
            <a:r>
              <a:rPr lang="en-US" sz="2000" dirty="0" err="1"/>
              <a:t>sử</a:t>
            </a:r>
            <a:r>
              <a:rPr lang="en-US" sz="2000" dirty="0"/>
              <a:t> </a:t>
            </a:r>
            <a:r>
              <a:rPr lang="en-US" sz="2000" dirty="0" err="1"/>
              <a:t>dụng</a:t>
            </a:r>
            <a:r>
              <a:rPr lang="en-US" sz="2000" dirty="0"/>
              <a:t> </a:t>
            </a:r>
            <a:r>
              <a:rPr lang="en-US" sz="2000" dirty="0" err="1"/>
              <a:t>chúng</a:t>
            </a:r>
            <a:r>
              <a:rPr lang="en-US" sz="2000" dirty="0"/>
              <a:t> </a:t>
            </a:r>
            <a:r>
              <a:rPr lang="en-US" sz="2000" dirty="0" err="1"/>
              <a:t>để</a:t>
            </a:r>
            <a:r>
              <a:rPr lang="en-US" sz="2000" dirty="0"/>
              <a:t> </a:t>
            </a:r>
            <a:r>
              <a:rPr lang="en-US" sz="2000" dirty="0" err="1"/>
              <a:t>nhanh</a:t>
            </a:r>
            <a:r>
              <a:rPr lang="en-US" sz="2000" dirty="0"/>
              <a:t> </a:t>
            </a:r>
            <a:r>
              <a:rPr lang="en-US" sz="2000" dirty="0" err="1"/>
              <a:t>chóng</a:t>
            </a:r>
            <a:r>
              <a:rPr lang="en-US" sz="2000" dirty="0"/>
              <a:t> </a:t>
            </a:r>
            <a:r>
              <a:rPr lang="en-US" sz="2000" dirty="0" err="1"/>
              <a:t>giới</a:t>
            </a:r>
            <a:r>
              <a:rPr lang="en-US" sz="2000" dirty="0"/>
              <a:t> </a:t>
            </a:r>
            <a:r>
              <a:rPr lang="en-US" sz="2000" dirty="0" err="1"/>
              <a:t>thiệu</a:t>
            </a:r>
            <a:r>
              <a:rPr lang="en-US" sz="2000" dirty="0"/>
              <a:t> </a:t>
            </a:r>
            <a:r>
              <a:rPr lang="en-US" sz="2000" dirty="0" err="1"/>
              <a:t>chính</a:t>
            </a:r>
            <a:r>
              <a:rPr lang="en-US" sz="2000" dirty="0"/>
              <a:t> </a:t>
            </a:r>
            <a:r>
              <a:rPr lang="en-US" sz="2000" dirty="0" err="1"/>
              <a:t>họ</a:t>
            </a:r>
            <a:r>
              <a:rPr lang="en-US" sz="2000" dirty="0"/>
              <a:t> </a:t>
            </a:r>
            <a:r>
              <a:rPr lang="en-US" sz="2000" dirty="0" err="1"/>
              <a:t>và</a:t>
            </a:r>
            <a:r>
              <a:rPr lang="en-US" sz="2000" dirty="0"/>
              <a:t> </a:t>
            </a:r>
            <a:r>
              <a:rPr lang="en-US" sz="2000" dirty="0" err="1"/>
              <a:t>tầm</a:t>
            </a:r>
            <a:r>
              <a:rPr lang="en-US" sz="2000" dirty="0"/>
              <a:t> </a:t>
            </a:r>
            <a:r>
              <a:rPr lang="en-US" sz="2000" dirty="0" err="1"/>
              <a:t>quan</a:t>
            </a:r>
            <a:r>
              <a:rPr lang="en-US" sz="2000" dirty="0"/>
              <a:t> </a:t>
            </a:r>
            <a:r>
              <a:rPr lang="en-US" sz="2000" dirty="0" err="1"/>
              <a:t>trọng</a:t>
            </a:r>
            <a:r>
              <a:rPr lang="en-US" sz="2000" dirty="0"/>
              <a:t> </a:t>
            </a:r>
            <a:r>
              <a:rPr lang="en-US" sz="2000" dirty="0" err="1"/>
              <a:t>của</a:t>
            </a:r>
            <a:r>
              <a:rPr lang="en-US" sz="2000" dirty="0"/>
              <a:t> </a:t>
            </a:r>
            <a:r>
              <a:rPr lang="en-US" sz="2000" dirty="0" err="1"/>
              <a:t>họ</a:t>
            </a:r>
            <a:r>
              <a:rPr lang="en-US" sz="2000" dirty="0"/>
              <a:t>.</a:t>
            </a:r>
          </a:p>
          <a:p>
            <a:r>
              <a:rPr lang="en-US" sz="2000" dirty="0"/>
              <a:t>C. </a:t>
            </a:r>
            <a:r>
              <a:rPr lang="en-US" sz="2000" dirty="0" err="1"/>
              <a:t>Nó</a:t>
            </a:r>
            <a:r>
              <a:rPr lang="en-US" sz="2000" dirty="0"/>
              <a:t> </a:t>
            </a:r>
            <a:r>
              <a:rPr lang="en-US" sz="2000" dirty="0" err="1"/>
              <a:t>được</a:t>
            </a:r>
            <a:r>
              <a:rPr lang="en-US" sz="2000" dirty="0"/>
              <a:t> </a:t>
            </a:r>
            <a:r>
              <a:rPr lang="en-US" sz="2000" dirty="0" err="1"/>
              <a:t>thiết</a:t>
            </a:r>
            <a:r>
              <a:rPr lang="en-US" sz="2000" dirty="0"/>
              <a:t> </a:t>
            </a:r>
            <a:r>
              <a:rPr lang="en-US" sz="2000" dirty="0" err="1"/>
              <a:t>kế</a:t>
            </a:r>
            <a:r>
              <a:rPr lang="en-US" sz="2000" dirty="0"/>
              <a:t> </a:t>
            </a:r>
            <a:r>
              <a:rPr lang="en-US" sz="2000" dirty="0" err="1"/>
              <a:t>như</a:t>
            </a:r>
            <a:r>
              <a:rPr lang="en-US" sz="2000" dirty="0"/>
              <a:t> </a:t>
            </a:r>
            <a:r>
              <a:rPr lang="en-US" sz="2000" dirty="0" err="1"/>
              <a:t>một</a:t>
            </a:r>
            <a:r>
              <a:rPr lang="en-US" sz="2000" dirty="0"/>
              <a:t> </a:t>
            </a:r>
            <a:r>
              <a:rPr lang="en-US" sz="2000" dirty="0" err="1"/>
              <a:t>phương</a:t>
            </a:r>
            <a:r>
              <a:rPr lang="en-US" sz="2000" dirty="0"/>
              <a:t> </a:t>
            </a:r>
            <a:r>
              <a:rPr lang="en-US" sz="2000" dirty="0" err="1"/>
              <a:t>tiện</a:t>
            </a:r>
            <a:r>
              <a:rPr lang="en-US" sz="2000" dirty="0"/>
              <a:t> </a:t>
            </a:r>
            <a:r>
              <a:rPr lang="en-US" sz="2000" dirty="0" err="1"/>
              <a:t>để</a:t>
            </a:r>
            <a:r>
              <a:rPr lang="en-US" sz="2000" dirty="0"/>
              <a:t> </a:t>
            </a:r>
            <a:r>
              <a:rPr lang="en-US" sz="2000" dirty="0" err="1"/>
              <a:t>kích</a:t>
            </a:r>
            <a:r>
              <a:rPr lang="en-US" sz="2000" dirty="0"/>
              <a:t> </a:t>
            </a:r>
            <a:r>
              <a:rPr lang="en-US" sz="2000" dirty="0" err="1"/>
              <a:t>thích</a:t>
            </a:r>
            <a:r>
              <a:rPr lang="en-US" sz="2000" dirty="0"/>
              <a:t> </a:t>
            </a:r>
            <a:r>
              <a:rPr lang="en-US" sz="2000" dirty="0" err="1"/>
              <a:t>cả</a:t>
            </a:r>
            <a:r>
              <a:rPr lang="en-US" sz="2000" dirty="0"/>
              <a:t> </a:t>
            </a:r>
            <a:r>
              <a:rPr lang="en-US" sz="2000" dirty="0" err="1"/>
              <a:t>thính</a:t>
            </a:r>
            <a:r>
              <a:rPr lang="en-US" sz="2000" dirty="0"/>
              <a:t> </a:t>
            </a:r>
            <a:r>
              <a:rPr lang="en-US" sz="2000" dirty="0" err="1"/>
              <a:t>giác</a:t>
            </a:r>
            <a:r>
              <a:rPr lang="en-US" sz="2000" dirty="0"/>
              <a:t> </a:t>
            </a:r>
            <a:r>
              <a:rPr lang="en-US" sz="2000" dirty="0" err="1"/>
              <a:t>và</a:t>
            </a:r>
            <a:r>
              <a:rPr lang="en-US" sz="2000" dirty="0"/>
              <a:t> </a:t>
            </a:r>
            <a:r>
              <a:rPr lang="en-US" sz="2000" dirty="0" err="1"/>
              <a:t>thị</a:t>
            </a:r>
            <a:r>
              <a:rPr lang="en-US" sz="2000" dirty="0"/>
              <a:t> </a:t>
            </a:r>
            <a:r>
              <a:rPr lang="en-US" sz="2000" dirty="0" err="1"/>
              <a:t>giác</a:t>
            </a:r>
            <a:r>
              <a:rPr lang="en-US" sz="2000" dirty="0"/>
              <a:t>.</a:t>
            </a:r>
          </a:p>
          <a:p>
            <a:r>
              <a:rPr lang="en-US" sz="2000" dirty="0"/>
              <a:t>D. </a:t>
            </a:r>
            <a:r>
              <a:rPr lang="en-US" sz="2000" dirty="0" err="1"/>
              <a:t>Nó</a:t>
            </a:r>
            <a:r>
              <a:rPr lang="en-US" sz="2000" dirty="0"/>
              <a:t> </a:t>
            </a:r>
            <a:r>
              <a:rPr lang="en-US" sz="2000" dirty="0" err="1"/>
              <a:t>giúp</a:t>
            </a:r>
            <a:r>
              <a:rPr lang="en-US" sz="2000" dirty="0"/>
              <a:t> </a:t>
            </a:r>
            <a:r>
              <a:rPr lang="en-US" sz="2000" dirty="0" err="1"/>
              <a:t>các</a:t>
            </a:r>
            <a:r>
              <a:rPr lang="en-US" sz="2000" dirty="0"/>
              <a:t> </a:t>
            </a:r>
            <a:r>
              <a:rPr lang="en-US" sz="2000" dirty="0" err="1"/>
              <a:t>khách</a:t>
            </a:r>
            <a:r>
              <a:rPr lang="en-US" sz="2000" dirty="0"/>
              <a:t> </a:t>
            </a:r>
            <a:r>
              <a:rPr lang="en-US" sz="2000" dirty="0" err="1"/>
              <a:t>hàng</a:t>
            </a:r>
            <a:r>
              <a:rPr lang="en-US" sz="2000" dirty="0"/>
              <a:t> </a:t>
            </a:r>
            <a:r>
              <a:rPr lang="en-US" sz="2000" dirty="0" err="1"/>
              <a:t>trong</a:t>
            </a:r>
            <a:r>
              <a:rPr lang="en-US" sz="2000" dirty="0"/>
              <a:t> </a:t>
            </a:r>
            <a:r>
              <a:rPr lang="en-US" sz="2000" dirty="0" err="1"/>
              <a:t>những</a:t>
            </a:r>
            <a:r>
              <a:rPr lang="en-US" sz="2000" dirty="0"/>
              <a:t> </a:t>
            </a:r>
            <a:r>
              <a:rPr lang="en-US" sz="2000" dirty="0" err="1"/>
              <a:t>vấn</a:t>
            </a:r>
            <a:r>
              <a:rPr lang="en-US" sz="2000" dirty="0"/>
              <a:t> </a:t>
            </a:r>
            <a:r>
              <a:rPr lang="en-US" sz="2000" dirty="0" err="1"/>
              <a:t>đề</a:t>
            </a:r>
            <a:r>
              <a:rPr lang="en-US" sz="2000" dirty="0"/>
              <a:t> </a:t>
            </a:r>
            <a:r>
              <a:rPr lang="en-US" sz="2000" dirty="0" err="1"/>
              <a:t>cuộc</a:t>
            </a:r>
            <a:r>
              <a:rPr lang="en-US" sz="2000" dirty="0"/>
              <a:t> </a:t>
            </a:r>
            <a:r>
              <a:rPr lang="en-US" sz="2000" dirty="0" err="1"/>
              <a:t>sống</a:t>
            </a:r>
            <a:r>
              <a:rPr lang="en-US" sz="2000" dirty="0"/>
              <a:t> </a:t>
            </a:r>
            <a:r>
              <a:rPr lang="en-US" sz="2000" dirty="0" err="1"/>
              <a:t>hàng</a:t>
            </a:r>
            <a:r>
              <a:rPr lang="en-US" sz="2000" dirty="0"/>
              <a:t> </a:t>
            </a:r>
            <a:r>
              <a:rPr lang="en-US" sz="2000" dirty="0" err="1"/>
              <a:t>ngày</a:t>
            </a:r>
            <a:r>
              <a:rPr lang="en-US" sz="2000" dirty="0"/>
              <a:t> </a:t>
            </a:r>
            <a:r>
              <a:rPr lang="en-US" sz="2000" dirty="0" err="1"/>
              <a:t>với</a:t>
            </a:r>
            <a:r>
              <a:rPr lang="en-US" sz="2000" dirty="0"/>
              <a:t> </a:t>
            </a:r>
            <a:r>
              <a:rPr lang="en-US" sz="2000" dirty="0" err="1"/>
              <a:t>các</a:t>
            </a:r>
            <a:r>
              <a:rPr lang="en-US" sz="2000" dirty="0"/>
              <a:t> </a:t>
            </a:r>
            <a:r>
              <a:rPr lang="en-US" sz="2000" dirty="0" err="1"/>
              <a:t>thông</a:t>
            </a:r>
            <a:r>
              <a:rPr lang="en-US" sz="2000" dirty="0"/>
              <a:t> tin </a:t>
            </a:r>
            <a:r>
              <a:rPr lang="en-US" sz="2000" dirty="0" err="1"/>
              <a:t>khoa</a:t>
            </a:r>
            <a:r>
              <a:rPr lang="en-US" sz="2000" dirty="0"/>
              <a:t> </a:t>
            </a:r>
            <a:r>
              <a:rPr lang="en-US" sz="2000" dirty="0" err="1"/>
              <a:t>học</a:t>
            </a:r>
            <a:r>
              <a:rPr lang="en-US" sz="2000" dirty="0"/>
              <a:t>.</a:t>
            </a:r>
          </a:p>
          <a:p>
            <a:r>
              <a:rPr lang="en-US" sz="2000" b="1" dirty="0" err="1"/>
              <a:t>Căn</a:t>
            </a:r>
            <a:r>
              <a:rPr lang="en-US" sz="2000" b="1" dirty="0"/>
              <a:t> </a:t>
            </a:r>
            <a:r>
              <a:rPr lang="en-US" sz="2000" b="1" dirty="0" err="1"/>
              <a:t>cứ</a:t>
            </a:r>
            <a:r>
              <a:rPr lang="en-US" sz="2000" b="1" dirty="0"/>
              <a:t> </a:t>
            </a:r>
            <a:r>
              <a:rPr lang="en-US" sz="2000" b="1" dirty="0" err="1"/>
              <a:t>vào</a:t>
            </a:r>
            <a:r>
              <a:rPr lang="en-US" sz="2000" b="1" dirty="0"/>
              <a:t> </a:t>
            </a:r>
            <a:r>
              <a:rPr lang="en-US" sz="2000" b="1" dirty="0" err="1"/>
              <a:t>các</a:t>
            </a:r>
            <a:r>
              <a:rPr lang="en-US" sz="2000" b="1" dirty="0"/>
              <a:t> </a:t>
            </a:r>
            <a:r>
              <a:rPr lang="en-US" sz="2000" b="1" dirty="0" err="1"/>
              <a:t>thông</a:t>
            </a:r>
            <a:r>
              <a:rPr lang="en-US" sz="2000" b="1" dirty="0"/>
              <a:t> tin </a:t>
            </a:r>
            <a:r>
              <a:rPr lang="en-US" sz="2000" b="1" dirty="0" err="1"/>
              <a:t>trong</a:t>
            </a:r>
            <a:r>
              <a:rPr lang="en-US" sz="2000" b="1" dirty="0"/>
              <a:t> </a:t>
            </a:r>
            <a:r>
              <a:rPr lang="en-US" sz="2000" b="1" dirty="0" err="1"/>
              <a:t>đoạn</a:t>
            </a:r>
            <a:r>
              <a:rPr lang="en-US" sz="2000" b="1" dirty="0"/>
              <a:t> 3 </a:t>
            </a:r>
            <a:r>
              <a:rPr lang="en-US" sz="2000" b="1" dirty="0" err="1"/>
              <a:t>như</a:t>
            </a:r>
            <a:r>
              <a:rPr lang="en-US" sz="2000" b="1" dirty="0"/>
              <a:t> </a:t>
            </a:r>
            <a:r>
              <a:rPr lang="en-US" sz="2000" b="1" dirty="0" err="1"/>
              <a:t>sau</a:t>
            </a:r>
            <a:r>
              <a:rPr lang="en-US" sz="2000" b="1" dirty="0"/>
              <a:t>:</a:t>
            </a:r>
            <a:endParaRPr lang="en-US" sz="2000" dirty="0"/>
          </a:p>
          <a:p>
            <a:r>
              <a:rPr lang="en-US" sz="2000" dirty="0"/>
              <a:t>“While the focus of explainer videos production is </a:t>
            </a:r>
            <a:r>
              <a:rPr lang="en-US" sz="2000" b="1" u="sng" dirty="0"/>
              <a:t>more on passing the desired information and explaining technical and complex procedures easily</a:t>
            </a:r>
            <a:r>
              <a:rPr lang="en-US" sz="2000" dirty="0"/>
              <a:t>, it doesn’t mean you’ll be distracting your viewers with the background music. The sound effects and music is not going to take the message away from your explainer, it’s just going to </a:t>
            </a:r>
            <a:r>
              <a:rPr lang="en-US" sz="2000" b="1" u="sng" dirty="0"/>
              <a:t>enhance it and turn it more watchable and share-able</a:t>
            </a:r>
            <a:r>
              <a:rPr lang="en-US" sz="2000" dirty="0"/>
              <a:t>.”</a:t>
            </a:r>
          </a:p>
          <a:p>
            <a:endParaRPr lang="en-US" sz="2000" dirty="0"/>
          </a:p>
        </p:txBody>
      </p:sp>
      <p:sp>
        <p:nvSpPr>
          <p:cNvPr id="3" name="Oval 2"/>
          <p:cNvSpPr/>
          <p:nvPr/>
        </p:nvSpPr>
        <p:spPr>
          <a:xfrm>
            <a:off x="172792" y="1371600"/>
            <a:ext cx="360608"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3161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barn(inVertical)">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293"/>
            <a:ext cx="8763000" cy="7171194"/>
          </a:xfrm>
          <a:prstGeom prst="rect">
            <a:avLst/>
          </a:prstGeom>
          <a:noFill/>
        </p:spPr>
        <p:txBody>
          <a:bodyPr wrap="square" rtlCol="0">
            <a:spAutoFit/>
          </a:bodyPr>
          <a:lstStyle/>
          <a:p>
            <a:r>
              <a:rPr lang="en-US" sz="2000" b="1" dirty="0"/>
              <a:t>Question 44.</a:t>
            </a:r>
            <a:r>
              <a:rPr lang="en-US" sz="2000" dirty="0"/>
              <a:t> Which of the following could best serve as the main topic of the passage?</a:t>
            </a:r>
          </a:p>
          <a:p>
            <a:r>
              <a:rPr lang="en-US" sz="2000" b="1" dirty="0"/>
              <a:t>	A. </a:t>
            </a:r>
            <a:r>
              <a:rPr lang="en-US" sz="2000" dirty="0"/>
              <a:t>The threat to minority languages in different parts of the world.</a:t>
            </a:r>
          </a:p>
          <a:p>
            <a:r>
              <a:rPr lang="en-US" sz="2000" b="1" dirty="0"/>
              <a:t>	B. </a:t>
            </a:r>
            <a:r>
              <a:rPr lang="en-US" sz="2000" dirty="0"/>
              <a:t>The domination of business languages all over the world.</a:t>
            </a:r>
          </a:p>
          <a:p>
            <a:r>
              <a:rPr lang="en-US" sz="2000" b="1" dirty="0"/>
              <a:t>	C. </a:t>
            </a:r>
            <a:r>
              <a:rPr lang="en-US" sz="2000" dirty="0"/>
              <a:t>The shift from regional to national languages in many countries. </a:t>
            </a:r>
          </a:p>
          <a:p>
            <a:r>
              <a:rPr lang="en-US" sz="2000" b="1" dirty="0"/>
              <a:t>	D. </a:t>
            </a:r>
            <a:r>
              <a:rPr lang="en-US" sz="2000" dirty="0"/>
              <a:t>The benefits of national languages in modern world. </a:t>
            </a:r>
          </a:p>
          <a:p>
            <a:endParaRPr lang="en-US" sz="2000" b="1" dirty="0" smtClean="0"/>
          </a:p>
          <a:p>
            <a:r>
              <a:rPr lang="en-US" sz="2000" b="1" i="1" dirty="0" smtClean="0"/>
              <a:t>Ý </a:t>
            </a:r>
            <a:r>
              <a:rPr lang="en-US" sz="2000" b="1" i="1" dirty="0" err="1"/>
              <a:t>nào</a:t>
            </a:r>
            <a:r>
              <a:rPr lang="en-US" sz="2000" b="1" i="1" dirty="0"/>
              <a:t> </a:t>
            </a:r>
            <a:r>
              <a:rPr lang="en-US" sz="2000" b="1" i="1" dirty="0" err="1"/>
              <a:t>trong</a:t>
            </a:r>
            <a:r>
              <a:rPr lang="en-US" sz="2000" b="1" i="1" dirty="0"/>
              <a:t> </a:t>
            </a:r>
            <a:r>
              <a:rPr lang="en-US" sz="2000" b="1" i="1" dirty="0" err="1"/>
              <a:t>các</a:t>
            </a:r>
            <a:r>
              <a:rPr lang="en-US" sz="2000" b="1" i="1" dirty="0"/>
              <a:t> ý </a:t>
            </a:r>
            <a:r>
              <a:rPr lang="en-US" sz="2000" b="1" i="1" dirty="0" err="1"/>
              <a:t>sau</a:t>
            </a:r>
            <a:r>
              <a:rPr lang="en-US" sz="2000" b="1" i="1" dirty="0"/>
              <a:t> </a:t>
            </a:r>
            <a:r>
              <a:rPr lang="en-US" sz="2000" b="1" i="1" dirty="0" err="1"/>
              <a:t>thể</a:t>
            </a:r>
            <a:r>
              <a:rPr lang="en-US" sz="2000" b="1" i="1" dirty="0"/>
              <a:t> </a:t>
            </a:r>
            <a:r>
              <a:rPr lang="en-US" sz="2000" b="1" i="1" dirty="0" err="1"/>
              <a:t>hiện</a:t>
            </a:r>
            <a:r>
              <a:rPr lang="en-US" sz="2000" b="1" i="1" dirty="0"/>
              <a:t> </a:t>
            </a:r>
            <a:r>
              <a:rPr lang="en-US" sz="2000" b="1" i="1" dirty="0" err="1"/>
              <a:t>tốt</a:t>
            </a:r>
            <a:r>
              <a:rPr lang="en-US" sz="2000" b="1" i="1" dirty="0"/>
              <a:t> </a:t>
            </a:r>
            <a:r>
              <a:rPr lang="en-US" sz="2000" b="1" i="1" dirty="0" err="1"/>
              <a:t>nhất</a:t>
            </a:r>
            <a:r>
              <a:rPr lang="en-US" sz="2000" b="1" i="1" dirty="0"/>
              <a:t> </a:t>
            </a:r>
            <a:r>
              <a:rPr lang="en-US" sz="2000" b="1" i="1" dirty="0" err="1"/>
              <a:t>chủ</a:t>
            </a:r>
            <a:r>
              <a:rPr lang="en-US" sz="2000" b="1" i="1" dirty="0"/>
              <a:t> </a:t>
            </a:r>
            <a:r>
              <a:rPr lang="en-US" sz="2000" b="1" i="1" dirty="0" err="1"/>
              <a:t>đề</a:t>
            </a:r>
            <a:r>
              <a:rPr lang="en-US" sz="2000" b="1" i="1" dirty="0"/>
              <a:t> </a:t>
            </a:r>
            <a:r>
              <a:rPr lang="en-US" sz="2000" b="1" i="1" dirty="0" err="1"/>
              <a:t>chính</a:t>
            </a:r>
            <a:r>
              <a:rPr lang="en-US" sz="2000" b="1" i="1" dirty="0"/>
              <a:t> </a:t>
            </a:r>
            <a:r>
              <a:rPr lang="en-US" sz="2000" b="1" i="1" dirty="0" err="1"/>
              <a:t>của</a:t>
            </a:r>
            <a:r>
              <a:rPr lang="en-US" sz="2000" b="1" i="1" dirty="0"/>
              <a:t> </a:t>
            </a:r>
            <a:r>
              <a:rPr lang="en-US" sz="2000" b="1" i="1" dirty="0" err="1"/>
              <a:t>đoạn</a:t>
            </a:r>
            <a:r>
              <a:rPr lang="en-US" sz="2000" b="1" i="1" dirty="0"/>
              <a:t> </a:t>
            </a:r>
            <a:r>
              <a:rPr lang="en-US" sz="2000" b="1" i="1" dirty="0" err="1"/>
              <a:t>văn</a:t>
            </a:r>
            <a:r>
              <a:rPr lang="en-US" sz="2000" b="1" i="1" dirty="0"/>
              <a:t>?</a:t>
            </a:r>
            <a:endParaRPr lang="en-US" sz="2000" dirty="0"/>
          </a:p>
          <a:p>
            <a:r>
              <a:rPr lang="en-US" sz="2000" dirty="0"/>
              <a:t>A. </a:t>
            </a:r>
            <a:r>
              <a:rPr lang="en-US" sz="2000" dirty="0" err="1"/>
              <a:t>Nguy</a:t>
            </a:r>
            <a:r>
              <a:rPr lang="en-US" sz="2000" dirty="0"/>
              <a:t> </a:t>
            </a:r>
            <a:r>
              <a:rPr lang="en-US" sz="2000" dirty="0" err="1"/>
              <a:t>cơ</a:t>
            </a:r>
            <a:r>
              <a:rPr lang="en-US" sz="2000" dirty="0"/>
              <a:t> </a:t>
            </a:r>
            <a:r>
              <a:rPr lang="en-US" sz="2000" dirty="0" err="1"/>
              <a:t>của</a:t>
            </a:r>
            <a:r>
              <a:rPr lang="en-US" sz="2000" dirty="0"/>
              <a:t> </a:t>
            </a:r>
            <a:r>
              <a:rPr lang="en-US" sz="2000" dirty="0" err="1"/>
              <a:t>các</a:t>
            </a:r>
            <a:r>
              <a:rPr lang="en-US" sz="2000" dirty="0"/>
              <a:t> </a:t>
            </a:r>
            <a:r>
              <a:rPr lang="en-US" sz="2000" dirty="0" err="1"/>
              <a:t>ngôn</a:t>
            </a:r>
            <a:r>
              <a:rPr lang="en-US" sz="2000" dirty="0"/>
              <a:t> </a:t>
            </a:r>
            <a:r>
              <a:rPr lang="en-US" sz="2000" dirty="0" err="1"/>
              <a:t>ngữ</a:t>
            </a:r>
            <a:r>
              <a:rPr lang="en-US" sz="2000" dirty="0"/>
              <a:t> </a:t>
            </a:r>
            <a:r>
              <a:rPr lang="en-US" sz="2000" dirty="0" err="1"/>
              <a:t>thiểu</a:t>
            </a:r>
            <a:r>
              <a:rPr lang="en-US" sz="2000" dirty="0"/>
              <a:t> </a:t>
            </a:r>
            <a:r>
              <a:rPr lang="en-US" sz="2000" dirty="0" err="1"/>
              <a:t>số</a:t>
            </a:r>
            <a:r>
              <a:rPr lang="en-US" sz="2000" dirty="0"/>
              <a:t> ở </a:t>
            </a:r>
            <a:r>
              <a:rPr lang="en-US" sz="2000" dirty="0" err="1"/>
              <a:t>các</a:t>
            </a:r>
            <a:r>
              <a:rPr lang="en-US" sz="2000" dirty="0"/>
              <a:t> </a:t>
            </a:r>
            <a:r>
              <a:rPr lang="en-US" sz="2000" dirty="0" err="1"/>
              <a:t>vùng</a:t>
            </a:r>
            <a:r>
              <a:rPr lang="en-US" sz="2000" dirty="0"/>
              <a:t> </a:t>
            </a:r>
            <a:r>
              <a:rPr lang="en-US" sz="2000" dirty="0" err="1"/>
              <a:t>khác</a:t>
            </a:r>
            <a:r>
              <a:rPr lang="en-US" sz="2000" dirty="0"/>
              <a:t> </a:t>
            </a:r>
            <a:r>
              <a:rPr lang="en-US" sz="2000" dirty="0" err="1"/>
              <a:t>nhau</a:t>
            </a:r>
            <a:r>
              <a:rPr lang="en-US" sz="2000" dirty="0"/>
              <a:t> </a:t>
            </a:r>
            <a:r>
              <a:rPr lang="en-US" sz="2000" dirty="0" err="1"/>
              <a:t>trên</a:t>
            </a:r>
            <a:r>
              <a:rPr lang="en-US" sz="2000" dirty="0"/>
              <a:t> </a:t>
            </a:r>
            <a:r>
              <a:rPr lang="en-US" sz="2000" dirty="0" err="1"/>
              <a:t>thế</a:t>
            </a:r>
            <a:r>
              <a:rPr lang="en-US" sz="2000" dirty="0"/>
              <a:t> </a:t>
            </a:r>
            <a:r>
              <a:rPr lang="en-US" sz="2000" dirty="0" err="1"/>
              <a:t>giới</a:t>
            </a:r>
            <a:r>
              <a:rPr lang="en-US" sz="2000" dirty="0"/>
              <a:t>.</a:t>
            </a:r>
          </a:p>
          <a:p>
            <a:r>
              <a:rPr lang="en-US" sz="2000" dirty="0"/>
              <a:t>B. </a:t>
            </a:r>
            <a:r>
              <a:rPr lang="en-US" sz="2000" dirty="0" err="1"/>
              <a:t>Sự</a:t>
            </a:r>
            <a:r>
              <a:rPr lang="en-US" sz="2000" dirty="0"/>
              <a:t> </a:t>
            </a:r>
            <a:r>
              <a:rPr lang="en-US" sz="2000" dirty="0" err="1"/>
              <a:t>nổi</a:t>
            </a:r>
            <a:r>
              <a:rPr lang="en-US" sz="2000" dirty="0"/>
              <a:t> </a:t>
            </a:r>
            <a:r>
              <a:rPr lang="en-US" sz="2000" dirty="0" err="1"/>
              <a:t>trội</a:t>
            </a:r>
            <a:r>
              <a:rPr lang="en-US" sz="2000" dirty="0"/>
              <a:t> </a:t>
            </a:r>
            <a:r>
              <a:rPr lang="en-US" sz="2000" dirty="0" err="1"/>
              <a:t>của</a:t>
            </a:r>
            <a:r>
              <a:rPr lang="en-US" sz="2000" dirty="0"/>
              <a:t> </a:t>
            </a:r>
            <a:r>
              <a:rPr lang="en-US" sz="2000" dirty="0" err="1"/>
              <a:t>các</a:t>
            </a:r>
            <a:r>
              <a:rPr lang="en-US" sz="2000" dirty="0"/>
              <a:t> </a:t>
            </a:r>
            <a:r>
              <a:rPr lang="en-US" sz="2000" dirty="0" err="1"/>
              <a:t>ngôn</a:t>
            </a:r>
            <a:r>
              <a:rPr lang="en-US" sz="2000" dirty="0"/>
              <a:t> </a:t>
            </a:r>
            <a:r>
              <a:rPr lang="en-US" sz="2000" dirty="0" err="1"/>
              <a:t>ngữ</a:t>
            </a:r>
            <a:r>
              <a:rPr lang="en-US" sz="2000" dirty="0"/>
              <a:t> </a:t>
            </a:r>
            <a:r>
              <a:rPr lang="en-US" sz="2000" dirty="0" err="1"/>
              <a:t>kinh</a:t>
            </a:r>
            <a:r>
              <a:rPr lang="en-US" sz="2000" dirty="0"/>
              <a:t> </a:t>
            </a:r>
            <a:r>
              <a:rPr lang="en-US" sz="2000" dirty="0" err="1"/>
              <a:t>doanh</a:t>
            </a:r>
            <a:r>
              <a:rPr lang="en-US" sz="2000" dirty="0"/>
              <a:t> </a:t>
            </a:r>
            <a:r>
              <a:rPr lang="en-US" sz="2000" dirty="0" err="1"/>
              <a:t>trên</a:t>
            </a:r>
            <a:r>
              <a:rPr lang="en-US" sz="2000" dirty="0"/>
              <a:t> </a:t>
            </a:r>
            <a:r>
              <a:rPr lang="en-US" sz="2000" dirty="0" err="1"/>
              <a:t>khắp</a:t>
            </a:r>
            <a:r>
              <a:rPr lang="en-US" sz="2000" dirty="0"/>
              <a:t> </a:t>
            </a:r>
            <a:r>
              <a:rPr lang="en-US" sz="2000" dirty="0" err="1"/>
              <a:t>thế</a:t>
            </a:r>
            <a:r>
              <a:rPr lang="en-US" sz="2000" dirty="0"/>
              <a:t> </a:t>
            </a:r>
            <a:r>
              <a:rPr lang="en-US" sz="2000" dirty="0" err="1"/>
              <a:t>giới</a:t>
            </a:r>
            <a:r>
              <a:rPr lang="en-US" sz="2000" dirty="0"/>
              <a:t>.</a:t>
            </a:r>
          </a:p>
          <a:p>
            <a:r>
              <a:rPr lang="en-US" sz="2000" dirty="0"/>
              <a:t>C. </a:t>
            </a:r>
            <a:r>
              <a:rPr lang="en-US" sz="2000" dirty="0" err="1"/>
              <a:t>Sự</a:t>
            </a:r>
            <a:r>
              <a:rPr lang="en-US" sz="2000" dirty="0"/>
              <a:t> </a:t>
            </a:r>
            <a:r>
              <a:rPr lang="en-US" sz="2000" dirty="0" err="1"/>
              <a:t>chuyển</a:t>
            </a:r>
            <a:r>
              <a:rPr lang="en-US" sz="2000" dirty="0"/>
              <a:t> </a:t>
            </a:r>
            <a:r>
              <a:rPr lang="en-US" sz="2000" dirty="0" err="1"/>
              <a:t>đổi</a:t>
            </a:r>
            <a:r>
              <a:rPr lang="en-US" sz="2000" dirty="0"/>
              <a:t> </a:t>
            </a:r>
            <a:r>
              <a:rPr lang="en-US" sz="2000" dirty="0" err="1"/>
              <a:t>từ</a:t>
            </a:r>
            <a:r>
              <a:rPr lang="en-US" sz="2000" dirty="0"/>
              <a:t> </a:t>
            </a:r>
            <a:r>
              <a:rPr lang="en-US" sz="2000" dirty="0" err="1"/>
              <a:t>ngôn</a:t>
            </a:r>
            <a:r>
              <a:rPr lang="en-US" sz="2000" dirty="0"/>
              <a:t> </a:t>
            </a:r>
            <a:r>
              <a:rPr lang="en-US" sz="2000" dirty="0" err="1"/>
              <a:t>ngữ</a:t>
            </a:r>
            <a:r>
              <a:rPr lang="en-US" sz="2000" dirty="0"/>
              <a:t> </a:t>
            </a:r>
            <a:r>
              <a:rPr lang="en-US" sz="2000" dirty="0" err="1"/>
              <a:t>điạ</a:t>
            </a:r>
            <a:r>
              <a:rPr lang="en-US" sz="2000" dirty="0"/>
              <a:t> </a:t>
            </a:r>
            <a:r>
              <a:rPr lang="en-US" sz="2000" dirty="0" err="1"/>
              <a:t>phương</a:t>
            </a:r>
            <a:r>
              <a:rPr lang="en-US" sz="2000" dirty="0"/>
              <a:t> sang </a:t>
            </a:r>
            <a:r>
              <a:rPr lang="en-US" sz="2000" dirty="0" err="1"/>
              <a:t>ngôn</a:t>
            </a:r>
            <a:r>
              <a:rPr lang="en-US" sz="2000" dirty="0"/>
              <a:t> </a:t>
            </a:r>
            <a:r>
              <a:rPr lang="en-US" sz="2000" dirty="0" err="1"/>
              <a:t>ngữ</a:t>
            </a:r>
            <a:r>
              <a:rPr lang="en-US" sz="2000" dirty="0"/>
              <a:t> </a:t>
            </a:r>
            <a:r>
              <a:rPr lang="en-US" sz="2000" dirty="0" err="1"/>
              <a:t>quốc</a:t>
            </a:r>
            <a:r>
              <a:rPr lang="en-US" sz="2000" dirty="0"/>
              <a:t> </a:t>
            </a:r>
            <a:r>
              <a:rPr lang="en-US" sz="2000" dirty="0" err="1"/>
              <a:t>gia</a:t>
            </a:r>
            <a:r>
              <a:rPr lang="en-US" sz="2000" dirty="0"/>
              <a:t> ở </a:t>
            </a:r>
            <a:r>
              <a:rPr lang="en-US" sz="2000" dirty="0" err="1"/>
              <a:t>nhiều</a:t>
            </a:r>
            <a:r>
              <a:rPr lang="en-US" sz="2000" dirty="0"/>
              <a:t> </a:t>
            </a:r>
            <a:r>
              <a:rPr lang="en-US" sz="2000" dirty="0" err="1"/>
              <a:t>nước</a:t>
            </a:r>
            <a:r>
              <a:rPr lang="en-US" sz="2000" dirty="0"/>
              <a:t>.</a:t>
            </a:r>
          </a:p>
          <a:p>
            <a:r>
              <a:rPr lang="en-US" sz="2000" dirty="0"/>
              <a:t>D. </a:t>
            </a:r>
            <a:r>
              <a:rPr lang="en-US" sz="2000" dirty="0" err="1"/>
              <a:t>Những</a:t>
            </a:r>
            <a:r>
              <a:rPr lang="en-US" sz="2000" dirty="0"/>
              <a:t> </a:t>
            </a:r>
            <a:r>
              <a:rPr lang="en-US" sz="2000" dirty="0" err="1"/>
              <a:t>lợi</a:t>
            </a:r>
            <a:r>
              <a:rPr lang="en-US" sz="2000" dirty="0"/>
              <a:t> </a:t>
            </a:r>
            <a:r>
              <a:rPr lang="en-US" sz="2000" dirty="0" err="1"/>
              <a:t>ích</a:t>
            </a:r>
            <a:r>
              <a:rPr lang="en-US" sz="2000" dirty="0"/>
              <a:t> </a:t>
            </a:r>
            <a:r>
              <a:rPr lang="en-US" sz="2000" dirty="0" err="1"/>
              <a:t>của</a:t>
            </a:r>
            <a:r>
              <a:rPr lang="en-US" sz="2000" dirty="0"/>
              <a:t> </a:t>
            </a:r>
            <a:r>
              <a:rPr lang="en-US" sz="2000" dirty="0" err="1"/>
              <a:t>ngôn</a:t>
            </a:r>
            <a:r>
              <a:rPr lang="en-US" sz="2000" dirty="0"/>
              <a:t> </a:t>
            </a:r>
            <a:r>
              <a:rPr lang="en-US" sz="2000" dirty="0" err="1"/>
              <a:t>ngữ</a:t>
            </a:r>
            <a:r>
              <a:rPr lang="en-US" sz="2000" dirty="0"/>
              <a:t> </a:t>
            </a:r>
            <a:r>
              <a:rPr lang="en-US" sz="2000" dirty="0" err="1"/>
              <a:t>quốc</a:t>
            </a:r>
            <a:r>
              <a:rPr lang="en-US" sz="2000" dirty="0"/>
              <a:t> </a:t>
            </a:r>
            <a:r>
              <a:rPr lang="en-US" sz="2000" dirty="0" err="1"/>
              <a:t>gia</a:t>
            </a:r>
            <a:r>
              <a:rPr lang="en-US" sz="2000" dirty="0"/>
              <a:t> </a:t>
            </a:r>
            <a:r>
              <a:rPr lang="en-US" sz="2000" dirty="0" err="1"/>
              <a:t>trong</a:t>
            </a:r>
            <a:r>
              <a:rPr lang="en-US" sz="2000" dirty="0"/>
              <a:t> </a:t>
            </a:r>
            <a:r>
              <a:rPr lang="en-US" sz="2000" dirty="0" err="1"/>
              <a:t>xã</a:t>
            </a:r>
            <a:r>
              <a:rPr lang="en-US" sz="2000" dirty="0"/>
              <a:t> </a:t>
            </a:r>
            <a:r>
              <a:rPr lang="en-US" sz="2000" dirty="0" err="1"/>
              <a:t>hội</a:t>
            </a:r>
            <a:r>
              <a:rPr lang="en-US" sz="2000" dirty="0"/>
              <a:t> </a:t>
            </a:r>
            <a:r>
              <a:rPr lang="en-US" sz="2000" dirty="0" err="1"/>
              <a:t>hiện</a:t>
            </a:r>
            <a:r>
              <a:rPr lang="en-US" sz="2000" dirty="0"/>
              <a:t> </a:t>
            </a:r>
            <a:r>
              <a:rPr lang="en-US" sz="2000" dirty="0" err="1"/>
              <a:t>đại</a:t>
            </a:r>
            <a:r>
              <a:rPr lang="en-US" sz="2000" dirty="0"/>
              <a:t>.</a:t>
            </a:r>
          </a:p>
          <a:p>
            <a:r>
              <a:rPr lang="en-US" sz="2000" b="1" dirty="0" err="1"/>
              <a:t>Căc</a:t>
            </a:r>
            <a:r>
              <a:rPr lang="en-US" sz="2000" b="1" dirty="0"/>
              <a:t> </a:t>
            </a:r>
            <a:r>
              <a:rPr lang="en-US" sz="2000" b="1" dirty="0" err="1"/>
              <a:t>cứ</a:t>
            </a:r>
            <a:r>
              <a:rPr lang="en-US" sz="2000" b="1" dirty="0"/>
              <a:t> </a:t>
            </a:r>
            <a:r>
              <a:rPr lang="en-US" sz="2000" b="1" dirty="0" err="1"/>
              <a:t>thông</a:t>
            </a:r>
            <a:r>
              <a:rPr lang="en-US" sz="2000" b="1" dirty="0"/>
              <a:t> tin </a:t>
            </a:r>
            <a:r>
              <a:rPr lang="en-US" sz="2000" b="1" dirty="0" err="1"/>
              <a:t>đoạn</a:t>
            </a:r>
            <a:r>
              <a:rPr lang="en-US" sz="2000" b="1" dirty="0"/>
              <a:t> 1:</a:t>
            </a:r>
            <a:endParaRPr lang="en-US" sz="2000" dirty="0"/>
          </a:p>
          <a:p>
            <a:r>
              <a:rPr lang="en-US" sz="2000" dirty="0"/>
              <a:t>In our connected </a:t>
            </a:r>
            <a:r>
              <a:rPr lang="en-US" sz="2000" dirty="0" err="1"/>
              <a:t>globalised</a:t>
            </a:r>
            <a:r>
              <a:rPr lang="en-US" sz="2000" dirty="0"/>
              <a:t> world, the languages which dominate communications and business, Mandarin, Hindi, English, Spanish and Russian amongst others, are placing small languages spoken in remote places under increasing pressure.</a:t>
            </a:r>
          </a:p>
          <a:p>
            <a:r>
              <a:rPr lang="en-US" sz="2000" i="1" dirty="0"/>
              <a:t>(</a:t>
            </a:r>
            <a:r>
              <a:rPr lang="en-US" sz="2000" i="1" dirty="0" err="1"/>
              <a:t>Trong</a:t>
            </a:r>
            <a:r>
              <a:rPr lang="en-US" sz="2000" i="1" dirty="0"/>
              <a:t> </a:t>
            </a:r>
            <a:r>
              <a:rPr lang="en-US" sz="2000" i="1" dirty="0" err="1"/>
              <a:t>thế</a:t>
            </a:r>
            <a:r>
              <a:rPr lang="en-US" sz="2000" i="1" dirty="0"/>
              <a:t> </a:t>
            </a:r>
            <a:r>
              <a:rPr lang="en-US" sz="2000" i="1" dirty="0" err="1"/>
              <a:t>giới</a:t>
            </a:r>
            <a:r>
              <a:rPr lang="en-US" sz="2000" i="1" dirty="0"/>
              <a:t> </a:t>
            </a:r>
            <a:r>
              <a:rPr lang="en-US" sz="2000" i="1" dirty="0" err="1"/>
              <a:t>được</a:t>
            </a:r>
            <a:r>
              <a:rPr lang="en-US" sz="2000" i="1" dirty="0"/>
              <a:t> </a:t>
            </a:r>
            <a:r>
              <a:rPr lang="en-US" sz="2000" i="1" dirty="0" err="1"/>
              <a:t>kết</a:t>
            </a:r>
            <a:r>
              <a:rPr lang="en-US" sz="2000" i="1" dirty="0"/>
              <a:t> </a:t>
            </a:r>
            <a:r>
              <a:rPr lang="en-US" sz="2000" i="1" dirty="0" err="1"/>
              <a:t>nối</a:t>
            </a:r>
            <a:r>
              <a:rPr lang="en-US" sz="2000" i="1" dirty="0"/>
              <a:t> </a:t>
            </a:r>
            <a:r>
              <a:rPr lang="en-US" sz="2000" i="1" dirty="0" err="1"/>
              <a:t>toàn</a:t>
            </a:r>
            <a:r>
              <a:rPr lang="en-US" sz="2000" i="1" dirty="0"/>
              <a:t> </a:t>
            </a:r>
            <a:r>
              <a:rPr lang="en-US" sz="2000" i="1" dirty="0" err="1"/>
              <a:t>cầu</a:t>
            </a:r>
            <a:r>
              <a:rPr lang="en-US" sz="2000" i="1" dirty="0"/>
              <a:t> </a:t>
            </a:r>
            <a:r>
              <a:rPr lang="en-US" sz="2000" i="1" dirty="0" err="1"/>
              <a:t>của</a:t>
            </a:r>
            <a:r>
              <a:rPr lang="en-US" sz="2000" i="1" dirty="0"/>
              <a:t> </a:t>
            </a:r>
            <a:r>
              <a:rPr lang="en-US" sz="2000" i="1" dirty="0" err="1"/>
              <a:t>chúng</a:t>
            </a:r>
            <a:r>
              <a:rPr lang="en-US" sz="2000" i="1" dirty="0"/>
              <a:t> ta, </a:t>
            </a:r>
            <a:r>
              <a:rPr lang="en-US" sz="2000" i="1" dirty="0" err="1"/>
              <a:t>những</a:t>
            </a:r>
            <a:r>
              <a:rPr lang="en-US" sz="2000" i="1" dirty="0"/>
              <a:t> </a:t>
            </a:r>
            <a:r>
              <a:rPr lang="en-US" sz="2000" i="1" dirty="0" err="1"/>
              <a:t>ngôn</a:t>
            </a:r>
            <a:r>
              <a:rPr lang="en-US" sz="2000" i="1" dirty="0"/>
              <a:t> </a:t>
            </a:r>
            <a:r>
              <a:rPr lang="en-US" sz="2000" i="1" dirty="0" err="1"/>
              <a:t>ngữ</a:t>
            </a:r>
            <a:r>
              <a:rPr lang="en-US" sz="2000" i="1" dirty="0"/>
              <a:t> </a:t>
            </a:r>
            <a:r>
              <a:rPr lang="en-US" sz="2000" i="1" dirty="0" err="1"/>
              <a:t>mà</a:t>
            </a:r>
            <a:r>
              <a:rPr lang="en-US" sz="2000" i="1" dirty="0"/>
              <a:t> chi </a:t>
            </a:r>
            <a:r>
              <a:rPr lang="en-US" sz="2000" i="1" dirty="0" err="1"/>
              <a:t>phối</a:t>
            </a:r>
            <a:r>
              <a:rPr lang="en-US" sz="2000" i="1" dirty="0"/>
              <a:t> </a:t>
            </a:r>
            <a:r>
              <a:rPr lang="en-US" sz="2000" i="1" dirty="0" err="1"/>
              <a:t>được</a:t>
            </a:r>
            <a:r>
              <a:rPr lang="en-US" sz="2000" i="1" dirty="0"/>
              <a:t> </a:t>
            </a:r>
            <a:r>
              <a:rPr lang="en-US" sz="2000" i="1" dirty="0" err="1"/>
              <a:t>giao</a:t>
            </a:r>
            <a:r>
              <a:rPr lang="en-US" sz="2000" i="1" dirty="0"/>
              <a:t> </a:t>
            </a:r>
            <a:r>
              <a:rPr lang="en-US" sz="2000" i="1" dirty="0" err="1"/>
              <a:t>tiếp</a:t>
            </a:r>
            <a:r>
              <a:rPr lang="en-US" sz="2000" i="1" dirty="0"/>
              <a:t> </a:t>
            </a:r>
            <a:r>
              <a:rPr lang="en-US" sz="2000" i="1" dirty="0" err="1"/>
              <a:t>và</a:t>
            </a:r>
            <a:r>
              <a:rPr lang="en-US" sz="2000" i="1" dirty="0"/>
              <a:t> </a:t>
            </a:r>
            <a:r>
              <a:rPr lang="en-US" sz="2000" i="1" dirty="0" err="1"/>
              <a:t>kinh</a:t>
            </a:r>
            <a:r>
              <a:rPr lang="en-US" sz="2000" i="1" dirty="0"/>
              <a:t> </a:t>
            </a:r>
            <a:r>
              <a:rPr lang="en-US" sz="2000" i="1" dirty="0" err="1"/>
              <a:t>doanh</a:t>
            </a:r>
            <a:r>
              <a:rPr lang="en-US" sz="2000" i="1" dirty="0"/>
              <a:t>, </a:t>
            </a:r>
            <a:r>
              <a:rPr lang="en-US" sz="2000" i="1" dirty="0" err="1"/>
              <a:t>tiếng</a:t>
            </a:r>
            <a:r>
              <a:rPr lang="en-US" sz="2000" i="1" dirty="0"/>
              <a:t> </a:t>
            </a:r>
            <a:r>
              <a:rPr lang="en-US" sz="2000" i="1" dirty="0" err="1"/>
              <a:t>Trung</a:t>
            </a:r>
            <a:r>
              <a:rPr lang="en-US" sz="2000" i="1" dirty="0"/>
              <a:t>, </a:t>
            </a:r>
            <a:r>
              <a:rPr lang="en-US" sz="2000" i="1" dirty="0" err="1"/>
              <a:t>tiếng</a:t>
            </a:r>
            <a:r>
              <a:rPr lang="en-US" sz="2000" i="1" dirty="0"/>
              <a:t> Hindi (</a:t>
            </a:r>
            <a:r>
              <a:rPr lang="en-US" sz="2000" i="1" dirty="0" err="1"/>
              <a:t>Ấn</a:t>
            </a:r>
            <a:r>
              <a:rPr lang="en-US" sz="2000" i="1" dirty="0"/>
              <a:t> </a:t>
            </a:r>
            <a:r>
              <a:rPr lang="en-US" sz="2000" i="1" dirty="0" err="1"/>
              <a:t>Độ</a:t>
            </a:r>
            <a:r>
              <a:rPr lang="en-US" sz="2000" i="1" dirty="0"/>
              <a:t>), </a:t>
            </a:r>
            <a:r>
              <a:rPr lang="en-US" sz="2000" i="1" dirty="0" err="1"/>
              <a:t>tiếng</a:t>
            </a:r>
            <a:r>
              <a:rPr lang="en-US" sz="2000" i="1" dirty="0"/>
              <a:t> </a:t>
            </a:r>
            <a:r>
              <a:rPr lang="en-US" sz="2000" i="1" dirty="0" err="1"/>
              <a:t>Anh</a:t>
            </a:r>
            <a:r>
              <a:rPr lang="en-US" sz="2000" i="1" dirty="0"/>
              <a:t>, </a:t>
            </a:r>
            <a:r>
              <a:rPr lang="en-US" sz="2000" i="1" dirty="0" err="1"/>
              <a:t>tiếng</a:t>
            </a:r>
            <a:r>
              <a:rPr lang="en-US" sz="2000" i="1" dirty="0"/>
              <a:t> </a:t>
            </a:r>
            <a:r>
              <a:rPr lang="en-US" sz="2000" i="1" dirty="0" err="1"/>
              <a:t>Tây</a:t>
            </a:r>
            <a:r>
              <a:rPr lang="en-US" sz="2000" i="1" dirty="0"/>
              <a:t> Ban </a:t>
            </a:r>
            <a:r>
              <a:rPr lang="en-US" sz="2000" i="1" dirty="0" err="1"/>
              <a:t>Nha</a:t>
            </a:r>
            <a:r>
              <a:rPr lang="en-US" sz="2000" i="1" dirty="0"/>
              <a:t> </a:t>
            </a:r>
            <a:r>
              <a:rPr lang="en-US" sz="2000" i="1" dirty="0" err="1"/>
              <a:t>và</a:t>
            </a:r>
            <a:r>
              <a:rPr lang="en-US" sz="2000" i="1" dirty="0"/>
              <a:t> </a:t>
            </a:r>
            <a:r>
              <a:rPr lang="en-US" sz="2000" i="1" dirty="0" err="1"/>
              <a:t>tiếng</a:t>
            </a:r>
            <a:r>
              <a:rPr lang="en-US" sz="2000" i="1" dirty="0"/>
              <a:t> </a:t>
            </a:r>
            <a:r>
              <a:rPr lang="en-US" sz="2000" i="1" dirty="0" err="1"/>
              <a:t>Nga</a:t>
            </a:r>
            <a:r>
              <a:rPr lang="en-US" sz="2000" i="1" dirty="0"/>
              <a:t> </a:t>
            </a:r>
            <a:r>
              <a:rPr lang="en-US" sz="2000" i="1" dirty="0" err="1"/>
              <a:t>là</a:t>
            </a:r>
            <a:r>
              <a:rPr lang="en-US" sz="2000" i="1" dirty="0"/>
              <a:t> </a:t>
            </a:r>
            <a:r>
              <a:rPr lang="en-US" sz="2000" i="1" dirty="0" err="1"/>
              <a:t>những</a:t>
            </a:r>
            <a:r>
              <a:rPr lang="en-US" sz="2000" i="1" dirty="0"/>
              <a:t> </a:t>
            </a:r>
            <a:r>
              <a:rPr lang="en-US" sz="2000" i="1" dirty="0" err="1"/>
              <a:t>tiếng</a:t>
            </a:r>
            <a:r>
              <a:rPr lang="en-US" sz="2000" i="1" dirty="0"/>
              <a:t> </a:t>
            </a:r>
            <a:r>
              <a:rPr lang="en-US" sz="2000" i="1" dirty="0" err="1"/>
              <a:t>trong</a:t>
            </a:r>
            <a:r>
              <a:rPr lang="en-US" sz="2000" i="1" dirty="0"/>
              <a:t> </a:t>
            </a:r>
            <a:r>
              <a:rPr lang="en-US" sz="2000" i="1" dirty="0" err="1"/>
              <a:t>số</a:t>
            </a:r>
            <a:r>
              <a:rPr lang="en-US" sz="2000" i="1" dirty="0"/>
              <a:t> </a:t>
            </a:r>
            <a:r>
              <a:rPr lang="en-US" sz="2000" i="1" dirty="0" err="1"/>
              <a:t>các</a:t>
            </a:r>
            <a:r>
              <a:rPr lang="en-US" sz="2000" i="1" dirty="0"/>
              <a:t> </a:t>
            </a:r>
            <a:r>
              <a:rPr lang="en-US" sz="2000" i="1" dirty="0" err="1"/>
              <a:t>ngôn</a:t>
            </a:r>
            <a:r>
              <a:rPr lang="en-US" sz="2000" i="1" dirty="0"/>
              <a:t> </a:t>
            </a:r>
            <a:r>
              <a:rPr lang="en-US" sz="2000" i="1" dirty="0" err="1"/>
              <a:t>ngữ</a:t>
            </a:r>
            <a:r>
              <a:rPr lang="en-US" sz="2000" i="1" dirty="0"/>
              <a:t> </a:t>
            </a:r>
            <a:r>
              <a:rPr lang="en-US" sz="2000" i="1" dirty="0" err="1"/>
              <a:t>lớn</a:t>
            </a:r>
            <a:r>
              <a:rPr lang="en-US" sz="2000" i="1" dirty="0"/>
              <a:t> </a:t>
            </a:r>
            <a:r>
              <a:rPr lang="en-US" sz="2000" i="1" dirty="0" err="1"/>
              <a:t>đó</a:t>
            </a:r>
            <a:r>
              <a:rPr lang="en-US" sz="2000" i="1" dirty="0"/>
              <a:t>, </a:t>
            </a:r>
            <a:r>
              <a:rPr lang="en-US" sz="2000" i="1" dirty="0" err="1"/>
              <a:t>đang</a:t>
            </a:r>
            <a:r>
              <a:rPr lang="en-US" sz="2000" i="1" dirty="0"/>
              <a:t> </a:t>
            </a:r>
            <a:r>
              <a:rPr lang="en-US" sz="2000" i="1" dirty="0" err="1"/>
              <a:t>đặt</a:t>
            </a:r>
            <a:r>
              <a:rPr lang="en-US" sz="2000" i="1" dirty="0"/>
              <a:t> </a:t>
            </a:r>
            <a:r>
              <a:rPr lang="en-US" sz="2000" i="1" dirty="0" err="1"/>
              <a:t>các</a:t>
            </a:r>
            <a:r>
              <a:rPr lang="en-US" sz="2000" i="1" dirty="0"/>
              <a:t> </a:t>
            </a:r>
            <a:r>
              <a:rPr lang="en-US" sz="2000" i="1" dirty="0" err="1"/>
              <a:t>ngôn</a:t>
            </a:r>
            <a:r>
              <a:rPr lang="en-US" sz="2000" i="1" dirty="0"/>
              <a:t> </a:t>
            </a:r>
            <a:r>
              <a:rPr lang="en-US" sz="2000" i="1" dirty="0" err="1"/>
              <a:t>ngữ</a:t>
            </a:r>
            <a:r>
              <a:rPr lang="en-US" sz="2000" i="1" dirty="0"/>
              <a:t> </a:t>
            </a:r>
            <a:r>
              <a:rPr lang="en-US" sz="2000" i="1" dirty="0" err="1"/>
              <a:t>nhỏ</a:t>
            </a:r>
            <a:r>
              <a:rPr lang="en-US" sz="2000" i="1" dirty="0"/>
              <a:t> </a:t>
            </a:r>
            <a:r>
              <a:rPr lang="en-US" sz="2000" i="1" dirty="0" err="1"/>
              <a:t>chỉ</a:t>
            </a:r>
            <a:r>
              <a:rPr lang="en-US" sz="2000" i="1" dirty="0"/>
              <a:t> </a:t>
            </a:r>
            <a:r>
              <a:rPr lang="en-US" sz="2000" i="1" dirty="0" err="1"/>
              <a:t>được</a:t>
            </a:r>
            <a:r>
              <a:rPr lang="en-US" sz="2000" i="1" dirty="0"/>
              <a:t> </a:t>
            </a:r>
            <a:r>
              <a:rPr lang="en-US" sz="2000" i="1" dirty="0" err="1"/>
              <a:t>nói</a:t>
            </a:r>
            <a:r>
              <a:rPr lang="en-US" sz="2000" i="1" dirty="0"/>
              <a:t> ở </a:t>
            </a:r>
            <a:r>
              <a:rPr lang="en-US" sz="2000" i="1" dirty="0" err="1"/>
              <a:t>vùng</a:t>
            </a:r>
            <a:r>
              <a:rPr lang="en-US" sz="2000" i="1" dirty="0"/>
              <a:t> </a:t>
            </a:r>
            <a:r>
              <a:rPr lang="en-US" sz="2000" i="1" dirty="0" err="1"/>
              <a:t>sâu</a:t>
            </a:r>
            <a:r>
              <a:rPr lang="en-US" sz="2000" i="1" dirty="0"/>
              <a:t> </a:t>
            </a:r>
            <a:r>
              <a:rPr lang="en-US" sz="2000" i="1" dirty="0" err="1"/>
              <a:t>vùng</a:t>
            </a:r>
            <a:r>
              <a:rPr lang="en-US" sz="2000" i="1" dirty="0"/>
              <a:t> </a:t>
            </a:r>
            <a:r>
              <a:rPr lang="en-US" sz="2000" i="1" dirty="0" err="1"/>
              <a:t>xa</a:t>
            </a:r>
            <a:r>
              <a:rPr lang="en-US" sz="2000" i="1" dirty="0"/>
              <a:t> </a:t>
            </a:r>
            <a:r>
              <a:rPr lang="en-US" sz="2000" i="1" dirty="0" err="1"/>
              <a:t>dưới</a:t>
            </a:r>
            <a:r>
              <a:rPr lang="en-US" sz="2000" i="1" dirty="0"/>
              <a:t> </a:t>
            </a:r>
            <a:r>
              <a:rPr lang="en-US" sz="2000" i="1" dirty="0" err="1"/>
              <a:t>áp</a:t>
            </a:r>
            <a:r>
              <a:rPr lang="en-US" sz="2000" i="1" dirty="0"/>
              <a:t> </a:t>
            </a:r>
            <a:r>
              <a:rPr lang="en-US" sz="2000" i="1" dirty="0" err="1"/>
              <a:t>lực</a:t>
            </a:r>
            <a:r>
              <a:rPr lang="en-US" sz="2000" i="1" dirty="0"/>
              <a:t> </a:t>
            </a:r>
            <a:r>
              <a:rPr lang="en-US" sz="2000" i="1" dirty="0" err="1"/>
              <a:t>ngày</a:t>
            </a:r>
            <a:r>
              <a:rPr lang="en-US" sz="2000" i="1" dirty="0"/>
              <a:t> </a:t>
            </a:r>
            <a:r>
              <a:rPr lang="en-US" sz="2000" i="1" dirty="0" err="1"/>
              <a:t>càng</a:t>
            </a:r>
            <a:r>
              <a:rPr lang="en-US" sz="2000" i="1" dirty="0"/>
              <a:t> </a:t>
            </a:r>
            <a:r>
              <a:rPr lang="en-US" sz="2000" i="1" dirty="0" err="1"/>
              <a:t>lớn</a:t>
            </a:r>
            <a:r>
              <a:rPr lang="en-US" sz="2000" i="1" dirty="0"/>
              <a:t>).</a:t>
            </a:r>
            <a:endParaRPr lang="en-US" sz="2000" dirty="0"/>
          </a:p>
          <a:p>
            <a:r>
              <a:rPr lang="en-US" sz="2000" dirty="0" err="1"/>
              <a:t>Như</a:t>
            </a:r>
            <a:r>
              <a:rPr lang="en-US" sz="2000" dirty="0"/>
              <a:t> </a:t>
            </a:r>
            <a:r>
              <a:rPr lang="en-US" sz="2000" dirty="0" err="1"/>
              <a:t>vậy</a:t>
            </a:r>
            <a:r>
              <a:rPr lang="en-US" sz="2000" dirty="0"/>
              <a:t>, </a:t>
            </a:r>
            <a:r>
              <a:rPr lang="en-US" sz="2000" dirty="0" err="1"/>
              <a:t>chủ</a:t>
            </a:r>
            <a:r>
              <a:rPr lang="en-US" sz="2000" dirty="0"/>
              <a:t> </a:t>
            </a:r>
            <a:r>
              <a:rPr lang="en-US" sz="2000" dirty="0" err="1"/>
              <a:t>đề</a:t>
            </a:r>
            <a:r>
              <a:rPr lang="en-US" sz="2000" dirty="0"/>
              <a:t> </a:t>
            </a:r>
            <a:r>
              <a:rPr lang="en-US" sz="2000" dirty="0" err="1"/>
              <a:t>chính</a:t>
            </a:r>
            <a:r>
              <a:rPr lang="en-US" sz="2000" dirty="0"/>
              <a:t> </a:t>
            </a:r>
            <a:r>
              <a:rPr lang="en-US" sz="2000" dirty="0" err="1"/>
              <a:t>nói</a:t>
            </a:r>
            <a:r>
              <a:rPr lang="en-US" sz="2000" dirty="0"/>
              <a:t> </a:t>
            </a:r>
            <a:r>
              <a:rPr lang="en-US" sz="2000" dirty="0" err="1"/>
              <a:t>về</a:t>
            </a:r>
            <a:r>
              <a:rPr lang="en-US" sz="2000" dirty="0"/>
              <a:t> </a:t>
            </a:r>
            <a:r>
              <a:rPr lang="en-US" sz="2000" dirty="0" err="1"/>
              <a:t>những</a:t>
            </a:r>
            <a:r>
              <a:rPr lang="en-US" sz="2000" dirty="0"/>
              <a:t> </a:t>
            </a:r>
            <a:r>
              <a:rPr lang="en-US" sz="2000" dirty="0" err="1"/>
              <a:t>áp</a:t>
            </a:r>
            <a:r>
              <a:rPr lang="en-US" sz="2000" dirty="0"/>
              <a:t> </a:t>
            </a:r>
            <a:r>
              <a:rPr lang="en-US" sz="2000" dirty="0" err="1"/>
              <a:t>lực</a:t>
            </a:r>
            <a:r>
              <a:rPr lang="en-US" sz="2000" dirty="0"/>
              <a:t> </a:t>
            </a:r>
            <a:r>
              <a:rPr lang="en-US" sz="2000" dirty="0" err="1"/>
              <a:t>ngày</a:t>
            </a:r>
            <a:r>
              <a:rPr lang="en-US" sz="2000" dirty="0"/>
              <a:t> </a:t>
            </a:r>
            <a:r>
              <a:rPr lang="en-US" sz="2000" dirty="0" err="1"/>
              <a:t>càng</a:t>
            </a:r>
            <a:r>
              <a:rPr lang="en-US" sz="2000" dirty="0"/>
              <a:t> </a:t>
            </a:r>
            <a:r>
              <a:rPr lang="en-US" sz="2000" dirty="0" err="1"/>
              <a:t>tăng</a:t>
            </a:r>
            <a:r>
              <a:rPr lang="en-US" sz="2000" dirty="0"/>
              <a:t> hay </a:t>
            </a:r>
            <a:r>
              <a:rPr lang="en-US" sz="2000" dirty="0" err="1"/>
              <a:t>nói</a:t>
            </a:r>
            <a:r>
              <a:rPr lang="en-US" sz="2000" dirty="0"/>
              <a:t> </a:t>
            </a:r>
            <a:r>
              <a:rPr lang="en-US" sz="2000" dirty="0" err="1"/>
              <a:t>cách</a:t>
            </a:r>
            <a:r>
              <a:rPr lang="en-US" sz="2000" dirty="0"/>
              <a:t> </a:t>
            </a:r>
            <a:r>
              <a:rPr lang="en-US" sz="2000" dirty="0" err="1"/>
              <a:t>khác</a:t>
            </a:r>
            <a:r>
              <a:rPr lang="en-US" sz="2000" dirty="0"/>
              <a:t> </a:t>
            </a:r>
            <a:r>
              <a:rPr lang="en-US" sz="2000" dirty="0" err="1"/>
              <a:t>là</a:t>
            </a:r>
            <a:r>
              <a:rPr lang="en-US" sz="2000" dirty="0"/>
              <a:t> </a:t>
            </a:r>
            <a:r>
              <a:rPr lang="en-US" sz="2000" dirty="0" err="1"/>
              <a:t>nguy</a:t>
            </a:r>
            <a:r>
              <a:rPr lang="en-US" sz="2000" dirty="0"/>
              <a:t> </a:t>
            </a:r>
            <a:r>
              <a:rPr lang="en-US" sz="2000" dirty="0" err="1"/>
              <a:t>cơ</a:t>
            </a:r>
            <a:r>
              <a:rPr lang="en-US" sz="2000" dirty="0"/>
              <a:t> </a:t>
            </a:r>
            <a:r>
              <a:rPr lang="en-US" sz="2000" dirty="0" err="1"/>
              <a:t>của</a:t>
            </a:r>
            <a:r>
              <a:rPr lang="en-US" sz="2000" dirty="0"/>
              <a:t> </a:t>
            </a:r>
            <a:r>
              <a:rPr lang="en-US" sz="2000" dirty="0" err="1"/>
              <a:t>các</a:t>
            </a:r>
            <a:r>
              <a:rPr lang="en-US" sz="2000" dirty="0"/>
              <a:t> </a:t>
            </a:r>
            <a:r>
              <a:rPr lang="en-US" sz="2000" dirty="0" err="1"/>
              <a:t>ngôn</a:t>
            </a:r>
            <a:r>
              <a:rPr lang="en-US" sz="2000" dirty="0"/>
              <a:t> </a:t>
            </a:r>
            <a:r>
              <a:rPr lang="en-US" sz="2000" dirty="0" err="1"/>
              <a:t>ngữ</a:t>
            </a:r>
            <a:r>
              <a:rPr lang="en-US" sz="2000" dirty="0"/>
              <a:t> </a:t>
            </a:r>
            <a:r>
              <a:rPr lang="en-US" sz="2000" dirty="0" err="1"/>
              <a:t>thiểu</a:t>
            </a:r>
            <a:r>
              <a:rPr lang="en-US" sz="2000" dirty="0"/>
              <a:t> </a:t>
            </a:r>
            <a:r>
              <a:rPr lang="en-US" sz="2000" dirty="0" err="1"/>
              <a:t>số</a:t>
            </a:r>
            <a:r>
              <a:rPr lang="en-US" sz="2000" dirty="0"/>
              <a:t>. </a:t>
            </a:r>
          </a:p>
          <a:p>
            <a:endParaRPr lang="en-US" sz="2000" dirty="0"/>
          </a:p>
        </p:txBody>
      </p:sp>
      <p:sp>
        <p:nvSpPr>
          <p:cNvPr id="3" name="Oval 2"/>
          <p:cNvSpPr/>
          <p:nvPr/>
        </p:nvSpPr>
        <p:spPr>
          <a:xfrm>
            <a:off x="1066800" y="609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7612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fade">
                                      <p:cBhvr>
                                        <p:cTn id="7" dur="1000"/>
                                        <p:tgtEl>
                                          <p:spTgt spid="2">
                                            <p:txEl>
                                              <p:pRg st="6" end="6"/>
                                            </p:txEl>
                                          </p:spTgt>
                                        </p:tgtEl>
                                      </p:cBhvr>
                                    </p:animEffect>
                                    <p:anim calcmode="lin" valueType="num">
                                      <p:cBhvr>
                                        <p:cTn id="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Effect transition="in" filter="fade">
                                      <p:cBhvr>
                                        <p:cTn id="12" dur="1000"/>
                                        <p:tgtEl>
                                          <p:spTgt spid="2">
                                            <p:txEl>
                                              <p:pRg st="7" end="7"/>
                                            </p:txEl>
                                          </p:spTgt>
                                        </p:tgtEl>
                                      </p:cBhvr>
                                    </p:animEffect>
                                    <p:anim calcmode="lin" valueType="num">
                                      <p:cBhvr>
                                        <p:cTn id="1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animEffect transition="in" filter="fade">
                                      <p:cBhvr>
                                        <p:cTn id="17" dur="1000"/>
                                        <p:tgtEl>
                                          <p:spTgt spid="2">
                                            <p:txEl>
                                              <p:pRg st="8" end="8"/>
                                            </p:txEl>
                                          </p:spTgt>
                                        </p:tgtEl>
                                      </p:cBhvr>
                                    </p:animEffect>
                                    <p:anim calcmode="lin" valueType="num">
                                      <p:cBhvr>
                                        <p:cTn id="1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fade">
                                      <p:cBhvr>
                                        <p:cTn id="22" dur="1000"/>
                                        <p:tgtEl>
                                          <p:spTgt spid="2">
                                            <p:txEl>
                                              <p:pRg st="9" end="9"/>
                                            </p:txEl>
                                          </p:spTgt>
                                        </p:tgtEl>
                                      </p:cBhvr>
                                    </p:animEffect>
                                    <p:anim calcmode="lin" valueType="num">
                                      <p:cBhvr>
                                        <p:cTn id="23"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9" end="9"/>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Effect transition="in" filter="fade">
                                      <p:cBhvr>
                                        <p:cTn id="27" dur="1000"/>
                                        <p:tgtEl>
                                          <p:spTgt spid="2">
                                            <p:txEl>
                                              <p:pRg st="10" end="10"/>
                                            </p:txEl>
                                          </p:spTgt>
                                        </p:tgtEl>
                                      </p:cBhvr>
                                    </p:animEffect>
                                    <p:anim calcmode="lin" valueType="num">
                                      <p:cBhvr>
                                        <p:cTn id="2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11" end="11"/>
                                            </p:txEl>
                                          </p:spTgt>
                                        </p:tgtEl>
                                        <p:attrNameLst>
                                          <p:attrName>style.visibility</p:attrName>
                                        </p:attrNameLst>
                                      </p:cBhvr>
                                      <p:to>
                                        <p:strVal val="visible"/>
                                      </p:to>
                                    </p:set>
                                    <p:animEffect transition="in" filter="fade">
                                      <p:cBhvr>
                                        <p:cTn id="32" dur="1000"/>
                                        <p:tgtEl>
                                          <p:spTgt spid="2">
                                            <p:txEl>
                                              <p:pRg st="11" end="11"/>
                                            </p:txEl>
                                          </p:spTgt>
                                        </p:tgtEl>
                                      </p:cBhvr>
                                    </p:animEffect>
                                    <p:anim calcmode="lin" valueType="num">
                                      <p:cBhvr>
                                        <p:cTn id="33"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12" end="12"/>
                                            </p:txEl>
                                          </p:spTgt>
                                        </p:tgtEl>
                                        <p:attrNameLst>
                                          <p:attrName>style.visibility</p:attrName>
                                        </p:attrNameLst>
                                      </p:cBhvr>
                                      <p:to>
                                        <p:strVal val="visible"/>
                                      </p:to>
                                    </p:set>
                                    <p:animEffect transition="in" filter="fade">
                                      <p:cBhvr>
                                        <p:cTn id="37" dur="1000"/>
                                        <p:tgtEl>
                                          <p:spTgt spid="2">
                                            <p:txEl>
                                              <p:pRg st="12" end="12"/>
                                            </p:txEl>
                                          </p:spTgt>
                                        </p:tgtEl>
                                      </p:cBhvr>
                                    </p:animEffect>
                                    <p:anim calcmode="lin" valueType="num">
                                      <p:cBhvr>
                                        <p:cTn id="38"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13" end="13"/>
                                            </p:txEl>
                                          </p:spTgt>
                                        </p:tgtEl>
                                        <p:attrNameLst>
                                          <p:attrName>style.visibility</p:attrName>
                                        </p:attrNameLst>
                                      </p:cBhvr>
                                      <p:to>
                                        <p:strVal val="visible"/>
                                      </p:to>
                                    </p:set>
                                    <p:animEffect transition="in" filter="fade">
                                      <p:cBhvr>
                                        <p:cTn id="42" dur="1000"/>
                                        <p:tgtEl>
                                          <p:spTgt spid="2">
                                            <p:txEl>
                                              <p:pRg st="13" end="13"/>
                                            </p:txEl>
                                          </p:spTgt>
                                        </p:tgtEl>
                                      </p:cBhvr>
                                    </p:animEffect>
                                    <p:anim calcmode="lin" valueType="num">
                                      <p:cBhvr>
                                        <p:cTn id="43"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13" end="13"/>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
                                            <p:txEl>
                                              <p:pRg st="14" end="14"/>
                                            </p:txEl>
                                          </p:spTgt>
                                        </p:tgtEl>
                                        <p:attrNameLst>
                                          <p:attrName>style.visibility</p:attrName>
                                        </p:attrNameLst>
                                      </p:cBhvr>
                                      <p:to>
                                        <p:strVal val="visible"/>
                                      </p:to>
                                    </p:set>
                                    <p:animEffect transition="in" filter="fade">
                                      <p:cBhvr>
                                        <p:cTn id="47" dur="1000"/>
                                        <p:tgtEl>
                                          <p:spTgt spid="2">
                                            <p:txEl>
                                              <p:pRg st="14" end="14"/>
                                            </p:txEl>
                                          </p:spTgt>
                                        </p:tgtEl>
                                      </p:cBhvr>
                                    </p:animEffect>
                                    <p:anim calcmode="lin" valueType="num">
                                      <p:cBhvr>
                                        <p:cTn id="48"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fade">
                                      <p:cBhvr>
                                        <p:cTn id="54" dur="1000"/>
                                        <p:tgtEl>
                                          <p:spTgt spid="3"/>
                                        </p:tgtEl>
                                      </p:cBhvr>
                                    </p:animEffect>
                                    <p:anim calcmode="lin" valueType="num">
                                      <p:cBhvr>
                                        <p:cTn id="55" dur="1000" fill="hold"/>
                                        <p:tgtEl>
                                          <p:spTgt spid="3"/>
                                        </p:tgtEl>
                                        <p:attrNameLst>
                                          <p:attrName>ppt_x</p:attrName>
                                        </p:attrNameLst>
                                      </p:cBhvr>
                                      <p:tavLst>
                                        <p:tav tm="0">
                                          <p:val>
                                            <p:strVal val="#ppt_x"/>
                                          </p:val>
                                        </p:tav>
                                        <p:tav tm="100000">
                                          <p:val>
                                            <p:strVal val="#ppt_x"/>
                                          </p:val>
                                        </p:tav>
                                      </p:tavLst>
                                    </p:anim>
                                    <p:anim calcmode="lin" valueType="num">
                                      <p:cBhvr>
                                        <p:cTn id="5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3814" y="33270"/>
            <a:ext cx="8839200" cy="6463308"/>
          </a:xfrm>
          <a:prstGeom prst="rect">
            <a:avLst/>
          </a:prstGeom>
          <a:noFill/>
        </p:spPr>
        <p:txBody>
          <a:bodyPr wrap="square" rtlCol="0">
            <a:spAutoFit/>
          </a:bodyPr>
          <a:lstStyle/>
          <a:p>
            <a:r>
              <a:rPr lang="en-US" b="1" dirty="0"/>
              <a:t>Question45.</a:t>
            </a:r>
            <a:r>
              <a:rPr lang="en-US" dirty="0"/>
              <a:t> According to the first paragraph, why do many parents consider the change towards national languages a reasonable choice?</a:t>
            </a:r>
          </a:p>
          <a:p>
            <a:r>
              <a:rPr lang="en-US" b="1" dirty="0" smtClean="0"/>
              <a:t>A</a:t>
            </a:r>
            <a:r>
              <a:rPr lang="en-US" b="1" dirty="0"/>
              <a:t>. </a:t>
            </a:r>
            <a:r>
              <a:rPr lang="en-US" dirty="0"/>
              <a:t>Because not many people nowadays are familiar with the language of their ancestors.</a:t>
            </a:r>
          </a:p>
          <a:p>
            <a:r>
              <a:rPr lang="en-US" b="1" dirty="0" smtClean="0"/>
              <a:t>B</a:t>
            </a:r>
            <a:r>
              <a:rPr lang="en-US" b="1" dirty="0"/>
              <a:t>. </a:t>
            </a:r>
            <a:r>
              <a:rPr lang="en-US" dirty="0"/>
              <a:t>Because children now can learn to speak both a local and a national language.</a:t>
            </a:r>
          </a:p>
          <a:p>
            <a:r>
              <a:rPr lang="en-US" b="1" dirty="0" smtClean="0"/>
              <a:t>C</a:t>
            </a:r>
            <a:r>
              <a:rPr lang="en-US" b="1" dirty="0"/>
              <a:t>. </a:t>
            </a:r>
            <a:r>
              <a:rPr lang="en-US" dirty="0"/>
              <a:t>Because their children may have a chance to achieve education, success and better living condition. </a:t>
            </a:r>
          </a:p>
          <a:p>
            <a:r>
              <a:rPr lang="en-US" b="1" dirty="0" smtClean="0"/>
              <a:t>D</a:t>
            </a:r>
            <a:r>
              <a:rPr lang="en-US" b="1" dirty="0"/>
              <a:t>. </a:t>
            </a:r>
            <a:r>
              <a:rPr lang="en-US" dirty="0"/>
              <a:t>Because their children may help to combine their links to local tradition with access to wider world culture. </a:t>
            </a:r>
          </a:p>
          <a:p>
            <a:r>
              <a:rPr lang="vi-VN" b="1" dirty="0" smtClean="0"/>
              <a:t> Giải thích</a:t>
            </a:r>
            <a:endParaRPr lang="en-US" dirty="0" smtClean="0"/>
          </a:p>
          <a:p>
            <a:r>
              <a:rPr lang="en-US" b="1" i="1" dirty="0" smtClean="0"/>
              <a:t>Theo </a:t>
            </a:r>
            <a:r>
              <a:rPr lang="en-US" b="1" i="1" dirty="0" err="1"/>
              <a:t>đoạn</a:t>
            </a:r>
            <a:r>
              <a:rPr lang="en-US" b="1" i="1" dirty="0"/>
              <a:t> </a:t>
            </a:r>
            <a:r>
              <a:rPr lang="en-US" b="1" i="1" dirty="0" err="1"/>
              <a:t>văn</a:t>
            </a:r>
            <a:r>
              <a:rPr lang="en-US" b="1" i="1" dirty="0"/>
              <a:t> </a:t>
            </a:r>
            <a:r>
              <a:rPr lang="en-US" b="1" i="1" dirty="0" err="1"/>
              <a:t>thứ</a:t>
            </a:r>
            <a:r>
              <a:rPr lang="en-US" b="1" i="1" dirty="0"/>
              <a:t> </a:t>
            </a:r>
            <a:r>
              <a:rPr lang="en-US" b="1" i="1" dirty="0" err="1"/>
              <a:t>nhất</a:t>
            </a:r>
            <a:r>
              <a:rPr lang="en-US" b="1" i="1" dirty="0"/>
              <a:t>, </a:t>
            </a:r>
            <a:r>
              <a:rPr lang="en-US" b="1" i="1" dirty="0" err="1"/>
              <a:t>tại</a:t>
            </a:r>
            <a:r>
              <a:rPr lang="en-US" b="1" i="1" dirty="0"/>
              <a:t> </a:t>
            </a:r>
            <a:r>
              <a:rPr lang="en-US" b="1" i="1" dirty="0" err="1"/>
              <a:t>sao</a:t>
            </a:r>
            <a:r>
              <a:rPr lang="en-US" b="1" i="1" dirty="0"/>
              <a:t> </a:t>
            </a:r>
            <a:r>
              <a:rPr lang="en-US" b="1" i="1" dirty="0" err="1"/>
              <a:t>nhiều</a:t>
            </a:r>
            <a:r>
              <a:rPr lang="en-US" b="1" i="1" dirty="0"/>
              <a:t> </a:t>
            </a:r>
            <a:r>
              <a:rPr lang="en-US" b="1" i="1" dirty="0" err="1"/>
              <a:t>bố</a:t>
            </a:r>
            <a:r>
              <a:rPr lang="en-US" b="1" i="1" dirty="0"/>
              <a:t> </a:t>
            </a:r>
            <a:r>
              <a:rPr lang="en-US" b="1" i="1" dirty="0" err="1"/>
              <a:t>mẹ</a:t>
            </a:r>
            <a:r>
              <a:rPr lang="en-US" b="1" i="1" dirty="0"/>
              <a:t> </a:t>
            </a:r>
            <a:r>
              <a:rPr lang="en-US" b="1" i="1" dirty="0" err="1"/>
              <a:t>lại</a:t>
            </a:r>
            <a:r>
              <a:rPr lang="en-US" b="1" i="1" dirty="0"/>
              <a:t> </a:t>
            </a:r>
            <a:r>
              <a:rPr lang="en-US" b="1" i="1" dirty="0" err="1"/>
              <a:t>coi</a:t>
            </a:r>
            <a:r>
              <a:rPr lang="en-US" b="1" i="1" dirty="0"/>
              <a:t> </a:t>
            </a:r>
            <a:r>
              <a:rPr lang="en-US" b="1" i="1" dirty="0" err="1"/>
              <a:t>sự</a:t>
            </a:r>
            <a:r>
              <a:rPr lang="en-US" b="1" i="1" dirty="0"/>
              <a:t> </a:t>
            </a:r>
            <a:r>
              <a:rPr lang="en-US" b="1" i="1" dirty="0" err="1"/>
              <a:t>chuyển</a:t>
            </a:r>
            <a:r>
              <a:rPr lang="en-US" b="1" i="1" dirty="0"/>
              <a:t> </a:t>
            </a:r>
            <a:r>
              <a:rPr lang="en-US" b="1" i="1" dirty="0" err="1"/>
              <a:t>đổi</a:t>
            </a:r>
            <a:r>
              <a:rPr lang="en-US" b="1" i="1" dirty="0"/>
              <a:t> sang </a:t>
            </a:r>
            <a:r>
              <a:rPr lang="en-US" b="1" i="1" dirty="0" err="1"/>
              <a:t>sử</a:t>
            </a:r>
            <a:r>
              <a:rPr lang="en-US" b="1" i="1" dirty="0"/>
              <a:t> </a:t>
            </a:r>
            <a:r>
              <a:rPr lang="en-US" b="1" i="1" dirty="0" err="1"/>
              <a:t>dụng</a:t>
            </a:r>
            <a:r>
              <a:rPr lang="en-US" b="1" i="1" dirty="0"/>
              <a:t> </a:t>
            </a:r>
            <a:r>
              <a:rPr lang="en-US" b="1" i="1" dirty="0" err="1"/>
              <a:t>ngôn</a:t>
            </a:r>
            <a:r>
              <a:rPr lang="en-US" b="1" i="1" dirty="0"/>
              <a:t> </a:t>
            </a:r>
            <a:r>
              <a:rPr lang="en-US" b="1" i="1" dirty="0" err="1"/>
              <a:t>ngữ</a:t>
            </a:r>
            <a:r>
              <a:rPr lang="en-US" b="1" i="1" dirty="0"/>
              <a:t> </a:t>
            </a:r>
            <a:r>
              <a:rPr lang="en-US" b="1" i="1" dirty="0" err="1"/>
              <a:t>quốc</a:t>
            </a:r>
            <a:r>
              <a:rPr lang="en-US" b="1" i="1" dirty="0"/>
              <a:t> </a:t>
            </a:r>
            <a:r>
              <a:rPr lang="en-US" b="1" i="1" dirty="0" err="1"/>
              <a:t>gia</a:t>
            </a:r>
            <a:r>
              <a:rPr lang="en-US" b="1" i="1" dirty="0"/>
              <a:t> </a:t>
            </a:r>
            <a:r>
              <a:rPr lang="en-US" b="1" i="1" dirty="0" err="1"/>
              <a:t>là</a:t>
            </a:r>
            <a:r>
              <a:rPr lang="en-US" b="1" i="1" dirty="0"/>
              <a:t> </a:t>
            </a:r>
            <a:r>
              <a:rPr lang="en-US" b="1" i="1" dirty="0" err="1"/>
              <a:t>một</a:t>
            </a:r>
            <a:r>
              <a:rPr lang="en-US" b="1" i="1" dirty="0"/>
              <a:t> </a:t>
            </a:r>
            <a:r>
              <a:rPr lang="en-US" b="1" i="1" dirty="0" err="1"/>
              <a:t>lựa</a:t>
            </a:r>
            <a:r>
              <a:rPr lang="en-US" b="1" i="1" dirty="0"/>
              <a:t> </a:t>
            </a:r>
            <a:r>
              <a:rPr lang="en-US" b="1" i="1" dirty="0" err="1"/>
              <a:t>chọn</a:t>
            </a:r>
            <a:r>
              <a:rPr lang="en-US" b="1" i="1" dirty="0"/>
              <a:t> </a:t>
            </a:r>
            <a:r>
              <a:rPr lang="en-US" b="1" i="1" dirty="0" err="1"/>
              <a:t>hợp</a:t>
            </a:r>
            <a:r>
              <a:rPr lang="en-US" b="1" i="1" dirty="0"/>
              <a:t> </a:t>
            </a:r>
            <a:r>
              <a:rPr lang="en-US" b="1" i="1" dirty="0" err="1"/>
              <a:t>lý</a:t>
            </a:r>
            <a:r>
              <a:rPr lang="en-US" b="1" i="1" dirty="0"/>
              <a:t>?</a:t>
            </a:r>
            <a:endParaRPr lang="en-US" dirty="0"/>
          </a:p>
          <a:p>
            <a:r>
              <a:rPr lang="en-US" dirty="0"/>
              <a:t>A. </a:t>
            </a:r>
            <a:r>
              <a:rPr lang="en-US" dirty="0" err="1"/>
              <a:t>Bởi</a:t>
            </a:r>
            <a:r>
              <a:rPr lang="en-US" dirty="0"/>
              <a:t> </a:t>
            </a:r>
            <a:r>
              <a:rPr lang="en-US" dirty="0" err="1"/>
              <a:t>vì</a:t>
            </a:r>
            <a:r>
              <a:rPr lang="en-US" dirty="0"/>
              <a:t> </a:t>
            </a:r>
            <a:r>
              <a:rPr lang="en-US" dirty="0" err="1"/>
              <a:t>không</a:t>
            </a:r>
            <a:r>
              <a:rPr lang="en-US" dirty="0"/>
              <a:t> </a:t>
            </a:r>
            <a:r>
              <a:rPr lang="en-US" dirty="0" err="1"/>
              <a:t>nhiều</a:t>
            </a:r>
            <a:r>
              <a:rPr lang="en-US" dirty="0"/>
              <a:t> </a:t>
            </a:r>
            <a:r>
              <a:rPr lang="en-US" dirty="0" err="1"/>
              <a:t>người</a:t>
            </a:r>
            <a:r>
              <a:rPr lang="en-US" dirty="0"/>
              <a:t> </a:t>
            </a:r>
            <a:r>
              <a:rPr lang="en-US" dirty="0" err="1"/>
              <a:t>ngày</a:t>
            </a:r>
            <a:r>
              <a:rPr lang="en-US" dirty="0"/>
              <a:t> nay </a:t>
            </a:r>
            <a:r>
              <a:rPr lang="en-US" dirty="0" err="1"/>
              <a:t>còn</a:t>
            </a:r>
            <a:r>
              <a:rPr lang="en-US" dirty="0"/>
              <a:t> </a:t>
            </a:r>
            <a:r>
              <a:rPr lang="en-US" dirty="0" err="1"/>
              <a:t>quen</a:t>
            </a:r>
            <a:r>
              <a:rPr lang="en-US" dirty="0"/>
              <a:t> </a:t>
            </a:r>
            <a:r>
              <a:rPr lang="en-US" dirty="0" err="1"/>
              <a:t>thuộc</a:t>
            </a:r>
            <a:r>
              <a:rPr lang="en-US" dirty="0"/>
              <a:t> </a:t>
            </a:r>
            <a:r>
              <a:rPr lang="en-US" dirty="0" err="1"/>
              <a:t>với</a:t>
            </a:r>
            <a:r>
              <a:rPr lang="en-US" dirty="0"/>
              <a:t> </a:t>
            </a:r>
            <a:r>
              <a:rPr lang="en-US" dirty="0" err="1"/>
              <a:t>ngôn</a:t>
            </a:r>
            <a:r>
              <a:rPr lang="en-US" dirty="0"/>
              <a:t> </a:t>
            </a:r>
            <a:r>
              <a:rPr lang="en-US" dirty="0" err="1"/>
              <a:t>ngữ</a:t>
            </a:r>
            <a:r>
              <a:rPr lang="en-US" dirty="0"/>
              <a:t> </a:t>
            </a:r>
            <a:r>
              <a:rPr lang="en-US" dirty="0" err="1"/>
              <a:t>của</a:t>
            </a:r>
            <a:r>
              <a:rPr lang="en-US" dirty="0"/>
              <a:t> </a:t>
            </a:r>
            <a:r>
              <a:rPr lang="en-US" dirty="0" err="1"/>
              <a:t>tổ</a:t>
            </a:r>
            <a:r>
              <a:rPr lang="en-US" dirty="0"/>
              <a:t> </a:t>
            </a:r>
            <a:r>
              <a:rPr lang="en-US" dirty="0" err="1"/>
              <a:t>tiên</a:t>
            </a:r>
            <a:r>
              <a:rPr lang="en-US" dirty="0"/>
              <a:t> </a:t>
            </a:r>
            <a:r>
              <a:rPr lang="en-US" dirty="0" err="1"/>
              <a:t>họ</a:t>
            </a:r>
            <a:r>
              <a:rPr lang="en-US" dirty="0"/>
              <a:t>.</a:t>
            </a:r>
          </a:p>
          <a:p>
            <a:r>
              <a:rPr lang="en-US" dirty="0"/>
              <a:t>B. </a:t>
            </a:r>
            <a:r>
              <a:rPr lang="en-US" dirty="0" err="1"/>
              <a:t>Bởi</a:t>
            </a:r>
            <a:r>
              <a:rPr lang="en-US" dirty="0"/>
              <a:t> </a:t>
            </a:r>
            <a:r>
              <a:rPr lang="en-US" dirty="0" err="1"/>
              <a:t>vì</a:t>
            </a:r>
            <a:r>
              <a:rPr lang="en-US" dirty="0"/>
              <a:t> </a:t>
            </a:r>
            <a:r>
              <a:rPr lang="en-US" dirty="0" err="1"/>
              <a:t>trẻ</a:t>
            </a:r>
            <a:r>
              <a:rPr lang="en-US" dirty="0"/>
              <a:t> </a:t>
            </a:r>
            <a:r>
              <a:rPr lang="en-US" dirty="0" err="1"/>
              <a:t>em</a:t>
            </a:r>
            <a:r>
              <a:rPr lang="en-US" dirty="0"/>
              <a:t> </a:t>
            </a:r>
            <a:r>
              <a:rPr lang="en-US" dirty="0" err="1"/>
              <a:t>ngày</a:t>
            </a:r>
            <a:r>
              <a:rPr lang="en-US" dirty="0"/>
              <a:t> nay </a:t>
            </a:r>
            <a:r>
              <a:rPr lang="en-US" dirty="0" err="1"/>
              <a:t>có</a:t>
            </a:r>
            <a:r>
              <a:rPr lang="en-US" dirty="0"/>
              <a:t> </a:t>
            </a:r>
            <a:r>
              <a:rPr lang="en-US" dirty="0" err="1"/>
              <a:t>thể</a:t>
            </a:r>
            <a:r>
              <a:rPr lang="en-US" dirty="0"/>
              <a:t> </a:t>
            </a:r>
            <a:r>
              <a:rPr lang="en-US" dirty="0" err="1"/>
              <a:t>học</a:t>
            </a:r>
            <a:r>
              <a:rPr lang="en-US" dirty="0"/>
              <a:t> </a:t>
            </a:r>
            <a:r>
              <a:rPr lang="en-US" dirty="0" err="1"/>
              <a:t>nói</a:t>
            </a:r>
            <a:r>
              <a:rPr lang="en-US" dirty="0"/>
              <a:t> </a:t>
            </a:r>
            <a:r>
              <a:rPr lang="en-US" dirty="0" err="1"/>
              <a:t>cả</a:t>
            </a:r>
            <a:r>
              <a:rPr lang="en-US" dirty="0"/>
              <a:t> </a:t>
            </a:r>
            <a:r>
              <a:rPr lang="en-US" dirty="0" err="1"/>
              <a:t>ngôn</a:t>
            </a:r>
            <a:r>
              <a:rPr lang="en-US" dirty="0"/>
              <a:t> </a:t>
            </a:r>
            <a:r>
              <a:rPr lang="en-US" dirty="0" err="1"/>
              <a:t>ngữ</a:t>
            </a:r>
            <a:r>
              <a:rPr lang="en-US" dirty="0"/>
              <a:t> </a:t>
            </a:r>
            <a:r>
              <a:rPr lang="en-US" dirty="0" err="1"/>
              <a:t>địa</a:t>
            </a:r>
            <a:r>
              <a:rPr lang="en-US" dirty="0"/>
              <a:t> </a:t>
            </a:r>
            <a:r>
              <a:rPr lang="en-US" dirty="0" err="1"/>
              <a:t>phương</a:t>
            </a:r>
            <a:r>
              <a:rPr lang="en-US" dirty="0"/>
              <a:t> </a:t>
            </a:r>
            <a:r>
              <a:rPr lang="en-US" dirty="0" err="1"/>
              <a:t>lẫn</a:t>
            </a:r>
            <a:r>
              <a:rPr lang="en-US" dirty="0"/>
              <a:t> </a:t>
            </a:r>
            <a:r>
              <a:rPr lang="en-US" dirty="0" err="1"/>
              <a:t>ngôn</a:t>
            </a:r>
            <a:r>
              <a:rPr lang="en-US" dirty="0"/>
              <a:t> </a:t>
            </a:r>
            <a:r>
              <a:rPr lang="en-US" dirty="0" err="1"/>
              <a:t>ngữ</a:t>
            </a:r>
            <a:r>
              <a:rPr lang="en-US" dirty="0"/>
              <a:t> </a:t>
            </a:r>
            <a:r>
              <a:rPr lang="en-US" dirty="0" err="1"/>
              <a:t>quốc</a:t>
            </a:r>
            <a:r>
              <a:rPr lang="en-US" dirty="0"/>
              <a:t> </a:t>
            </a:r>
            <a:r>
              <a:rPr lang="en-US" dirty="0" err="1"/>
              <a:t>gia</a:t>
            </a:r>
            <a:r>
              <a:rPr lang="en-US" dirty="0"/>
              <a:t>.</a:t>
            </a:r>
          </a:p>
          <a:p>
            <a:r>
              <a:rPr lang="en-US" dirty="0"/>
              <a:t>C. </a:t>
            </a:r>
            <a:r>
              <a:rPr lang="en-US" dirty="0" err="1"/>
              <a:t>Bởi</a:t>
            </a:r>
            <a:r>
              <a:rPr lang="en-US" dirty="0"/>
              <a:t> </a:t>
            </a:r>
            <a:r>
              <a:rPr lang="en-US" dirty="0" err="1"/>
              <a:t>vì</a:t>
            </a:r>
            <a:r>
              <a:rPr lang="en-US" dirty="0"/>
              <a:t> con </a:t>
            </a:r>
            <a:r>
              <a:rPr lang="en-US" dirty="0" err="1"/>
              <a:t>cái</a:t>
            </a:r>
            <a:r>
              <a:rPr lang="en-US" dirty="0"/>
              <a:t> </a:t>
            </a:r>
            <a:r>
              <a:rPr lang="en-US" dirty="0" err="1"/>
              <a:t>họ</a:t>
            </a:r>
            <a:r>
              <a:rPr lang="en-US" dirty="0"/>
              <a:t> </a:t>
            </a:r>
            <a:r>
              <a:rPr lang="en-US" dirty="0" err="1"/>
              <a:t>sẽ</a:t>
            </a:r>
            <a:r>
              <a:rPr lang="en-US" dirty="0"/>
              <a:t> </a:t>
            </a:r>
            <a:r>
              <a:rPr lang="en-US" dirty="0" err="1"/>
              <a:t>có</a:t>
            </a:r>
            <a:r>
              <a:rPr lang="en-US" dirty="0"/>
              <a:t> </a:t>
            </a:r>
            <a:r>
              <a:rPr lang="en-US" dirty="0" err="1"/>
              <a:t>cơ</a:t>
            </a:r>
            <a:r>
              <a:rPr lang="en-US" dirty="0"/>
              <a:t> </a:t>
            </a:r>
            <a:r>
              <a:rPr lang="en-US" dirty="0" err="1"/>
              <a:t>hội</a:t>
            </a:r>
            <a:r>
              <a:rPr lang="en-US" dirty="0"/>
              <a:t> </a:t>
            </a:r>
            <a:r>
              <a:rPr lang="en-US" dirty="0" err="1"/>
              <a:t>được</a:t>
            </a:r>
            <a:r>
              <a:rPr lang="en-US" dirty="0"/>
              <a:t> </a:t>
            </a:r>
            <a:r>
              <a:rPr lang="en-US" dirty="0" err="1"/>
              <a:t>học</a:t>
            </a:r>
            <a:r>
              <a:rPr lang="en-US" dirty="0"/>
              <a:t> </a:t>
            </a:r>
            <a:r>
              <a:rPr lang="en-US" dirty="0" err="1"/>
              <a:t>tập</a:t>
            </a:r>
            <a:r>
              <a:rPr lang="en-US" dirty="0"/>
              <a:t>, </a:t>
            </a:r>
            <a:r>
              <a:rPr lang="en-US" dirty="0" err="1"/>
              <a:t>đạt</a:t>
            </a:r>
            <a:r>
              <a:rPr lang="en-US" dirty="0"/>
              <a:t> </a:t>
            </a:r>
            <a:r>
              <a:rPr lang="en-US" dirty="0" err="1"/>
              <a:t>được</a:t>
            </a:r>
            <a:r>
              <a:rPr lang="en-US" dirty="0"/>
              <a:t> </a:t>
            </a:r>
            <a:r>
              <a:rPr lang="en-US" dirty="0" err="1"/>
              <a:t>thành</a:t>
            </a:r>
            <a:r>
              <a:rPr lang="en-US" dirty="0"/>
              <a:t> </a:t>
            </a:r>
            <a:r>
              <a:rPr lang="en-US" dirty="0" err="1"/>
              <a:t>công</a:t>
            </a:r>
            <a:r>
              <a:rPr lang="en-US" dirty="0"/>
              <a:t> </a:t>
            </a:r>
            <a:r>
              <a:rPr lang="en-US" dirty="0" err="1"/>
              <a:t>và</a:t>
            </a:r>
            <a:r>
              <a:rPr lang="en-US" dirty="0"/>
              <a:t> </a:t>
            </a:r>
            <a:r>
              <a:rPr lang="en-US" dirty="0" err="1"/>
              <a:t>có</a:t>
            </a:r>
            <a:r>
              <a:rPr lang="en-US" dirty="0"/>
              <a:t> </a:t>
            </a:r>
            <a:r>
              <a:rPr lang="en-US" dirty="0" err="1"/>
              <a:t>điều</a:t>
            </a:r>
            <a:r>
              <a:rPr lang="en-US" dirty="0"/>
              <a:t> </a:t>
            </a:r>
            <a:r>
              <a:rPr lang="en-US" dirty="0" err="1"/>
              <a:t>kiện</a:t>
            </a:r>
            <a:r>
              <a:rPr lang="en-US" dirty="0"/>
              <a:t> </a:t>
            </a:r>
            <a:r>
              <a:rPr lang="en-US" dirty="0" err="1"/>
              <a:t>sống</a:t>
            </a:r>
            <a:r>
              <a:rPr lang="en-US" dirty="0"/>
              <a:t> </a:t>
            </a:r>
            <a:r>
              <a:rPr lang="en-US" dirty="0" err="1"/>
              <a:t>tốt</a:t>
            </a:r>
            <a:r>
              <a:rPr lang="en-US" dirty="0"/>
              <a:t> </a:t>
            </a:r>
            <a:r>
              <a:rPr lang="en-US" dirty="0" err="1"/>
              <a:t>hơn</a:t>
            </a:r>
            <a:r>
              <a:rPr lang="en-US" dirty="0"/>
              <a:t>.</a:t>
            </a:r>
          </a:p>
          <a:p>
            <a:r>
              <a:rPr lang="en-US" dirty="0"/>
              <a:t>D. </a:t>
            </a:r>
            <a:r>
              <a:rPr lang="en-US" dirty="0" err="1"/>
              <a:t>Bởi</a:t>
            </a:r>
            <a:r>
              <a:rPr lang="en-US" dirty="0"/>
              <a:t> </a:t>
            </a:r>
            <a:r>
              <a:rPr lang="en-US" dirty="0" err="1"/>
              <a:t>vì</a:t>
            </a:r>
            <a:r>
              <a:rPr lang="en-US" dirty="0"/>
              <a:t> con </a:t>
            </a:r>
            <a:r>
              <a:rPr lang="en-US" dirty="0" err="1"/>
              <a:t>cái</a:t>
            </a:r>
            <a:r>
              <a:rPr lang="en-US" dirty="0"/>
              <a:t> </a:t>
            </a:r>
            <a:r>
              <a:rPr lang="en-US" dirty="0" err="1"/>
              <a:t>họ</a:t>
            </a:r>
            <a:r>
              <a:rPr lang="en-US" dirty="0"/>
              <a:t> </a:t>
            </a:r>
            <a:r>
              <a:rPr lang="en-US" dirty="0" err="1"/>
              <a:t>có</a:t>
            </a:r>
            <a:r>
              <a:rPr lang="en-US" dirty="0"/>
              <a:t> </a:t>
            </a:r>
            <a:r>
              <a:rPr lang="en-US" dirty="0" err="1"/>
              <a:t>thể</a:t>
            </a:r>
            <a:r>
              <a:rPr lang="en-US" dirty="0"/>
              <a:t> </a:t>
            </a:r>
            <a:r>
              <a:rPr lang="en-US" dirty="0" err="1"/>
              <a:t>giúp</a:t>
            </a:r>
            <a:r>
              <a:rPr lang="en-US" dirty="0"/>
              <a:t> </a:t>
            </a:r>
            <a:r>
              <a:rPr lang="en-US" dirty="0" err="1"/>
              <a:t>kết</a:t>
            </a:r>
            <a:r>
              <a:rPr lang="en-US" dirty="0"/>
              <a:t> </a:t>
            </a:r>
            <a:r>
              <a:rPr lang="en-US" dirty="0" err="1"/>
              <a:t>nối</a:t>
            </a:r>
            <a:r>
              <a:rPr lang="en-US" dirty="0"/>
              <a:t> </a:t>
            </a:r>
            <a:r>
              <a:rPr lang="en-US" dirty="0" err="1"/>
              <a:t>văn</a:t>
            </a:r>
            <a:r>
              <a:rPr lang="en-US" dirty="0"/>
              <a:t> </a:t>
            </a:r>
            <a:r>
              <a:rPr lang="en-US" dirty="0" err="1"/>
              <a:t>hóa</a:t>
            </a:r>
            <a:r>
              <a:rPr lang="en-US" dirty="0"/>
              <a:t> </a:t>
            </a:r>
            <a:r>
              <a:rPr lang="en-US" dirty="0" err="1"/>
              <a:t>địa</a:t>
            </a:r>
            <a:r>
              <a:rPr lang="en-US" dirty="0"/>
              <a:t> </a:t>
            </a:r>
            <a:r>
              <a:rPr lang="en-US" dirty="0" err="1"/>
              <a:t>phương</a:t>
            </a:r>
            <a:r>
              <a:rPr lang="en-US" dirty="0"/>
              <a:t> </a:t>
            </a:r>
            <a:r>
              <a:rPr lang="en-US" dirty="0" err="1"/>
              <a:t>với</a:t>
            </a:r>
            <a:r>
              <a:rPr lang="en-US" dirty="0"/>
              <a:t> </a:t>
            </a:r>
            <a:r>
              <a:rPr lang="en-US" dirty="0" err="1"/>
              <a:t>văn</a:t>
            </a:r>
            <a:r>
              <a:rPr lang="en-US" dirty="0"/>
              <a:t> </a:t>
            </a:r>
            <a:r>
              <a:rPr lang="en-US" dirty="0" err="1"/>
              <a:t>hóa</a:t>
            </a:r>
            <a:r>
              <a:rPr lang="en-US" dirty="0"/>
              <a:t> </a:t>
            </a:r>
            <a:r>
              <a:rPr lang="en-US" dirty="0" err="1"/>
              <a:t>thế</a:t>
            </a:r>
            <a:r>
              <a:rPr lang="en-US" dirty="0"/>
              <a:t> </a:t>
            </a:r>
            <a:r>
              <a:rPr lang="en-US" dirty="0" err="1"/>
              <a:t>giới</a:t>
            </a:r>
            <a:r>
              <a:rPr lang="en-US" dirty="0"/>
              <a:t> </a:t>
            </a:r>
            <a:r>
              <a:rPr lang="en-US" dirty="0" err="1"/>
              <a:t>rộng</a:t>
            </a:r>
            <a:r>
              <a:rPr lang="en-US" dirty="0"/>
              <a:t> </a:t>
            </a:r>
            <a:r>
              <a:rPr lang="en-US" dirty="0" err="1"/>
              <a:t>lớn</a:t>
            </a:r>
            <a:r>
              <a:rPr lang="en-US" dirty="0"/>
              <a:t> </a:t>
            </a:r>
            <a:r>
              <a:rPr lang="en-US" dirty="0" err="1"/>
              <a:t>hơn</a:t>
            </a:r>
            <a:r>
              <a:rPr lang="en-US" dirty="0"/>
              <a:t>.</a:t>
            </a:r>
          </a:p>
          <a:p>
            <a:r>
              <a:rPr lang="en-US" b="1" dirty="0" err="1"/>
              <a:t>Căn</a:t>
            </a:r>
            <a:r>
              <a:rPr lang="en-US" b="1" dirty="0"/>
              <a:t> </a:t>
            </a:r>
            <a:r>
              <a:rPr lang="en-US" b="1" dirty="0" err="1"/>
              <a:t>cứ</a:t>
            </a:r>
            <a:r>
              <a:rPr lang="en-US" b="1" dirty="0"/>
              <a:t> </a:t>
            </a:r>
            <a:r>
              <a:rPr lang="en-US" b="1" dirty="0" err="1"/>
              <a:t>thông</a:t>
            </a:r>
            <a:r>
              <a:rPr lang="en-US" b="1" dirty="0"/>
              <a:t> tin </a:t>
            </a:r>
            <a:r>
              <a:rPr lang="en-US" b="1" dirty="0" err="1"/>
              <a:t>đoạn</a:t>
            </a:r>
            <a:r>
              <a:rPr lang="en-US" b="1" dirty="0"/>
              <a:t> 1:</a:t>
            </a:r>
            <a:endParaRPr lang="en-US" dirty="0"/>
          </a:p>
          <a:p>
            <a:r>
              <a:rPr lang="en-US" dirty="0"/>
              <a:t>Fewer and fewer people speak languages such as </a:t>
            </a:r>
            <a:r>
              <a:rPr lang="en-US" dirty="0" err="1"/>
              <a:t>Liki</a:t>
            </a:r>
            <a:r>
              <a:rPr lang="en-US" dirty="0"/>
              <a:t>, </a:t>
            </a:r>
            <a:r>
              <a:rPr lang="en-US" dirty="0" err="1"/>
              <a:t>Taushiro</a:t>
            </a:r>
            <a:r>
              <a:rPr lang="en-US" dirty="0"/>
              <a:t> and </a:t>
            </a:r>
            <a:r>
              <a:rPr lang="en-US" dirty="0" err="1"/>
              <a:t>Dumi</a:t>
            </a:r>
            <a:r>
              <a:rPr lang="en-US" dirty="0"/>
              <a:t> as their children shift away from the language of their ancestors towards languages which promise education, success and the chance of a better life. While to many parents, this may appear a reasonable choice, giving their offspring the opportunity to achieve the sort of prosperity they see on television, the children themselves often lose touch with their roots.</a:t>
            </a:r>
          </a:p>
          <a:p>
            <a:endParaRPr lang="en-US" dirty="0"/>
          </a:p>
        </p:txBody>
      </p:sp>
      <p:sp>
        <p:nvSpPr>
          <p:cNvPr id="3" name="Oval 2"/>
          <p:cNvSpPr/>
          <p:nvPr/>
        </p:nvSpPr>
        <p:spPr>
          <a:xfrm>
            <a:off x="143814" y="1219200"/>
            <a:ext cx="237186"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1860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additive="base">
                                        <p:cTn id="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anim calcmode="lin" valueType="num">
                                      <p:cBhvr additive="base">
                                        <p:cTn id="1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anim calcmode="lin" valueType="num">
                                      <p:cBhvr additive="base">
                                        <p:cTn id="1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anim calcmode="lin" valueType="num">
                                      <p:cBhvr additive="base">
                                        <p:cTn id="1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anim calcmode="lin" valueType="num">
                                      <p:cBhvr additive="base">
                                        <p:cTn id="2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 calcmode="lin" valueType="num">
                                      <p:cBhvr additive="base">
                                        <p:cTn id="2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1" end="11"/>
                                            </p:txEl>
                                          </p:spTgt>
                                        </p:tgtEl>
                                        <p:attrNameLst>
                                          <p:attrName>style.visibility</p:attrName>
                                        </p:attrNameLst>
                                      </p:cBhvr>
                                      <p:to>
                                        <p:strVal val="visible"/>
                                      </p:to>
                                    </p:set>
                                    <p:anim calcmode="lin" valueType="num">
                                      <p:cBhvr additive="base">
                                        <p:cTn id="31"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2" end="12"/>
                                            </p:txEl>
                                          </p:spTgt>
                                        </p:tgtEl>
                                        <p:attrNameLst>
                                          <p:attrName>style.visibility</p:attrName>
                                        </p:attrNameLst>
                                      </p:cBhvr>
                                      <p:to>
                                        <p:strVal val="visible"/>
                                      </p:to>
                                    </p:set>
                                    <p:anim calcmode="lin" valueType="num">
                                      <p:cBhvr additive="base">
                                        <p:cTn id="3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barn(inVertical)">
                                      <p:cBhvr>
                                        <p:cTn id="4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915400" cy="6863417"/>
          </a:xfrm>
          <a:prstGeom prst="rect">
            <a:avLst/>
          </a:prstGeom>
          <a:noFill/>
        </p:spPr>
        <p:txBody>
          <a:bodyPr wrap="square" rtlCol="0">
            <a:spAutoFit/>
          </a:bodyPr>
          <a:lstStyle/>
          <a:p>
            <a:r>
              <a:rPr lang="en-US" sz="2000" b="1" dirty="0"/>
              <a:t>Question 46.</a:t>
            </a:r>
            <a:r>
              <a:rPr lang="en-US" sz="2000" dirty="0"/>
              <a:t> What does the word “</a:t>
            </a:r>
            <a:r>
              <a:rPr lang="en-US" sz="2000" b="1" dirty="0"/>
              <a:t>this</a:t>
            </a:r>
            <a:r>
              <a:rPr lang="en-US" sz="2000" dirty="0"/>
              <a:t>” in the first paragraph refer to?</a:t>
            </a:r>
          </a:p>
          <a:p>
            <a:r>
              <a:rPr lang="en-US" sz="2000" b="1" dirty="0" smtClean="0"/>
              <a:t>A</a:t>
            </a:r>
            <a:r>
              <a:rPr lang="en-US" sz="2000" b="1" dirty="0"/>
              <a:t>. </a:t>
            </a:r>
            <a:r>
              <a:rPr lang="en-US" sz="2000" dirty="0"/>
              <a:t>the more reasonable option</a:t>
            </a:r>
            <a:r>
              <a:rPr lang="en-US" sz="2000" b="1" dirty="0"/>
              <a:t>	B. </a:t>
            </a:r>
            <a:r>
              <a:rPr lang="en-US" sz="2000" dirty="0"/>
              <a:t>the place where children can use bilingualism</a:t>
            </a:r>
          </a:p>
          <a:p>
            <a:r>
              <a:rPr lang="en-US" sz="2000" b="1" dirty="0" smtClean="0"/>
              <a:t>C</a:t>
            </a:r>
            <a:r>
              <a:rPr lang="en-US" sz="2000" b="1" dirty="0"/>
              <a:t>. </a:t>
            </a:r>
            <a:r>
              <a:rPr lang="en-US" sz="2000" dirty="0"/>
              <a:t>the opportunity to achieve prosperity </a:t>
            </a:r>
            <a:r>
              <a:rPr lang="en-US" sz="2000" b="1" dirty="0"/>
              <a:t>	D. </a:t>
            </a:r>
            <a:r>
              <a:rPr lang="en-US" sz="2000" dirty="0"/>
              <a:t>the promotion of bilingualism </a:t>
            </a:r>
          </a:p>
          <a:p>
            <a:r>
              <a:rPr lang="en-US" sz="2000" b="1" dirty="0"/>
              <a:t> </a:t>
            </a:r>
            <a:endParaRPr lang="en-US" sz="2000" dirty="0"/>
          </a:p>
          <a:p>
            <a:endParaRPr lang="vi-VN" sz="2000" b="1" dirty="0" smtClean="0"/>
          </a:p>
          <a:p>
            <a:r>
              <a:rPr lang="en-US" sz="2000" dirty="0" err="1" smtClean="0"/>
              <a:t>Từ</a:t>
            </a:r>
            <a:r>
              <a:rPr lang="en-US" sz="2000" dirty="0" smtClean="0"/>
              <a:t> </a:t>
            </a:r>
            <a:r>
              <a:rPr lang="en-US" sz="2000" dirty="0"/>
              <a:t>“this” </a:t>
            </a:r>
            <a:r>
              <a:rPr lang="en-US" sz="2000" dirty="0" err="1"/>
              <a:t>trong</a:t>
            </a:r>
            <a:r>
              <a:rPr lang="en-US" sz="2000" dirty="0"/>
              <a:t> </a:t>
            </a:r>
            <a:r>
              <a:rPr lang="en-US" sz="2000" dirty="0" err="1"/>
              <a:t>đoạn</a:t>
            </a:r>
            <a:r>
              <a:rPr lang="en-US" sz="2000" dirty="0"/>
              <a:t> 1 </a:t>
            </a:r>
            <a:r>
              <a:rPr lang="en-US" sz="2000" dirty="0" err="1"/>
              <a:t>đề</a:t>
            </a:r>
            <a:r>
              <a:rPr lang="en-US" sz="2000" dirty="0"/>
              <a:t> </a:t>
            </a:r>
            <a:r>
              <a:rPr lang="en-US" sz="2000" dirty="0" err="1"/>
              <a:t>cập</a:t>
            </a:r>
            <a:r>
              <a:rPr lang="en-US" sz="2000" dirty="0"/>
              <a:t> </a:t>
            </a:r>
            <a:r>
              <a:rPr lang="en-US" sz="2000" dirty="0" err="1"/>
              <a:t>đến</a:t>
            </a:r>
            <a:r>
              <a:rPr lang="en-US" sz="2000" dirty="0"/>
              <a:t> </a:t>
            </a:r>
            <a:r>
              <a:rPr lang="en-US" sz="2000" dirty="0" err="1"/>
              <a:t>điều</a:t>
            </a:r>
            <a:r>
              <a:rPr lang="en-US" sz="2000" dirty="0"/>
              <a:t> </a:t>
            </a:r>
            <a:r>
              <a:rPr lang="en-US" sz="2000" dirty="0" err="1"/>
              <a:t>gì</a:t>
            </a:r>
            <a:r>
              <a:rPr lang="en-US" sz="2000" dirty="0"/>
              <a:t>?</a:t>
            </a:r>
          </a:p>
          <a:p>
            <a:r>
              <a:rPr lang="en-US" sz="2000" dirty="0"/>
              <a:t>A. </a:t>
            </a:r>
            <a:r>
              <a:rPr lang="en-US" sz="2000" dirty="0" err="1"/>
              <a:t>lựa</a:t>
            </a:r>
            <a:r>
              <a:rPr lang="en-US" sz="2000" dirty="0"/>
              <a:t> </a:t>
            </a:r>
            <a:r>
              <a:rPr lang="en-US" sz="2000" dirty="0" err="1"/>
              <a:t>chọn</a:t>
            </a:r>
            <a:r>
              <a:rPr lang="en-US" sz="2000" dirty="0"/>
              <a:t> </a:t>
            </a:r>
            <a:r>
              <a:rPr lang="en-US" sz="2000" dirty="0" err="1"/>
              <a:t>hợp</a:t>
            </a:r>
            <a:r>
              <a:rPr lang="en-US" sz="2000" dirty="0"/>
              <a:t> </a:t>
            </a:r>
            <a:r>
              <a:rPr lang="en-US" sz="2000" dirty="0" err="1"/>
              <a:t>lý</a:t>
            </a:r>
            <a:r>
              <a:rPr lang="en-US" sz="2000" dirty="0"/>
              <a:t> </a:t>
            </a:r>
            <a:r>
              <a:rPr lang="en-US" sz="2000" dirty="0" err="1"/>
              <a:t>hơn</a:t>
            </a:r>
            <a:endParaRPr lang="en-US" sz="2000" dirty="0"/>
          </a:p>
          <a:p>
            <a:r>
              <a:rPr lang="en-US" sz="2000" dirty="0"/>
              <a:t>B. </a:t>
            </a:r>
            <a:r>
              <a:rPr lang="en-US" sz="2000" dirty="0" err="1"/>
              <a:t>nơi</a:t>
            </a:r>
            <a:r>
              <a:rPr lang="en-US" sz="2000" dirty="0"/>
              <a:t> </a:t>
            </a:r>
            <a:r>
              <a:rPr lang="en-US" sz="2000" dirty="0" err="1"/>
              <a:t>mà</a:t>
            </a:r>
            <a:r>
              <a:rPr lang="en-US" sz="2000" dirty="0"/>
              <a:t> </a:t>
            </a:r>
            <a:r>
              <a:rPr lang="en-US" sz="2000" dirty="0" err="1"/>
              <a:t>trẻ</a:t>
            </a:r>
            <a:r>
              <a:rPr lang="en-US" sz="2000" dirty="0"/>
              <a:t> </a:t>
            </a:r>
            <a:r>
              <a:rPr lang="en-US" sz="2000" dirty="0" err="1"/>
              <a:t>em</a:t>
            </a:r>
            <a:r>
              <a:rPr lang="en-US" sz="2000" dirty="0"/>
              <a:t> </a:t>
            </a:r>
            <a:r>
              <a:rPr lang="en-US" sz="2000" dirty="0" err="1"/>
              <a:t>có</a:t>
            </a:r>
            <a:r>
              <a:rPr lang="en-US" sz="2000" dirty="0"/>
              <a:t> </a:t>
            </a:r>
            <a:r>
              <a:rPr lang="en-US" sz="2000" dirty="0" err="1"/>
              <a:t>thể</a:t>
            </a:r>
            <a:r>
              <a:rPr lang="en-US" sz="2000" dirty="0"/>
              <a:t> </a:t>
            </a:r>
            <a:r>
              <a:rPr lang="en-US" sz="2000" dirty="0" err="1"/>
              <a:t>sử</a:t>
            </a:r>
            <a:r>
              <a:rPr lang="en-US" sz="2000" dirty="0"/>
              <a:t> </a:t>
            </a:r>
            <a:r>
              <a:rPr lang="en-US" sz="2000" dirty="0" err="1"/>
              <a:t>dụng</a:t>
            </a:r>
            <a:r>
              <a:rPr lang="en-US" sz="2000" dirty="0"/>
              <a:t> song </a:t>
            </a:r>
            <a:r>
              <a:rPr lang="en-US" sz="2000" dirty="0" err="1"/>
              <a:t>ngữ</a:t>
            </a:r>
            <a:endParaRPr lang="en-US" sz="2000" dirty="0"/>
          </a:p>
          <a:p>
            <a:r>
              <a:rPr lang="en-US" sz="2000" dirty="0"/>
              <a:t>C. </a:t>
            </a:r>
            <a:r>
              <a:rPr lang="en-US" sz="2000" dirty="0" err="1"/>
              <a:t>cơ</a:t>
            </a:r>
            <a:r>
              <a:rPr lang="en-US" sz="2000" dirty="0"/>
              <a:t> </a:t>
            </a:r>
            <a:r>
              <a:rPr lang="en-US" sz="2000" dirty="0" err="1"/>
              <a:t>hội</a:t>
            </a:r>
            <a:r>
              <a:rPr lang="en-US" sz="2000" dirty="0"/>
              <a:t> </a:t>
            </a:r>
            <a:r>
              <a:rPr lang="en-US" sz="2000" dirty="0" err="1"/>
              <a:t>giàu</a:t>
            </a:r>
            <a:r>
              <a:rPr lang="en-US" sz="2000" dirty="0"/>
              <a:t> </a:t>
            </a:r>
            <a:r>
              <a:rPr lang="en-US" sz="2000" dirty="0" err="1"/>
              <a:t>có</a:t>
            </a:r>
            <a:endParaRPr lang="en-US" sz="2000" dirty="0"/>
          </a:p>
          <a:p>
            <a:r>
              <a:rPr lang="en-US" sz="2000" dirty="0"/>
              <a:t>D. </a:t>
            </a:r>
            <a:r>
              <a:rPr lang="en-US" sz="2000" dirty="0" err="1"/>
              <a:t>sự</a:t>
            </a:r>
            <a:r>
              <a:rPr lang="en-US" sz="2000" dirty="0"/>
              <a:t> </a:t>
            </a:r>
            <a:r>
              <a:rPr lang="en-US" sz="2000" dirty="0" err="1"/>
              <a:t>đẩy</a:t>
            </a:r>
            <a:r>
              <a:rPr lang="en-US" sz="2000" dirty="0"/>
              <a:t> </a:t>
            </a:r>
            <a:r>
              <a:rPr lang="en-US" sz="2000" dirty="0" err="1"/>
              <a:t>mạnh</a:t>
            </a:r>
            <a:r>
              <a:rPr lang="en-US" sz="2000" dirty="0"/>
              <a:t> </a:t>
            </a:r>
            <a:r>
              <a:rPr lang="en-US" sz="2000" dirty="0" err="1"/>
              <a:t>sử</a:t>
            </a:r>
            <a:r>
              <a:rPr lang="en-US" sz="2000" dirty="0"/>
              <a:t> </a:t>
            </a:r>
            <a:r>
              <a:rPr lang="en-US" sz="2000" dirty="0" err="1"/>
              <a:t>dụng</a:t>
            </a:r>
            <a:r>
              <a:rPr lang="en-US" sz="2000" dirty="0"/>
              <a:t> song </a:t>
            </a:r>
            <a:r>
              <a:rPr lang="en-US" sz="2000" dirty="0" err="1"/>
              <a:t>ngữ</a:t>
            </a:r>
            <a:endParaRPr lang="en-US" sz="2000" dirty="0"/>
          </a:p>
          <a:p>
            <a:r>
              <a:rPr lang="en-US" sz="2000" dirty="0" err="1"/>
              <a:t>Căn</a:t>
            </a:r>
            <a:r>
              <a:rPr lang="en-US" sz="2000" dirty="0"/>
              <a:t> </a:t>
            </a:r>
            <a:r>
              <a:rPr lang="en-US" sz="2000" dirty="0" err="1"/>
              <a:t>cứ</a:t>
            </a:r>
            <a:r>
              <a:rPr lang="en-US" sz="2000" dirty="0"/>
              <a:t> </a:t>
            </a:r>
            <a:r>
              <a:rPr lang="en-US" sz="2000" dirty="0" err="1"/>
              <a:t>thông</a:t>
            </a:r>
            <a:r>
              <a:rPr lang="en-US" sz="2000" dirty="0"/>
              <a:t> tin </a:t>
            </a:r>
            <a:r>
              <a:rPr lang="en-US" sz="2000" dirty="0" err="1"/>
              <a:t>đoạn</a:t>
            </a:r>
            <a:r>
              <a:rPr lang="en-US" sz="2000" dirty="0"/>
              <a:t> 1:</a:t>
            </a:r>
          </a:p>
          <a:p>
            <a:r>
              <a:rPr lang="en-US" sz="2000" dirty="0"/>
              <a:t>However, in many places the more reasonable option of bilingualism, where children learn to speak both a local and a national language, is being promoted. This gives hope that many endangered languages will survive, allowing people to combine their links to local tradition with access to wider world culture. </a:t>
            </a:r>
          </a:p>
          <a:p>
            <a:r>
              <a:rPr lang="en-US" sz="2000" dirty="0"/>
              <a:t>(</a:t>
            </a:r>
            <a:r>
              <a:rPr lang="en-US" sz="2000" dirty="0" err="1"/>
              <a:t>Tuy</a:t>
            </a:r>
            <a:r>
              <a:rPr lang="en-US" sz="2000" dirty="0"/>
              <a:t> </a:t>
            </a:r>
            <a:r>
              <a:rPr lang="en-US" sz="2000" dirty="0" err="1"/>
              <a:t>nhiên</a:t>
            </a:r>
            <a:r>
              <a:rPr lang="en-US" sz="2000" dirty="0"/>
              <a:t>, ở </a:t>
            </a:r>
            <a:r>
              <a:rPr lang="en-US" sz="2000" dirty="0" err="1"/>
              <a:t>nhiều</a:t>
            </a:r>
            <a:r>
              <a:rPr lang="en-US" sz="2000" dirty="0"/>
              <a:t> </a:t>
            </a:r>
            <a:r>
              <a:rPr lang="en-US" sz="2000" dirty="0" err="1"/>
              <a:t>nơi</a:t>
            </a:r>
            <a:r>
              <a:rPr lang="en-US" sz="2000" dirty="0"/>
              <a:t>, </a:t>
            </a:r>
            <a:r>
              <a:rPr lang="en-US" sz="2000" dirty="0" err="1"/>
              <a:t>một</a:t>
            </a:r>
            <a:r>
              <a:rPr lang="en-US" sz="2000" dirty="0"/>
              <a:t> </a:t>
            </a:r>
            <a:r>
              <a:rPr lang="en-US" sz="2000" dirty="0" err="1"/>
              <a:t>lựa</a:t>
            </a:r>
            <a:r>
              <a:rPr lang="en-US" sz="2000" dirty="0"/>
              <a:t> </a:t>
            </a:r>
            <a:r>
              <a:rPr lang="en-US" sz="2000" dirty="0" err="1"/>
              <a:t>chọn</a:t>
            </a:r>
            <a:r>
              <a:rPr lang="en-US" sz="2000" dirty="0"/>
              <a:t> </a:t>
            </a:r>
            <a:r>
              <a:rPr lang="en-US" sz="2000" dirty="0" err="1"/>
              <a:t>hợp</a:t>
            </a:r>
            <a:r>
              <a:rPr lang="en-US" sz="2000" dirty="0"/>
              <a:t> </a:t>
            </a:r>
            <a:r>
              <a:rPr lang="en-US" sz="2000" dirty="0" err="1"/>
              <a:t>lý</a:t>
            </a:r>
            <a:r>
              <a:rPr lang="en-US" sz="2000" dirty="0"/>
              <a:t> </a:t>
            </a:r>
            <a:r>
              <a:rPr lang="en-US" sz="2000" dirty="0" err="1"/>
              <a:t>hơn</a:t>
            </a:r>
            <a:r>
              <a:rPr lang="en-US" sz="2000" dirty="0"/>
              <a:t> </a:t>
            </a:r>
            <a:r>
              <a:rPr lang="en-US" sz="2000" dirty="0" err="1"/>
              <a:t>là</a:t>
            </a:r>
            <a:r>
              <a:rPr lang="en-US" sz="2000" dirty="0"/>
              <a:t> song </a:t>
            </a:r>
            <a:r>
              <a:rPr lang="en-US" sz="2000" dirty="0" err="1"/>
              <a:t>ngữ</a:t>
            </a:r>
            <a:r>
              <a:rPr lang="en-US" sz="2000" dirty="0"/>
              <a:t>, </a:t>
            </a:r>
            <a:r>
              <a:rPr lang="en-US" sz="2000" dirty="0" err="1"/>
              <a:t>nơi</a:t>
            </a:r>
            <a:r>
              <a:rPr lang="en-US" sz="2000" dirty="0"/>
              <a:t> </a:t>
            </a:r>
            <a:r>
              <a:rPr lang="en-US" sz="2000" dirty="0" err="1"/>
              <a:t>mà</a:t>
            </a:r>
            <a:r>
              <a:rPr lang="en-US" sz="2000" dirty="0"/>
              <a:t> </a:t>
            </a:r>
            <a:r>
              <a:rPr lang="en-US" sz="2000" dirty="0" err="1"/>
              <a:t>trẻ</a:t>
            </a:r>
            <a:r>
              <a:rPr lang="en-US" sz="2000" dirty="0"/>
              <a:t> </a:t>
            </a:r>
            <a:r>
              <a:rPr lang="en-US" sz="2000" dirty="0" err="1"/>
              <a:t>em</a:t>
            </a:r>
            <a:r>
              <a:rPr lang="en-US" sz="2000" dirty="0"/>
              <a:t> </a:t>
            </a:r>
            <a:r>
              <a:rPr lang="en-US" sz="2000" dirty="0" err="1"/>
              <a:t>học</a:t>
            </a:r>
            <a:r>
              <a:rPr lang="en-US" sz="2000" dirty="0"/>
              <a:t> </a:t>
            </a:r>
            <a:r>
              <a:rPr lang="en-US" sz="2000" dirty="0" err="1"/>
              <a:t>nói</a:t>
            </a:r>
            <a:r>
              <a:rPr lang="en-US" sz="2000" dirty="0"/>
              <a:t> </a:t>
            </a:r>
            <a:r>
              <a:rPr lang="en-US" sz="2000" dirty="0" err="1"/>
              <a:t>cả</a:t>
            </a:r>
            <a:r>
              <a:rPr lang="en-US" sz="2000" dirty="0"/>
              <a:t> </a:t>
            </a:r>
            <a:r>
              <a:rPr lang="en-US" sz="2000" dirty="0" err="1"/>
              <a:t>ngôn</a:t>
            </a:r>
            <a:r>
              <a:rPr lang="en-US" sz="2000" dirty="0"/>
              <a:t> </a:t>
            </a:r>
            <a:r>
              <a:rPr lang="en-US" sz="2000" dirty="0" err="1"/>
              <a:t>ngữ</a:t>
            </a:r>
            <a:r>
              <a:rPr lang="en-US" sz="2000" dirty="0"/>
              <a:t> </a:t>
            </a:r>
            <a:r>
              <a:rPr lang="en-US" sz="2000" dirty="0" err="1"/>
              <a:t>địa</a:t>
            </a:r>
            <a:r>
              <a:rPr lang="en-US" sz="2000" dirty="0"/>
              <a:t> </a:t>
            </a:r>
            <a:r>
              <a:rPr lang="en-US" sz="2000" dirty="0" err="1"/>
              <a:t>phương</a:t>
            </a:r>
            <a:r>
              <a:rPr lang="en-US" sz="2000" dirty="0"/>
              <a:t> </a:t>
            </a:r>
            <a:r>
              <a:rPr lang="en-US" sz="2000" dirty="0" err="1"/>
              <a:t>lẫn</a:t>
            </a:r>
            <a:r>
              <a:rPr lang="en-US" sz="2000" dirty="0"/>
              <a:t> </a:t>
            </a:r>
            <a:r>
              <a:rPr lang="en-US" sz="2000" dirty="0" err="1"/>
              <a:t>ngôn</a:t>
            </a:r>
            <a:r>
              <a:rPr lang="en-US" sz="2000" dirty="0"/>
              <a:t> </a:t>
            </a:r>
            <a:r>
              <a:rPr lang="en-US" sz="2000" dirty="0" err="1"/>
              <a:t>ngữ</a:t>
            </a:r>
            <a:r>
              <a:rPr lang="en-US" sz="2000" dirty="0"/>
              <a:t> </a:t>
            </a:r>
            <a:r>
              <a:rPr lang="en-US" sz="2000" dirty="0" err="1"/>
              <a:t>quốc</a:t>
            </a:r>
            <a:r>
              <a:rPr lang="en-US" sz="2000" dirty="0"/>
              <a:t> </a:t>
            </a:r>
            <a:r>
              <a:rPr lang="en-US" sz="2000" dirty="0" err="1"/>
              <a:t>gia</a:t>
            </a:r>
            <a:r>
              <a:rPr lang="en-US" sz="2000" dirty="0"/>
              <a:t>, </a:t>
            </a:r>
            <a:r>
              <a:rPr lang="en-US" sz="2000" dirty="0" err="1"/>
              <a:t>đang</a:t>
            </a:r>
            <a:r>
              <a:rPr lang="en-US" sz="2000" dirty="0"/>
              <a:t> </a:t>
            </a:r>
            <a:r>
              <a:rPr lang="en-US" sz="2000" dirty="0" err="1"/>
              <a:t>được</a:t>
            </a:r>
            <a:r>
              <a:rPr lang="en-US" sz="2000" dirty="0"/>
              <a:t> </a:t>
            </a:r>
            <a:r>
              <a:rPr lang="en-US" sz="2000" dirty="0" err="1"/>
              <a:t>đẩy</a:t>
            </a:r>
            <a:r>
              <a:rPr lang="en-US" sz="2000" dirty="0"/>
              <a:t> </a:t>
            </a:r>
            <a:r>
              <a:rPr lang="en-US" sz="2000" dirty="0" err="1"/>
              <a:t>mạnh</a:t>
            </a:r>
            <a:r>
              <a:rPr lang="en-US" sz="2000" dirty="0"/>
              <a:t>. </a:t>
            </a:r>
            <a:r>
              <a:rPr lang="en-US" sz="2000" dirty="0" err="1"/>
              <a:t>Điều</a:t>
            </a:r>
            <a:r>
              <a:rPr lang="en-US" sz="2000" dirty="0"/>
              <a:t> </a:t>
            </a:r>
            <a:r>
              <a:rPr lang="en-US" sz="2000" dirty="0" err="1"/>
              <a:t>này</a:t>
            </a:r>
            <a:r>
              <a:rPr lang="en-US" sz="2000" dirty="0"/>
              <a:t> </a:t>
            </a:r>
            <a:r>
              <a:rPr lang="en-US" sz="2000" dirty="0" err="1"/>
              <a:t>mang</a:t>
            </a:r>
            <a:r>
              <a:rPr lang="en-US" sz="2000" dirty="0"/>
              <a:t> </a:t>
            </a:r>
            <a:r>
              <a:rPr lang="en-US" sz="2000" dirty="0" err="1"/>
              <a:t>lại</a:t>
            </a:r>
            <a:r>
              <a:rPr lang="en-US" sz="2000" dirty="0"/>
              <a:t> hi </a:t>
            </a:r>
            <a:r>
              <a:rPr lang="en-US" sz="2000" dirty="0" err="1"/>
              <a:t>vọng</a:t>
            </a:r>
            <a:r>
              <a:rPr lang="en-US" sz="2000" dirty="0"/>
              <a:t> </a:t>
            </a:r>
            <a:r>
              <a:rPr lang="en-US" sz="2000" dirty="0" err="1"/>
              <a:t>rằng</a:t>
            </a:r>
            <a:r>
              <a:rPr lang="en-US" sz="2000" dirty="0"/>
              <a:t> </a:t>
            </a:r>
            <a:r>
              <a:rPr lang="en-US" sz="2000" dirty="0" err="1"/>
              <a:t>nhiều</a:t>
            </a:r>
            <a:r>
              <a:rPr lang="en-US" sz="2000" dirty="0"/>
              <a:t> </a:t>
            </a:r>
            <a:r>
              <a:rPr lang="en-US" sz="2000" dirty="0" err="1"/>
              <a:t>ngôn</a:t>
            </a:r>
            <a:r>
              <a:rPr lang="en-US" sz="2000" dirty="0"/>
              <a:t> </a:t>
            </a:r>
            <a:r>
              <a:rPr lang="en-US" sz="2000" dirty="0" err="1"/>
              <a:t>ngữ</a:t>
            </a:r>
            <a:r>
              <a:rPr lang="en-US" sz="2000" dirty="0"/>
              <a:t> </a:t>
            </a:r>
            <a:r>
              <a:rPr lang="en-US" sz="2000" dirty="0" err="1"/>
              <a:t>đang</a:t>
            </a:r>
            <a:r>
              <a:rPr lang="en-US" sz="2000" dirty="0"/>
              <a:t> </a:t>
            </a:r>
            <a:r>
              <a:rPr lang="en-US" sz="2000" dirty="0" err="1"/>
              <a:t>có</a:t>
            </a:r>
            <a:r>
              <a:rPr lang="en-US" sz="2000" dirty="0"/>
              <a:t> </a:t>
            </a:r>
            <a:r>
              <a:rPr lang="en-US" sz="2000" dirty="0" err="1"/>
              <a:t>nguy</a:t>
            </a:r>
            <a:r>
              <a:rPr lang="en-US" sz="2000" dirty="0"/>
              <a:t> </a:t>
            </a:r>
            <a:r>
              <a:rPr lang="en-US" sz="2000" dirty="0" err="1"/>
              <a:t>cơ</a:t>
            </a:r>
            <a:r>
              <a:rPr lang="en-US" sz="2000" dirty="0"/>
              <a:t> </a:t>
            </a:r>
            <a:r>
              <a:rPr lang="en-US" sz="2000" dirty="0" err="1"/>
              <a:t>tuyệt</a:t>
            </a:r>
            <a:r>
              <a:rPr lang="en-US" sz="2000" dirty="0"/>
              <a:t> </a:t>
            </a:r>
            <a:r>
              <a:rPr lang="en-US" sz="2000" dirty="0" err="1"/>
              <a:t>chủng</a:t>
            </a:r>
            <a:r>
              <a:rPr lang="en-US" sz="2000" dirty="0"/>
              <a:t> </a:t>
            </a:r>
            <a:r>
              <a:rPr lang="en-US" sz="2000" dirty="0" err="1"/>
              <a:t>sẽ</a:t>
            </a:r>
            <a:r>
              <a:rPr lang="en-US" sz="2000" dirty="0"/>
              <a:t> </a:t>
            </a:r>
            <a:r>
              <a:rPr lang="en-US" sz="2000" dirty="0" err="1"/>
              <a:t>sống</a:t>
            </a:r>
            <a:r>
              <a:rPr lang="en-US" sz="2000" dirty="0"/>
              <a:t> </a:t>
            </a:r>
            <a:r>
              <a:rPr lang="en-US" sz="2000" dirty="0" err="1"/>
              <a:t>sót</a:t>
            </a:r>
            <a:r>
              <a:rPr lang="en-US" sz="2000" dirty="0"/>
              <a:t>, </a:t>
            </a:r>
            <a:r>
              <a:rPr lang="en-US" sz="2000" dirty="0" err="1"/>
              <a:t>cho</a:t>
            </a:r>
            <a:r>
              <a:rPr lang="en-US" sz="2000" dirty="0"/>
              <a:t> </a:t>
            </a:r>
            <a:r>
              <a:rPr lang="en-US" sz="2000" dirty="0" err="1"/>
              <a:t>phép</a:t>
            </a:r>
            <a:r>
              <a:rPr lang="en-US" sz="2000" dirty="0"/>
              <a:t> </a:t>
            </a:r>
            <a:r>
              <a:rPr lang="en-US" sz="2000" dirty="0" err="1"/>
              <a:t>mọi</a:t>
            </a:r>
            <a:r>
              <a:rPr lang="en-US" sz="2000" dirty="0"/>
              <a:t> </a:t>
            </a:r>
            <a:r>
              <a:rPr lang="en-US" sz="2000" dirty="0" err="1"/>
              <a:t>người</a:t>
            </a:r>
            <a:r>
              <a:rPr lang="en-US" sz="2000" dirty="0"/>
              <a:t> </a:t>
            </a:r>
            <a:r>
              <a:rPr lang="en-US" sz="2000" dirty="0" err="1"/>
              <a:t>kết</a:t>
            </a:r>
            <a:r>
              <a:rPr lang="en-US" sz="2000" dirty="0"/>
              <a:t> </a:t>
            </a:r>
            <a:r>
              <a:rPr lang="en-US" sz="2000" dirty="0" err="1"/>
              <a:t>nối</a:t>
            </a:r>
            <a:r>
              <a:rPr lang="en-US" sz="2000" dirty="0"/>
              <a:t> </a:t>
            </a:r>
            <a:r>
              <a:rPr lang="en-US" sz="2000" dirty="0" err="1"/>
              <a:t>truyền</a:t>
            </a:r>
            <a:r>
              <a:rPr lang="en-US" sz="2000" dirty="0"/>
              <a:t> </a:t>
            </a:r>
            <a:r>
              <a:rPr lang="en-US" sz="2000" dirty="0" err="1"/>
              <a:t>thống</a:t>
            </a:r>
            <a:r>
              <a:rPr lang="en-US" sz="2000" dirty="0"/>
              <a:t> </a:t>
            </a:r>
            <a:r>
              <a:rPr lang="en-US" sz="2000" dirty="0" err="1"/>
              <a:t>của</a:t>
            </a:r>
            <a:r>
              <a:rPr lang="en-US" sz="2000" dirty="0"/>
              <a:t> </a:t>
            </a:r>
            <a:r>
              <a:rPr lang="en-US" sz="2000" dirty="0" err="1"/>
              <a:t>địa</a:t>
            </a:r>
            <a:r>
              <a:rPr lang="en-US" sz="2000" dirty="0"/>
              <a:t> </a:t>
            </a:r>
            <a:r>
              <a:rPr lang="en-US" sz="2000" dirty="0" err="1"/>
              <a:t>phương</a:t>
            </a:r>
            <a:r>
              <a:rPr lang="en-US" sz="2000" dirty="0"/>
              <a:t> </a:t>
            </a:r>
            <a:r>
              <a:rPr lang="en-US" sz="2000" dirty="0" err="1"/>
              <a:t>với</a:t>
            </a:r>
            <a:r>
              <a:rPr lang="en-US" sz="2000" dirty="0"/>
              <a:t> </a:t>
            </a:r>
            <a:r>
              <a:rPr lang="en-US" sz="2000" dirty="0" err="1"/>
              <a:t>văn</a:t>
            </a:r>
            <a:r>
              <a:rPr lang="en-US" sz="2000" dirty="0"/>
              <a:t> </a:t>
            </a:r>
            <a:r>
              <a:rPr lang="en-US" sz="2000" dirty="0" err="1"/>
              <a:t>hóa</a:t>
            </a:r>
            <a:r>
              <a:rPr lang="en-US" sz="2000" dirty="0"/>
              <a:t> </a:t>
            </a:r>
            <a:r>
              <a:rPr lang="en-US" sz="2000" dirty="0" err="1"/>
              <a:t>thế</a:t>
            </a:r>
            <a:r>
              <a:rPr lang="en-US" sz="2000" dirty="0"/>
              <a:t> </a:t>
            </a:r>
            <a:r>
              <a:rPr lang="en-US" sz="2000" dirty="0" err="1"/>
              <a:t>giới</a:t>
            </a:r>
            <a:r>
              <a:rPr lang="en-US" sz="2000" dirty="0"/>
              <a:t> </a:t>
            </a:r>
            <a:r>
              <a:rPr lang="en-US" sz="2000" dirty="0" err="1"/>
              <a:t>rộng</a:t>
            </a:r>
            <a:r>
              <a:rPr lang="en-US" sz="2000" dirty="0"/>
              <a:t> </a:t>
            </a:r>
            <a:r>
              <a:rPr lang="en-US" sz="2000" dirty="0" err="1"/>
              <a:t>lớn</a:t>
            </a:r>
            <a:r>
              <a:rPr lang="en-US" sz="2000" dirty="0"/>
              <a:t> </a:t>
            </a:r>
            <a:r>
              <a:rPr lang="en-US" sz="2000" dirty="0" err="1"/>
              <a:t>hơn</a:t>
            </a:r>
            <a:r>
              <a:rPr lang="en-US" sz="2000" dirty="0"/>
              <a:t>).</a:t>
            </a:r>
          </a:p>
          <a:p>
            <a:r>
              <a:rPr lang="en-US" sz="2000" dirty="0" err="1"/>
              <a:t>Như</a:t>
            </a:r>
            <a:r>
              <a:rPr lang="en-US" sz="2000" dirty="0"/>
              <a:t> </a:t>
            </a:r>
            <a:r>
              <a:rPr lang="en-US" sz="2000" dirty="0" err="1"/>
              <a:t>vậy</a:t>
            </a:r>
            <a:r>
              <a:rPr lang="en-US" sz="2000" dirty="0"/>
              <a:t>, this (</a:t>
            </a:r>
            <a:r>
              <a:rPr lang="en-US" sz="2000" dirty="0" err="1"/>
              <a:t>điều</a:t>
            </a:r>
            <a:r>
              <a:rPr lang="en-US" sz="2000" dirty="0"/>
              <a:t> </a:t>
            </a:r>
            <a:r>
              <a:rPr lang="en-US" sz="2000" dirty="0" err="1"/>
              <a:t>này</a:t>
            </a:r>
            <a:r>
              <a:rPr lang="en-US" sz="2000" dirty="0"/>
              <a:t>) ở </a:t>
            </a:r>
            <a:r>
              <a:rPr lang="en-US" sz="2000" dirty="0" err="1"/>
              <a:t>đây</a:t>
            </a:r>
            <a:r>
              <a:rPr lang="en-US" sz="2000" dirty="0"/>
              <a:t> </a:t>
            </a:r>
            <a:r>
              <a:rPr lang="en-US" sz="2000" dirty="0" err="1"/>
              <a:t>chỉ</a:t>
            </a:r>
            <a:r>
              <a:rPr lang="en-US" sz="2000" dirty="0"/>
              <a:t> </a:t>
            </a:r>
            <a:r>
              <a:rPr lang="en-US" sz="2000" dirty="0" err="1"/>
              <a:t>sự</a:t>
            </a:r>
            <a:r>
              <a:rPr lang="en-US" sz="2000" dirty="0"/>
              <a:t> </a:t>
            </a:r>
            <a:r>
              <a:rPr lang="en-US" sz="2000" dirty="0" err="1"/>
              <a:t>đẩy</a:t>
            </a:r>
            <a:r>
              <a:rPr lang="en-US" sz="2000" dirty="0"/>
              <a:t> </a:t>
            </a:r>
            <a:r>
              <a:rPr lang="en-US" sz="2000" dirty="0" err="1"/>
              <a:t>mạnh</a:t>
            </a:r>
            <a:r>
              <a:rPr lang="en-US" sz="2000" dirty="0"/>
              <a:t> </a:t>
            </a:r>
            <a:r>
              <a:rPr lang="en-US" sz="2000" dirty="0" err="1"/>
              <a:t>việc</a:t>
            </a:r>
            <a:r>
              <a:rPr lang="en-US" sz="2000" dirty="0"/>
              <a:t> </a:t>
            </a:r>
            <a:r>
              <a:rPr lang="en-US" sz="2000" dirty="0" err="1"/>
              <a:t>sử</a:t>
            </a:r>
            <a:r>
              <a:rPr lang="en-US" sz="2000" dirty="0"/>
              <a:t> </a:t>
            </a:r>
            <a:r>
              <a:rPr lang="en-US" sz="2000" dirty="0" err="1"/>
              <a:t>dụng</a:t>
            </a:r>
            <a:r>
              <a:rPr lang="en-US" sz="2000" dirty="0"/>
              <a:t> song </a:t>
            </a:r>
            <a:r>
              <a:rPr lang="en-US" sz="2000" dirty="0" err="1"/>
              <a:t>ngữ</a:t>
            </a:r>
            <a:r>
              <a:rPr lang="en-US" sz="2000" dirty="0"/>
              <a:t>.</a:t>
            </a:r>
          </a:p>
          <a:p>
            <a:endParaRPr lang="en-US" sz="2000" dirty="0"/>
          </a:p>
        </p:txBody>
      </p:sp>
      <p:sp>
        <p:nvSpPr>
          <p:cNvPr id="3" name="Oval 2"/>
          <p:cNvSpPr/>
          <p:nvPr/>
        </p:nvSpPr>
        <p:spPr>
          <a:xfrm>
            <a:off x="4800600" y="914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7039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additive="base">
                                        <p:cTn id="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anim calcmode="lin" valueType="num">
                                      <p:cBhvr additive="base">
                                        <p:cTn id="1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anim calcmode="lin" valueType="num">
                                      <p:cBhvr additive="base">
                                        <p:cTn id="1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anim calcmode="lin" valueType="num">
                                      <p:cBhvr additive="base">
                                        <p:cTn id="1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anim calcmode="lin" valueType="num">
                                      <p:cBhvr additive="base">
                                        <p:cTn id="2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 calcmode="lin" valueType="num">
                                      <p:cBhvr additive="base">
                                        <p:cTn id="2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1" end="11"/>
                                            </p:txEl>
                                          </p:spTgt>
                                        </p:tgtEl>
                                        <p:attrNameLst>
                                          <p:attrName>style.visibility</p:attrName>
                                        </p:attrNameLst>
                                      </p:cBhvr>
                                      <p:to>
                                        <p:strVal val="visible"/>
                                      </p:to>
                                    </p:set>
                                    <p:anim calcmode="lin" valueType="num">
                                      <p:cBhvr additive="base">
                                        <p:cTn id="31"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2" end="12"/>
                                            </p:txEl>
                                          </p:spTgt>
                                        </p:tgtEl>
                                        <p:attrNameLst>
                                          <p:attrName>style.visibility</p:attrName>
                                        </p:attrNameLst>
                                      </p:cBhvr>
                                      <p:to>
                                        <p:strVal val="visible"/>
                                      </p:to>
                                    </p:set>
                                    <p:anim calcmode="lin" valueType="num">
                                      <p:cBhvr additive="base">
                                        <p:cTn id="3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3" end="13"/>
                                            </p:txEl>
                                          </p:spTgt>
                                        </p:tgtEl>
                                        <p:attrNameLst>
                                          <p:attrName>style.visibility</p:attrName>
                                        </p:attrNameLst>
                                      </p:cBhvr>
                                      <p:to>
                                        <p:strVal val="visible"/>
                                      </p:to>
                                    </p:set>
                                    <p:anim calcmode="lin" valueType="num">
                                      <p:cBhvr additive="base">
                                        <p:cTn id="39"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wipe(down)">
                                      <p:cBhvr>
                                        <p:cTn id="4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86800" cy="6186309"/>
          </a:xfrm>
          <a:prstGeom prst="rect">
            <a:avLst/>
          </a:prstGeom>
          <a:noFill/>
        </p:spPr>
        <p:txBody>
          <a:bodyPr wrap="square" rtlCol="0">
            <a:spAutoFit/>
          </a:bodyPr>
          <a:lstStyle/>
          <a:p>
            <a:r>
              <a:rPr lang="en-US" sz="2200" b="1" dirty="0"/>
              <a:t>Question 47.</a:t>
            </a:r>
            <a:r>
              <a:rPr lang="en-US" sz="2200" dirty="0"/>
              <a:t> The word “</a:t>
            </a:r>
            <a:r>
              <a:rPr lang="en-US" sz="2200" b="1" dirty="0"/>
              <a:t>constraints</a:t>
            </a:r>
            <a:r>
              <a:rPr lang="en-US" sz="2200" dirty="0"/>
              <a:t>” in the second language is closest in meaning to ___________.</a:t>
            </a:r>
          </a:p>
          <a:p>
            <a:r>
              <a:rPr lang="en-US" sz="2200" b="1" dirty="0"/>
              <a:t>	A. </a:t>
            </a:r>
            <a:r>
              <a:rPr lang="en-US" sz="2200" dirty="0"/>
              <a:t>investments</a:t>
            </a:r>
            <a:r>
              <a:rPr lang="en-US" sz="2200" b="1" dirty="0"/>
              <a:t>	B. </a:t>
            </a:r>
            <a:r>
              <a:rPr lang="en-US" sz="2200" dirty="0"/>
              <a:t>restrictions</a:t>
            </a:r>
            <a:r>
              <a:rPr lang="en-US" sz="2200" b="1" dirty="0"/>
              <a:t>	C. </a:t>
            </a:r>
            <a:r>
              <a:rPr lang="en-US" sz="2200" dirty="0"/>
              <a:t>crises </a:t>
            </a:r>
            <a:r>
              <a:rPr lang="en-US" sz="2200" b="1" dirty="0"/>
              <a:t>	D. </a:t>
            </a:r>
            <a:r>
              <a:rPr lang="en-US" sz="2200" dirty="0"/>
              <a:t>depressions </a:t>
            </a:r>
          </a:p>
          <a:p>
            <a:endParaRPr lang="vi-VN" sz="2200" b="1" dirty="0" smtClean="0"/>
          </a:p>
          <a:p>
            <a:r>
              <a:rPr lang="en-US" sz="2200" dirty="0" err="1" smtClean="0"/>
              <a:t>Từ</a:t>
            </a:r>
            <a:r>
              <a:rPr lang="en-US" sz="2200" dirty="0" smtClean="0"/>
              <a:t> </a:t>
            </a:r>
            <a:r>
              <a:rPr lang="en-US" sz="2200" dirty="0"/>
              <a:t>“constraints” </a:t>
            </a:r>
            <a:r>
              <a:rPr lang="en-US" sz="2200" dirty="0" err="1"/>
              <a:t>trong</a:t>
            </a:r>
            <a:r>
              <a:rPr lang="en-US" sz="2200" dirty="0"/>
              <a:t> </a:t>
            </a:r>
            <a:r>
              <a:rPr lang="en-US" sz="2200" dirty="0" err="1"/>
              <a:t>đoạn</a:t>
            </a:r>
            <a:r>
              <a:rPr lang="en-US" sz="2200" dirty="0"/>
              <a:t> 2 </a:t>
            </a:r>
            <a:r>
              <a:rPr lang="en-US" sz="2200" dirty="0" err="1"/>
              <a:t>gần</a:t>
            </a:r>
            <a:r>
              <a:rPr lang="en-US" sz="2200" dirty="0"/>
              <a:t> </a:t>
            </a:r>
            <a:r>
              <a:rPr lang="en-US" sz="2200" dirty="0" err="1"/>
              <a:t>nghĩa</a:t>
            </a:r>
            <a:r>
              <a:rPr lang="en-US" sz="2200" dirty="0"/>
              <a:t> </a:t>
            </a:r>
            <a:r>
              <a:rPr lang="en-US" sz="2200" dirty="0" err="1"/>
              <a:t>nhất</a:t>
            </a:r>
            <a:r>
              <a:rPr lang="en-US" sz="2200" dirty="0"/>
              <a:t> </a:t>
            </a:r>
            <a:r>
              <a:rPr lang="en-US" sz="2200" dirty="0" err="1"/>
              <a:t>với</a:t>
            </a:r>
            <a:r>
              <a:rPr lang="en-US" sz="2200" dirty="0"/>
              <a:t> </a:t>
            </a:r>
            <a:r>
              <a:rPr lang="en-US" sz="2200" dirty="0" err="1"/>
              <a:t>từ</a:t>
            </a:r>
            <a:r>
              <a:rPr lang="en-US" sz="2200" dirty="0"/>
              <a:t> _________.</a:t>
            </a:r>
          </a:p>
          <a:p>
            <a:r>
              <a:rPr lang="en-US" sz="2200" dirty="0"/>
              <a:t>A. </a:t>
            </a:r>
            <a:r>
              <a:rPr lang="en-US" sz="2200" dirty="0" err="1"/>
              <a:t>tiền</a:t>
            </a:r>
            <a:r>
              <a:rPr lang="en-US" sz="2200" dirty="0"/>
              <a:t> </a:t>
            </a:r>
            <a:r>
              <a:rPr lang="en-US" sz="2200" dirty="0" err="1"/>
              <a:t>đầu</a:t>
            </a:r>
            <a:r>
              <a:rPr lang="en-US" sz="2200" dirty="0"/>
              <a:t> </a:t>
            </a:r>
            <a:r>
              <a:rPr lang="en-US" sz="2200" dirty="0" err="1"/>
              <a:t>tư</a:t>
            </a:r>
            <a:r>
              <a:rPr lang="en-US" sz="2200" dirty="0"/>
              <a:t> </a:t>
            </a:r>
          </a:p>
          <a:p>
            <a:r>
              <a:rPr lang="en-US" sz="2200" dirty="0"/>
              <a:t>B. </a:t>
            </a:r>
            <a:r>
              <a:rPr lang="en-US" sz="2200" dirty="0" err="1"/>
              <a:t>sự</a:t>
            </a:r>
            <a:r>
              <a:rPr lang="en-US" sz="2200" dirty="0"/>
              <a:t> </a:t>
            </a:r>
            <a:r>
              <a:rPr lang="en-US" sz="2200" dirty="0" err="1"/>
              <a:t>hạn</a:t>
            </a:r>
            <a:r>
              <a:rPr lang="en-US" sz="2200" dirty="0"/>
              <a:t> </a:t>
            </a:r>
            <a:r>
              <a:rPr lang="en-US" sz="2200" dirty="0" err="1"/>
              <a:t>chế</a:t>
            </a:r>
            <a:r>
              <a:rPr lang="en-US" sz="2200" dirty="0"/>
              <a:t> </a:t>
            </a:r>
          </a:p>
          <a:p>
            <a:r>
              <a:rPr lang="en-US" sz="2200" dirty="0"/>
              <a:t>C. </a:t>
            </a:r>
            <a:r>
              <a:rPr lang="en-US" sz="2200" dirty="0" err="1"/>
              <a:t>khủng</a:t>
            </a:r>
            <a:r>
              <a:rPr lang="en-US" sz="2200" dirty="0"/>
              <a:t> </a:t>
            </a:r>
            <a:r>
              <a:rPr lang="en-US" sz="2200" dirty="0" err="1"/>
              <a:t>hoảng</a:t>
            </a:r>
            <a:r>
              <a:rPr lang="en-US" sz="2200" dirty="0"/>
              <a:t> </a:t>
            </a:r>
          </a:p>
          <a:p>
            <a:r>
              <a:rPr lang="en-US" sz="2200" dirty="0"/>
              <a:t>D. </a:t>
            </a:r>
            <a:r>
              <a:rPr lang="en-US" sz="2200" dirty="0" err="1"/>
              <a:t>sự</a:t>
            </a:r>
            <a:r>
              <a:rPr lang="en-US" sz="2200" dirty="0"/>
              <a:t> </a:t>
            </a:r>
            <a:r>
              <a:rPr lang="en-US" sz="2200" dirty="0" err="1"/>
              <a:t>suy</a:t>
            </a:r>
            <a:r>
              <a:rPr lang="en-US" sz="2200" dirty="0"/>
              <a:t> </a:t>
            </a:r>
            <a:r>
              <a:rPr lang="en-US" sz="2200" dirty="0" err="1"/>
              <a:t>thoái</a:t>
            </a:r>
            <a:endParaRPr lang="en-US" sz="2200" dirty="0"/>
          </a:p>
          <a:p>
            <a:r>
              <a:rPr lang="en-US" sz="2200" dirty="0" err="1"/>
              <a:t>Từ</a:t>
            </a:r>
            <a:r>
              <a:rPr lang="en-US" sz="2200" dirty="0"/>
              <a:t> </a:t>
            </a:r>
            <a:r>
              <a:rPr lang="en-US" sz="2200" dirty="0" err="1"/>
              <a:t>đồng</a:t>
            </a:r>
            <a:r>
              <a:rPr lang="en-US" sz="2200" dirty="0"/>
              <a:t> </a:t>
            </a:r>
            <a:r>
              <a:rPr lang="en-US" sz="2200" dirty="0" err="1"/>
              <a:t>nghĩa</a:t>
            </a:r>
            <a:r>
              <a:rPr lang="en-US" sz="2200" dirty="0"/>
              <a:t>: constraint (</a:t>
            </a:r>
            <a:r>
              <a:rPr lang="en-US" sz="2200" dirty="0" err="1"/>
              <a:t>sự</a:t>
            </a:r>
            <a:r>
              <a:rPr lang="en-US" sz="2200" dirty="0"/>
              <a:t> </a:t>
            </a:r>
            <a:r>
              <a:rPr lang="en-US" sz="2200" dirty="0" err="1"/>
              <a:t>hạn</a:t>
            </a:r>
            <a:r>
              <a:rPr lang="en-US" sz="2200" dirty="0"/>
              <a:t> </a:t>
            </a:r>
            <a:r>
              <a:rPr lang="en-US" sz="2200" dirty="0" err="1"/>
              <a:t>chế</a:t>
            </a:r>
            <a:r>
              <a:rPr lang="en-US" sz="2200" dirty="0"/>
              <a:t>, </a:t>
            </a:r>
            <a:r>
              <a:rPr lang="en-US" sz="2200" dirty="0" err="1"/>
              <a:t>sự</a:t>
            </a:r>
            <a:r>
              <a:rPr lang="en-US" sz="2200" dirty="0"/>
              <a:t> </a:t>
            </a:r>
            <a:r>
              <a:rPr lang="en-US" sz="2200" dirty="0" err="1"/>
              <a:t>thắt</a:t>
            </a:r>
            <a:r>
              <a:rPr lang="en-US" sz="2200" dirty="0"/>
              <a:t> </a:t>
            </a:r>
            <a:r>
              <a:rPr lang="en-US" sz="2200" dirty="0" err="1"/>
              <a:t>chặt</a:t>
            </a:r>
            <a:r>
              <a:rPr lang="en-US" sz="2200" dirty="0"/>
              <a:t>) = restriction </a:t>
            </a:r>
          </a:p>
          <a:p>
            <a:r>
              <a:rPr lang="en-US" sz="2200" dirty="0"/>
              <a:t>While individuals are free to choose if they wish to speak a minority language, national governments should be under no obligation to provide education in an economically unproductive language, especially in times of budget constraints. (</a:t>
            </a:r>
            <a:r>
              <a:rPr lang="en-US" sz="2200" dirty="0" err="1"/>
              <a:t>Trong</a:t>
            </a:r>
            <a:r>
              <a:rPr lang="en-US" sz="2200" dirty="0"/>
              <a:t> </a:t>
            </a:r>
            <a:r>
              <a:rPr lang="en-US" sz="2200" dirty="0" err="1"/>
              <a:t>khi</a:t>
            </a:r>
            <a:r>
              <a:rPr lang="en-US" sz="2200" dirty="0"/>
              <a:t> </a:t>
            </a:r>
            <a:r>
              <a:rPr lang="en-US" sz="2200" dirty="0" err="1"/>
              <a:t>các</a:t>
            </a:r>
            <a:r>
              <a:rPr lang="en-US" sz="2200" dirty="0"/>
              <a:t> </a:t>
            </a:r>
            <a:r>
              <a:rPr lang="en-US" sz="2200" dirty="0" err="1"/>
              <a:t>cá</a:t>
            </a:r>
            <a:r>
              <a:rPr lang="en-US" sz="2200" dirty="0"/>
              <a:t> </a:t>
            </a:r>
            <a:r>
              <a:rPr lang="en-US" sz="2200" dirty="0" err="1"/>
              <a:t>nhân</a:t>
            </a:r>
            <a:r>
              <a:rPr lang="en-US" sz="2200" dirty="0"/>
              <a:t> </a:t>
            </a:r>
            <a:r>
              <a:rPr lang="en-US" sz="2200" dirty="0" err="1"/>
              <a:t>được</a:t>
            </a:r>
            <a:r>
              <a:rPr lang="en-US" sz="2200" dirty="0"/>
              <a:t> </a:t>
            </a:r>
            <a:r>
              <a:rPr lang="en-US" sz="2200" dirty="0" err="1"/>
              <a:t>tự</a:t>
            </a:r>
            <a:r>
              <a:rPr lang="en-US" sz="2200" dirty="0"/>
              <a:t> do </a:t>
            </a:r>
            <a:r>
              <a:rPr lang="en-US" sz="2200" dirty="0" err="1"/>
              <a:t>chọn</a:t>
            </a:r>
            <a:r>
              <a:rPr lang="en-US" sz="2200" dirty="0"/>
              <a:t> </a:t>
            </a:r>
            <a:r>
              <a:rPr lang="en-US" sz="2200" dirty="0" err="1"/>
              <a:t>lựa</a:t>
            </a:r>
            <a:r>
              <a:rPr lang="en-US" sz="2200" dirty="0"/>
              <a:t> </a:t>
            </a:r>
            <a:r>
              <a:rPr lang="en-US" sz="2200" dirty="0" err="1"/>
              <a:t>liệu</a:t>
            </a:r>
            <a:r>
              <a:rPr lang="en-US" sz="2200" dirty="0"/>
              <a:t> </a:t>
            </a:r>
            <a:r>
              <a:rPr lang="en-US" sz="2200" dirty="0" err="1"/>
              <a:t>họ</a:t>
            </a:r>
            <a:r>
              <a:rPr lang="en-US" sz="2200" dirty="0"/>
              <a:t> </a:t>
            </a:r>
            <a:r>
              <a:rPr lang="en-US" sz="2200" dirty="0" err="1"/>
              <a:t>có</a:t>
            </a:r>
            <a:r>
              <a:rPr lang="en-US" sz="2200" dirty="0"/>
              <a:t> </a:t>
            </a:r>
            <a:r>
              <a:rPr lang="en-US" sz="2200" dirty="0" err="1"/>
              <a:t>muốn</a:t>
            </a:r>
            <a:r>
              <a:rPr lang="en-US" sz="2200" dirty="0"/>
              <a:t> </a:t>
            </a:r>
            <a:r>
              <a:rPr lang="en-US" sz="2200" dirty="0" err="1"/>
              <a:t>sử</a:t>
            </a:r>
            <a:r>
              <a:rPr lang="en-US" sz="2200" dirty="0"/>
              <a:t> </a:t>
            </a:r>
            <a:r>
              <a:rPr lang="en-US" sz="2200" dirty="0" err="1"/>
              <a:t>dụng</a:t>
            </a:r>
            <a:r>
              <a:rPr lang="en-US" sz="2200" dirty="0"/>
              <a:t> </a:t>
            </a:r>
            <a:r>
              <a:rPr lang="en-US" sz="2200" dirty="0" err="1"/>
              <a:t>ngôn</a:t>
            </a:r>
            <a:r>
              <a:rPr lang="en-US" sz="2200" dirty="0"/>
              <a:t> </a:t>
            </a:r>
            <a:r>
              <a:rPr lang="en-US" sz="2200" dirty="0" err="1"/>
              <a:t>ngữ</a:t>
            </a:r>
            <a:r>
              <a:rPr lang="en-US" sz="2200" dirty="0"/>
              <a:t> </a:t>
            </a:r>
            <a:r>
              <a:rPr lang="en-US" sz="2200" dirty="0" err="1"/>
              <a:t>thiểu</a:t>
            </a:r>
            <a:r>
              <a:rPr lang="en-US" sz="2200" dirty="0"/>
              <a:t> </a:t>
            </a:r>
            <a:r>
              <a:rPr lang="en-US" sz="2200" dirty="0" err="1"/>
              <a:t>số</a:t>
            </a:r>
            <a:r>
              <a:rPr lang="en-US" sz="2200" dirty="0"/>
              <a:t> hay </a:t>
            </a:r>
            <a:r>
              <a:rPr lang="en-US" sz="2200" dirty="0" err="1"/>
              <a:t>không</a:t>
            </a:r>
            <a:r>
              <a:rPr lang="en-US" sz="2200" dirty="0"/>
              <a:t>, </a:t>
            </a:r>
            <a:r>
              <a:rPr lang="en-US" sz="2200" dirty="0" err="1"/>
              <a:t>thì</a:t>
            </a:r>
            <a:r>
              <a:rPr lang="en-US" sz="2200" dirty="0"/>
              <a:t> </a:t>
            </a:r>
            <a:r>
              <a:rPr lang="en-US" sz="2200" dirty="0" err="1"/>
              <a:t>các</a:t>
            </a:r>
            <a:r>
              <a:rPr lang="en-US" sz="2200" dirty="0"/>
              <a:t> </a:t>
            </a:r>
            <a:r>
              <a:rPr lang="en-US" sz="2200" dirty="0" err="1"/>
              <a:t>chính</a:t>
            </a:r>
            <a:r>
              <a:rPr lang="en-US" sz="2200" dirty="0"/>
              <a:t> </a:t>
            </a:r>
            <a:r>
              <a:rPr lang="en-US" sz="2200" dirty="0" err="1"/>
              <a:t>phủ</a:t>
            </a:r>
            <a:r>
              <a:rPr lang="en-US" sz="2200" dirty="0"/>
              <a:t> </a:t>
            </a:r>
            <a:r>
              <a:rPr lang="en-US" sz="2200" dirty="0" err="1"/>
              <a:t>lại</a:t>
            </a:r>
            <a:r>
              <a:rPr lang="en-US" sz="2200" dirty="0"/>
              <a:t> </a:t>
            </a:r>
            <a:r>
              <a:rPr lang="en-US" sz="2200" dirty="0" err="1"/>
              <a:t>không</a:t>
            </a:r>
            <a:r>
              <a:rPr lang="en-US" sz="2200" dirty="0"/>
              <a:t> </a:t>
            </a:r>
            <a:r>
              <a:rPr lang="en-US" sz="2200" dirty="0" err="1"/>
              <a:t>bắt</a:t>
            </a:r>
            <a:r>
              <a:rPr lang="en-US" sz="2200" dirty="0"/>
              <a:t> </a:t>
            </a:r>
            <a:r>
              <a:rPr lang="en-US" sz="2200" dirty="0" err="1"/>
              <a:t>buộc</a:t>
            </a:r>
            <a:r>
              <a:rPr lang="en-US" sz="2200" dirty="0"/>
              <a:t> </a:t>
            </a:r>
            <a:r>
              <a:rPr lang="en-US" sz="2200" dirty="0" err="1"/>
              <a:t>phải</a:t>
            </a:r>
            <a:r>
              <a:rPr lang="en-US" sz="2200" dirty="0"/>
              <a:t> </a:t>
            </a:r>
            <a:r>
              <a:rPr lang="en-US" sz="2200" dirty="0" err="1"/>
              <a:t>cung</a:t>
            </a:r>
            <a:r>
              <a:rPr lang="en-US" sz="2200" dirty="0"/>
              <a:t> </a:t>
            </a:r>
            <a:r>
              <a:rPr lang="en-US" sz="2200" dirty="0" err="1"/>
              <a:t>cấp</a:t>
            </a:r>
            <a:r>
              <a:rPr lang="en-US" sz="2200" dirty="0"/>
              <a:t> </a:t>
            </a:r>
            <a:r>
              <a:rPr lang="en-US" sz="2200" dirty="0" err="1"/>
              <a:t>một</a:t>
            </a:r>
            <a:r>
              <a:rPr lang="en-US" sz="2200" dirty="0"/>
              <a:t> </a:t>
            </a:r>
            <a:r>
              <a:rPr lang="en-US" sz="2200" dirty="0" err="1"/>
              <a:t>nền</a:t>
            </a:r>
            <a:r>
              <a:rPr lang="en-US" sz="2200" dirty="0"/>
              <a:t> </a:t>
            </a:r>
            <a:r>
              <a:rPr lang="en-US" sz="2200" dirty="0" err="1"/>
              <a:t>giáo</a:t>
            </a:r>
            <a:r>
              <a:rPr lang="en-US" sz="2200" dirty="0"/>
              <a:t> </a:t>
            </a:r>
            <a:r>
              <a:rPr lang="en-US" sz="2200" dirty="0" err="1"/>
              <a:t>dục</a:t>
            </a:r>
            <a:r>
              <a:rPr lang="en-US" sz="2200" dirty="0"/>
              <a:t> </a:t>
            </a:r>
            <a:r>
              <a:rPr lang="en-US" sz="2200" dirty="0" err="1"/>
              <a:t>không</a:t>
            </a:r>
            <a:r>
              <a:rPr lang="en-US" sz="2200" dirty="0"/>
              <a:t> </a:t>
            </a:r>
            <a:r>
              <a:rPr lang="en-US" sz="2200" dirty="0" err="1"/>
              <a:t>có</a:t>
            </a:r>
            <a:r>
              <a:rPr lang="en-US" sz="2200" dirty="0"/>
              <a:t> </a:t>
            </a:r>
            <a:r>
              <a:rPr lang="en-US" sz="2200" dirty="0" err="1"/>
              <a:t>lợi</a:t>
            </a:r>
            <a:r>
              <a:rPr lang="en-US" sz="2200" dirty="0"/>
              <a:t> </a:t>
            </a:r>
            <a:r>
              <a:rPr lang="en-US" sz="2200" dirty="0" err="1"/>
              <a:t>về</a:t>
            </a:r>
            <a:r>
              <a:rPr lang="en-US" sz="2200" dirty="0"/>
              <a:t> </a:t>
            </a:r>
            <a:r>
              <a:rPr lang="en-US" sz="2200" dirty="0" err="1"/>
              <a:t>mặt</a:t>
            </a:r>
            <a:r>
              <a:rPr lang="en-US" sz="2200" dirty="0"/>
              <a:t> </a:t>
            </a:r>
            <a:r>
              <a:rPr lang="en-US" sz="2200" dirty="0" err="1"/>
              <a:t>kinh</a:t>
            </a:r>
            <a:r>
              <a:rPr lang="en-US" sz="2200" dirty="0"/>
              <a:t> </a:t>
            </a:r>
            <a:r>
              <a:rPr lang="en-US" sz="2200" dirty="0" err="1"/>
              <a:t>tế</a:t>
            </a:r>
            <a:r>
              <a:rPr lang="en-US" sz="2200" dirty="0"/>
              <a:t>, </a:t>
            </a:r>
            <a:r>
              <a:rPr lang="en-US" sz="2200" dirty="0" err="1"/>
              <a:t>đặc</a:t>
            </a:r>
            <a:r>
              <a:rPr lang="en-US" sz="2200" dirty="0"/>
              <a:t> </a:t>
            </a:r>
            <a:r>
              <a:rPr lang="en-US" sz="2200" dirty="0" err="1"/>
              <a:t>biệt</a:t>
            </a:r>
            <a:r>
              <a:rPr lang="en-US" sz="2200" dirty="0"/>
              <a:t> </a:t>
            </a:r>
            <a:r>
              <a:rPr lang="en-US" sz="2200" dirty="0" err="1"/>
              <a:t>là</a:t>
            </a:r>
            <a:r>
              <a:rPr lang="en-US" sz="2200" dirty="0"/>
              <a:t> </a:t>
            </a:r>
            <a:r>
              <a:rPr lang="en-US" sz="2200" dirty="0" err="1"/>
              <a:t>trong</a:t>
            </a:r>
            <a:r>
              <a:rPr lang="en-US" sz="2200" dirty="0"/>
              <a:t> </a:t>
            </a:r>
            <a:r>
              <a:rPr lang="en-US" sz="2200" dirty="0" err="1"/>
              <a:t>thời</a:t>
            </a:r>
            <a:r>
              <a:rPr lang="en-US" sz="2200" dirty="0"/>
              <a:t> </a:t>
            </a:r>
            <a:r>
              <a:rPr lang="en-US" sz="2200" dirty="0" err="1"/>
              <a:t>đại</a:t>
            </a:r>
            <a:r>
              <a:rPr lang="en-US" sz="2200" dirty="0"/>
              <a:t> </a:t>
            </a:r>
            <a:r>
              <a:rPr lang="en-US" sz="2200" dirty="0" err="1"/>
              <a:t>hạn</a:t>
            </a:r>
            <a:r>
              <a:rPr lang="en-US" sz="2200" dirty="0"/>
              <a:t> </a:t>
            </a:r>
            <a:r>
              <a:rPr lang="en-US" sz="2200" dirty="0" err="1"/>
              <a:t>chế</a:t>
            </a:r>
            <a:r>
              <a:rPr lang="en-US" sz="2200" dirty="0"/>
              <a:t> </a:t>
            </a:r>
            <a:r>
              <a:rPr lang="en-US" sz="2200" dirty="0" err="1"/>
              <a:t>về</a:t>
            </a:r>
            <a:r>
              <a:rPr lang="en-US" sz="2200" dirty="0"/>
              <a:t> </a:t>
            </a:r>
            <a:r>
              <a:rPr lang="en-US" sz="2200" dirty="0" err="1"/>
              <a:t>ngân</a:t>
            </a:r>
            <a:r>
              <a:rPr lang="en-US" sz="2200" dirty="0"/>
              <a:t> </a:t>
            </a:r>
            <a:r>
              <a:rPr lang="en-US" sz="2200" dirty="0" err="1"/>
              <a:t>sách</a:t>
            </a:r>
            <a:r>
              <a:rPr lang="en-US" sz="2200" dirty="0"/>
              <a:t>).</a:t>
            </a:r>
          </a:p>
          <a:p>
            <a:endParaRPr lang="en-US" sz="2200" dirty="0"/>
          </a:p>
        </p:txBody>
      </p:sp>
      <p:sp>
        <p:nvSpPr>
          <p:cNvPr id="3" name="Oval 2"/>
          <p:cNvSpPr/>
          <p:nvPr/>
        </p:nvSpPr>
        <p:spPr>
          <a:xfrm>
            <a:off x="3048000" y="1143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6153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wipe(down)">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6740307"/>
          </a:xfrm>
          <a:prstGeom prst="rect">
            <a:avLst/>
          </a:prstGeom>
          <a:noFill/>
        </p:spPr>
        <p:txBody>
          <a:bodyPr wrap="square" rtlCol="0">
            <a:spAutoFit/>
          </a:bodyPr>
          <a:lstStyle/>
          <a:p>
            <a:r>
              <a:rPr lang="en-US" sz="2400" b="1" dirty="0"/>
              <a:t>Question 6: </a:t>
            </a:r>
            <a:r>
              <a:rPr lang="en-US" sz="2400" dirty="0"/>
              <a:t>Many students work to earn money ____________ their parents are rich</a:t>
            </a:r>
          </a:p>
          <a:p>
            <a:r>
              <a:rPr lang="en-US" sz="2400" b="1" dirty="0"/>
              <a:t>	A.</a:t>
            </a:r>
            <a:r>
              <a:rPr lang="en-US" sz="2400" dirty="0"/>
              <a:t> because of	</a:t>
            </a:r>
            <a:r>
              <a:rPr lang="en-US" sz="2400" b="1" dirty="0"/>
              <a:t>B.</a:t>
            </a:r>
            <a:r>
              <a:rPr lang="en-US" sz="2400" dirty="0"/>
              <a:t> despite	</a:t>
            </a:r>
            <a:r>
              <a:rPr lang="en-US" sz="2400" b="1" dirty="0"/>
              <a:t>C.</a:t>
            </a:r>
            <a:r>
              <a:rPr lang="en-US" sz="2400" dirty="0"/>
              <a:t> however	</a:t>
            </a:r>
            <a:r>
              <a:rPr lang="en-US" sz="2400" b="1" dirty="0"/>
              <a:t>D.</a:t>
            </a:r>
            <a:r>
              <a:rPr lang="en-US" sz="2400" dirty="0"/>
              <a:t> although</a:t>
            </a:r>
          </a:p>
          <a:p>
            <a:endParaRPr lang="en-US" sz="2400" b="1" dirty="0" smtClean="0"/>
          </a:p>
          <a:p>
            <a:r>
              <a:rPr lang="en-US" sz="2400" b="1" dirty="0" err="1" smtClean="0"/>
              <a:t>Dịch</a:t>
            </a:r>
            <a:r>
              <a:rPr lang="en-US" sz="2400" b="1" dirty="0" smtClean="0"/>
              <a:t> </a:t>
            </a:r>
            <a:r>
              <a:rPr lang="en-US" sz="2400" b="1" dirty="0" err="1"/>
              <a:t>nghĩa</a:t>
            </a:r>
            <a:r>
              <a:rPr lang="en-US" sz="2400" b="1" dirty="0"/>
              <a:t>:</a:t>
            </a:r>
            <a:r>
              <a:rPr lang="en-US" sz="2400" dirty="0"/>
              <a:t> </a:t>
            </a:r>
            <a:r>
              <a:rPr lang="en-US" sz="2400" dirty="0" err="1"/>
              <a:t>Nhiều</a:t>
            </a:r>
            <a:r>
              <a:rPr lang="en-US" sz="2400" dirty="0"/>
              <a:t> </a:t>
            </a:r>
            <a:r>
              <a:rPr lang="en-US" sz="2400" dirty="0" err="1"/>
              <a:t>sinh</a:t>
            </a:r>
            <a:r>
              <a:rPr lang="en-US" sz="2400" dirty="0"/>
              <a:t> </a:t>
            </a:r>
            <a:r>
              <a:rPr lang="en-US" sz="2400" dirty="0" err="1"/>
              <a:t>viên</a:t>
            </a:r>
            <a:r>
              <a:rPr lang="en-US" sz="2400" dirty="0"/>
              <a:t> </a:t>
            </a:r>
            <a:r>
              <a:rPr lang="en-US" sz="2400" dirty="0" err="1"/>
              <a:t>làm</a:t>
            </a:r>
            <a:r>
              <a:rPr lang="en-US" sz="2400" dirty="0"/>
              <a:t> </a:t>
            </a:r>
            <a:r>
              <a:rPr lang="en-US" sz="2400" dirty="0" err="1"/>
              <a:t>việc</a:t>
            </a:r>
            <a:r>
              <a:rPr lang="en-US" sz="2400" dirty="0"/>
              <a:t> </a:t>
            </a:r>
            <a:r>
              <a:rPr lang="en-US" sz="2400" dirty="0" err="1"/>
              <a:t>để</a:t>
            </a:r>
            <a:r>
              <a:rPr lang="en-US" sz="2400" dirty="0"/>
              <a:t> </a:t>
            </a:r>
            <a:r>
              <a:rPr lang="en-US" sz="2400" dirty="0" err="1"/>
              <a:t>kiếm</a:t>
            </a:r>
            <a:r>
              <a:rPr lang="en-US" sz="2400" dirty="0"/>
              <a:t> </a:t>
            </a:r>
            <a:r>
              <a:rPr lang="en-US" sz="2400" dirty="0" err="1"/>
              <a:t>tiền</a:t>
            </a:r>
            <a:r>
              <a:rPr lang="en-US" sz="2400" dirty="0"/>
              <a:t> </a:t>
            </a:r>
            <a:r>
              <a:rPr lang="en-US" sz="2400" dirty="0" err="1"/>
              <a:t>mặc</a:t>
            </a:r>
            <a:r>
              <a:rPr lang="en-US" sz="2400" dirty="0"/>
              <a:t> </a:t>
            </a:r>
            <a:r>
              <a:rPr lang="en-US" sz="2400" dirty="0" err="1"/>
              <a:t>dù</a:t>
            </a:r>
            <a:r>
              <a:rPr lang="en-US" sz="2400" dirty="0"/>
              <a:t> cha </a:t>
            </a:r>
            <a:r>
              <a:rPr lang="en-US" sz="2400" dirty="0" err="1"/>
              <a:t>mẹ</a:t>
            </a:r>
            <a:r>
              <a:rPr lang="en-US" sz="2400" dirty="0"/>
              <a:t> </a:t>
            </a:r>
            <a:r>
              <a:rPr lang="en-US" sz="2400" dirty="0" err="1"/>
              <a:t>họ</a:t>
            </a:r>
            <a:r>
              <a:rPr lang="en-US" sz="2400" dirty="0"/>
              <a:t> </a:t>
            </a:r>
            <a:r>
              <a:rPr lang="en-US" sz="2400" dirty="0" err="1"/>
              <a:t>giàu</a:t>
            </a:r>
            <a:r>
              <a:rPr lang="en-US" sz="2400" dirty="0"/>
              <a:t> </a:t>
            </a:r>
            <a:r>
              <a:rPr lang="en-US" sz="2400" dirty="0" err="1"/>
              <a:t>có</a:t>
            </a:r>
            <a:r>
              <a:rPr lang="en-US" sz="2400" dirty="0"/>
              <a:t>.</a:t>
            </a:r>
            <a:br>
              <a:rPr lang="en-US" sz="2400" dirty="0"/>
            </a:br>
            <a:r>
              <a:rPr lang="en-US" sz="2400" b="1" i="1" dirty="0" err="1"/>
              <a:t>Xét</a:t>
            </a:r>
            <a:r>
              <a:rPr lang="en-US" sz="2400" b="1" i="1" dirty="0"/>
              <a:t> </a:t>
            </a:r>
            <a:r>
              <a:rPr lang="en-US" sz="2400" b="1" i="1" dirty="0" err="1"/>
              <a:t>các</a:t>
            </a:r>
            <a:r>
              <a:rPr lang="en-US" sz="2400" b="1" i="1" dirty="0"/>
              <a:t> </a:t>
            </a:r>
            <a:r>
              <a:rPr lang="en-US" sz="2400" b="1" i="1" dirty="0" err="1"/>
              <a:t>đáp</a:t>
            </a:r>
            <a:r>
              <a:rPr lang="en-US" sz="2400" b="1" i="1" dirty="0"/>
              <a:t> </a:t>
            </a:r>
            <a:r>
              <a:rPr lang="en-US" sz="2400" b="1" i="1" dirty="0" err="1"/>
              <a:t>án</a:t>
            </a:r>
            <a:r>
              <a:rPr lang="en-US" sz="2400" b="1" i="1" dirty="0"/>
              <a:t>:</a:t>
            </a:r>
            <a:r>
              <a:rPr lang="en-US" sz="2400" dirty="0"/>
              <a:t/>
            </a:r>
            <a:br>
              <a:rPr lang="en-US" sz="2400" dirty="0"/>
            </a:br>
            <a:r>
              <a:rPr lang="en-US" sz="2400" dirty="0"/>
              <a:t>A. because of → </a:t>
            </a:r>
            <a:r>
              <a:rPr lang="en-US" sz="2400" dirty="0" err="1"/>
              <a:t>Liên</a:t>
            </a:r>
            <a:r>
              <a:rPr lang="en-US" sz="2400" dirty="0"/>
              <a:t> </a:t>
            </a:r>
            <a:r>
              <a:rPr lang="en-US" sz="2400" dirty="0" err="1"/>
              <a:t>từ</a:t>
            </a:r>
            <a:r>
              <a:rPr lang="en-US" sz="2400" dirty="0"/>
              <a:t> </a:t>
            </a:r>
            <a:r>
              <a:rPr lang="en-US" sz="2400" dirty="0" err="1"/>
              <a:t>chỉ</a:t>
            </a:r>
            <a:r>
              <a:rPr lang="en-US" sz="2400" dirty="0"/>
              <a:t> </a:t>
            </a:r>
            <a:r>
              <a:rPr lang="en-US" sz="2400" dirty="0" err="1"/>
              <a:t>nguyên</a:t>
            </a:r>
            <a:r>
              <a:rPr lang="en-US" sz="2400" dirty="0"/>
              <a:t> </a:t>
            </a:r>
            <a:r>
              <a:rPr lang="en-US" sz="2400" dirty="0" err="1"/>
              <a:t>nhân</a:t>
            </a:r>
            <a:r>
              <a:rPr lang="en-US" sz="2400" dirty="0"/>
              <a:t>, </a:t>
            </a:r>
            <a:r>
              <a:rPr lang="en-US" sz="2400" dirty="0" err="1"/>
              <a:t>sau</a:t>
            </a:r>
            <a:r>
              <a:rPr lang="en-US" sz="2400" dirty="0"/>
              <a:t> because of (</a:t>
            </a:r>
            <a:r>
              <a:rPr lang="en-US" sz="2400" dirty="0" err="1"/>
              <a:t>bởi</a:t>
            </a:r>
            <a:r>
              <a:rPr lang="en-US" sz="2400" dirty="0"/>
              <a:t> </a:t>
            </a:r>
            <a:r>
              <a:rPr lang="en-US" sz="2400" dirty="0" err="1"/>
              <a:t>vì</a:t>
            </a:r>
            <a:r>
              <a:rPr lang="en-US" sz="2400" dirty="0"/>
              <a:t>) </a:t>
            </a:r>
            <a:r>
              <a:rPr lang="en-US" sz="2400" dirty="0" err="1"/>
              <a:t>là</a:t>
            </a:r>
            <a:r>
              <a:rPr lang="en-US" sz="2400" dirty="0"/>
              <a:t> noun/noun phrase (DT/</a:t>
            </a:r>
            <a:r>
              <a:rPr lang="en-US" sz="2400" dirty="0" err="1"/>
              <a:t>cụm</a:t>
            </a:r>
            <a:r>
              <a:rPr lang="en-US" sz="2400" dirty="0"/>
              <a:t> DT), </a:t>
            </a:r>
            <a:r>
              <a:rPr lang="en-US" sz="2400" dirty="0" err="1"/>
              <a:t>không</a:t>
            </a:r>
            <a:r>
              <a:rPr lang="en-US" sz="2400" dirty="0"/>
              <a:t> </a:t>
            </a:r>
            <a:r>
              <a:rPr lang="en-US" sz="2400" dirty="0" err="1"/>
              <a:t>phải</a:t>
            </a:r>
            <a:r>
              <a:rPr lang="en-US" sz="2400" dirty="0"/>
              <a:t> clause (</a:t>
            </a:r>
            <a:r>
              <a:rPr lang="en-US" sz="2400" dirty="0" err="1"/>
              <a:t>mệnh</a:t>
            </a:r>
            <a:r>
              <a:rPr lang="en-US" sz="2400" dirty="0"/>
              <a:t> </a:t>
            </a:r>
            <a:r>
              <a:rPr lang="en-US" sz="2400" dirty="0" err="1"/>
              <a:t>đề</a:t>
            </a:r>
            <a:r>
              <a:rPr lang="en-US" sz="2400" dirty="0"/>
              <a:t>)</a:t>
            </a:r>
            <a:br>
              <a:rPr lang="en-US" sz="2400" dirty="0"/>
            </a:br>
            <a:r>
              <a:rPr lang="en-US" sz="2400" dirty="0"/>
              <a:t>B. despite → </a:t>
            </a:r>
            <a:r>
              <a:rPr lang="en-US" sz="2400" dirty="0" err="1"/>
              <a:t>Liên</a:t>
            </a:r>
            <a:r>
              <a:rPr lang="en-US" sz="2400" dirty="0"/>
              <a:t> </a:t>
            </a:r>
            <a:r>
              <a:rPr lang="en-US" sz="2400" dirty="0" err="1"/>
              <a:t>từ</a:t>
            </a:r>
            <a:r>
              <a:rPr lang="en-US" sz="2400" dirty="0"/>
              <a:t> </a:t>
            </a:r>
            <a:r>
              <a:rPr lang="en-US" sz="2400" dirty="0" err="1"/>
              <a:t>chỉ</a:t>
            </a:r>
            <a:r>
              <a:rPr lang="en-US" sz="2400" dirty="0"/>
              <a:t> </a:t>
            </a:r>
            <a:r>
              <a:rPr lang="en-US" sz="2400" dirty="0" err="1"/>
              <a:t>sự</a:t>
            </a:r>
            <a:r>
              <a:rPr lang="en-US" sz="2400" dirty="0"/>
              <a:t> </a:t>
            </a:r>
            <a:r>
              <a:rPr lang="en-US" sz="2400" dirty="0" err="1"/>
              <a:t>đối</a:t>
            </a:r>
            <a:r>
              <a:rPr lang="en-US" sz="2400" dirty="0"/>
              <a:t> </a:t>
            </a:r>
            <a:r>
              <a:rPr lang="en-US" sz="2400" dirty="0" err="1"/>
              <a:t>lập</a:t>
            </a:r>
            <a:r>
              <a:rPr lang="en-US" sz="2400" dirty="0"/>
              <a:t>, </a:t>
            </a:r>
            <a:r>
              <a:rPr lang="en-US" sz="2400" dirty="0" err="1"/>
              <a:t>sau</a:t>
            </a:r>
            <a:r>
              <a:rPr lang="en-US" sz="2400" dirty="0"/>
              <a:t> Despite (</a:t>
            </a:r>
            <a:r>
              <a:rPr lang="en-US" sz="2400" dirty="0" err="1"/>
              <a:t>mặc</a:t>
            </a:r>
            <a:r>
              <a:rPr lang="en-US" sz="2400" dirty="0"/>
              <a:t> </a:t>
            </a:r>
            <a:r>
              <a:rPr lang="en-US" sz="2400" dirty="0" err="1"/>
              <a:t>dù</a:t>
            </a:r>
            <a:r>
              <a:rPr lang="en-US" sz="2400" dirty="0"/>
              <a:t>) = In spite of </a:t>
            </a:r>
            <a:r>
              <a:rPr lang="en-US" sz="2400" dirty="0" err="1"/>
              <a:t>là</a:t>
            </a:r>
            <a:r>
              <a:rPr lang="en-US" sz="2400" dirty="0"/>
              <a:t> noun/noun phrase/</a:t>
            </a:r>
            <a:r>
              <a:rPr lang="en-US" sz="2400" dirty="0" err="1"/>
              <a:t>V_ing</a:t>
            </a:r>
            <a:r>
              <a:rPr lang="en-US" sz="2400" dirty="0"/>
              <a:t> (DT/</a:t>
            </a:r>
            <a:r>
              <a:rPr lang="en-US" sz="2400" dirty="0" err="1"/>
              <a:t>cụm</a:t>
            </a:r>
            <a:r>
              <a:rPr lang="en-US" sz="2400" dirty="0"/>
              <a:t> DT/</a:t>
            </a:r>
            <a:r>
              <a:rPr lang="en-US" sz="2400" dirty="0" err="1"/>
              <a:t>V_ing</a:t>
            </a:r>
            <a:r>
              <a:rPr lang="en-US" sz="2400" dirty="0"/>
              <a:t>), </a:t>
            </a:r>
            <a:r>
              <a:rPr lang="en-US" sz="2400" dirty="0" err="1"/>
              <a:t>không</a:t>
            </a:r>
            <a:r>
              <a:rPr lang="en-US" sz="2400" dirty="0"/>
              <a:t> </a:t>
            </a:r>
            <a:r>
              <a:rPr lang="en-US" sz="2400" dirty="0" err="1"/>
              <a:t>phải</a:t>
            </a:r>
            <a:r>
              <a:rPr lang="en-US" sz="2400" dirty="0"/>
              <a:t> clause (</a:t>
            </a:r>
            <a:r>
              <a:rPr lang="en-US" sz="2400" dirty="0" err="1"/>
              <a:t>mệnh</a:t>
            </a:r>
            <a:r>
              <a:rPr lang="en-US" sz="2400" dirty="0"/>
              <a:t> </a:t>
            </a:r>
            <a:r>
              <a:rPr lang="en-US" sz="2400" dirty="0" err="1"/>
              <a:t>đề</a:t>
            </a:r>
            <a:r>
              <a:rPr lang="en-US" sz="2400" dirty="0"/>
              <a:t>)</a:t>
            </a:r>
            <a:br>
              <a:rPr lang="en-US" sz="2400" dirty="0"/>
            </a:br>
            <a:r>
              <a:rPr lang="en-US" sz="2400" dirty="0"/>
              <a:t>C. however → </a:t>
            </a:r>
            <a:r>
              <a:rPr lang="en-US" sz="2400" dirty="0" err="1"/>
              <a:t>Liên</a:t>
            </a:r>
            <a:r>
              <a:rPr lang="en-US" sz="2400" dirty="0"/>
              <a:t> </a:t>
            </a:r>
            <a:r>
              <a:rPr lang="en-US" sz="2400" dirty="0" err="1"/>
              <a:t>từ</a:t>
            </a:r>
            <a:r>
              <a:rPr lang="en-US" sz="2400" dirty="0"/>
              <a:t> </a:t>
            </a:r>
            <a:r>
              <a:rPr lang="en-US" sz="2400" dirty="0" err="1"/>
              <a:t>chỉ</a:t>
            </a:r>
            <a:r>
              <a:rPr lang="en-US" sz="2400" dirty="0"/>
              <a:t> </a:t>
            </a:r>
            <a:r>
              <a:rPr lang="en-US" sz="2400" dirty="0" err="1"/>
              <a:t>sự</a:t>
            </a:r>
            <a:r>
              <a:rPr lang="en-US" sz="2400" dirty="0"/>
              <a:t> </a:t>
            </a:r>
            <a:r>
              <a:rPr lang="en-US" sz="2400" dirty="0" err="1"/>
              <a:t>đối</a:t>
            </a:r>
            <a:r>
              <a:rPr lang="en-US" sz="2400" dirty="0"/>
              <a:t> </a:t>
            </a:r>
            <a:r>
              <a:rPr lang="en-US" sz="2400" dirty="0" err="1"/>
              <a:t>lập</a:t>
            </a:r>
            <a:r>
              <a:rPr lang="en-US" sz="2400" dirty="0"/>
              <a:t>, </a:t>
            </a:r>
            <a:r>
              <a:rPr lang="en-US" sz="2400" dirty="0" err="1"/>
              <a:t>sau</a:t>
            </a:r>
            <a:r>
              <a:rPr lang="en-US" sz="2400" dirty="0"/>
              <a:t> however (</a:t>
            </a:r>
            <a:r>
              <a:rPr lang="en-US" sz="2400" dirty="0" err="1"/>
              <a:t>tuy</a:t>
            </a:r>
            <a:r>
              <a:rPr lang="en-US" sz="2400" dirty="0"/>
              <a:t> </a:t>
            </a:r>
            <a:r>
              <a:rPr lang="en-US" sz="2400" dirty="0" err="1"/>
              <a:t>nhiên</a:t>
            </a:r>
            <a:r>
              <a:rPr lang="en-US" sz="2400" dirty="0"/>
              <a:t>) </a:t>
            </a:r>
            <a:r>
              <a:rPr lang="en-US" sz="2400" dirty="0" err="1"/>
              <a:t>là</a:t>
            </a:r>
            <a:r>
              <a:rPr lang="en-US" sz="2400" dirty="0"/>
              <a:t> clause (</a:t>
            </a:r>
            <a:r>
              <a:rPr lang="en-US" sz="2400" dirty="0" err="1"/>
              <a:t>mệnh</a:t>
            </a:r>
            <a:r>
              <a:rPr lang="en-US" sz="2400" dirty="0"/>
              <a:t> </a:t>
            </a:r>
            <a:r>
              <a:rPr lang="en-US" sz="2400" dirty="0" err="1"/>
              <a:t>đề</a:t>
            </a:r>
            <a:r>
              <a:rPr lang="en-US" sz="2400" dirty="0"/>
              <a:t>), </a:t>
            </a:r>
            <a:r>
              <a:rPr lang="en-US" sz="2400" dirty="0" err="1"/>
              <a:t>dịch</a:t>
            </a:r>
            <a:r>
              <a:rPr lang="en-US" sz="2400" dirty="0"/>
              <a:t> </a:t>
            </a:r>
            <a:r>
              <a:rPr lang="en-US" sz="2400" dirty="0" err="1"/>
              <a:t>cả</a:t>
            </a:r>
            <a:r>
              <a:rPr lang="en-US" sz="2400" dirty="0"/>
              <a:t> </a:t>
            </a:r>
            <a:r>
              <a:rPr lang="en-US" sz="2400" dirty="0" err="1"/>
              <a:t>câu</a:t>
            </a:r>
            <a:r>
              <a:rPr lang="en-US" sz="2400" dirty="0"/>
              <a:t>: </a:t>
            </a:r>
            <a:r>
              <a:rPr lang="en-US" sz="2400" dirty="0" err="1"/>
              <a:t>Nhiều</a:t>
            </a:r>
            <a:r>
              <a:rPr lang="en-US" sz="2400" dirty="0"/>
              <a:t> </a:t>
            </a:r>
            <a:r>
              <a:rPr lang="en-US" sz="2400" dirty="0" err="1"/>
              <a:t>sinh</a:t>
            </a:r>
            <a:r>
              <a:rPr lang="en-US" sz="2400" dirty="0"/>
              <a:t> </a:t>
            </a:r>
            <a:r>
              <a:rPr lang="en-US" sz="2400" dirty="0" err="1"/>
              <a:t>viên</a:t>
            </a:r>
            <a:r>
              <a:rPr lang="en-US" sz="2400" dirty="0"/>
              <a:t> </a:t>
            </a:r>
            <a:r>
              <a:rPr lang="en-US" sz="2400" dirty="0" err="1"/>
              <a:t>làm</a:t>
            </a:r>
            <a:r>
              <a:rPr lang="en-US" sz="2400" dirty="0"/>
              <a:t> </a:t>
            </a:r>
            <a:r>
              <a:rPr lang="en-US" sz="2400" dirty="0" err="1"/>
              <a:t>việc</a:t>
            </a:r>
            <a:r>
              <a:rPr lang="en-US" sz="2400" dirty="0"/>
              <a:t> </a:t>
            </a:r>
            <a:r>
              <a:rPr lang="en-US" sz="2400" dirty="0" err="1"/>
              <a:t>để</a:t>
            </a:r>
            <a:r>
              <a:rPr lang="en-US" sz="2400" dirty="0"/>
              <a:t> </a:t>
            </a:r>
            <a:r>
              <a:rPr lang="en-US" sz="2400" dirty="0" err="1"/>
              <a:t>kiếm</a:t>
            </a:r>
            <a:r>
              <a:rPr lang="en-US" sz="2400" dirty="0"/>
              <a:t> </a:t>
            </a:r>
            <a:r>
              <a:rPr lang="en-US" sz="2400" dirty="0" err="1"/>
              <a:t>tiền</a:t>
            </a:r>
            <a:r>
              <a:rPr lang="en-US" sz="2400" dirty="0"/>
              <a:t> </a:t>
            </a:r>
            <a:r>
              <a:rPr lang="en-US" sz="2400" dirty="0" err="1"/>
              <a:t>tuy</a:t>
            </a:r>
            <a:r>
              <a:rPr lang="en-US" sz="2400" dirty="0"/>
              <a:t> </a:t>
            </a:r>
            <a:r>
              <a:rPr lang="en-US" sz="2400" dirty="0" err="1"/>
              <a:t>nhiên</a:t>
            </a:r>
            <a:r>
              <a:rPr lang="en-US" sz="2400" dirty="0"/>
              <a:t> cha </a:t>
            </a:r>
            <a:r>
              <a:rPr lang="en-US" sz="2400" dirty="0" err="1"/>
              <a:t>mẹ</a:t>
            </a:r>
            <a:r>
              <a:rPr lang="en-US" sz="2400" dirty="0"/>
              <a:t> </a:t>
            </a:r>
            <a:r>
              <a:rPr lang="en-US" sz="2400" dirty="0" err="1"/>
              <a:t>họ</a:t>
            </a:r>
            <a:r>
              <a:rPr lang="en-US" sz="2400" dirty="0"/>
              <a:t> </a:t>
            </a:r>
            <a:r>
              <a:rPr lang="en-US" sz="2400" dirty="0" err="1"/>
              <a:t>giàu</a:t>
            </a:r>
            <a:r>
              <a:rPr lang="en-US" sz="2400" dirty="0"/>
              <a:t> </a:t>
            </a:r>
            <a:r>
              <a:rPr lang="en-US" sz="2400" dirty="0" err="1"/>
              <a:t>có</a:t>
            </a:r>
            <a:r>
              <a:rPr lang="en-US" sz="2400" dirty="0"/>
              <a:t>. (</a:t>
            </a:r>
            <a:r>
              <a:rPr lang="en-US" sz="2400" dirty="0" err="1"/>
              <a:t>không</a:t>
            </a:r>
            <a:r>
              <a:rPr lang="en-US" sz="2400" dirty="0"/>
              <a:t> </a:t>
            </a:r>
            <a:r>
              <a:rPr lang="en-US" sz="2400" dirty="0" err="1"/>
              <a:t>hợp</a:t>
            </a:r>
            <a:r>
              <a:rPr lang="en-US" sz="2400" dirty="0"/>
              <a:t> </a:t>
            </a:r>
            <a:r>
              <a:rPr lang="en-US" sz="2400" dirty="0" err="1"/>
              <a:t>lý</a:t>
            </a:r>
            <a:r>
              <a:rPr lang="en-US" sz="2400" dirty="0"/>
              <a:t>)</a:t>
            </a:r>
            <a:br>
              <a:rPr lang="en-US" sz="2400" dirty="0"/>
            </a:br>
            <a:r>
              <a:rPr lang="en-US" sz="2400" dirty="0"/>
              <a:t>D. although → </a:t>
            </a:r>
            <a:r>
              <a:rPr lang="en-US" sz="2400" dirty="0" err="1"/>
              <a:t>Liên</a:t>
            </a:r>
            <a:r>
              <a:rPr lang="en-US" sz="2400" dirty="0"/>
              <a:t> </a:t>
            </a:r>
            <a:r>
              <a:rPr lang="en-US" sz="2400" dirty="0" err="1"/>
              <a:t>từ</a:t>
            </a:r>
            <a:r>
              <a:rPr lang="en-US" sz="2400" dirty="0"/>
              <a:t> </a:t>
            </a:r>
            <a:r>
              <a:rPr lang="en-US" sz="2400" dirty="0" err="1"/>
              <a:t>chỉ</a:t>
            </a:r>
            <a:r>
              <a:rPr lang="en-US" sz="2400" dirty="0"/>
              <a:t> </a:t>
            </a:r>
            <a:r>
              <a:rPr lang="en-US" sz="2400" dirty="0" err="1"/>
              <a:t>sự</a:t>
            </a:r>
            <a:r>
              <a:rPr lang="en-US" sz="2400" dirty="0"/>
              <a:t> </a:t>
            </a:r>
            <a:r>
              <a:rPr lang="en-US" sz="2400" dirty="0" err="1"/>
              <a:t>đối</a:t>
            </a:r>
            <a:r>
              <a:rPr lang="en-US" sz="2400" dirty="0"/>
              <a:t> </a:t>
            </a:r>
            <a:r>
              <a:rPr lang="en-US" sz="2400" dirty="0" err="1"/>
              <a:t>lập</a:t>
            </a:r>
            <a:r>
              <a:rPr lang="en-US" sz="2400" dirty="0"/>
              <a:t>, </a:t>
            </a:r>
            <a:r>
              <a:rPr lang="en-US" sz="2400" dirty="0" err="1"/>
              <a:t>sau</a:t>
            </a:r>
            <a:r>
              <a:rPr lang="en-US" sz="2400" dirty="0"/>
              <a:t> Although (</a:t>
            </a:r>
            <a:r>
              <a:rPr lang="en-US" sz="2400" dirty="0" err="1"/>
              <a:t>mặc</a:t>
            </a:r>
            <a:r>
              <a:rPr lang="en-US" sz="2400" dirty="0"/>
              <a:t> </a:t>
            </a:r>
            <a:r>
              <a:rPr lang="en-US" sz="2400" dirty="0" err="1"/>
              <a:t>dù</a:t>
            </a:r>
            <a:r>
              <a:rPr lang="en-US" sz="2400" dirty="0"/>
              <a:t>) = Even though = Though = In spite that </a:t>
            </a:r>
            <a:r>
              <a:rPr lang="en-US" sz="2400" dirty="0" err="1"/>
              <a:t>là</a:t>
            </a:r>
            <a:r>
              <a:rPr lang="en-US" sz="2400" dirty="0"/>
              <a:t> clause (</a:t>
            </a:r>
            <a:r>
              <a:rPr lang="en-US" sz="2400" dirty="0" err="1"/>
              <a:t>mệnh</a:t>
            </a:r>
            <a:r>
              <a:rPr lang="en-US" sz="2400" dirty="0"/>
              <a:t> </a:t>
            </a:r>
            <a:r>
              <a:rPr lang="en-US" sz="2400" dirty="0" err="1"/>
              <a:t>đề</a:t>
            </a:r>
            <a:r>
              <a:rPr lang="en-US" sz="2400" dirty="0"/>
              <a:t>)</a:t>
            </a:r>
          </a:p>
          <a:p>
            <a:endParaRPr lang="en-US" sz="2400" dirty="0"/>
          </a:p>
        </p:txBody>
      </p:sp>
      <p:sp>
        <p:nvSpPr>
          <p:cNvPr id="3" name="Oval 2"/>
          <p:cNvSpPr/>
          <p:nvPr/>
        </p:nvSpPr>
        <p:spPr>
          <a:xfrm>
            <a:off x="6629400" y="1066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507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wipe(down)">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7693"/>
            <a:ext cx="9144000" cy="7171194"/>
          </a:xfrm>
          <a:prstGeom prst="rect">
            <a:avLst/>
          </a:prstGeom>
          <a:noFill/>
        </p:spPr>
        <p:txBody>
          <a:bodyPr wrap="square" rtlCol="0">
            <a:spAutoFit/>
          </a:bodyPr>
          <a:lstStyle/>
          <a:p>
            <a:r>
              <a:rPr lang="en-US" sz="2000" b="1" dirty="0"/>
              <a:t>Question 48.</a:t>
            </a:r>
            <a:r>
              <a:rPr lang="en-US" sz="2000" dirty="0"/>
              <a:t> What is the influence of the shortage of minority language resources on many PhD students mentioned in paragraph 3?</a:t>
            </a:r>
          </a:p>
          <a:p>
            <a:r>
              <a:rPr lang="en-US" sz="2000" b="1" dirty="0" smtClean="0"/>
              <a:t>A</a:t>
            </a:r>
            <a:r>
              <a:rPr lang="en-US" sz="2000" b="1" dirty="0"/>
              <a:t>. </a:t>
            </a:r>
            <a:r>
              <a:rPr lang="en-US" sz="2000" dirty="0"/>
              <a:t>These students are unable to persuade people to use the language they are learning.</a:t>
            </a:r>
          </a:p>
          <a:p>
            <a:r>
              <a:rPr lang="en-US" sz="2000" b="1" dirty="0" smtClean="0"/>
              <a:t>B</a:t>
            </a:r>
            <a:r>
              <a:rPr lang="en-US" sz="2000" b="1" dirty="0"/>
              <a:t>. </a:t>
            </a:r>
            <a:r>
              <a:rPr lang="en-US" sz="2000" dirty="0"/>
              <a:t>Their qualified research is unlikely to complete.</a:t>
            </a:r>
          </a:p>
          <a:p>
            <a:r>
              <a:rPr lang="en-US" sz="2000" b="1" dirty="0" smtClean="0"/>
              <a:t>C</a:t>
            </a:r>
            <a:r>
              <a:rPr lang="en-US" sz="2000" b="1" dirty="0"/>
              <a:t>. </a:t>
            </a:r>
            <a:r>
              <a:rPr lang="en-US" sz="2000" dirty="0"/>
              <a:t>They will have many difficulties in understanding these languages. </a:t>
            </a:r>
          </a:p>
          <a:p>
            <a:r>
              <a:rPr lang="en-US" sz="2000" b="1" dirty="0" smtClean="0"/>
              <a:t>D</a:t>
            </a:r>
            <a:r>
              <a:rPr lang="en-US" sz="2000" b="1" dirty="0"/>
              <a:t>. </a:t>
            </a:r>
            <a:r>
              <a:rPr lang="en-US" sz="2000" dirty="0"/>
              <a:t>They have to become interpreters and translators of these languages themselves. </a:t>
            </a:r>
          </a:p>
          <a:p>
            <a:endParaRPr lang="vi-VN" sz="2000" b="1" dirty="0" smtClean="0"/>
          </a:p>
          <a:p>
            <a:r>
              <a:rPr lang="en-US" sz="2000" dirty="0" err="1" smtClean="0"/>
              <a:t>Ảnh</a:t>
            </a:r>
            <a:r>
              <a:rPr lang="en-US" sz="2000" dirty="0" smtClean="0"/>
              <a:t> </a:t>
            </a:r>
            <a:r>
              <a:rPr lang="en-US" sz="2000" dirty="0" err="1"/>
              <a:t>hưởng</a:t>
            </a:r>
            <a:r>
              <a:rPr lang="en-US" sz="2000" dirty="0"/>
              <a:t> </a:t>
            </a:r>
            <a:r>
              <a:rPr lang="en-US" sz="2000" dirty="0" err="1"/>
              <a:t>của</a:t>
            </a:r>
            <a:r>
              <a:rPr lang="en-US" sz="2000" dirty="0"/>
              <a:t> </a:t>
            </a:r>
            <a:r>
              <a:rPr lang="en-US" sz="2000" dirty="0" err="1"/>
              <a:t>sự</a:t>
            </a:r>
            <a:r>
              <a:rPr lang="en-US" sz="2000" dirty="0"/>
              <a:t> </a:t>
            </a:r>
            <a:r>
              <a:rPr lang="en-US" sz="2000" dirty="0" err="1"/>
              <a:t>thiếu</a:t>
            </a:r>
            <a:r>
              <a:rPr lang="en-US" sz="2000" dirty="0"/>
              <a:t> </a:t>
            </a:r>
            <a:r>
              <a:rPr lang="en-US" sz="2000" dirty="0" err="1"/>
              <a:t>hụt</a:t>
            </a:r>
            <a:r>
              <a:rPr lang="en-US" sz="2000" dirty="0"/>
              <a:t> </a:t>
            </a:r>
            <a:r>
              <a:rPr lang="en-US" sz="2000" dirty="0" err="1"/>
              <a:t>về</a:t>
            </a:r>
            <a:r>
              <a:rPr lang="en-US" sz="2000" dirty="0"/>
              <a:t> </a:t>
            </a:r>
            <a:r>
              <a:rPr lang="en-US" sz="2000" dirty="0" err="1"/>
              <a:t>tư</a:t>
            </a:r>
            <a:r>
              <a:rPr lang="en-US" sz="2000" dirty="0"/>
              <a:t> </a:t>
            </a:r>
            <a:r>
              <a:rPr lang="en-US" sz="2000" dirty="0" err="1"/>
              <a:t>liệu</a:t>
            </a:r>
            <a:r>
              <a:rPr lang="en-US" sz="2000" dirty="0"/>
              <a:t> </a:t>
            </a:r>
            <a:r>
              <a:rPr lang="en-US" sz="2000" dirty="0" err="1"/>
              <a:t>ngôn</a:t>
            </a:r>
            <a:r>
              <a:rPr lang="en-US" sz="2000" dirty="0"/>
              <a:t> </a:t>
            </a:r>
            <a:r>
              <a:rPr lang="en-US" sz="2000" dirty="0" err="1"/>
              <a:t>ngữ</a:t>
            </a:r>
            <a:r>
              <a:rPr lang="en-US" sz="2000" dirty="0"/>
              <a:t> </a:t>
            </a:r>
            <a:r>
              <a:rPr lang="en-US" sz="2000" dirty="0" err="1"/>
              <a:t>thiểu</a:t>
            </a:r>
            <a:r>
              <a:rPr lang="en-US" sz="2000" dirty="0"/>
              <a:t> </a:t>
            </a:r>
            <a:r>
              <a:rPr lang="en-US" sz="2000" dirty="0" err="1"/>
              <a:t>số</a:t>
            </a:r>
            <a:r>
              <a:rPr lang="en-US" sz="2000" dirty="0"/>
              <a:t> </a:t>
            </a:r>
            <a:r>
              <a:rPr lang="en-US" sz="2000" dirty="0" err="1"/>
              <a:t>lên</a:t>
            </a:r>
            <a:r>
              <a:rPr lang="en-US" sz="2000" dirty="0"/>
              <a:t> </a:t>
            </a:r>
            <a:r>
              <a:rPr lang="en-US" sz="2000" dirty="0" err="1"/>
              <a:t>các</a:t>
            </a:r>
            <a:r>
              <a:rPr lang="en-US" sz="2000" dirty="0"/>
              <a:t> </a:t>
            </a:r>
            <a:r>
              <a:rPr lang="en-US" sz="2000" dirty="0" err="1"/>
              <a:t>nghiên</a:t>
            </a:r>
            <a:r>
              <a:rPr lang="en-US" sz="2000" dirty="0"/>
              <a:t> </a:t>
            </a:r>
            <a:r>
              <a:rPr lang="en-US" sz="2000" dirty="0" err="1"/>
              <a:t>cứu</a:t>
            </a:r>
            <a:r>
              <a:rPr lang="en-US" sz="2000" dirty="0"/>
              <a:t> </a:t>
            </a:r>
            <a:r>
              <a:rPr lang="en-US" sz="2000" dirty="0" err="1"/>
              <a:t>sinh</a:t>
            </a:r>
            <a:r>
              <a:rPr lang="en-US" sz="2000" dirty="0"/>
              <a:t> </a:t>
            </a:r>
            <a:r>
              <a:rPr lang="en-US" sz="2000" dirty="0" err="1"/>
              <a:t>được</a:t>
            </a:r>
            <a:r>
              <a:rPr lang="en-US" sz="2000" dirty="0"/>
              <a:t> </a:t>
            </a:r>
            <a:r>
              <a:rPr lang="en-US" sz="2000" dirty="0" err="1"/>
              <a:t>đề</a:t>
            </a:r>
            <a:r>
              <a:rPr lang="en-US" sz="2000" dirty="0"/>
              <a:t> </a:t>
            </a:r>
            <a:r>
              <a:rPr lang="en-US" sz="2000" dirty="0" err="1"/>
              <a:t>cập</a:t>
            </a:r>
            <a:r>
              <a:rPr lang="en-US" sz="2000" dirty="0"/>
              <a:t> </a:t>
            </a:r>
            <a:r>
              <a:rPr lang="en-US" sz="2000" dirty="0" err="1"/>
              <a:t>trong</a:t>
            </a:r>
            <a:r>
              <a:rPr lang="en-US" sz="2000" dirty="0"/>
              <a:t> </a:t>
            </a:r>
            <a:r>
              <a:rPr lang="en-US" sz="2000" dirty="0" err="1"/>
              <a:t>đoạn</a:t>
            </a:r>
            <a:r>
              <a:rPr lang="en-US" sz="2000" dirty="0"/>
              <a:t> 3 </a:t>
            </a:r>
            <a:r>
              <a:rPr lang="en-US" sz="2000" dirty="0" err="1"/>
              <a:t>là</a:t>
            </a:r>
            <a:r>
              <a:rPr lang="en-US" sz="2000" dirty="0"/>
              <a:t> </a:t>
            </a:r>
            <a:r>
              <a:rPr lang="en-US" sz="2000" dirty="0" err="1"/>
              <a:t>gì</a:t>
            </a:r>
            <a:r>
              <a:rPr lang="en-US" sz="2000" dirty="0"/>
              <a:t>?</a:t>
            </a:r>
          </a:p>
          <a:p>
            <a:r>
              <a:rPr lang="en-US" sz="2000" dirty="0"/>
              <a:t>A. </a:t>
            </a:r>
            <a:r>
              <a:rPr lang="en-US" sz="2000" dirty="0" err="1"/>
              <a:t>Những</a:t>
            </a:r>
            <a:r>
              <a:rPr lang="en-US" sz="2000" dirty="0"/>
              <a:t> </a:t>
            </a:r>
            <a:r>
              <a:rPr lang="en-US" sz="2000" dirty="0" err="1"/>
              <a:t>nghiên</a:t>
            </a:r>
            <a:r>
              <a:rPr lang="en-US" sz="2000" dirty="0"/>
              <a:t> </a:t>
            </a:r>
            <a:r>
              <a:rPr lang="en-US" sz="2000" dirty="0" err="1"/>
              <a:t>cứu</a:t>
            </a:r>
            <a:r>
              <a:rPr lang="en-US" sz="2000" dirty="0"/>
              <a:t> </a:t>
            </a:r>
            <a:r>
              <a:rPr lang="en-US" sz="2000" dirty="0" err="1"/>
              <a:t>sinh</a:t>
            </a:r>
            <a:r>
              <a:rPr lang="en-US" sz="2000" dirty="0"/>
              <a:t> </a:t>
            </a:r>
            <a:r>
              <a:rPr lang="en-US" sz="2000" dirty="0" err="1"/>
              <a:t>này</a:t>
            </a:r>
            <a:r>
              <a:rPr lang="en-US" sz="2000" dirty="0"/>
              <a:t> </a:t>
            </a:r>
            <a:r>
              <a:rPr lang="en-US" sz="2000" dirty="0" err="1"/>
              <a:t>không</a:t>
            </a:r>
            <a:r>
              <a:rPr lang="en-US" sz="2000" dirty="0"/>
              <a:t> </a:t>
            </a:r>
            <a:r>
              <a:rPr lang="en-US" sz="2000" dirty="0" err="1"/>
              <a:t>thể</a:t>
            </a:r>
            <a:r>
              <a:rPr lang="en-US" sz="2000" dirty="0"/>
              <a:t> </a:t>
            </a:r>
            <a:r>
              <a:rPr lang="en-US" sz="2000" dirty="0" err="1"/>
              <a:t>thuyết</a:t>
            </a:r>
            <a:r>
              <a:rPr lang="en-US" sz="2000" dirty="0"/>
              <a:t> </a:t>
            </a:r>
            <a:r>
              <a:rPr lang="en-US" sz="2000" dirty="0" err="1"/>
              <a:t>phục</a:t>
            </a:r>
            <a:r>
              <a:rPr lang="en-US" sz="2000" dirty="0"/>
              <a:t> </a:t>
            </a:r>
            <a:r>
              <a:rPr lang="en-US" sz="2000" dirty="0" err="1"/>
              <a:t>mọi</a:t>
            </a:r>
            <a:r>
              <a:rPr lang="en-US" sz="2000" dirty="0"/>
              <a:t> </a:t>
            </a:r>
            <a:r>
              <a:rPr lang="en-US" sz="2000" dirty="0" err="1"/>
              <a:t>người</a:t>
            </a:r>
            <a:r>
              <a:rPr lang="en-US" sz="2000" dirty="0"/>
              <a:t> </a:t>
            </a:r>
            <a:r>
              <a:rPr lang="en-US" sz="2000" dirty="0" err="1"/>
              <a:t>sử</a:t>
            </a:r>
            <a:r>
              <a:rPr lang="en-US" sz="2000" dirty="0"/>
              <a:t> </a:t>
            </a:r>
            <a:r>
              <a:rPr lang="en-US" sz="2000" dirty="0" err="1"/>
              <a:t>dụng</a:t>
            </a:r>
            <a:r>
              <a:rPr lang="en-US" sz="2000" dirty="0"/>
              <a:t> </a:t>
            </a:r>
            <a:r>
              <a:rPr lang="en-US" sz="2000" dirty="0" err="1"/>
              <a:t>ngôn</a:t>
            </a:r>
            <a:r>
              <a:rPr lang="en-US" sz="2000" dirty="0"/>
              <a:t> </a:t>
            </a:r>
            <a:r>
              <a:rPr lang="en-US" sz="2000" dirty="0" err="1"/>
              <a:t>ngữ</a:t>
            </a:r>
            <a:r>
              <a:rPr lang="en-US" sz="2000" dirty="0"/>
              <a:t> </a:t>
            </a:r>
            <a:r>
              <a:rPr lang="en-US" sz="2000" dirty="0" err="1"/>
              <a:t>mà</a:t>
            </a:r>
            <a:r>
              <a:rPr lang="en-US" sz="2000" dirty="0"/>
              <a:t> </a:t>
            </a:r>
            <a:r>
              <a:rPr lang="en-US" sz="2000" dirty="0" err="1"/>
              <a:t>họ</a:t>
            </a:r>
            <a:r>
              <a:rPr lang="en-US" sz="2000" dirty="0"/>
              <a:t> </a:t>
            </a:r>
            <a:r>
              <a:rPr lang="en-US" sz="2000" dirty="0" err="1"/>
              <a:t>đang</a:t>
            </a:r>
            <a:r>
              <a:rPr lang="en-US" sz="2000" dirty="0"/>
              <a:t> </a:t>
            </a:r>
            <a:r>
              <a:rPr lang="en-US" sz="2000" dirty="0" err="1"/>
              <a:t>học</a:t>
            </a:r>
            <a:r>
              <a:rPr lang="en-US" sz="2000" dirty="0"/>
              <a:t>.</a:t>
            </a:r>
          </a:p>
          <a:p>
            <a:r>
              <a:rPr lang="en-US" sz="2000" dirty="0"/>
              <a:t>B. </a:t>
            </a:r>
            <a:r>
              <a:rPr lang="en-US" sz="2000" dirty="0" err="1"/>
              <a:t>Những</a:t>
            </a:r>
            <a:r>
              <a:rPr lang="en-US" sz="2000" dirty="0"/>
              <a:t> </a:t>
            </a:r>
            <a:r>
              <a:rPr lang="en-US" sz="2000" dirty="0" err="1"/>
              <a:t>nghiên</a:t>
            </a:r>
            <a:r>
              <a:rPr lang="en-US" sz="2000" dirty="0"/>
              <a:t> </a:t>
            </a:r>
            <a:r>
              <a:rPr lang="en-US" sz="2000" dirty="0" err="1"/>
              <a:t>cứu</a:t>
            </a:r>
            <a:r>
              <a:rPr lang="en-US" sz="2000" dirty="0"/>
              <a:t> </a:t>
            </a:r>
            <a:r>
              <a:rPr lang="en-US" sz="2000" dirty="0" err="1"/>
              <a:t>có</a:t>
            </a:r>
            <a:r>
              <a:rPr lang="en-US" sz="2000" dirty="0"/>
              <a:t> </a:t>
            </a:r>
            <a:r>
              <a:rPr lang="en-US" sz="2000" dirty="0" err="1"/>
              <a:t>chất</a:t>
            </a:r>
            <a:r>
              <a:rPr lang="en-US" sz="2000" dirty="0"/>
              <a:t> </a:t>
            </a:r>
            <a:r>
              <a:rPr lang="en-US" sz="2000" dirty="0" err="1"/>
              <a:t>lượng</a:t>
            </a:r>
            <a:r>
              <a:rPr lang="en-US" sz="2000" dirty="0"/>
              <a:t> </a:t>
            </a:r>
            <a:r>
              <a:rPr lang="en-US" sz="2000" dirty="0" err="1"/>
              <a:t>có</a:t>
            </a:r>
            <a:r>
              <a:rPr lang="en-US" sz="2000" dirty="0"/>
              <a:t> </a:t>
            </a:r>
            <a:r>
              <a:rPr lang="en-US" sz="2000" dirty="0" err="1"/>
              <a:t>thể</a:t>
            </a:r>
            <a:r>
              <a:rPr lang="en-US" sz="2000" dirty="0"/>
              <a:t> </a:t>
            </a:r>
            <a:r>
              <a:rPr lang="en-US" sz="2000" dirty="0" err="1"/>
              <a:t>không</a:t>
            </a:r>
            <a:r>
              <a:rPr lang="en-US" sz="2000" dirty="0"/>
              <a:t> </a:t>
            </a:r>
            <a:r>
              <a:rPr lang="en-US" sz="2000" dirty="0" err="1"/>
              <a:t>hoàn</a:t>
            </a:r>
            <a:r>
              <a:rPr lang="en-US" sz="2000" dirty="0"/>
              <a:t> </a:t>
            </a:r>
            <a:r>
              <a:rPr lang="en-US" sz="2000" dirty="0" err="1"/>
              <a:t>thành</a:t>
            </a:r>
            <a:r>
              <a:rPr lang="en-US" sz="2000" dirty="0"/>
              <a:t> </a:t>
            </a:r>
            <a:r>
              <a:rPr lang="en-US" sz="2000" dirty="0" err="1"/>
              <a:t>được</a:t>
            </a:r>
            <a:r>
              <a:rPr lang="en-US" sz="2000" dirty="0"/>
              <a:t>.</a:t>
            </a:r>
          </a:p>
          <a:p>
            <a:r>
              <a:rPr lang="en-US" sz="2000" dirty="0"/>
              <a:t>C. </a:t>
            </a:r>
            <a:r>
              <a:rPr lang="en-US" sz="2000" dirty="0" err="1"/>
              <a:t>Họ</a:t>
            </a:r>
            <a:r>
              <a:rPr lang="en-US" sz="2000" dirty="0"/>
              <a:t> </a:t>
            </a:r>
            <a:r>
              <a:rPr lang="en-US" sz="2000" dirty="0" err="1"/>
              <a:t>sẽ</a:t>
            </a:r>
            <a:r>
              <a:rPr lang="en-US" sz="2000" dirty="0"/>
              <a:t> </a:t>
            </a:r>
            <a:r>
              <a:rPr lang="en-US" sz="2000" dirty="0" err="1"/>
              <a:t>gặp</a:t>
            </a:r>
            <a:r>
              <a:rPr lang="en-US" sz="2000" dirty="0"/>
              <a:t> </a:t>
            </a:r>
            <a:r>
              <a:rPr lang="en-US" sz="2000" dirty="0" err="1"/>
              <a:t>rất</a:t>
            </a:r>
            <a:r>
              <a:rPr lang="en-US" sz="2000" dirty="0"/>
              <a:t> </a:t>
            </a:r>
            <a:r>
              <a:rPr lang="en-US" sz="2000" dirty="0" err="1"/>
              <a:t>nhiều</a:t>
            </a:r>
            <a:r>
              <a:rPr lang="en-US" sz="2000" dirty="0"/>
              <a:t> </a:t>
            </a:r>
            <a:r>
              <a:rPr lang="en-US" sz="2000" dirty="0" err="1"/>
              <a:t>khó</a:t>
            </a:r>
            <a:r>
              <a:rPr lang="en-US" sz="2000" dirty="0"/>
              <a:t> </a:t>
            </a:r>
            <a:r>
              <a:rPr lang="en-US" sz="2000" dirty="0" err="1"/>
              <a:t>khăn</a:t>
            </a:r>
            <a:r>
              <a:rPr lang="en-US" sz="2000" dirty="0"/>
              <a:t> </a:t>
            </a:r>
            <a:r>
              <a:rPr lang="en-US" sz="2000" dirty="0" err="1"/>
              <a:t>trong</a:t>
            </a:r>
            <a:r>
              <a:rPr lang="en-US" sz="2000" dirty="0"/>
              <a:t> </a:t>
            </a:r>
            <a:r>
              <a:rPr lang="en-US" sz="2000" dirty="0" err="1"/>
              <a:t>việc</a:t>
            </a:r>
            <a:r>
              <a:rPr lang="en-US" sz="2000" dirty="0"/>
              <a:t> </a:t>
            </a:r>
            <a:r>
              <a:rPr lang="en-US" sz="2000" dirty="0" err="1"/>
              <a:t>thấu</a:t>
            </a:r>
            <a:r>
              <a:rPr lang="en-US" sz="2000" dirty="0"/>
              <a:t> </a:t>
            </a:r>
            <a:r>
              <a:rPr lang="en-US" sz="2000" dirty="0" err="1"/>
              <a:t>hiểu</a:t>
            </a:r>
            <a:r>
              <a:rPr lang="en-US" sz="2000" dirty="0"/>
              <a:t> </a:t>
            </a:r>
            <a:r>
              <a:rPr lang="en-US" sz="2000" dirty="0" err="1"/>
              <a:t>các</a:t>
            </a:r>
            <a:r>
              <a:rPr lang="en-US" sz="2000" dirty="0"/>
              <a:t> </a:t>
            </a:r>
            <a:r>
              <a:rPr lang="en-US" sz="2000" dirty="0" err="1"/>
              <a:t>ngôn</a:t>
            </a:r>
            <a:r>
              <a:rPr lang="en-US" sz="2000" dirty="0"/>
              <a:t> </a:t>
            </a:r>
            <a:r>
              <a:rPr lang="en-US" sz="2000" dirty="0" err="1"/>
              <a:t>ngữ</a:t>
            </a:r>
            <a:r>
              <a:rPr lang="en-US" sz="2000" dirty="0"/>
              <a:t> </a:t>
            </a:r>
            <a:r>
              <a:rPr lang="en-US" sz="2000" dirty="0" err="1"/>
              <a:t>này</a:t>
            </a:r>
            <a:r>
              <a:rPr lang="en-US" sz="2000" dirty="0"/>
              <a:t>.</a:t>
            </a:r>
          </a:p>
          <a:p>
            <a:r>
              <a:rPr lang="en-US" sz="2000" dirty="0"/>
              <a:t>D. </a:t>
            </a:r>
            <a:r>
              <a:rPr lang="en-US" sz="2000" dirty="0" err="1"/>
              <a:t>Họ</a:t>
            </a:r>
            <a:r>
              <a:rPr lang="en-US" sz="2000" dirty="0"/>
              <a:t> </a:t>
            </a:r>
            <a:r>
              <a:rPr lang="en-US" sz="2000" dirty="0" err="1"/>
              <a:t>phải</a:t>
            </a:r>
            <a:r>
              <a:rPr lang="en-US" sz="2000" dirty="0"/>
              <a:t> </a:t>
            </a:r>
            <a:r>
              <a:rPr lang="en-US" sz="2000" dirty="0" err="1"/>
              <a:t>tự</a:t>
            </a:r>
            <a:r>
              <a:rPr lang="en-US" sz="2000" dirty="0"/>
              <a:t> </a:t>
            </a:r>
            <a:r>
              <a:rPr lang="en-US" sz="2000" dirty="0" err="1"/>
              <a:t>mình</a:t>
            </a:r>
            <a:r>
              <a:rPr lang="en-US" sz="2000" dirty="0"/>
              <a:t> </a:t>
            </a:r>
            <a:r>
              <a:rPr lang="en-US" sz="2000" dirty="0" err="1"/>
              <a:t>trở</a:t>
            </a:r>
            <a:r>
              <a:rPr lang="en-US" sz="2000" dirty="0"/>
              <a:t> </a:t>
            </a:r>
            <a:r>
              <a:rPr lang="en-US" sz="2000" dirty="0" err="1"/>
              <a:t>thành</a:t>
            </a:r>
            <a:r>
              <a:rPr lang="en-US" sz="2000" dirty="0"/>
              <a:t> </a:t>
            </a:r>
            <a:r>
              <a:rPr lang="en-US" sz="2000" dirty="0" err="1"/>
              <a:t>biên</a:t>
            </a:r>
            <a:r>
              <a:rPr lang="en-US" sz="2000" dirty="0"/>
              <a:t> </a:t>
            </a:r>
            <a:r>
              <a:rPr lang="en-US" sz="2000" dirty="0" err="1"/>
              <a:t>dịch</a:t>
            </a:r>
            <a:r>
              <a:rPr lang="en-US" sz="2000" dirty="0"/>
              <a:t> </a:t>
            </a:r>
            <a:r>
              <a:rPr lang="en-US" sz="2000" dirty="0" err="1"/>
              <a:t>và</a:t>
            </a:r>
            <a:r>
              <a:rPr lang="en-US" sz="2000" dirty="0"/>
              <a:t> </a:t>
            </a:r>
            <a:r>
              <a:rPr lang="en-US" sz="2000" dirty="0" err="1"/>
              <a:t>thông</a:t>
            </a:r>
            <a:r>
              <a:rPr lang="en-US" sz="2000" dirty="0"/>
              <a:t> </a:t>
            </a:r>
            <a:r>
              <a:rPr lang="en-US" sz="2000" dirty="0" err="1"/>
              <a:t>dịch</a:t>
            </a:r>
            <a:r>
              <a:rPr lang="en-US" sz="2000" dirty="0"/>
              <a:t> </a:t>
            </a:r>
            <a:r>
              <a:rPr lang="en-US" sz="2000" dirty="0" err="1"/>
              <a:t>của</a:t>
            </a:r>
            <a:r>
              <a:rPr lang="en-US" sz="2000" dirty="0"/>
              <a:t> </a:t>
            </a:r>
            <a:r>
              <a:rPr lang="en-US" sz="2000" dirty="0" err="1"/>
              <a:t>những</a:t>
            </a:r>
            <a:r>
              <a:rPr lang="en-US" sz="2000" dirty="0"/>
              <a:t> </a:t>
            </a:r>
            <a:r>
              <a:rPr lang="en-US" sz="2000" dirty="0" err="1"/>
              <a:t>ngôn</a:t>
            </a:r>
            <a:r>
              <a:rPr lang="en-US" sz="2000" dirty="0"/>
              <a:t> </a:t>
            </a:r>
            <a:r>
              <a:rPr lang="en-US" sz="2000" dirty="0" err="1"/>
              <a:t>ngữ</a:t>
            </a:r>
            <a:r>
              <a:rPr lang="en-US" sz="2000" dirty="0"/>
              <a:t> </a:t>
            </a:r>
            <a:r>
              <a:rPr lang="en-US" sz="2000" dirty="0" err="1"/>
              <a:t>này</a:t>
            </a:r>
            <a:r>
              <a:rPr lang="en-US" sz="2000" dirty="0"/>
              <a:t>.</a:t>
            </a:r>
          </a:p>
          <a:p>
            <a:r>
              <a:rPr lang="en-US" sz="2000" dirty="0" err="1"/>
              <a:t>Căn</a:t>
            </a:r>
            <a:r>
              <a:rPr lang="en-US" sz="2000" dirty="0"/>
              <a:t> </a:t>
            </a:r>
            <a:r>
              <a:rPr lang="en-US" sz="2000" dirty="0" err="1"/>
              <a:t>cứ</a:t>
            </a:r>
            <a:r>
              <a:rPr lang="en-US" sz="2000" dirty="0"/>
              <a:t> </a:t>
            </a:r>
            <a:r>
              <a:rPr lang="en-US" sz="2000" dirty="0" err="1"/>
              <a:t>vào</a:t>
            </a:r>
            <a:r>
              <a:rPr lang="en-US" sz="2000" dirty="0"/>
              <a:t> </a:t>
            </a:r>
            <a:r>
              <a:rPr lang="en-US" sz="2000" dirty="0" err="1"/>
              <a:t>thông</a:t>
            </a:r>
            <a:r>
              <a:rPr lang="en-US" sz="2000" dirty="0"/>
              <a:t> tin </a:t>
            </a:r>
            <a:r>
              <a:rPr lang="en-US" sz="2000" dirty="0" err="1"/>
              <a:t>đoạn</a:t>
            </a:r>
            <a:r>
              <a:rPr lang="en-US" sz="2000" dirty="0"/>
              <a:t> 3:</a:t>
            </a:r>
          </a:p>
          <a:p>
            <a:r>
              <a:rPr lang="en-US" sz="2000" dirty="0"/>
              <a:t>Many PhD students studying minority languages lack the resources to develop their language skills, with the result that they have to rely on interpreters and translators to communicate with speakers of the language they are studying. (</a:t>
            </a:r>
            <a:r>
              <a:rPr lang="en-US" sz="2000" dirty="0" err="1"/>
              <a:t>Nhiều</a:t>
            </a:r>
            <a:r>
              <a:rPr lang="en-US" sz="2000" dirty="0"/>
              <a:t> </a:t>
            </a:r>
            <a:r>
              <a:rPr lang="en-US" sz="2000" dirty="0" err="1"/>
              <a:t>nghiên</a:t>
            </a:r>
            <a:r>
              <a:rPr lang="en-US" sz="2000" dirty="0"/>
              <a:t> </a:t>
            </a:r>
            <a:r>
              <a:rPr lang="en-US" sz="2000" dirty="0" err="1"/>
              <a:t>cứu</a:t>
            </a:r>
            <a:r>
              <a:rPr lang="en-US" sz="2000" dirty="0"/>
              <a:t> </a:t>
            </a:r>
            <a:r>
              <a:rPr lang="en-US" sz="2000" dirty="0" err="1"/>
              <a:t>sinh</a:t>
            </a:r>
            <a:r>
              <a:rPr lang="en-US" sz="2000" dirty="0"/>
              <a:t> </a:t>
            </a:r>
            <a:r>
              <a:rPr lang="en-US" sz="2000" dirty="0" err="1"/>
              <a:t>đang</a:t>
            </a:r>
            <a:r>
              <a:rPr lang="en-US" sz="2000" dirty="0"/>
              <a:t> </a:t>
            </a:r>
            <a:r>
              <a:rPr lang="en-US" sz="2000" dirty="0" err="1"/>
              <a:t>nghiên</a:t>
            </a:r>
            <a:r>
              <a:rPr lang="en-US" sz="2000" dirty="0"/>
              <a:t> </a:t>
            </a:r>
            <a:r>
              <a:rPr lang="en-US" sz="2000" dirty="0" err="1"/>
              <a:t>cứu</a:t>
            </a:r>
            <a:r>
              <a:rPr lang="en-US" sz="2000" dirty="0"/>
              <a:t> </a:t>
            </a:r>
            <a:r>
              <a:rPr lang="en-US" sz="2000" dirty="0" err="1"/>
              <a:t>các</a:t>
            </a:r>
            <a:r>
              <a:rPr lang="en-US" sz="2000" dirty="0"/>
              <a:t> </a:t>
            </a:r>
            <a:r>
              <a:rPr lang="en-US" sz="2000" dirty="0" err="1"/>
              <a:t>ngôn</a:t>
            </a:r>
            <a:r>
              <a:rPr lang="en-US" sz="2000" dirty="0"/>
              <a:t> </a:t>
            </a:r>
            <a:r>
              <a:rPr lang="en-US" sz="2000" dirty="0" err="1"/>
              <a:t>ngữ</a:t>
            </a:r>
            <a:r>
              <a:rPr lang="en-US" sz="2000" dirty="0"/>
              <a:t> </a:t>
            </a:r>
            <a:r>
              <a:rPr lang="en-US" sz="2000" dirty="0" err="1"/>
              <a:t>thiểu</a:t>
            </a:r>
            <a:r>
              <a:rPr lang="en-US" sz="2000" dirty="0"/>
              <a:t> </a:t>
            </a:r>
            <a:r>
              <a:rPr lang="en-US" sz="2000" dirty="0" err="1"/>
              <a:t>số</a:t>
            </a:r>
            <a:r>
              <a:rPr lang="en-US" sz="2000" dirty="0"/>
              <a:t> </a:t>
            </a:r>
            <a:r>
              <a:rPr lang="en-US" sz="2000" dirty="0" err="1"/>
              <a:t>bị</a:t>
            </a:r>
            <a:r>
              <a:rPr lang="en-US" sz="2000" dirty="0"/>
              <a:t> </a:t>
            </a:r>
            <a:r>
              <a:rPr lang="en-US" sz="2000" dirty="0" err="1"/>
              <a:t>thiếu</a:t>
            </a:r>
            <a:r>
              <a:rPr lang="en-US" sz="2000" dirty="0"/>
              <a:t> </a:t>
            </a:r>
            <a:r>
              <a:rPr lang="en-US" sz="2000" dirty="0" err="1"/>
              <a:t>hụt</a:t>
            </a:r>
            <a:r>
              <a:rPr lang="en-US" sz="2000" dirty="0"/>
              <a:t> </a:t>
            </a:r>
            <a:r>
              <a:rPr lang="en-US" sz="2000" dirty="0" err="1"/>
              <a:t>về</a:t>
            </a:r>
            <a:r>
              <a:rPr lang="en-US" sz="2000" dirty="0"/>
              <a:t> </a:t>
            </a:r>
            <a:r>
              <a:rPr lang="en-US" sz="2000" dirty="0" err="1"/>
              <a:t>tư</a:t>
            </a:r>
            <a:r>
              <a:rPr lang="en-US" sz="2000" dirty="0"/>
              <a:t> </a:t>
            </a:r>
            <a:r>
              <a:rPr lang="en-US" sz="2000" dirty="0" err="1"/>
              <a:t>liệu</a:t>
            </a:r>
            <a:r>
              <a:rPr lang="en-US" sz="2000" dirty="0"/>
              <a:t> </a:t>
            </a:r>
            <a:r>
              <a:rPr lang="en-US" sz="2000" dirty="0" err="1"/>
              <a:t>để</a:t>
            </a:r>
            <a:r>
              <a:rPr lang="en-US" sz="2000" dirty="0"/>
              <a:t> </a:t>
            </a:r>
            <a:r>
              <a:rPr lang="en-US" sz="2000" dirty="0" err="1"/>
              <a:t>phát</a:t>
            </a:r>
            <a:r>
              <a:rPr lang="en-US" sz="2000" dirty="0"/>
              <a:t> </a:t>
            </a:r>
            <a:r>
              <a:rPr lang="en-US" sz="2000" dirty="0" err="1"/>
              <a:t>triển</a:t>
            </a:r>
            <a:r>
              <a:rPr lang="en-US" sz="2000" dirty="0"/>
              <a:t> </a:t>
            </a:r>
            <a:r>
              <a:rPr lang="en-US" sz="2000" dirty="0" err="1"/>
              <a:t>các</a:t>
            </a:r>
            <a:r>
              <a:rPr lang="en-US" sz="2000" dirty="0"/>
              <a:t> </a:t>
            </a:r>
            <a:r>
              <a:rPr lang="en-US" sz="2000" dirty="0" err="1"/>
              <a:t>kĩ</a:t>
            </a:r>
            <a:r>
              <a:rPr lang="en-US" sz="2000" dirty="0"/>
              <a:t> </a:t>
            </a:r>
            <a:r>
              <a:rPr lang="en-US" sz="2000" dirty="0" err="1"/>
              <a:t>năng</a:t>
            </a:r>
            <a:r>
              <a:rPr lang="en-US" sz="2000" dirty="0"/>
              <a:t> </a:t>
            </a:r>
            <a:r>
              <a:rPr lang="en-US" sz="2000" dirty="0" err="1"/>
              <a:t>của</a:t>
            </a:r>
            <a:r>
              <a:rPr lang="en-US" sz="2000" dirty="0"/>
              <a:t> </a:t>
            </a:r>
            <a:r>
              <a:rPr lang="en-US" sz="2000" dirty="0" err="1"/>
              <a:t>họ</a:t>
            </a:r>
            <a:r>
              <a:rPr lang="en-US" sz="2000" dirty="0"/>
              <a:t>, </a:t>
            </a:r>
            <a:r>
              <a:rPr lang="en-US" sz="2000" dirty="0" err="1"/>
              <a:t>và</a:t>
            </a:r>
            <a:r>
              <a:rPr lang="en-US" sz="2000" dirty="0"/>
              <a:t> </a:t>
            </a:r>
            <a:r>
              <a:rPr lang="en-US" sz="2000" dirty="0" err="1"/>
              <a:t>kết</a:t>
            </a:r>
            <a:r>
              <a:rPr lang="en-US" sz="2000" dirty="0"/>
              <a:t> </a:t>
            </a:r>
            <a:r>
              <a:rPr lang="en-US" sz="2000" dirty="0" err="1"/>
              <a:t>quả</a:t>
            </a:r>
            <a:r>
              <a:rPr lang="en-US" sz="2000" dirty="0"/>
              <a:t> </a:t>
            </a:r>
            <a:r>
              <a:rPr lang="en-US" sz="2000" dirty="0" err="1"/>
              <a:t>là</a:t>
            </a:r>
            <a:r>
              <a:rPr lang="en-US" sz="2000" dirty="0"/>
              <a:t> </a:t>
            </a:r>
            <a:r>
              <a:rPr lang="en-US" sz="2000" dirty="0" err="1"/>
              <a:t>họ</a:t>
            </a:r>
            <a:r>
              <a:rPr lang="en-US" sz="2000" dirty="0"/>
              <a:t> </a:t>
            </a:r>
            <a:r>
              <a:rPr lang="en-US" sz="2000" dirty="0" err="1"/>
              <a:t>phải</a:t>
            </a:r>
            <a:r>
              <a:rPr lang="en-US" sz="2000" dirty="0"/>
              <a:t> </a:t>
            </a:r>
            <a:r>
              <a:rPr lang="en-US" sz="2000" dirty="0" err="1"/>
              <a:t>phụ</a:t>
            </a:r>
            <a:r>
              <a:rPr lang="en-US" sz="2000" dirty="0"/>
              <a:t> </a:t>
            </a:r>
            <a:r>
              <a:rPr lang="en-US" sz="2000" dirty="0" err="1"/>
              <a:t>thuộc</a:t>
            </a:r>
            <a:r>
              <a:rPr lang="en-US" sz="2000" dirty="0"/>
              <a:t> </a:t>
            </a:r>
            <a:r>
              <a:rPr lang="en-US" sz="2000" dirty="0" err="1"/>
              <a:t>vào</a:t>
            </a:r>
            <a:r>
              <a:rPr lang="en-US" sz="2000" dirty="0"/>
              <a:t> </a:t>
            </a:r>
            <a:r>
              <a:rPr lang="en-US" sz="2000" dirty="0" err="1"/>
              <a:t>các</a:t>
            </a:r>
            <a:r>
              <a:rPr lang="en-US" sz="2000" dirty="0"/>
              <a:t> </a:t>
            </a:r>
            <a:r>
              <a:rPr lang="en-US" sz="2000" dirty="0" err="1"/>
              <a:t>biên</a:t>
            </a:r>
            <a:r>
              <a:rPr lang="en-US" sz="2000" dirty="0"/>
              <a:t> </a:t>
            </a:r>
            <a:r>
              <a:rPr lang="en-US" sz="2000" dirty="0" err="1"/>
              <a:t>dịch</a:t>
            </a:r>
            <a:r>
              <a:rPr lang="en-US" sz="2000" dirty="0"/>
              <a:t> </a:t>
            </a:r>
            <a:r>
              <a:rPr lang="en-US" sz="2000" dirty="0" err="1"/>
              <a:t>và</a:t>
            </a:r>
            <a:r>
              <a:rPr lang="en-US" sz="2000" dirty="0"/>
              <a:t> </a:t>
            </a:r>
            <a:r>
              <a:rPr lang="en-US" sz="2000" dirty="0" err="1"/>
              <a:t>thông</a:t>
            </a:r>
            <a:r>
              <a:rPr lang="en-US" sz="2000" dirty="0"/>
              <a:t> </a:t>
            </a:r>
            <a:r>
              <a:rPr lang="en-US" sz="2000" dirty="0" err="1"/>
              <a:t>dịch</a:t>
            </a:r>
            <a:r>
              <a:rPr lang="en-US" sz="2000" dirty="0"/>
              <a:t> </a:t>
            </a:r>
            <a:r>
              <a:rPr lang="en-US" sz="2000" dirty="0" err="1"/>
              <a:t>để</a:t>
            </a:r>
            <a:r>
              <a:rPr lang="en-US" sz="2000" dirty="0"/>
              <a:t> </a:t>
            </a:r>
            <a:r>
              <a:rPr lang="en-US" sz="2000" dirty="0" err="1"/>
              <a:t>giao</a:t>
            </a:r>
            <a:r>
              <a:rPr lang="en-US" sz="2000" dirty="0"/>
              <a:t> </a:t>
            </a:r>
            <a:r>
              <a:rPr lang="en-US" sz="2000" dirty="0" err="1"/>
              <a:t>tiếp</a:t>
            </a:r>
            <a:r>
              <a:rPr lang="en-US" sz="2000" dirty="0"/>
              <a:t> </a:t>
            </a:r>
            <a:r>
              <a:rPr lang="en-US" sz="2000" dirty="0" err="1"/>
              <a:t>với</a:t>
            </a:r>
            <a:r>
              <a:rPr lang="en-US" sz="2000" dirty="0"/>
              <a:t> </a:t>
            </a:r>
            <a:r>
              <a:rPr lang="en-US" sz="2000" dirty="0" err="1"/>
              <a:t>những</a:t>
            </a:r>
            <a:r>
              <a:rPr lang="en-US" sz="2000" dirty="0"/>
              <a:t> </a:t>
            </a:r>
            <a:r>
              <a:rPr lang="en-US" sz="2000" dirty="0" err="1"/>
              <a:t>người</a:t>
            </a:r>
            <a:r>
              <a:rPr lang="en-US" sz="2000" dirty="0"/>
              <a:t> </a:t>
            </a:r>
            <a:r>
              <a:rPr lang="en-US" sz="2000" dirty="0" err="1"/>
              <a:t>nói</a:t>
            </a:r>
            <a:r>
              <a:rPr lang="en-US" sz="2000" dirty="0"/>
              <a:t> </a:t>
            </a:r>
            <a:r>
              <a:rPr lang="en-US" sz="2000" dirty="0" err="1"/>
              <a:t>ngôn</a:t>
            </a:r>
            <a:r>
              <a:rPr lang="en-US" sz="2000" dirty="0"/>
              <a:t> </a:t>
            </a:r>
            <a:r>
              <a:rPr lang="en-US" sz="2000" dirty="0" err="1"/>
              <a:t>ngữ</a:t>
            </a:r>
            <a:r>
              <a:rPr lang="en-US" sz="2000" dirty="0"/>
              <a:t> </a:t>
            </a:r>
            <a:r>
              <a:rPr lang="en-US" sz="2000" dirty="0" err="1"/>
              <a:t>mà</a:t>
            </a:r>
            <a:r>
              <a:rPr lang="en-US" sz="2000" dirty="0"/>
              <a:t> </a:t>
            </a:r>
            <a:r>
              <a:rPr lang="en-US" sz="2000" dirty="0" err="1"/>
              <a:t>họ</a:t>
            </a:r>
            <a:r>
              <a:rPr lang="en-US" sz="2000" dirty="0"/>
              <a:t> </a:t>
            </a:r>
            <a:r>
              <a:rPr lang="en-US" sz="2000" dirty="0" err="1"/>
              <a:t>đang</a:t>
            </a:r>
            <a:r>
              <a:rPr lang="en-US" sz="2000" dirty="0"/>
              <a:t> </a:t>
            </a:r>
            <a:r>
              <a:rPr lang="en-US" sz="2000" dirty="0" err="1"/>
              <a:t>học</a:t>
            </a:r>
            <a:r>
              <a:rPr lang="en-US" sz="2000" dirty="0"/>
              <a:t>).</a:t>
            </a:r>
          </a:p>
          <a:p>
            <a:endParaRPr lang="en-US" sz="2000" dirty="0"/>
          </a:p>
        </p:txBody>
      </p:sp>
      <p:sp>
        <p:nvSpPr>
          <p:cNvPr id="4" name="Oval 3"/>
          <p:cNvSpPr/>
          <p:nvPr/>
        </p:nvSpPr>
        <p:spPr>
          <a:xfrm>
            <a:off x="0" y="1676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2877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barn(inVertical)">
                                      <p:cBhvr>
                                        <p:cTn id="7" dur="500"/>
                                        <p:tgtEl>
                                          <p:spTgt spid="2">
                                            <p:txEl>
                                              <p:pRg st="6" end="6"/>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7" end="7"/>
                                            </p:txEl>
                                          </p:spTgt>
                                        </p:tgtEl>
                                        <p:attrNameLst>
                                          <p:attrName>style.visibility</p:attrName>
                                        </p:attrNameLst>
                                      </p:cBhvr>
                                      <p:to>
                                        <p:strVal val="visible"/>
                                      </p:to>
                                    </p:set>
                                    <p:animEffect transition="in" filter="barn(inVertical)">
                                      <p:cBhvr>
                                        <p:cTn id="10" dur="500"/>
                                        <p:tgtEl>
                                          <p:spTgt spid="2">
                                            <p:txEl>
                                              <p:pRg st="7" end="7"/>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animEffect transition="in" filter="barn(inVertical)">
                                      <p:cBhvr>
                                        <p:cTn id="13" dur="500"/>
                                        <p:tgtEl>
                                          <p:spTgt spid="2">
                                            <p:txEl>
                                              <p:pRg st="8" end="8"/>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9" end="9"/>
                                            </p:txEl>
                                          </p:spTgt>
                                        </p:tgtEl>
                                        <p:attrNameLst>
                                          <p:attrName>style.visibility</p:attrName>
                                        </p:attrNameLst>
                                      </p:cBhvr>
                                      <p:to>
                                        <p:strVal val="visible"/>
                                      </p:to>
                                    </p:set>
                                    <p:animEffect transition="in" filter="barn(inVertical)">
                                      <p:cBhvr>
                                        <p:cTn id="16" dur="500"/>
                                        <p:tgtEl>
                                          <p:spTgt spid="2">
                                            <p:txEl>
                                              <p:pRg st="9" end="9"/>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animEffect transition="in" filter="barn(inVertical)">
                                      <p:cBhvr>
                                        <p:cTn id="19" dur="500"/>
                                        <p:tgtEl>
                                          <p:spTgt spid="2">
                                            <p:txEl>
                                              <p:pRg st="10" end="10"/>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11" end="11"/>
                                            </p:txEl>
                                          </p:spTgt>
                                        </p:tgtEl>
                                        <p:attrNameLst>
                                          <p:attrName>style.visibility</p:attrName>
                                        </p:attrNameLst>
                                      </p:cBhvr>
                                      <p:to>
                                        <p:strVal val="visible"/>
                                      </p:to>
                                    </p:set>
                                    <p:animEffect transition="in" filter="barn(inVertical)">
                                      <p:cBhvr>
                                        <p:cTn id="22" dur="500"/>
                                        <p:tgtEl>
                                          <p:spTgt spid="2">
                                            <p:txEl>
                                              <p:pRg st="11" end="11"/>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2">
                                            <p:txEl>
                                              <p:pRg st="12" end="12"/>
                                            </p:txEl>
                                          </p:spTgt>
                                        </p:tgtEl>
                                        <p:attrNameLst>
                                          <p:attrName>style.visibility</p:attrName>
                                        </p:attrNameLst>
                                      </p:cBhvr>
                                      <p:to>
                                        <p:strVal val="visible"/>
                                      </p:to>
                                    </p:set>
                                    <p:animEffect transition="in" filter="barn(inVertical)">
                                      <p:cBhvr>
                                        <p:cTn id="25" dur="500"/>
                                        <p:tgtEl>
                                          <p:spTgt spid="2">
                                            <p:txEl>
                                              <p:pRg st="12" end="1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anim calcmode="lin" valueType="num">
                                      <p:cBhvr>
                                        <p:cTn id="31" dur="1000" fill="hold"/>
                                        <p:tgtEl>
                                          <p:spTgt spid="4"/>
                                        </p:tgtEl>
                                        <p:attrNameLst>
                                          <p:attrName>ppt_x</p:attrName>
                                        </p:attrNameLst>
                                      </p:cBhvr>
                                      <p:tavLst>
                                        <p:tav tm="0">
                                          <p:val>
                                            <p:strVal val="#ppt_x"/>
                                          </p:val>
                                        </p:tav>
                                        <p:tav tm="100000">
                                          <p:val>
                                            <p:strVal val="#ppt_x"/>
                                          </p:val>
                                        </p:tav>
                                      </p:tavLst>
                                    </p:anim>
                                    <p:anim calcmode="lin" valueType="num">
                                      <p:cBhvr>
                                        <p:cTn id="3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763000" cy="6740307"/>
          </a:xfrm>
          <a:prstGeom prst="rect">
            <a:avLst/>
          </a:prstGeom>
          <a:noFill/>
        </p:spPr>
        <p:txBody>
          <a:bodyPr wrap="square" rtlCol="0">
            <a:spAutoFit/>
          </a:bodyPr>
          <a:lstStyle/>
          <a:p>
            <a:r>
              <a:rPr lang="en-US" sz="2400" b="1" dirty="0"/>
              <a:t>Question 49.</a:t>
            </a:r>
            <a:r>
              <a:rPr lang="en-US" sz="2400" dirty="0"/>
              <a:t> The word “</a:t>
            </a:r>
            <a:r>
              <a:rPr lang="en-US" sz="2400" b="1" dirty="0"/>
              <a:t>facets</a:t>
            </a:r>
            <a:r>
              <a:rPr lang="en-US" sz="2400" dirty="0"/>
              <a:t>” in the last paragraph could be best replaced by _____________.</a:t>
            </a:r>
          </a:p>
          <a:p>
            <a:r>
              <a:rPr lang="en-US" sz="2400" b="1" dirty="0"/>
              <a:t>	A. </a:t>
            </a:r>
            <a:r>
              <a:rPr lang="en-US" sz="2400" dirty="0"/>
              <a:t>aspects</a:t>
            </a:r>
            <a:r>
              <a:rPr lang="en-US" sz="2400" b="1" dirty="0"/>
              <a:t>	B. </a:t>
            </a:r>
            <a:r>
              <a:rPr lang="en-US" sz="2400" dirty="0"/>
              <a:t>problems</a:t>
            </a:r>
            <a:r>
              <a:rPr lang="en-US" sz="2400" b="1" dirty="0"/>
              <a:t>	C. </a:t>
            </a:r>
            <a:r>
              <a:rPr lang="en-US" sz="2400" dirty="0"/>
              <a:t>procedures </a:t>
            </a:r>
            <a:r>
              <a:rPr lang="en-US" sz="2400" b="1" dirty="0"/>
              <a:t>	D. </a:t>
            </a:r>
            <a:r>
              <a:rPr lang="en-US" sz="2400" dirty="0"/>
              <a:t>products </a:t>
            </a:r>
          </a:p>
          <a:p>
            <a:endParaRPr lang="vi-VN" sz="2400" b="1" dirty="0" smtClean="0"/>
          </a:p>
          <a:p>
            <a:r>
              <a:rPr lang="en-US" sz="2400" b="1" i="1" dirty="0" err="1" smtClean="0"/>
              <a:t>Từ</a:t>
            </a:r>
            <a:r>
              <a:rPr lang="en-US" sz="2400" b="1" i="1" dirty="0" smtClean="0"/>
              <a:t> </a:t>
            </a:r>
            <a:r>
              <a:rPr lang="en-US" sz="2400" b="1" i="1" dirty="0"/>
              <a:t>“facets” </a:t>
            </a:r>
            <a:r>
              <a:rPr lang="en-US" sz="2400" b="1" i="1" dirty="0" err="1"/>
              <a:t>trong</a:t>
            </a:r>
            <a:r>
              <a:rPr lang="en-US" sz="2400" b="1" i="1" dirty="0"/>
              <a:t> </a:t>
            </a:r>
            <a:r>
              <a:rPr lang="en-US" sz="2400" b="1" i="1" dirty="0" err="1"/>
              <a:t>đoạn</a:t>
            </a:r>
            <a:r>
              <a:rPr lang="en-US" sz="2400" b="1" i="1" dirty="0"/>
              <a:t> </a:t>
            </a:r>
            <a:r>
              <a:rPr lang="en-US" sz="2400" b="1" i="1" dirty="0" err="1"/>
              <a:t>cuối</a:t>
            </a:r>
            <a:r>
              <a:rPr lang="en-US" sz="2400" b="1" i="1" dirty="0"/>
              <a:t> </a:t>
            </a:r>
            <a:r>
              <a:rPr lang="en-US" sz="2400" b="1" i="1" dirty="0" err="1"/>
              <a:t>có</a:t>
            </a:r>
            <a:r>
              <a:rPr lang="en-US" sz="2400" b="1" i="1" dirty="0"/>
              <a:t> </a:t>
            </a:r>
            <a:r>
              <a:rPr lang="en-US" sz="2400" b="1" i="1" dirty="0" err="1"/>
              <a:t>thể</a:t>
            </a:r>
            <a:r>
              <a:rPr lang="en-US" sz="2400" b="1" i="1" dirty="0"/>
              <a:t> </a:t>
            </a:r>
            <a:r>
              <a:rPr lang="en-US" sz="2400" b="1" i="1" dirty="0" err="1"/>
              <a:t>được</a:t>
            </a:r>
            <a:r>
              <a:rPr lang="en-US" sz="2400" b="1" i="1" dirty="0"/>
              <a:t> </a:t>
            </a:r>
            <a:r>
              <a:rPr lang="en-US" sz="2400" b="1" i="1" dirty="0" err="1"/>
              <a:t>thay</a:t>
            </a:r>
            <a:r>
              <a:rPr lang="en-US" sz="2400" b="1" i="1" dirty="0"/>
              <a:t> </a:t>
            </a:r>
            <a:r>
              <a:rPr lang="en-US" sz="2400" b="1" i="1" dirty="0" err="1"/>
              <a:t>thế</a:t>
            </a:r>
            <a:r>
              <a:rPr lang="en-US" sz="2400" b="1" i="1" dirty="0"/>
              <a:t> </a:t>
            </a:r>
            <a:r>
              <a:rPr lang="en-US" sz="2400" b="1" i="1" dirty="0" err="1"/>
              <a:t>bởi</a:t>
            </a:r>
            <a:r>
              <a:rPr lang="en-US" sz="2400" b="1" i="1" dirty="0"/>
              <a:t> </a:t>
            </a:r>
            <a:r>
              <a:rPr lang="en-US" sz="2400" b="1" i="1" dirty="0" err="1"/>
              <a:t>từ</a:t>
            </a:r>
            <a:r>
              <a:rPr lang="en-US" sz="2400" b="1" i="1" dirty="0"/>
              <a:t> </a:t>
            </a:r>
            <a:r>
              <a:rPr lang="en-US" sz="2400" b="1" i="1" dirty="0" smtClean="0"/>
              <a:t>________.</a:t>
            </a:r>
            <a:endParaRPr lang="en-US" sz="2400" dirty="0"/>
          </a:p>
          <a:p>
            <a:r>
              <a:rPr lang="en-US" sz="2400" dirty="0"/>
              <a:t>A. </a:t>
            </a:r>
            <a:r>
              <a:rPr lang="en-US" sz="2400" dirty="0" err="1"/>
              <a:t>khía</a:t>
            </a:r>
            <a:r>
              <a:rPr lang="en-US" sz="2400" dirty="0"/>
              <a:t> </a:t>
            </a:r>
            <a:r>
              <a:rPr lang="en-US" sz="2400" dirty="0" err="1"/>
              <a:t>cạnh</a:t>
            </a:r>
            <a:r>
              <a:rPr lang="en-US" sz="2400" dirty="0"/>
              <a:t>, </a:t>
            </a:r>
            <a:r>
              <a:rPr lang="en-US" sz="2400" dirty="0" err="1" smtClean="0"/>
              <a:t>mặt</a:t>
            </a:r>
            <a:r>
              <a:rPr lang="vi-VN" sz="2400" dirty="0"/>
              <a:t>	</a:t>
            </a:r>
            <a:r>
              <a:rPr lang="en-US" sz="2400" dirty="0" smtClean="0"/>
              <a:t>B</a:t>
            </a:r>
            <a:r>
              <a:rPr lang="en-US" sz="2400" dirty="0"/>
              <a:t>. </a:t>
            </a:r>
            <a:r>
              <a:rPr lang="en-US" sz="2400" dirty="0" err="1"/>
              <a:t>vấn</a:t>
            </a:r>
            <a:r>
              <a:rPr lang="en-US" sz="2400" dirty="0"/>
              <a:t> </a:t>
            </a:r>
            <a:r>
              <a:rPr lang="en-US" sz="2400" dirty="0" err="1"/>
              <a:t>đề</a:t>
            </a:r>
            <a:r>
              <a:rPr lang="en-US" sz="2400" dirty="0"/>
              <a:t> </a:t>
            </a:r>
          </a:p>
          <a:p>
            <a:r>
              <a:rPr lang="en-US" sz="2400" dirty="0"/>
              <a:t>B. </a:t>
            </a:r>
            <a:r>
              <a:rPr lang="en-US" sz="2400" dirty="0" err="1"/>
              <a:t>tiến</a:t>
            </a:r>
            <a:r>
              <a:rPr lang="en-US" sz="2400" dirty="0"/>
              <a:t> </a:t>
            </a:r>
            <a:r>
              <a:rPr lang="en-US" sz="2400" dirty="0" err="1"/>
              <a:t>trình</a:t>
            </a:r>
            <a:r>
              <a:rPr lang="en-US" sz="2400" dirty="0"/>
              <a:t> </a:t>
            </a:r>
            <a:r>
              <a:rPr lang="vi-VN" sz="2400" dirty="0" smtClean="0"/>
              <a:t>		</a:t>
            </a:r>
            <a:r>
              <a:rPr lang="en-US" sz="2400" dirty="0" smtClean="0"/>
              <a:t>D</a:t>
            </a:r>
            <a:r>
              <a:rPr lang="en-US" sz="2400" dirty="0"/>
              <a:t>. </a:t>
            </a:r>
            <a:r>
              <a:rPr lang="en-US" sz="2400" dirty="0" err="1"/>
              <a:t>sản</a:t>
            </a:r>
            <a:r>
              <a:rPr lang="en-US" sz="2400" dirty="0"/>
              <a:t> </a:t>
            </a:r>
            <a:r>
              <a:rPr lang="en-US" sz="2400" dirty="0" err="1"/>
              <a:t>phẩm</a:t>
            </a:r>
            <a:endParaRPr lang="en-US" sz="2400" dirty="0"/>
          </a:p>
          <a:p>
            <a:r>
              <a:rPr lang="en-US" sz="2400" dirty="0" err="1"/>
              <a:t>Từ</a:t>
            </a:r>
            <a:r>
              <a:rPr lang="en-US" sz="2400" dirty="0"/>
              <a:t> </a:t>
            </a:r>
            <a:r>
              <a:rPr lang="en-US" sz="2400" dirty="0" err="1"/>
              <a:t>đồng</a:t>
            </a:r>
            <a:r>
              <a:rPr lang="en-US" sz="2400" dirty="0"/>
              <a:t> </a:t>
            </a:r>
            <a:r>
              <a:rPr lang="en-US" sz="2400" dirty="0" err="1"/>
              <a:t>nghĩa</a:t>
            </a:r>
            <a:r>
              <a:rPr lang="en-US" sz="2400" dirty="0"/>
              <a:t>: facet (</a:t>
            </a:r>
            <a:r>
              <a:rPr lang="en-US" sz="2400" dirty="0" err="1"/>
              <a:t>mặt</a:t>
            </a:r>
            <a:r>
              <a:rPr lang="en-US" sz="2400" dirty="0"/>
              <a:t>, </a:t>
            </a:r>
            <a:r>
              <a:rPr lang="en-US" sz="2400" dirty="0" err="1"/>
              <a:t>khía</a:t>
            </a:r>
            <a:r>
              <a:rPr lang="en-US" sz="2400" dirty="0"/>
              <a:t> </a:t>
            </a:r>
            <a:r>
              <a:rPr lang="en-US" sz="2400" dirty="0" err="1"/>
              <a:t>cạnh</a:t>
            </a:r>
            <a:r>
              <a:rPr lang="en-US" sz="2400" dirty="0"/>
              <a:t>) = aspect </a:t>
            </a:r>
          </a:p>
          <a:p>
            <a:r>
              <a:rPr lang="en-US" sz="2400" dirty="0"/>
              <a:t>Such a view fails to take into account the fact that a unique body of knowledge and culture, built up over thousands of years, is contained in a language and that language extinction and species extinction are different </a:t>
            </a:r>
            <a:r>
              <a:rPr lang="en-US" sz="2400" b="1" dirty="0"/>
              <a:t>facets</a:t>
            </a:r>
            <a:r>
              <a:rPr lang="en-US" sz="2400" dirty="0"/>
              <a:t> of the same process.</a:t>
            </a:r>
          </a:p>
          <a:p>
            <a:r>
              <a:rPr lang="en-US" sz="2400" i="1" dirty="0"/>
              <a:t>(</a:t>
            </a:r>
            <a:r>
              <a:rPr lang="en-US" sz="2400" i="1" dirty="0" err="1"/>
              <a:t>Quan</a:t>
            </a:r>
            <a:r>
              <a:rPr lang="en-US" sz="2400" i="1" dirty="0"/>
              <a:t> </a:t>
            </a:r>
            <a:r>
              <a:rPr lang="en-US" sz="2400" i="1" dirty="0" err="1"/>
              <a:t>điểm</a:t>
            </a:r>
            <a:r>
              <a:rPr lang="en-US" sz="2400" i="1" dirty="0"/>
              <a:t> </a:t>
            </a:r>
            <a:r>
              <a:rPr lang="en-US" sz="2400" i="1" dirty="0" err="1"/>
              <a:t>này</a:t>
            </a:r>
            <a:r>
              <a:rPr lang="en-US" sz="2400" i="1" dirty="0"/>
              <a:t> </a:t>
            </a:r>
            <a:r>
              <a:rPr lang="en-US" sz="2400" i="1" dirty="0" err="1"/>
              <a:t>không</a:t>
            </a:r>
            <a:r>
              <a:rPr lang="en-US" sz="2400" i="1" dirty="0"/>
              <a:t> </a:t>
            </a:r>
            <a:r>
              <a:rPr lang="en-US" sz="2400" i="1" dirty="0" err="1"/>
              <a:t>thể</a:t>
            </a:r>
            <a:r>
              <a:rPr lang="en-US" sz="2400" i="1" dirty="0"/>
              <a:t> </a:t>
            </a:r>
            <a:r>
              <a:rPr lang="en-US" sz="2400" i="1" dirty="0" err="1"/>
              <a:t>tính</a:t>
            </a:r>
            <a:r>
              <a:rPr lang="en-US" sz="2400" i="1" dirty="0"/>
              <a:t> </a:t>
            </a:r>
            <a:r>
              <a:rPr lang="en-US" sz="2400" i="1" dirty="0" err="1"/>
              <a:t>đến</a:t>
            </a:r>
            <a:r>
              <a:rPr lang="en-US" sz="2400" i="1" dirty="0"/>
              <a:t> </a:t>
            </a:r>
            <a:r>
              <a:rPr lang="en-US" sz="2400" i="1" dirty="0" err="1"/>
              <a:t>sự</a:t>
            </a:r>
            <a:r>
              <a:rPr lang="en-US" sz="2400" i="1" dirty="0"/>
              <a:t> </a:t>
            </a:r>
            <a:r>
              <a:rPr lang="en-US" sz="2400" i="1" dirty="0" err="1"/>
              <a:t>thật</a:t>
            </a:r>
            <a:r>
              <a:rPr lang="en-US" sz="2400" i="1" dirty="0"/>
              <a:t> </a:t>
            </a:r>
            <a:r>
              <a:rPr lang="en-US" sz="2400" i="1" dirty="0" err="1"/>
              <a:t>rằng</a:t>
            </a:r>
            <a:r>
              <a:rPr lang="en-US" sz="2400" i="1" dirty="0"/>
              <a:t> </a:t>
            </a:r>
            <a:r>
              <a:rPr lang="en-US" sz="2400" i="1" dirty="0" err="1"/>
              <a:t>sự</a:t>
            </a:r>
            <a:r>
              <a:rPr lang="en-US" sz="2400" i="1" dirty="0"/>
              <a:t> </a:t>
            </a:r>
            <a:r>
              <a:rPr lang="en-US" sz="2400" i="1" dirty="0" err="1"/>
              <a:t>hợp</a:t>
            </a:r>
            <a:r>
              <a:rPr lang="en-US" sz="2400" i="1" dirty="0"/>
              <a:t> </a:t>
            </a:r>
            <a:r>
              <a:rPr lang="en-US" sz="2400" i="1" dirty="0" err="1"/>
              <a:t>nhất</a:t>
            </a:r>
            <a:r>
              <a:rPr lang="en-US" sz="2400" i="1" dirty="0"/>
              <a:t> </a:t>
            </a:r>
            <a:r>
              <a:rPr lang="en-US" sz="2400" i="1" dirty="0" err="1"/>
              <a:t>của</a:t>
            </a:r>
            <a:r>
              <a:rPr lang="en-US" sz="2400" i="1" dirty="0"/>
              <a:t> </a:t>
            </a:r>
            <a:r>
              <a:rPr lang="en-US" sz="2400" i="1" dirty="0" err="1"/>
              <a:t>kiến</a:t>
            </a:r>
            <a:r>
              <a:rPr lang="en-US" sz="2400" i="1" dirty="0"/>
              <a:t> </a:t>
            </a:r>
            <a:r>
              <a:rPr lang="en-US" sz="2400" i="1" dirty="0" err="1"/>
              <a:t>thức</a:t>
            </a:r>
            <a:r>
              <a:rPr lang="en-US" sz="2400" i="1" dirty="0"/>
              <a:t> </a:t>
            </a:r>
            <a:r>
              <a:rPr lang="en-US" sz="2400" i="1" dirty="0" err="1"/>
              <a:t>và</a:t>
            </a:r>
            <a:r>
              <a:rPr lang="en-US" sz="2400" i="1" dirty="0"/>
              <a:t> </a:t>
            </a:r>
            <a:r>
              <a:rPr lang="en-US" sz="2400" i="1" dirty="0" err="1"/>
              <a:t>văn</a:t>
            </a:r>
            <a:r>
              <a:rPr lang="en-US" sz="2400" i="1" dirty="0"/>
              <a:t> </a:t>
            </a:r>
            <a:r>
              <a:rPr lang="en-US" sz="2400" i="1" dirty="0" err="1"/>
              <a:t>hóa</a:t>
            </a:r>
            <a:r>
              <a:rPr lang="en-US" sz="2400" i="1" dirty="0"/>
              <a:t>, </a:t>
            </a:r>
            <a:r>
              <a:rPr lang="en-US" sz="2400" i="1" dirty="0" err="1"/>
              <a:t>được</a:t>
            </a:r>
            <a:r>
              <a:rPr lang="en-US" sz="2400" i="1" dirty="0"/>
              <a:t> </a:t>
            </a:r>
            <a:r>
              <a:rPr lang="en-US" sz="2400" i="1" dirty="0" err="1"/>
              <a:t>xây</a:t>
            </a:r>
            <a:r>
              <a:rPr lang="en-US" sz="2400" i="1" dirty="0"/>
              <a:t> </a:t>
            </a:r>
            <a:r>
              <a:rPr lang="en-US" sz="2400" i="1" dirty="0" err="1"/>
              <a:t>dựng</a:t>
            </a:r>
            <a:r>
              <a:rPr lang="en-US" sz="2400" i="1" dirty="0"/>
              <a:t> qua </a:t>
            </a:r>
            <a:r>
              <a:rPr lang="en-US" sz="2400" i="1" dirty="0" err="1"/>
              <a:t>hàng</a:t>
            </a:r>
            <a:r>
              <a:rPr lang="en-US" sz="2400" i="1" dirty="0"/>
              <a:t> </a:t>
            </a:r>
            <a:r>
              <a:rPr lang="en-US" sz="2400" i="1" dirty="0" err="1"/>
              <a:t>ngàn</a:t>
            </a:r>
            <a:r>
              <a:rPr lang="en-US" sz="2400" i="1" dirty="0"/>
              <a:t> </a:t>
            </a:r>
            <a:r>
              <a:rPr lang="en-US" sz="2400" i="1" dirty="0" err="1"/>
              <a:t>năm</a:t>
            </a:r>
            <a:r>
              <a:rPr lang="en-US" sz="2400" i="1" dirty="0"/>
              <a:t>, </a:t>
            </a:r>
            <a:r>
              <a:rPr lang="en-US" sz="2400" i="1" dirty="0" err="1"/>
              <a:t>được</a:t>
            </a:r>
            <a:r>
              <a:rPr lang="en-US" sz="2400" i="1" dirty="0"/>
              <a:t> </a:t>
            </a:r>
            <a:r>
              <a:rPr lang="en-US" sz="2400" i="1" dirty="0" err="1"/>
              <a:t>chứa</a:t>
            </a:r>
            <a:r>
              <a:rPr lang="en-US" sz="2400" i="1" dirty="0"/>
              <a:t> </a:t>
            </a:r>
            <a:r>
              <a:rPr lang="en-US" sz="2400" i="1" dirty="0" err="1"/>
              <a:t>đựng</a:t>
            </a:r>
            <a:r>
              <a:rPr lang="en-US" sz="2400" i="1" dirty="0"/>
              <a:t> </a:t>
            </a:r>
            <a:r>
              <a:rPr lang="en-US" sz="2400" i="1" dirty="0" err="1"/>
              <a:t>trong</a:t>
            </a:r>
            <a:r>
              <a:rPr lang="en-US" sz="2400" i="1" dirty="0"/>
              <a:t> </a:t>
            </a:r>
            <a:r>
              <a:rPr lang="en-US" sz="2400" i="1" dirty="0" err="1"/>
              <a:t>một</a:t>
            </a:r>
            <a:r>
              <a:rPr lang="en-US" sz="2400" i="1" dirty="0"/>
              <a:t> </a:t>
            </a:r>
            <a:r>
              <a:rPr lang="en-US" sz="2400" i="1" dirty="0" err="1"/>
              <a:t>ngôn</a:t>
            </a:r>
            <a:r>
              <a:rPr lang="en-US" sz="2400" i="1" dirty="0"/>
              <a:t> </a:t>
            </a:r>
            <a:r>
              <a:rPr lang="en-US" sz="2400" i="1" dirty="0" err="1"/>
              <a:t>ngữ</a:t>
            </a:r>
            <a:r>
              <a:rPr lang="en-US" sz="2400" i="1" dirty="0"/>
              <a:t> </a:t>
            </a:r>
            <a:r>
              <a:rPr lang="en-US" sz="2400" i="1" dirty="0" err="1"/>
              <a:t>và</a:t>
            </a:r>
            <a:r>
              <a:rPr lang="en-US" sz="2400" i="1" dirty="0"/>
              <a:t> </a:t>
            </a:r>
            <a:r>
              <a:rPr lang="en-US" sz="2400" i="1" dirty="0" err="1"/>
              <a:t>rằng</a:t>
            </a:r>
            <a:r>
              <a:rPr lang="en-US" sz="2400" i="1" dirty="0"/>
              <a:t> </a:t>
            </a:r>
            <a:r>
              <a:rPr lang="en-US" sz="2400" i="1" dirty="0" err="1"/>
              <a:t>sự</a:t>
            </a:r>
            <a:r>
              <a:rPr lang="en-US" sz="2400" i="1" dirty="0"/>
              <a:t> </a:t>
            </a:r>
            <a:r>
              <a:rPr lang="en-US" sz="2400" i="1" dirty="0" err="1"/>
              <a:t>tuyệt</a:t>
            </a:r>
            <a:r>
              <a:rPr lang="en-US" sz="2400" i="1" dirty="0"/>
              <a:t> </a:t>
            </a:r>
            <a:r>
              <a:rPr lang="en-US" sz="2400" i="1" dirty="0" err="1"/>
              <a:t>chủng</a:t>
            </a:r>
            <a:r>
              <a:rPr lang="en-US" sz="2400" i="1" dirty="0"/>
              <a:t> </a:t>
            </a:r>
            <a:r>
              <a:rPr lang="en-US" sz="2400" i="1" dirty="0" err="1"/>
              <a:t>của</a:t>
            </a:r>
            <a:r>
              <a:rPr lang="en-US" sz="2400" i="1" dirty="0"/>
              <a:t> </a:t>
            </a:r>
            <a:r>
              <a:rPr lang="en-US" sz="2400" i="1" dirty="0" err="1"/>
              <a:t>ngôn</a:t>
            </a:r>
            <a:r>
              <a:rPr lang="en-US" sz="2400" i="1" dirty="0"/>
              <a:t> </a:t>
            </a:r>
            <a:r>
              <a:rPr lang="en-US" sz="2400" i="1" dirty="0" err="1"/>
              <a:t>ngữ</a:t>
            </a:r>
            <a:r>
              <a:rPr lang="en-US" sz="2400" i="1" dirty="0"/>
              <a:t> </a:t>
            </a:r>
            <a:r>
              <a:rPr lang="en-US" sz="2400" i="1" dirty="0" err="1"/>
              <a:t>và</a:t>
            </a:r>
            <a:r>
              <a:rPr lang="en-US" sz="2400" i="1" dirty="0"/>
              <a:t> </a:t>
            </a:r>
            <a:r>
              <a:rPr lang="en-US" sz="2400" i="1" dirty="0" err="1"/>
              <a:t>sự</a:t>
            </a:r>
            <a:r>
              <a:rPr lang="en-US" sz="2400" i="1" dirty="0"/>
              <a:t> </a:t>
            </a:r>
            <a:r>
              <a:rPr lang="en-US" sz="2400" i="1" dirty="0" err="1"/>
              <a:t>tuyệt</a:t>
            </a:r>
            <a:r>
              <a:rPr lang="en-US" sz="2400" i="1" dirty="0"/>
              <a:t> </a:t>
            </a:r>
            <a:r>
              <a:rPr lang="en-US" sz="2400" i="1" dirty="0" err="1"/>
              <a:t>chủng</a:t>
            </a:r>
            <a:r>
              <a:rPr lang="en-US" sz="2400" i="1" dirty="0"/>
              <a:t> </a:t>
            </a:r>
            <a:r>
              <a:rPr lang="en-US" sz="2400" i="1" dirty="0" err="1"/>
              <a:t>của</a:t>
            </a:r>
            <a:r>
              <a:rPr lang="en-US" sz="2400" i="1" dirty="0"/>
              <a:t> </a:t>
            </a:r>
            <a:r>
              <a:rPr lang="en-US" sz="2400" i="1" dirty="0" err="1"/>
              <a:t>các</a:t>
            </a:r>
            <a:r>
              <a:rPr lang="en-US" sz="2400" i="1" dirty="0"/>
              <a:t> </a:t>
            </a:r>
            <a:r>
              <a:rPr lang="en-US" sz="2400" i="1" dirty="0" err="1"/>
              <a:t>loài</a:t>
            </a:r>
            <a:r>
              <a:rPr lang="en-US" sz="2400" i="1" dirty="0"/>
              <a:t> </a:t>
            </a:r>
            <a:r>
              <a:rPr lang="en-US" sz="2400" i="1" dirty="0" err="1"/>
              <a:t>là</a:t>
            </a:r>
            <a:r>
              <a:rPr lang="en-US" sz="2400" i="1" dirty="0"/>
              <a:t> </a:t>
            </a:r>
            <a:r>
              <a:rPr lang="en-US" sz="2400" i="1" dirty="0" err="1"/>
              <a:t>các</a:t>
            </a:r>
            <a:r>
              <a:rPr lang="en-US" sz="2400" i="1" dirty="0"/>
              <a:t> </a:t>
            </a:r>
            <a:r>
              <a:rPr lang="en-US" sz="2400" i="1" dirty="0" err="1"/>
              <a:t>khía</a:t>
            </a:r>
            <a:r>
              <a:rPr lang="en-US" sz="2400" i="1" dirty="0"/>
              <a:t> </a:t>
            </a:r>
            <a:r>
              <a:rPr lang="en-US" sz="2400" i="1" dirty="0" err="1"/>
              <a:t>cạnh</a:t>
            </a:r>
            <a:r>
              <a:rPr lang="en-US" sz="2400" i="1" dirty="0"/>
              <a:t> </a:t>
            </a:r>
            <a:r>
              <a:rPr lang="en-US" sz="2400" i="1" dirty="0" err="1"/>
              <a:t>khác</a:t>
            </a:r>
            <a:r>
              <a:rPr lang="en-US" sz="2400" i="1" dirty="0"/>
              <a:t> </a:t>
            </a:r>
            <a:r>
              <a:rPr lang="en-US" sz="2400" i="1" dirty="0" err="1"/>
              <a:t>nhau</a:t>
            </a:r>
            <a:r>
              <a:rPr lang="en-US" sz="2400" i="1" dirty="0"/>
              <a:t> </a:t>
            </a:r>
            <a:r>
              <a:rPr lang="en-US" sz="2400" i="1" dirty="0" err="1"/>
              <a:t>của</a:t>
            </a:r>
            <a:r>
              <a:rPr lang="en-US" sz="2400" i="1" dirty="0"/>
              <a:t> </a:t>
            </a:r>
            <a:r>
              <a:rPr lang="en-US" sz="2400" i="1" dirty="0" err="1"/>
              <a:t>cùng</a:t>
            </a:r>
            <a:r>
              <a:rPr lang="en-US" sz="2400" i="1" dirty="0"/>
              <a:t> </a:t>
            </a:r>
            <a:r>
              <a:rPr lang="en-US" sz="2400" i="1" dirty="0" err="1"/>
              <a:t>một</a:t>
            </a:r>
            <a:r>
              <a:rPr lang="en-US" sz="2400" i="1" dirty="0"/>
              <a:t> </a:t>
            </a:r>
            <a:r>
              <a:rPr lang="en-US" sz="2400" i="1" dirty="0" err="1"/>
              <a:t>quá</a:t>
            </a:r>
            <a:r>
              <a:rPr lang="en-US" sz="2400" i="1" dirty="0"/>
              <a:t> </a:t>
            </a:r>
            <a:r>
              <a:rPr lang="en-US" sz="2400" i="1" dirty="0" err="1"/>
              <a:t>trình</a:t>
            </a:r>
            <a:r>
              <a:rPr lang="en-US" sz="2400" i="1" dirty="0"/>
              <a:t>). </a:t>
            </a:r>
            <a:endParaRPr lang="en-US" sz="2400" dirty="0"/>
          </a:p>
          <a:p>
            <a:endParaRPr lang="en-US" sz="2400" dirty="0"/>
          </a:p>
        </p:txBody>
      </p:sp>
      <p:sp>
        <p:nvSpPr>
          <p:cNvPr id="3" name="Oval 2"/>
          <p:cNvSpPr/>
          <p:nvPr/>
        </p:nvSpPr>
        <p:spPr>
          <a:xfrm>
            <a:off x="1066800" y="1219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860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wipe(down)">
                                      <p:cBhvr>
                                        <p:cTn id="3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839200" cy="3785652"/>
          </a:xfrm>
          <a:prstGeom prst="rect">
            <a:avLst/>
          </a:prstGeom>
          <a:noFill/>
        </p:spPr>
        <p:txBody>
          <a:bodyPr wrap="square" rtlCol="0">
            <a:spAutoFit/>
          </a:bodyPr>
          <a:lstStyle/>
          <a:p>
            <a:r>
              <a:rPr lang="en-US" sz="2400" b="1" dirty="0"/>
              <a:t>Question 50.</a:t>
            </a:r>
            <a:r>
              <a:rPr lang="en-US" sz="2400" dirty="0"/>
              <a:t> Which statement is </a:t>
            </a:r>
            <a:r>
              <a:rPr lang="en-US" sz="2400" b="1" dirty="0"/>
              <a:t>NOT</a:t>
            </a:r>
            <a:r>
              <a:rPr lang="en-US" sz="2400" dirty="0"/>
              <a:t> true according to the passage?</a:t>
            </a:r>
          </a:p>
          <a:p>
            <a:r>
              <a:rPr lang="en-US" sz="2400" b="1" dirty="0"/>
              <a:t>	A. </a:t>
            </a:r>
            <a:r>
              <a:rPr lang="en-US" sz="2400" dirty="0"/>
              <a:t>Local languages can’t unite and create as much wealth as national languages.</a:t>
            </a:r>
          </a:p>
          <a:p>
            <a:r>
              <a:rPr lang="en-US" sz="2400" b="1" dirty="0"/>
              <a:t>	B. </a:t>
            </a:r>
            <a:r>
              <a:rPr lang="en-US" sz="2400" dirty="0"/>
              <a:t>State education is obligatory to ensure young people to speak and work in their regional languages.</a:t>
            </a:r>
          </a:p>
          <a:p>
            <a:r>
              <a:rPr lang="en-US" sz="2400" b="1" dirty="0"/>
              <a:t>	C. </a:t>
            </a:r>
            <a:r>
              <a:rPr lang="en-US" sz="2400" dirty="0"/>
              <a:t>Lack of language skills causes a negative effect on the quality of PhD students’ research. </a:t>
            </a:r>
          </a:p>
          <a:p>
            <a:r>
              <a:rPr lang="en-US" sz="2400" b="1" dirty="0"/>
              <a:t>	D. </a:t>
            </a:r>
            <a:r>
              <a:rPr lang="en-US" sz="2400" dirty="0"/>
              <a:t>Each citizen has their right to decide whether they want to speak a minority language or not. </a:t>
            </a:r>
          </a:p>
          <a:p>
            <a:endParaRPr lang="en-US" sz="2400" dirty="0"/>
          </a:p>
        </p:txBody>
      </p:sp>
      <p:sp>
        <p:nvSpPr>
          <p:cNvPr id="3" name="Oval 2"/>
          <p:cNvSpPr/>
          <p:nvPr/>
        </p:nvSpPr>
        <p:spPr>
          <a:xfrm>
            <a:off x="990600" y="15240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477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
            <a:ext cx="8991600" cy="6740307"/>
          </a:xfrm>
          <a:prstGeom prst="rect">
            <a:avLst/>
          </a:prstGeom>
          <a:noFill/>
        </p:spPr>
        <p:txBody>
          <a:bodyPr wrap="square" rtlCol="0">
            <a:spAutoFit/>
          </a:bodyPr>
          <a:lstStyle/>
          <a:p>
            <a:r>
              <a:rPr lang="en-US" b="1" dirty="0" err="1"/>
              <a:t>Câu</a:t>
            </a:r>
            <a:r>
              <a:rPr lang="en-US" b="1" dirty="0"/>
              <a:t> 50: </a:t>
            </a:r>
            <a:r>
              <a:rPr lang="en-US" b="1" dirty="0" err="1"/>
              <a:t>Đáp</a:t>
            </a:r>
            <a:r>
              <a:rPr lang="en-US" b="1" dirty="0"/>
              <a:t> </a:t>
            </a:r>
            <a:r>
              <a:rPr lang="en-US" b="1" dirty="0" err="1"/>
              <a:t>án</a:t>
            </a:r>
            <a:r>
              <a:rPr lang="en-US" b="1" dirty="0"/>
              <a:t> B</a:t>
            </a:r>
            <a:endParaRPr lang="en-US" dirty="0"/>
          </a:p>
          <a:p>
            <a:r>
              <a:rPr lang="en-US" b="1" i="1" dirty="0" err="1"/>
              <a:t>Phát</a:t>
            </a:r>
            <a:r>
              <a:rPr lang="en-US" b="1" i="1" dirty="0"/>
              <a:t> </a:t>
            </a:r>
            <a:r>
              <a:rPr lang="en-US" b="1" i="1" dirty="0" err="1"/>
              <a:t>biểu</a:t>
            </a:r>
            <a:r>
              <a:rPr lang="en-US" b="1" i="1" dirty="0"/>
              <a:t> </a:t>
            </a:r>
            <a:r>
              <a:rPr lang="en-US" b="1" i="1" dirty="0" err="1"/>
              <a:t>nào</a:t>
            </a:r>
            <a:r>
              <a:rPr lang="en-US" b="1" i="1" dirty="0"/>
              <a:t> </a:t>
            </a:r>
            <a:r>
              <a:rPr lang="en-US" b="1" i="1" dirty="0" err="1"/>
              <a:t>sau</a:t>
            </a:r>
            <a:r>
              <a:rPr lang="en-US" b="1" i="1" dirty="0"/>
              <a:t> </a:t>
            </a:r>
            <a:r>
              <a:rPr lang="en-US" b="1" i="1" dirty="0" err="1"/>
              <a:t>đây</a:t>
            </a:r>
            <a:r>
              <a:rPr lang="en-US" b="1" i="1" dirty="0"/>
              <a:t> </a:t>
            </a:r>
            <a:r>
              <a:rPr lang="en-US" b="1" i="1" dirty="0" err="1"/>
              <a:t>là</a:t>
            </a:r>
            <a:r>
              <a:rPr lang="en-US" b="1" i="1" dirty="0"/>
              <a:t> </a:t>
            </a:r>
            <a:r>
              <a:rPr lang="en-US" b="1" i="1" dirty="0" err="1"/>
              <a:t>không</a:t>
            </a:r>
            <a:r>
              <a:rPr lang="en-US" b="1" i="1" dirty="0"/>
              <a:t> </a:t>
            </a:r>
            <a:r>
              <a:rPr lang="en-US" b="1" i="1" dirty="0" err="1"/>
              <a:t>đúng</a:t>
            </a:r>
            <a:r>
              <a:rPr lang="en-US" b="1" i="1" dirty="0"/>
              <a:t> </a:t>
            </a:r>
            <a:r>
              <a:rPr lang="en-US" b="1" i="1" dirty="0" err="1"/>
              <a:t>theo</a:t>
            </a:r>
            <a:r>
              <a:rPr lang="en-US" b="1" i="1" dirty="0"/>
              <a:t> </a:t>
            </a:r>
            <a:r>
              <a:rPr lang="en-US" b="1" i="1" dirty="0" err="1"/>
              <a:t>đoạn</a:t>
            </a:r>
            <a:r>
              <a:rPr lang="en-US" b="1" i="1" dirty="0"/>
              <a:t> </a:t>
            </a:r>
            <a:r>
              <a:rPr lang="en-US" b="1" i="1" dirty="0" err="1"/>
              <a:t>văn</a:t>
            </a:r>
            <a:r>
              <a:rPr lang="en-US" b="1" i="1" dirty="0"/>
              <a:t>?</a:t>
            </a:r>
            <a:endParaRPr lang="en-US" dirty="0"/>
          </a:p>
          <a:p>
            <a:r>
              <a:rPr lang="en-US" dirty="0"/>
              <a:t>A. </a:t>
            </a:r>
            <a:r>
              <a:rPr lang="en-US" dirty="0" err="1"/>
              <a:t>Ngôn</a:t>
            </a:r>
            <a:r>
              <a:rPr lang="en-US" dirty="0"/>
              <a:t> </a:t>
            </a:r>
            <a:r>
              <a:rPr lang="en-US" dirty="0" err="1"/>
              <a:t>ngữ</a:t>
            </a:r>
            <a:r>
              <a:rPr lang="en-US" dirty="0"/>
              <a:t> </a:t>
            </a:r>
            <a:r>
              <a:rPr lang="en-US" dirty="0" err="1"/>
              <a:t>địa</a:t>
            </a:r>
            <a:r>
              <a:rPr lang="en-US" dirty="0"/>
              <a:t> </a:t>
            </a:r>
            <a:r>
              <a:rPr lang="en-US" dirty="0" err="1"/>
              <a:t>phương</a:t>
            </a:r>
            <a:r>
              <a:rPr lang="en-US" dirty="0"/>
              <a:t> </a:t>
            </a:r>
            <a:r>
              <a:rPr lang="en-US" dirty="0" err="1"/>
              <a:t>không</a:t>
            </a:r>
            <a:r>
              <a:rPr lang="en-US" dirty="0"/>
              <a:t> </a:t>
            </a:r>
            <a:r>
              <a:rPr lang="en-US" dirty="0" err="1"/>
              <a:t>thể</a:t>
            </a:r>
            <a:r>
              <a:rPr lang="en-US" dirty="0"/>
              <a:t> </a:t>
            </a:r>
            <a:r>
              <a:rPr lang="en-US" dirty="0" err="1"/>
              <a:t>thống</a:t>
            </a:r>
            <a:r>
              <a:rPr lang="en-US" dirty="0"/>
              <a:t> </a:t>
            </a:r>
            <a:r>
              <a:rPr lang="en-US" dirty="0" err="1"/>
              <a:t>nhất</a:t>
            </a:r>
            <a:r>
              <a:rPr lang="en-US" dirty="0"/>
              <a:t> </a:t>
            </a:r>
            <a:r>
              <a:rPr lang="en-US" dirty="0" err="1"/>
              <a:t>và</a:t>
            </a:r>
            <a:r>
              <a:rPr lang="en-US" dirty="0"/>
              <a:t> </a:t>
            </a:r>
            <a:r>
              <a:rPr lang="en-US" dirty="0" err="1"/>
              <a:t>tạo</a:t>
            </a:r>
            <a:r>
              <a:rPr lang="en-US" dirty="0"/>
              <a:t> </a:t>
            </a:r>
            <a:r>
              <a:rPr lang="en-US" dirty="0" err="1"/>
              <a:t>ra</a:t>
            </a:r>
            <a:r>
              <a:rPr lang="en-US" dirty="0"/>
              <a:t> </a:t>
            </a:r>
            <a:r>
              <a:rPr lang="en-US" dirty="0" err="1"/>
              <a:t>nhiều</a:t>
            </a:r>
            <a:r>
              <a:rPr lang="en-US" dirty="0"/>
              <a:t> </a:t>
            </a:r>
            <a:r>
              <a:rPr lang="en-US" dirty="0" err="1"/>
              <a:t>thịnh</a:t>
            </a:r>
            <a:r>
              <a:rPr lang="en-US" dirty="0"/>
              <a:t> </a:t>
            </a:r>
            <a:r>
              <a:rPr lang="en-US" dirty="0" err="1"/>
              <a:t>vượng</a:t>
            </a:r>
            <a:r>
              <a:rPr lang="en-US" dirty="0"/>
              <a:t> </a:t>
            </a:r>
            <a:r>
              <a:rPr lang="en-US" dirty="0" err="1"/>
              <a:t>như</a:t>
            </a:r>
            <a:r>
              <a:rPr lang="en-US" dirty="0"/>
              <a:t> </a:t>
            </a:r>
            <a:r>
              <a:rPr lang="en-US" dirty="0" err="1"/>
              <a:t>ngôn</a:t>
            </a:r>
            <a:r>
              <a:rPr lang="en-US" dirty="0"/>
              <a:t> </a:t>
            </a:r>
            <a:r>
              <a:rPr lang="en-US" dirty="0" err="1"/>
              <a:t>ngữ</a:t>
            </a:r>
            <a:r>
              <a:rPr lang="en-US" dirty="0"/>
              <a:t> </a:t>
            </a:r>
            <a:r>
              <a:rPr lang="en-US" dirty="0" err="1"/>
              <a:t>quốc</a:t>
            </a:r>
            <a:r>
              <a:rPr lang="en-US" dirty="0"/>
              <a:t> </a:t>
            </a:r>
            <a:r>
              <a:rPr lang="en-US" dirty="0" err="1"/>
              <a:t>gia</a:t>
            </a:r>
            <a:r>
              <a:rPr lang="en-US" dirty="0"/>
              <a:t>.</a:t>
            </a:r>
          </a:p>
          <a:p>
            <a:r>
              <a:rPr lang="en-US" dirty="0"/>
              <a:t>B. </a:t>
            </a:r>
            <a:r>
              <a:rPr lang="en-US" dirty="0" err="1"/>
              <a:t>Giáo</a:t>
            </a:r>
            <a:r>
              <a:rPr lang="en-US" dirty="0"/>
              <a:t> </a:t>
            </a:r>
            <a:r>
              <a:rPr lang="en-US" dirty="0" err="1"/>
              <a:t>dục</a:t>
            </a:r>
            <a:r>
              <a:rPr lang="en-US" dirty="0"/>
              <a:t> </a:t>
            </a:r>
            <a:r>
              <a:rPr lang="en-US" dirty="0" err="1"/>
              <a:t>nhà</a:t>
            </a:r>
            <a:r>
              <a:rPr lang="en-US" dirty="0"/>
              <a:t> </a:t>
            </a:r>
            <a:r>
              <a:rPr lang="en-US" dirty="0" err="1"/>
              <a:t>nước</a:t>
            </a:r>
            <a:r>
              <a:rPr lang="en-US" dirty="0"/>
              <a:t> </a:t>
            </a:r>
            <a:r>
              <a:rPr lang="en-US" dirty="0" err="1"/>
              <a:t>bắt</a:t>
            </a:r>
            <a:r>
              <a:rPr lang="en-US" dirty="0"/>
              <a:t> </a:t>
            </a:r>
            <a:r>
              <a:rPr lang="en-US" dirty="0" err="1"/>
              <a:t>buộc</a:t>
            </a:r>
            <a:r>
              <a:rPr lang="en-US" dirty="0"/>
              <a:t> </a:t>
            </a:r>
            <a:r>
              <a:rPr lang="en-US" dirty="0" err="1"/>
              <a:t>phải</a:t>
            </a:r>
            <a:r>
              <a:rPr lang="en-US" dirty="0"/>
              <a:t> </a:t>
            </a:r>
            <a:r>
              <a:rPr lang="en-US" dirty="0" err="1"/>
              <a:t>đảm</a:t>
            </a:r>
            <a:r>
              <a:rPr lang="en-US" dirty="0"/>
              <a:t> </a:t>
            </a:r>
            <a:r>
              <a:rPr lang="en-US" dirty="0" err="1"/>
              <a:t>bảo</a:t>
            </a:r>
            <a:r>
              <a:rPr lang="en-US" dirty="0"/>
              <a:t> </a:t>
            </a:r>
            <a:r>
              <a:rPr lang="en-US" dirty="0" err="1"/>
              <a:t>thế</a:t>
            </a:r>
            <a:r>
              <a:rPr lang="en-US" dirty="0"/>
              <a:t> </a:t>
            </a:r>
            <a:r>
              <a:rPr lang="en-US" dirty="0" err="1"/>
              <a:t>hệ</a:t>
            </a:r>
            <a:r>
              <a:rPr lang="en-US" dirty="0"/>
              <a:t> </a:t>
            </a:r>
            <a:r>
              <a:rPr lang="en-US" dirty="0" err="1"/>
              <a:t>trẻ</a:t>
            </a:r>
            <a:r>
              <a:rPr lang="en-US" dirty="0"/>
              <a:t> </a:t>
            </a:r>
            <a:r>
              <a:rPr lang="en-US" dirty="0" err="1"/>
              <a:t>có</a:t>
            </a:r>
            <a:r>
              <a:rPr lang="en-US" dirty="0"/>
              <a:t> </a:t>
            </a:r>
            <a:r>
              <a:rPr lang="en-US" dirty="0" err="1"/>
              <a:t>thể</a:t>
            </a:r>
            <a:r>
              <a:rPr lang="en-US" dirty="0"/>
              <a:t> </a:t>
            </a:r>
            <a:r>
              <a:rPr lang="en-US" dirty="0" err="1"/>
              <a:t>nói</a:t>
            </a:r>
            <a:r>
              <a:rPr lang="en-US" dirty="0"/>
              <a:t> </a:t>
            </a:r>
            <a:r>
              <a:rPr lang="en-US" dirty="0" err="1"/>
              <a:t>và</a:t>
            </a:r>
            <a:r>
              <a:rPr lang="en-US" dirty="0"/>
              <a:t> </a:t>
            </a:r>
            <a:r>
              <a:rPr lang="en-US" dirty="0" err="1"/>
              <a:t>làm</a:t>
            </a:r>
            <a:r>
              <a:rPr lang="en-US" dirty="0"/>
              <a:t> </a:t>
            </a:r>
            <a:r>
              <a:rPr lang="en-US" dirty="0" err="1"/>
              <a:t>việc</a:t>
            </a:r>
            <a:r>
              <a:rPr lang="en-US" dirty="0"/>
              <a:t> </a:t>
            </a:r>
            <a:r>
              <a:rPr lang="en-US" dirty="0" err="1"/>
              <a:t>bằng</a:t>
            </a:r>
            <a:r>
              <a:rPr lang="en-US" dirty="0"/>
              <a:t> </a:t>
            </a:r>
            <a:r>
              <a:rPr lang="en-US" dirty="0" err="1"/>
              <a:t>ngôn</a:t>
            </a:r>
            <a:r>
              <a:rPr lang="en-US" dirty="0"/>
              <a:t> </a:t>
            </a:r>
            <a:r>
              <a:rPr lang="en-US" dirty="0" err="1"/>
              <a:t>ngữ</a:t>
            </a:r>
            <a:r>
              <a:rPr lang="en-US" dirty="0"/>
              <a:t> </a:t>
            </a:r>
            <a:r>
              <a:rPr lang="en-US" dirty="0" err="1"/>
              <a:t>của</a:t>
            </a:r>
            <a:r>
              <a:rPr lang="en-US" dirty="0"/>
              <a:t> </a:t>
            </a:r>
            <a:r>
              <a:rPr lang="en-US" dirty="0" err="1"/>
              <a:t>địa</a:t>
            </a:r>
            <a:r>
              <a:rPr lang="en-US" dirty="0"/>
              <a:t> </a:t>
            </a:r>
            <a:r>
              <a:rPr lang="en-US" dirty="0" err="1"/>
              <a:t>phương</a:t>
            </a:r>
            <a:r>
              <a:rPr lang="en-US" dirty="0"/>
              <a:t> </a:t>
            </a:r>
            <a:r>
              <a:rPr lang="en-US" dirty="0" err="1"/>
              <a:t>họ</a:t>
            </a:r>
            <a:r>
              <a:rPr lang="en-US" dirty="0"/>
              <a:t>.</a:t>
            </a:r>
          </a:p>
          <a:p>
            <a:r>
              <a:rPr lang="en-US" dirty="0"/>
              <a:t>C. </a:t>
            </a:r>
            <a:r>
              <a:rPr lang="en-US" dirty="0" err="1"/>
              <a:t>Thiếu</a:t>
            </a:r>
            <a:r>
              <a:rPr lang="en-US" dirty="0"/>
              <a:t> </a:t>
            </a:r>
            <a:r>
              <a:rPr lang="en-US" dirty="0" err="1"/>
              <a:t>kĩ</a:t>
            </a:r>
            <a:r>
              <a:rPr lang="en-US" dirty="0"/>
              <a:t> </a:t>
            </a:r>
            <a:r>
              <a:rPr lang="en-US" dirty="0" err="1"/>
              <a:t>năng</a:t>
            </a:r>
            <a:r>
              <a:rPr lang="en-US" dirty="0"/>
              <a:t> </a:t>
            </a:r>
            <a:r>
              <a:rPr lang="en-US" dirty="0" err="1"/>
              <a:t>ngôn</a:t>
            </a:r>
            <a:r>
              <a:rPr lang="en-US" dirty="0"/>
              <a:t> </a:t>
            </a:r>
            <a:r>
              <a:rPr lang="en-US" dirty="0" err="1"/>
              <a:t>ngữ</a:t>
            </a:r>
            <a:r>
              <a:rPr lang="en-US" dirty="0"/>
              <a:t> </a:t>
            </a:r>
            <a:r>
              <a:rPr lang="en-US" dirty="0" err="1"/>
              <a:t>có</a:t>
            </a:r>
            <a:r>
              <a:rPr lang="en-US" dirty="0"/>
              <a:t> </a:t>
            </a:r>
            <a:r>
              <a:rPr lang="en-US" dirty="0" err="1"/>
              <a:t>thể</a:t>
            </a:r>
            <a:r>
              <a:rPr lang="en-US" dirty="0"/>
              <a:t> </a:t>
            </a:r>
            <a:r>
              <a:rPr lang="en-US" dirty="0" err="1"/>
              <a:t>gây</a:t>
            </a:r>
            <a:r>
              <a:rPr lang="en-US" dirty="0"/>
              <a:t> </a:t>
            </a:r>
            <a:r>
              <a:rPr lang="en-US" dirty="0" err="1"/>
              <a:t>ảnh</a:t>
            </a:r>
            <a:r>
              <a:rPr lang="en-US" dirty="0"/>
              <a:t> </a:t>
            </a:r>
            <a:r>
              <a:rPr lang="en-US" dirty="0" err="1"/>
              <a:t>hưởng</a:t>
            </a:r>
            <a:r>
              <a:rPr lang="en-US" dirty="0"/>
              <a:t> </a:t>
            </a:r>
            <a:r>
              <a:rPr lang="en-US" dirty="0" err="1"/>
              <a:t>tiêu</a:t>
            </a:r>
            <a:r>
              <a:rPr lang="en-US" dirty="0"/>
              <a:t> </a:t>
            </a:r>
            <a:r>
              <a:rPr lang="en-US" dirty="0" err="1"/>
              <a:t>cực</a:t>
            </a:r>
            <a:r>
              <a:rPr lang="en-US" dirty="0"/>
              <a:t> </a:t>
            </a:r>
            <a:r>
              <a:rPr lang="en-US" dirty="0" err="1"/>
              <a:t>đến</a:t>
            </a:r>
            <a:r>
              <a:rPr lang="en-US" dirty="0"/>
              <a:t> </a:t>
            </a:r>
            <a:r>
              <a:rPr lang="en-US" dirty="0" err="1"/>
              <a:t>chất</a:t>
            </a:r>
            <a:r>
              <a:rPr lang="en-US" dirty="0"/>
              <a:t> </a:t>
            </a:r>
            <a:r>
              <a:rPr lang="en-US" dirty="0" err="1"/>
              <a:t>lượng</a:t>
            </a:r>
            <a:r>
              <a:rPr lang="en-US" dirty="0"/>
              <a:t> </a:t>
            </a:r>
            <a:r>
              <a:rPr lang="en-US" dirty="0" err="1"/>
              <a:t>nghiên</a:t>
            </a:r>
            <a:r>
              <a:rPr lang="en-US" dirty="0"/>
              <a:t> </a:t>
            </a:r>
            <a:r>
              <a:rPr lang="en-US" dirty="0" err="1"/>
              <a:t>cứu</a:t>
            </a:r>
            <a:r>
              <a:rPr lang="en-US" dirty="0"/>
              <a:t> </a:t>
            </a:r>
            <a:r>
              <a:rPr lang="en-US" dirty="0" err="1"/>
              <a:t>của</a:t>
            </a:r>
            <a:r>
              <a:rPr lang="en-US" dirty="0"/>
              <a:t> </a:t>
            </a:r>
            <a:r>
              <a:rPr lang="en-US" dirty="0" err="1"/>
              <a:t>các</a:t>
            </a:r>
            <a:r>
              <a:rPr lang="en-US" dirty="0"/>
              <a:t> </a:t>
            </a:r>
            <a:r>
              <a:rPr lang="en-US" dirty="0" err="1"/>
              <a:t>nghiên</a:t>
            </a:r>
            <a:r>
              <a:rPr lang="en-US" dirty="0"/>
              <a:t> </a:t>
            </a:r>
            <a:r>
              <a:rPr lang="en-US" dirty="0" err="1"/>
              <a:t>cứu</a:t>
            </a:r>
            <a:r>
              <a:rPr lang="en-US" dirty="0"/>
              <a:t> </a:t>
            </a:r>
            <a:r>
              <a:rPr lang="en-US" dirty="0" err="1"/>
              <a:t>sinh</a:t>
            </a:r>
            <a:r>
              <a:rPr lang="en-US" dirty="0"/>
              <a:t>.</a:t>
            </a:r>
          </a:p>
          <a:p>
            <a:r>
              <a:rPr lang="en-US" dirty="0"/>
              <a:t>D. </a:t>
            </a:r>
            <a:r>
              <a:rPr lang="en-US" dirty="0" err="1"/>
              <a:t>Mỗi</a:t>
            </a:r>
            <a:r>
              <a:rPr lang="en-US" dirty="0"/>
              <a:t> </a:t>
            </a:r>
            <a:r>
              <a:rPr lang="en-US" dirty="0" err="1"/>
              <a:t>công</a:t>
            </a:r>
            <a:r>
              <a:rPr lang="en-US" dirty="0"/>
              <a:t> </a:t>
            </a:r>
            <a:r>
              <a:rPr lang="en-US" dirty="0" err="1"/>
              <a:t>dân</a:t>
            </a:r>
            <a:r>
              <a:rPr lang="en-US" dirty="0"/>
              <a:t> </a:t>
            </a:r>
            <a:r>
              <a:rPr lang="en-US" dirty="0" err="1"/>
              <a:t>đều</a:t>
            </a:r>
            <a:r>
              <a:rPr lang="en-US" dirty="0"/>
              <a:t> </a:t>
            </a:r>
            <a:r>
              <a:rPr lang="en-US" dirty="0" err="1"/>
              <a:t>có</a:t>
            </a:r>
            <a:r>
              <a:rPr lang="en-US" dirty="0"/>
              <a:t> </a:t>
            </a:r>
            <a:r>
              <a:rPr lang="en-US" dirty="0" err="1"/>
              <a:t>quyền</a:t>
            </a:r>
            <a:r>
              <a:rPr lang="en-US" dirty="0"/>
              <a:t> </a:t>
            </a:r>
            <a:r>
              <a:rPr lang="en-US" dirty="0" err="1"/>
              <a:t>quyết</a:t>
            </a:r>
            <a:r>
              <a:rPr lang="en-US" dirty="0"/>
              <a:t> </a:t>
            </a:r>
            <a:r>
              <a:rPr lang="en-US" dirty="0" err="1"/>
              <a:t>định</a:t>
            </a:r>
            <a:r>
              <a:rPr lang="en-US" dirty="0"/>
              <a:t> </a:t>
            </a:r>
            <a:r>
              <a:rPr lang="en-US" dirty="0" err="1"/>
              <a:t>liệu</a:t>
            </a:r>
            <a:r>
              <a:rPr lang="en-US" dirty="0"/>
              <a:t> </a:t>
            </a:r>
            <a:r>
              <a:rPr lang="en-US" dirty="0" err="1"/>
              <a:t>họ</a:t>
            </a:r>
            <a:r>
              <a:rPr lang="en-US" dirty="0"/>
              <a:t> </a:t>
            </a:r>
            <a:r>
              <a:rPr lang="en-US" dirty="0" err="1"/>
              <a:t>có</a:t>
            </a:r>
            <a:r>
              <a:rPr lang="en-US" dirty="0"/>
              <a:t> </a:t>
            </a:r>
            <a:r>
              <a:rPr lang="en-US" dirty="0" err="1"/>
              <a:t>muốn</a:t>
            </a:r>
            <a:r>
              <a:rPr lang="en-US" dirty="0"/>
              <a:t> </a:t>
            </a:r>
            <a:r>
              <a:rPr lang="en-US" dirty="0" err="1"/>
              <a:t>sử</a:t>
            </a:r>
            <a:r>
              <a:rPr lang="en-US" dirty="0"/>
              <a:t> </a:t>
            </a:r>
            <a:r>
              <a:rPr lang="en-US" dirty="0" err="1"/>
              <a:t>dụng</a:t>
            </a:r>
            <a:r>
              <a:rPr lang="en-US" dirty="0"/>
              <a:t> </a:t>
            </a:r>
            <a:r>
              <a:rPr lang="en-US" dirty="0" err="1"/>
              <a:t>ngôn</a:t>
            </a:r>
            <a:r>
              <a:rPr lang="en-US" dirty="0"/>
              <a:t> </a:t>
            </a:r>
            <a:r>
              <a:rPr lang="en-US" dirty="0" err="1"/>
              <a:t>ngữ</a:t>
            </a:r>
            <a:r>
              <a:rPr lang="en-US" dirty="0"/>
              <a:t> </a:t>
            </a:r>
            <a:r>
              <a:rPr lang="en-US" dirty="0" err="1"/>
              <a:t>thiểu</a:t>
            </a:r>
            <a:r>
              <a:rPr lang="en-US" dirty="0"/>
              <a:t> </a:t>
            </a:r>
            <a:r>
              <a:rPr lang="en-US" dirty="0" err="1"/>
              <a:t>số</a:t>
            </a:r>
            <a:r>
              <a:rPr lang="en-US" dirty="0"/>
              <a:t> hay </a:t>
            </a:r>
            <a:r>
              <a:rPr lang="en-US" dirty="0" err="1"/>
              <a:t>không</a:t>
            </a:r>
            <a:r>
              <a:rPr lang="en-US" dirty="0"/>
              <a:t>.</a:t>
            </a:r>
          </a:p>
          <a:p>
            <a:r>
              <a:rPr lang="en-US" b="1" dirty="0" err="1"/>
              <a:t>Căn</a:t>
            </a:r>
            <a:r>
              <a:rPr lang="en-US" b="1" dirty="0"/>
              <a:t> </a:t>
            </a:r>
            <a:r>
              <a:rPr lang="en-US" b="1" dirty="0" err="1"/>
              <a:t>cứ</a:t>
            </a:r>
            <a:r>
              <a:rPr lang="en-US" b="1" dirty="0"/>
              <a:t> </a:t>
            </a:r>
            <a:r>
              <a:rPr lang="en-US" b="1" dirty="0" err="1"/>
              <a:t>vào</a:t>
            </a:r>
            <a:r>
              <a:rPr lang="en-US" b="1" dirty="0"/>
              <a:t> </a:t>
            </a:r>
            <a:r>
              <a:rPr lang="en-US" b="1" dirty="0" err="1"/>
              <a:t>các</a:t>
            </a:r>
            <a:r>
              <a:rPr lang="en-US" b="1" dirty="0"/>
              <a:t> </a:t>
            </a:r>
            <a:r>
              <a:rPr lang="en-US" b="1" dirty="0" err="1"/>
              <a:t>thông</a:t>
            </a:r>
            <a:r>
              <a:rPr lang="en-US" b="1" dirty="0"/>
              <a:t> tin </a:t>
            </a:r>
            <a:r>
              <a:rPr lang="en-US" b="1" dirty="0" err="1"/>
              <a:t>sau</a:t>
            </a:r>
            <a:r>
              <a:rPr lang="en-US" b="1" dirty="0"/>
              <a:t>:</a:t>
            </a:r>
            <a:endParaRPr lang="en-US" dirty="0"/>
          </a:p>
          <a:p>
            <a:r>
              <a:rPr lang="en-US" dirty="0"/>
              <a:t>While individuals are free to choose if they wish to speak a minority language, national governments should be under no obligation to provide education in an economically unproductive language, especially in times of budget constraints. It is generally accepted that national languages unite and help to create wealth while minority regional languages divide. Furthermore, governments have a duty to ensure that young people can </a:t>
            </a:r>
            <a:r>
              <a:rPr lang="en-US" dirty="0" err="1"/>
              <a:t>fulfil</a:t>
            </a:r>
            <a:r>
              <a:rPr lang="en-US" dirty="0"/>
              <a:t> their full potential, meaning that state education must provide them with the ability to speak and work in their national language and so equip them to participate responsibly in national affairs. </a:t>
            </a:r>
            <a:r>
              <a:rPr lang="en-US" i="1" dirty="0"/>
              <a:t>(</a:t>
            </a:r>
            <a:r>
              <a:rPr lang="en-US" i="1" dirty="0" err="1"/>
              <a:t>Đoạn</a:t>
            </a:r>
            <a:r>
              <a:rPr lang="en-US" i="1" dirty="0"/>
              <a:t> 2) (</a:t>
            </a:r>
            <a:r>
              <a:rPr lang="en-US" i="1" dirty="0" err="1"/>
              <a:t>Trong</a:t>
            </a:r>
            <a:r>
              <a:rPr lang="en-US" i="1" dirty="0"/>
              <a:t> </a:t>
            </a:r>
            <a:r>
              <a:rPr lang="en-US" i="1" dirty="0" err="1"/>
              <a:t>khi</a:t>
            </a:r>
            <a:r>
              <a:rPr lang="en-US" i="1" dirty="0"/>
              <a:t> </a:t>
            </a:r>
            <a:r>
              <a:rPr lang="en-US" i="1" dirty="0" err="1"/>
              <a:t>các</a:t>
            </a:r>
            <a:r>
              <a:rPr lang="en-US" i="1" dirty="0"/>
              <a:t> </a:t>
            </a:r>
            <a:r>
              <a:rPr lang="en-US" i="1" dirty="0" err="1"/>
              <a:t>cá</a:t>
            </a:r>
            <a:r>
              <a:rPr lang="en-US" i="1" dirty="0"/>
              <a:t> </a:t>
            </a:r>
            <a:r>
              <a:rPr lang="en-US" i="1" dirty="0" err="1"/>
              <a:t>nhân</a:t>
            </a:r>
            <a:r>
              <a:rPr lang="en-US" i="1" dirty="0"/>
              <a:t> </a:t>
            </a:r>
            <a:r>
              <a:rPr lang="en-US" i="1" dirty="0" err="1"/>
              <a:t>được</a:t>
            </a:r>
            <a:r>
              <a:rPr lang="en-US" i="1" dirty="0"/>
              <a:t> </a:t>
            </a:r>
            <a:r>
              <a:rPr lang="en-US" i="1" dirty="0" err="1"/>
              <a:t>tự</a:t>
            </a:r>
            <a:r>
              <a:rPr lang="en-US" i="1" dirty="0"/>
              <a:t> do </a:t>
            </a:r>
            <a:r>
              <a:rPr lang="en-US" i="1" dirty="0" err="1"/>
              <a:t>chọn</a:t>
            </a:r>
            <a:r>
              <a:rPr lang="en-US" i="1" dirty="0"/>
              <a:t> </a:t>
            </a:r>
            <a:r>
              <a:rPr lang="en-US" i="1" dirty="0" err="1"/>
              <a:t>lựa</a:t>
            </a:r>
            <a:r>
              <a:rPr lang="en-US" i="1" dirty="0"/>
              <a:t> </a:t>
            </a:r>
            <a:r>
              <a:rPr lang="en-US" i="1" dirty="0" err="1"/>
              <a:t>liệu</a:t>
            </a:r>
            <a:r>
              <a:rPr lang="en-US" i="1" dirty="0"/>
              <a:t> </a:t>
            </a:r>
            <a:r>
              <a:rPr lang="en-US" i="1" dirty="0" err="1"/>
              <a:t>họ</a:t>
            </a:r>
            <a:r>
              <a:rPr lang="en-US" i="1" dirty="0"/>
              <a:t> </a:t>
            </a:r>
            <a:r>
              <a:rPr lang="en-US" i="1" dirty="0" err="1"/>
              <a:t>có</a:t>
            </a:r>
            <a:r>
              <a:rPr lang="en-US" i="1" dirty="0"/>
              <a:t> </a:t>
            </a:r>
            <a:r>
              <a:rPr lang="en-US" i="1" dirty="0" err="1"/>
              <a:t>muốn</a:t>
            </a:r>
            <a:r>
              <a:rPr lang="en-US" i="1" dirty="0"/>
              <a:t> </a:t>
            </a:r>
            <a:r>
              <a:rPr lang="en-US" i="1" dirty="0" err="1"/>
              <a:t>sử</a:t>
            </a:r>
            <a:r>
              <a:rPr lang="en-US" i="1" dirty="0"/>
              <a:t> </a:t>
            </a:r>
            <a:r>
              <a:rPr lang="en-US" i="1" dirty="0" err="1"/>
              <a:t>dụng</a:t>
            </a:r>
            <a:r>
              <a:rPr lang="en-US" i="1" dirty="0"/>
              <a:t> </a:t>
            </a:r>
            <a:r>
              <a:rPr lang="en-US" i="1" dirty="0" err="1"/>
              <a:t>ngôn</a:t>
            </a:r>
            <a:r>
              <a:rPr lang="en-US" i="1" dirty="0"/>
              <a:t> </a:t>
            </a:r>
            <a:r>
              <a:rPr lang="en-US" i="1" dirty="0" err="1"/>
              <a:t>ngữ</a:t>
            </a:r>
            <a:r>
              <a:rPr lang="en-US" i="1" dirty="0"/>
              <a:t> </a:t>
            </a:r>
            <a:endParaRPr lang="en-US" dirty="0"/>
          </a:p>
          <a:p>
            <a:r>
              <a:rPr lang="en-US" dirty="0"/>
              <a:t>Many PhD students studying minority languages lack the resources to develop their language skills, with the result that they have to rely on interpreters and translators to communicate with speakers of the language they are studying. This has a detrimental effect on the quality of their research.</a:t>
            </a:r>
            <a:r>
              <a:rPr lang="en-US" i="1" dirty="0"/>
              <a:t> (</a:t>
            </a:r>
            <a:r>
              <a:rPr lang="en-US" i="1" dirty="0" err="1"/>
              <a:t>Đoạn</a:t>
            </a:r>
            <a:r>
              <a:rPr lang="en-US" i="1" dirty="0"/>
              <a:t> 3) (</a:t>
            </a:r>
            <a:r>
              <a:rPr lang="en-US" i="1" dirty="0" err="1"/>
              <a:t>Nhiều</a:t>
            </a:r>
            <a:r>
              <a:rPr lang="en-US" i="1" dirty="0"/>
              <a:t> </a:t>
            </a:r>
            <a:endParaRPr lang="en-US" dirty="0"/>
          </a:p>
          <a:p>
            <a:endParaRPr lang="en-US" dirty="0"/>
          </a:p>
        </p:txBody>
      </p:sp>
    </p:spTree>
    <p:extLst>
      <p:ext uri="{BB962C8B-B14F-4D97-AF65-F5344CB8AC3E}">
        <p14:creationId xmlns:p14="http://schemas.microsoft.com/office/powerpoint/2010/main" val="27639432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78824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2485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16357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6765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450252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7781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3785652"/>
          </a:xfrm>
          <a:prstGeom prst="rect">
            <a:avLst/>
          </a:prstGeom>
          <a:noFill/>
        </p:spPr>
        <p:txBody>
          <a:bodyPr wrap="square" rtlCol="0">
            <a:spAutoFit/>
          </a:bodyPr>
          <a:lstStyle/>
          <a:p>
            <a:r>
              <a:rPr lang="en-US" sz="2400" b="1" dirty="0"/>
              <a:t>Question 7:</a:t>
            </a:r>
            <a:r>
              <a:rPr lang="en-US" sz="2400" dirty="0"/>
              <a:t> She is going to marry a _______ man next year and they’ll give birth to two children after getting married.</a:t>
            </a:r>
          </a:p>
          <a:p>
            <a:r>
              <a:rPr lang="en-US" sz="2400" b="1" dirty="0"/>
              <a:t>	A.</a:t>
            </a:r>
            <a:r>
              <a:rPr lang="en-US" sz="2400" dirty="0"/>
              <a:t> tall pretty English		</a:t>
            </a:r>
            <a:r>
              <a:rPr lang="en-US" sz="2400" b="1" dirty="0"/>
              <a:t>B.</a:t>
            </a:r>
            <a:r>
              <a:rPr lang="en-US" sz="2400" dirty="0"/>
              <a:t> English tall pretty</a:t>
            </a:r>
          </a:p>
          <a:p>
            <a:r>
              <a:rPr lang="en-US" sz="2400" b="1" dirty="0"/>
              <a:t>	C.</a:t>
            </a:r>
            <a:r>
              <a:rPr lang="en-US" sz="2400" dirty="0"/>
              <a:t> tall English pretty		</a:t>
            </a:r>
            <a:r>
              <a:rPr lang="en-US" sz="2400" b="1" dirty="0"/>
              <a:t>D.</a:t>
            </a:r>
            <a:r>
              <a:rPr lang="en-US" sz="2400" dirty="0"/>
              <a:t> pretty tall English</a:t>
            </a:r>
          </a:p>
          <a:p>
            <a:endParaRPr lang="en-US" sz="2400" b="1" dirty="0" smtClean="0"/>
          </a:p>
          <a:p>
            <a:r>
              <a:rPr lang="en-US" sz="2400" dirty="0" smtClean="0"/>
              <a:t>*</a:t>
            </a:r>
            <a:r>
              <a:rPr lang="en-US" sz="2400" dirty="0"/>
              <a:t>Theo </a:t>
            </a:r>
            <a:r>
              <a:rPr lang="en-US" sz="2400" dirty="0" err="1"/>
              <a:t>quy</a:t>
            </a:r>
            <a:r>
              <a:rPr lang="en-US" sz="2400" dirty="0"/>
              <a:t> </a:t>
            </a:r>
            <a:r>
              <a:rPr lang="en-US" sz="2400" dirty="0" err="1"/>
              <a:t>tắc</a:t>
            </a:r>
            <a:r>
              <a:rPr lang="en-US" sz="2400" dirty="0"/>
              <a:t> </a:t>
            </a:r>
            <a:r>
              <a:rPr lang="en-US" sz="2400" dirty="0" err="1"/>
              <a:t>trật</a:t>
            </a:r>
            <a:r>
              <a:rPr lang="en-US" sz="2400" dirty="0"/>
              <a:t> </a:t>
            </a:r>
            <a:r>
              <a:rPr lang="en-US" sz="2400" dirty="0" err="1"/>
              <a:t>tự</a:t>
            </a:r>
            <a:r>
              <a:rPr lang="en-US" sz="2400" dirty="0"/>
              <a:t> </a:t>
            </a:r>
            <a:r>
              <a:rPr lang="en-US" sz="2400" dirty="0" err="1"/>
              <a:t>tính</a:t>
            </a:r>
            <a:r>
              <a:rPr lang="en-US" sz="2400" dirty="0"/>
              <a:t> </a:t>
            </a:r>
            <a:r>
              <a:rPr lang="en-US" sz="2400" dirty="0" err="1"/>
              <a:t>từ</a:t>
            </a:r>
            <a:r>
              <a:rPr lang="en-US" sz="2400" dirty="0"/>
              <a:t> </a:t>
            </a:r>
            <a:r>
              <a:rPr lang="en-US" sz="2400" dirty="0" err="1"/>
              <a:t>trong</a:t>
            </a:r>
            <a:r>
              <a:rPr lang="en-US" sz="2400" dirty="0"/>
              <a:t> </a:t>
            </a:r>
            <a:r>
              <a:rPr lang="en-US" sz="2400" dirty="0" err="1"/>
              <a:t>câu</a:t>
            </a:r>
            <a:r>
              <a:rPr lang="en-US" sz="2400" dirty="0"/>
              <a:t>: </a:t>
            </a:r>
            <a:r>
              <a:rPr lang="en-US" sz="2400" b="1" i="1" dirty="0"/>
              <a:t>OSASCOMP</a:t>
            </a:r>
            <a:r>
              <a:rPr lang="en-US" sz="2400" dirty="0"/>
              <a:t/>
            </a:r>
            <a:br>
              <a:rPr lang="en-US" sz="2400" dirty="0"/>
            </a:br>
            <a:r>
              <a:rPr lang="en-US" sz="2400" dirty="0"/>
              <a:t>: pretty - Opinion; tall - Shape; English - Origin</a:t>
            </a:r>
          </a:p>
          <a:p>
            <a:r>
              <a:rPr lang="en-US" sz="2400" b="1" i="1" dirty="0" err="1"/>
              <a:t>Dịch</a:t>
            </a:r>
            <a:r>
              <a:rPr lang="en-US" sz="2400" b="1" i="1" dirty="0"/>
              <a:t>:</a:t>
            </a:r>
            <a:r>
              <a:rPr lang="en-US" sz="2400" dirty="0"/>
              <a:t> </a:t>
            </a:r>
            <a:r>
              <a:rPr lang="en-US" sz="2400" dirty="0" err="1"/>
              <a:t>Cô</a:t>
            </a:r>
            <a:r>
              <a:rPr lang="en-US" sz="2400" dirty="0"/>
              <a:t> </a:t>
            </a:r>
            <a:r>
              <a:rPr lang="en-US" sz="2400" dirty="0" err="1"/>
              <a:t>ấy</a:t>
            </a:r>
            <a:r>
              <a:rPr lang="en-US" sz="2400" dirty="0"/>
              <a:t> </a:t>
            </a:r>
            <a:r>
              <a:rPr lang="en-US" sz="2400" dirty="0" err="1"/>
              <a:t>sẽ</a:t>
            </a:r>
            <a:r>
              <a:rPr lang="en-US" sz="2400" dirty="0"/>
              <a:t> </a:t>
            </a:r>
            <a:r>
              <a:rPr lang="en-US" sz="2400" dirty="0" err="1"/>
              <a:t>cưới</a:t>
            </a:r>
            <a:r>
              <a:rPr lang="en-US" sz="2400" dirty="0"/>
              <a:t> </a:t>
            </a:r>
            <a:r>
              <a:rPr lang="en-US" sz="2400" dirty="0" err="1"/>
              <a:t>một</a:t>
            </a:r>
            <a:r>
              <a:rPr lang="en-US" sz="2400" dirty="0"/>
              <a:t> </a:t>
            </a:r>
            <a:r>
              <a:rPr lang="en-US" sz="2400" dirty="0" err="1"/>
              <a:t>anh</a:t>
            </a:r>
            <a:r>
              <a:rPr lang="en-US" sz="2400" dirty="0"/>
              <a:t> </a:t>
            </a:r>
            <a:r>
              <a:rPr lang="en-US" sz="2400" dirty="0" err="1"/>
              <a:t>chàng</a:t>
            </a:r>
            <a:r>
              <a:rPr lang="en-US" sz="2400" dirty="0"/>
              <a:t> </a:t>
            </a:r>
            <a:r>
              <a:rPr lang="en-US" sz="2400" dirty="0" err="1"/>
              <a:t>người</a:t>
            </a:r>
            <a:r>
              <a:rPr lang="en-US" sz="2400" dirty="0"/>
              <a:t> </a:t>
            </a:r>
            <a:r>
              <a:rPr lang="en-US" sz="2400" dirty="0" err="1"/>
              <a:t>Anh</a:t>
            </a:r>
            <a:r>
              <a:rPr lang="en-US" sz="2400" dirty="0"/>
              <a:t> </a:t>
            </a:r>
            <a:r>
              <a:rPr lang="en-US" sz="2400" dirty="0" err="1"/>
              <a:t>cao</a:t>
            </a:r>
            <a:r>
              <a:rPr lang="en-US" sz="2400" dirty="0"/>
              <a:t> </a:t>
            </a:r>
            <a:r>
              <a:rPr lang="en-US" sz="2400" dirty="0" err="1"/>
              <a:t>đẹp</a:t>
            </a:r>
            <a:r>
              <a:rPr lang="en-US" sz="2400" dirty="0"/>
              <a:t> </a:t>
            </a:r>
            <a:r>
              <a:rPr lang="en-US" sz="2400" dirty="0" err="1"/>
              <a:t>năm</a:t>
            </a:r>
            <a:r>
              <a:rPr lang="en-US" sz="2400" dirty="0"/>
              <a:t> </a:t>
            </a:r>
            <a:r>
              <a:rPr lang="en-US" sz="2400" dirty="0" err="1"/>
              <a:t>tới</a:t>
            </a:r>
            <a:r>
              <a:rPr lang="en-US" sz="2400" dirty="0"/>
              <a:t> </a:t>
            </a:r>
            <a:r>
              <a:rPr lang="en-US" sz="2400" dirty="0" err="1"/>
              <a:t>và</a:t>
            </a:r>
            <a:r>
              <a:rPr lang="en-US" sz="2400" dirty="0"/>
              <a:t> </a:t>
            </a:r>
            <a:r>
              <a:rPr lang="en-US" sz="2400" dirty="0" err="1"/>
              <a:t>họ</a:t>
            </a:r>
            <a:r>
              <a:rPr lang="en-US" sz="2400" dirty="0"/>
              <a:t> </a:t>
            </a:r>
            <a:r>
              <a:rPr lang="en-US" sz="2400" dirty="0" err="1"/>
              <a:t>sẽ</a:t>
            </a:r>
            <a:r>
              <a:rPr lang="en-US" sz="2400" dirty="0"/>
              <a:t> </a:t>
            </a:r>
            <a:r>
              <a:rPr lang="en-US" sz="2400" dirty="0" err="1"/>
              <a:t>sinh</a:t>
            </a:r>
            <a:r>
              <a:rPr lang="en-US" sz="2400" dirty="0"/>
              <a:t> 2 con </a:t>
            </a:r>
            <a:r>
              <a:rPr lang="en-US" sz="2400" dirty="0" err="1"/>
              <a:t>sau</a:t>
            </a:r>
            <a:r>
              <a:rPr lang="en-US" sz="2400" dirty="0"/>
              <a:t> </a:t>
            </a:r>
            <a:r>
              <a:rPr lang="en-US" sz="2400" dirty="0" err="1"/>
              <a:t>khi</a:t>
            </a:r>
            <a:r>
              <a:rPr lang="en-US" sz="2400" dirty="0"/>
              <a:t> </a:t>
            </a:r>
            <a:r>
              <a:rPr lang="en-US" sz="2400" dirty="0" err="1"/>
              <a:t>kết</a:t>
            </a:r>
            <a:r>
              <a:rPr lang="en-US" sz="2400" dirty="0"/>
              <a:t> </a:t>
            </a:r>
            <a:r>
              <a:rPr lang="en-US" sz="2400" dirty="0" err="1"/>
              <a:t>hôn</a:t>
            </a:r>
            <a:r>
              <a:rPr lang="en-US" sz="2400" dirty="0"/>
              <a:t>.</a:t>
            </a:r>
          </a:p>
          <a:p>
            <a:endParaRPr lang="en-US" sz="2400" dirty="0"/>
          </a:p>
        </p:txBody>
      </p:sp>
      <p:sp>
        <p:nvSpPr>
          <p:cNvPr id="3" name="Oval 2"/>
          <p:cNvSpPr/>
          <p:nvPr/>
        </p:nvSpPr>
        <p:spPr>
          <a:xfrm>
            <a:off x="4724400" y="14478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9772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wipe(down)">
                                      <p:cBhvr>
                                        <p:cTn id="7" dur="500"/>
                                        <p:tgtEl>
                                          <p:spTgt spid="2">
                                            <p:txEl>
                                              <p:pRg st="4" end="4"/>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wipe(down)">
                                      <p:cBhvr>
                                        <p:cTn id="10" dur="500"/>
                                        <p:tgtEl>
                                          <p:spTgt spid="2">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850803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8983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610600" cy="5262979"/>
          </a:xfrm>
          <a:prstGeom prst="rect">
            <a:avLst/>
          </a:prstGeom>
          <a:noFill/>
        </p:spPr>
        <p:txBody>
          <a:bodyPr wrap="square" rtlCol="0">
            <a:spAutoFit/>
          </a:bodyPr>
          <a:lstStyle/>
          <a:p>
            <a:r>
              <a:rPr lang="en-US" sz="2400" b="1" dirty="0"/>
              <a:t>Question 8.</a:t>
            </a:r>
            <a:r>
              <a:rPr lang="en-US" sz="2400" dirty="0"/>
              <a:t> There are other problems of city life which I don't propose to ____ at the moment.</a:t>
            </a:r>
          </a:p>
          <a:p>
            <a:r>
              <a:rPr lang="en-US" sz="2400" b="1" dirty="0"/>
              <a:t>	A. </a:t>
            </a:r>
            <a:r>
              <a:rPr lang="en-US" sz="2400" dirty="0"/>
              <a:t>go into</a:t>
            </a:r>
            <a:r>
              <a:rPr lang="en-US" sz="2400" b="1" dirty="0"/>
              <a:t>	B. </a:t>
            </a:r>
            <a:r>
              <a:rPr lang="en-US" sz="2400" dirty="0"/>
              <a:t>go around</a:t>
            </a:r>
            <a:r>
              <a:rPr lang="en-US" sz="2400" b="1" dirty="0"/>
              <a:t>	C. </a:t>
            </a:r>
            <a:r>
              <a:rPr lang="en-US" sz="2400" dirty="0"/>
              <a:t>go for </a:t>
            </a:r>
            <a:r>
              <a:rPr lang="en-US" sz="2400" b="1" dirty="0"/>
              <a:t>	D. </a:t>
            </a:r>
            <a:r>
              <a:rPr lang="en-US" sz="2400" dirty="0"/>
              <a:t>go up </a:t>
            </a:r>
          </a:p>
          <a:p>
            <a:endParaRPr lang="en-US" sz="2400" b="1" dirty="0" smtClean="0"/>
          </a:p>
          <a:p>
            <a:r>
              <a:rPr lang="en-US" sz="2400" b="1" i="1" dirty="0" err="1" smtClean="0"/>
              <a:t>Kiến</a:t>
            </a:r>
            <a:r>
              <a:rPr lang="en-US" sz="2400" b="1" i="1" dirty="0" smtClean="0"/>
              <a:t> </a:t>
            </a:r>
            <a:r>
              <a:rPr lang="en-US" sz="2400" b="1" i="1" dirty="0" err="1"/>
              <a:t>thức</a:t>
            </a:r>
            <a:r>
              <a:rPr lang="en-US" sz="2400" b="1" i="1" dirty="0"/>
              <a:t> </a:t>
            </a:r>
            <a:r>
              <a:rPr lang="en-US" sz="2400" b="1" i="1" dirty="0" err="1"/>
              <a:t>về</a:t>
            </a:r>
            <a:r>
              <a:rPr lang="en-US" sz="2400" b="1" i="1" dirty="0"/>
              <a:t> </a:t>
            </a:r>
            <a:r>
              <a:rPr lang="en-US" sz="2400" b="1" i="1" dirty="0" err="1"/>
              <a:t>cụm</a:t>
            </a:r>
            <a:r>
              <a:rPr lang="en-US" sz="2400" b="1" i="1" dirty="0"/>
              <a:t> </a:t>
            </a:r>
            <a:r>
              <a:rPr lang="en-US" sz="2400" b="1" i="1" dirty="0" err="1"/>
              <a:t>động</a:t>
            </a:r>
            <a:r>
              <a:rPr lang="en-US" sz="2400" b="1" i="1" dirty="0"/>
              <a:t> </a:t>
            </a:r>
            <a:r>
              <a:rPr lang="en-US" sz="2400" b="1" i="1" dirty="0" err="1"/>
              <a:t>từ</a:t>
            </a:r>
            <a:endParaRPr lang="en-US" sz="2400" dirty="0"/>
          </a:p>
          <a:p>
            <a:r>
              <a:rPr lang="en-US" sz="2400" dirty="0"/>
              <a:t>A. go into (</a:t>
            </a:r>
            <a:r>
              <a:rPr lang="en-US" sz="2400" dirty="0" err="1"/>
              <a:t>phr.v</a:t>
            </a:r>
            <a:r>
              <a:rPr lang="en-US" sz="2400" dirty="0"/>
              <a:t>): </a:t>
            </a:r>
            <a:r>
              <a:rPr lang="en-US" sz="2400" dirty="0" err="1"/>
              <a:t>bắt</a:t>
            </a:r>
            <a:r>
              <a:rPr lang="en-US" sz="2400" dirty="0"/>
              <a:t> </a:t>
            </a:r>
            <a:r>
              <a:rPr lang="en-US" sz="2400" dirty="0" err="1"/>
              <a:t>đầu</a:t>
            </a:r>
            <a:r>
              <a:rPr lang="en-US" sz="2400" dirty="0"/>
              <a:t> </a:t>
            </a:r>
            <a:r>
              <a:rPr lang="en-US" sz="2400" dirty="0" err="1"/>
              <a:t>làm</a:t>
            </a:r>
            <a:r>
              <a:rPr lang="en-US" sz="2400" dirty="0"/>
              <a:t> </a:t>
            </a:r>
            <a:r>
              <a:rPr lang="en-US" sz="2400" dirty="0" err="1"/>
              <a:t>gì</a:t>
            </a:r>
            <a:r>
              <a:rPr lang="en-US" sz="2400" dirty="0"/>
              <a:t>; </a:t>
            </a:r>
            <a:r>
              <a:rPr lang="en-US" sz="2400" dirty="0" err="1"/>
              <a:t>thảo</a:t>
            </a:r>
            <a:r>
              <a:rPr lang="en-US" sz="2400" dirty="0"/>
              <a:t> </a:t>
            </a:r>
            <a:r>
              <a:rPr lang="en-US" sz="2400" dirty="0" err="1"/>
              <a:t>luận</a:t>
            </a:r>
            <a:r>
              <a:rPr lang="en-US" sz="2400" dirty="0"/>
              <a:t>, </a:t>
            </a:r>
            <a:r>
              <a:rPr lang="en-US" sz="2400" dirty="0" err="1"/>
              <a:t>kiểm</a:t>
            </a:r>
            <a:r>
              <a:rPr lang="en-US" sz="2400" dirty="0"/>
              <a:t> </a:t>
            </a:r>
            <a:r>
              <a:rPr lang="en-US" sz="2400" dirty="0" err="1"/>
              <a:t>chứng</a:t>
            </a:r>
            <a:r>
              <a:rPr lang="en-US" sz="2400" dirty="0"/>
              <a:t>, </a:t>
            </a:r>
            <a:r>
              <a:rPr lang="en-US" sz="2400" dirty="0" err="1"/>
              <a:t>mô</a:t>
            </a:r>
            <a:r>
              <a:rPr lang="en-US" sz="2400" dirty="0"/>
              <a:t> </a:t>
            </a:r>
            <a:r>
              <a:rPr lang="en-US" sz="2400" dirty="0" err="1"/>
              <a:t>tả</a:t>
            </a:r>
            <a:r>
              <a:rPr lang="en-US" sz="2400" dirty="0"/>
              <a:t>, </a:t>
            </a:r>
            <a:r>
              <a:rPr lang="en-US" sz="2400" dirty="0" err="1"/>
              <a:t>giải</a:t>
            </a:r>
            <a:r>
              <a:rPr lang="en-US" sz="2400" dirty="0"/>
              <a:t> </a:t>
            </a:r>
            <a:r>
              <a:rPr lang="en-US" sz="2400" dirty="0" err="1"/>
              <a:t>thích</a:t>
            </a:r>
            <a:r>
              <a:rPr lang="en-US" sz="2400" dirty="0"/>
              <a:t> </a:t>
            </a:r>
            <a:r>
              <a:rPr lang="en-US" sz="2400" dirty="0" err="1"/>
              <a:t>một</a:t>
            </a:r>
            <a:r>
              <a:rPr lang="en-US" sz="2400" dirty="0"/>
              <a:t> </a:t>
            </a:r>
            <a:r>
              <a:rPr lang="en-US" sz="2400" dirty="0" err="1"/>
              <a:t>cách</a:t>
            </a:r>
            <a:r>
              <a:rPr lang="en-US" sz="2400" dirty="0"/>
              <a:t> chi </a:t>
            </a:r>
            <a:r>
              <a:rPr lang="en-US" sz="2400" dirty="0" err="1"/>
              <a:t>tiết</a:t>
            </a:r>
            <a:r>
              <a:rPr lang="en-US" sz="2400" dirty="0"/>
              <a:t> </a:t>
            </a:r>
            <a:r>
              <a:rPr lang="en-US" sz="2400" dirty="0" err="1"/>
              <a:t>và</a:t>
            </a:r>
            <a:r>
              <a:rPr lang="en-US" sz="2400" dirty="0"/>
              <a:t> </a:t>
            </a:r>
            <a:r>
              <a:rPr lang="en-US" sz="2400" dirty="0" err="1"/>
              <a:t>thận</a:t>
            </a:r>
            <a:r>
              <a:rPr lang="en-US" sz="2400" dirty="0"/>
              <a:t> </a:t>
            </a:r>
            <a:r>
              <a:rPr lang="en-US" sz="2400" dirty="0" err="1"/>
              <a:t>trọng</a:t>
            </a:r>
            <a:endParaRPr lang="en-US" sz="2400" dirty="0"/>
          </a:p>
          <a:p>
            <a:r>
              <a:rPr lang="en-US" sz="2400" dirty="0"/>
              <a:t>B. go around (</a:t>
            </a:r>
            <a:r>
              <a:rPr lang="en-US" sz="2400" dirty="0" err="1"/>
              <a:t>phr.v</a:t>
            </a:r>
            <a:r>
              <a:rPr lang="en-US" sz="2400" dirty="0"/>
              <a:t>): </a:t>
            </a:r>
            <a:r>
              <a:rPr lang="en-US" sz="2400" dirty="0" err="1"/>
              <a:t>đủ</a:t>
            </a:r>
            <a:r>
              <a:rPr lang="en-US" sz="2400" dirty="0"/>
              <a:t> </a:t>
            </a:r>
            <a:r>
              <a:rPr lang="en-US" sz="2400" dirty="0" err="1"/>
              <a:t>cho</a:t>
            </a:r>
            <a:r>
              <a:rPr lang="en-US" sz="2400" dirty="0"/>
              <a:t> </a:t>
            </a:r>
            <a:r>
              <a:rPr lang="en-US" sz="2400" dirty="0" err="1"/>
              <a:t>mọi</a:t>
            </a:r>
            <a:r>
              <a:rPr lang="en-US" sz="2400" dirty="0"/>
              <a:t> </a:t>
            </a:r>
            <a:r>
              <a:rPr lang="en-US" sz="2400" dirty="0" err="1"/>
              <a:t>người</a:t>
            </a:r>
            <a:r>
              <a:rPr lang="en-US" sz="2400" dirty="0"/>
              <a:t> </a:t>
            </a:r>
            <a:r>
              <a:rPr lang="en-US" sz="2400" dirty="0" err="1"/>
              <a:t>trong</a:t>
            </a:r>
            <a:r>
              <a:rPr lang="en-US" sz="2400" dirty="0"/>
              <a:t> </a:t>
            </a:r>
            <a:r>
              <a:rPr lang="en-US" sz="2400" dirty="0" err="1"/>
              <a:t>nhóm</a:t>
            </a:r>
            <a:r>
              <a:rPr lang="en-US" sz="2400" dirty="0"/>
              <a:t>; </a:t>
            </a:r>
            <a:r>
              <a:rPr lang="en-US" sz="2400" dirty="0" err="1"/>
              <a:t>đến</a:t>
            </a:r>
            <a:r>
              <a:rPr lang="en-US" sz="2400" dirty="0"/>
              <a:t> </a:t>
            </a:r>
            <a:r>
              <a:rPr lang="en-US" sz="2400" dirty="0" err="1"/>
              <a:t>thăm</a:t>
            </a:r>
            <a:r>
              <a:rPr lang="en-US" sz="2400" dirty="0"/>
              <a:t> </a:t>
            </a:r>
            <a:r>
              <a:rPr lang="en-US" sz="2400" dirty="0" err="1"/>
              <a:t>ai</a:t>
            </a:r>
            <a:r>
              <a:rPr lang="en-US" sz="2400" dirty="0"/>
              <a:t>; </a:t>
            </a:r>
            <a:r>
              <a:rPr lang="en-US" sz="2400" dirty="0" err="1"/>
              <a:t>cư</a:t>
            </a:r>
            <a:r>
              <a:rPr lang="en-US" sz="2400" dirty="0"/>
              <a:t> </a:t>
            </a:r>
            <a:r>
              <a:rPr lang="en-US" sz="2400" dirty="0" err="1"/>
              <a:t>xử</a:t>
            </a:r>
            <a:r>
              <a:rPr lang="en-US" sz="2400" dirty="0"/>
              <a:t> </a:t>
            </a:r>
            <a:r>
              <a:rPr lang="en-US" sz="2400" dirty="0" err="1"/>
              <a:t>tệ</a:t>
            </a:r>
            <a:endParaRPr lang="en-US" sz="2400" dirty="0"/>
          </a:p>
          <a:p>
            <a:r>
              <a:rPr lang="en-US" sz="2400" dirty="0"/>
              <a:t>C. go for (</a:t>
            </a:r>
            <a:r>
              <a:rPr lang="en-US" sz="2400" dirty="0" err="1"/>
              <a:t>phr.v</a:t>
            </a:r>
            <a:r>
              <a:rPr lang="en-US" sz="2400" dirty="0"/>
              <a:t>): </a:t>
            </a:r>
            <a:r>
              <a:rPr lang="en-US" sz="2400" dirty="0" err="1"/>
              <a:t>chọn</a:t>
            </a:r>
            <a:r>
              <a:rPr lang="en-US" sz="2400" dirty="0"/>
              <a:t>, say </a:t>
            </a:r>
            <a:r>
              <a:rPr lang="en-US" sz="2400" dirty="0" err="1"/>
              <a:t>mê</a:t>
            </a:r>
            <a:r>
              <a:rPr lang="en-US" sz="2400" dirty="0"/>
              <a:t>, </a:t>
            </a:r>
            <a:r>
              <a:rPr lang="en-US" sz="2400" dirty="0" err="1"/>
              <a:t>cố</a:t>
            </a:r>
            <a:r>
              <a:rPr lang="en-US" sz="2400" dirty="0"/>
              <a:t> </a:t>
            </a:r>
            <a:r>
              <a:rPr lang="en-US" sz="2400" dirty="0" err="1"/>
              <a:t>gắng</a:t>
            </a:r>
            <a:endParaRPr lang="en-US" sz="2400" dirty="0"/>
          </a:p>
          <a:p>
            <a:r>
              <a:rPr lang="en-US" sz="2400" dirty="0"/>
              <a:t>D. go up (</a:t>
            </a:r>
            <a:r>
              <a:rPr lang="en-US" sz="2400" dirty="0" err="1"/>
              <a:t>phr.v</a:t>
            </a:r>
            <a:r>
              <a:rPr lang="en-US" sz="2400" dirty="0"/>
              <a:t>): </a:t>
            </a:r>
            <a:r>
              <a:rPr lang="en-US" sz="2400" dirty="0" err="1"/>
              <a:t>tăng</a:t>
            </a:r>
            <a:r>
              <a:rPr lang="en-US" sz="2400" dirty="0"/>
              <a:t> </a:t>
            </a:r>
            <a:r>
              <a:rPr lang="en-US" sz="2400" dirty="0" err="1"/>
              <a:t>lên</a:t>
            </a:r>
            <a:endParaRPr lang="en-US" sz="2400" dirty="0"/>
          </a:p>
          <a:p>
            <a:r>
              <a:rPr lang="en-US" sz="2400" b="1" dirty="0" err="1"/>
              <a:t>Tạm</a:t>
            </a:r>
            <a:r>
              <a:rPr lang="en-US" sz="2400" b="1" dirty="0"/>
              <a:t> </a:t>
            </a:r>
            <a:r>
              <a:rPr lang="en-US" sz="2400" b="1" dirty="0" err="1"/>
              <a:t>dịch</a:t>
            </a:r>
            <a:r>
              <a:rPr lang="en-US" sz="2400" dirty="0"/>
              <a:t>: </a:t>
            </a:r>
            <a:r>
              <a:rPr lang="en-US" sz="2400" dirty="0" err="1"/>
              <a:t>Còn</a:t>
            </a:r>
            <a:r>
              <a:rPr lang="en-US" sz="2400" dirty="0"/>
              <a:t> </a:t>
            </a:r>
            <a:r>
              <a:rPr lang="en-US" sz="2400" dirty="0" err="1"/>
              <a:t>nhiều</a:t>
            </a:r>
            <a:r>
              <a:rPr lang="en-US" sz="2400" dirty="0"/>
              <a:t> </a:t>
            </a:r>
            <a:r>
              <a:rPr lang="en-US" sz="2400" dirty="0" err="1"/>
              <a:t>vấn</a:t>
            </a:r>
            <a:r>
              <a:rPr lang="en-US" sz="2400" dirty="0"/>
              <a:t> </a:t>
            </a:r>
            <a:r>
              <a:rPr lang="en-US" sz="2400" dirty="0" err="1"/>
              <a:t>đề</a:t>
            </a:r>
            <a:r>
              <a:rPr lang="en-US" sz="2400" dirty="0"/>
              <a:t> </a:t>
            </a:r>
            <a:r>
              <a:rPr lang="en-US" sz="2400" dirty="0" err="1"/>
              <a:t>khác</a:t>
            </a:r>
            <a:r>
              <a:rPr lang="en-US" sz="2400" dirty="0"/>
              <a:t> </a:t>
            </a:r>
            <a:r>
              <a:rPr lang="en-US" sz="2400" dirty="0" err="1"/>
              <a:t>về</a:t>
            </a:r>
            <a:r>
              <a:rPr lang="en-US" sz="2400" dirty="0"/>
              <a:t> </a:t>
            </a:r>
            <a:r>
              <a:rPr lang="en-US" sz="2400" dirty="0" err="1"/>
              <a:t>cuộc</a:t>
            </a:r>
            <a:r>
              <a:rPr lang="en-US" sz="2400" dirty="0"/>
              <a:t> </a:t>
            </a:r>
            <a:r>
              <a:rPr lang="en-US" sz="2400" dirty="0" err="1"/>
              <a:t>sống</a:t>
            </a:r>
            <a:r>
              <a:rPr lang="en-US" sz="2400" dirty="0"/>
              <a:t> </a:t>
            </a:r>
            <a:r>
              <a:rPr lang="en-US" sz="2400" dirty="0" err="1"/>
              <a:t>thành</a:t>
            </a:r>
            <a:r>
              <a:rPr lang="en-US" sz="2400" dirty="0"/>
              <a:t> </a:t>
            </a:r>
            <a:r>
              <a:rPr lang="en-US" sz="2400" dirty="0" err="1"/>
              <a:t>thị</a:t>
            </a:r>
            <a:r>
              <a:rPr lang="en-US" sz="2400" dirty="0"/>
              <a:t> </a:t>
            </a:r>
            <a:r>
              <a:rPr lang="en-US" sz="2400" dirty="0" err="1"/>
              <a:t>cái</a:t>
            </a:r>
            <a:r>
              <a:rPr lang="en-US" sz="2400" dirty="0"/>
              <a:t> </a:t>
            </a:r>
            <a:r>
              <a:rPr lang="en-US" sz="2400" dirty="0" err="1"/>
              <a:t>mà</a:t>
            </a:r>
            <a:r>
              <a:rPr lang="en-US" sz="2400" dirty="0"/>
              <a:t> </a:t>
            </a:r>
            <a:r>
              <a:rPr lang="en-US" sz="2400" dirty="0" err="1"/>
              <a:t>tôi</a:t>
            </a:r>
            <a:r>
              <a:rPr lang="en-US" sz="2400" dirty="0"/>
              <a:t> </a:t>
            </a:r>
            <a:r>
              <a:rPr lang="en-US" sz="2400" dirty="0" err="1"/>
              <a:t>không</a:t>
            </a:r>
            <a:r>
              <a:rPr lang="en-US" sz="2400" dirty="0"/>
              <a:t> </a:t>
            </a:r>
            <a:r>
              <a:rPr lang="en-US" sz="2400" dirty="0" err="1"/>
              <a:t>muốn</a:t>
            </a:r>
            <a:r>
              <a:rPr lang="en-US" sz="2400" dirty="0"/>
              <a:t> </a:t>
            </a:r>
            <a:r>
              <a:rPr lang="en-US" sz="2400" dirty="0" err="1"/>
              <a:t>đi</a:t>
            </a:r>
            <a:r>
              <a:rPr lang="en-US" sz="2400" dirty="0"/>
              <a:t> </a:t>
            </a:r>
            <a:r>
              <a:rPr lang="en-US" sz="2400" dirty="0" err="1"/>
              <a:t>vào</a:t>
            </a:r>
            <a:r>
              <a:rPr lang="en-US" sz="2400" dirty="0"/>
              <a:t> </a:t>
            </a:r>
            <a:r>
              <a:rPr lang="en-US" sz="2400" dirty="0" err="1"/>
              <a:t>sâu</a:t>
            </a:r>
            <a:r>
              <a:rPr lang="en-US" sz="2400" dirty="0"/>
              <a:t> </a:t>
            </a:r>
            <a:r>
              <a:rPr lang="en-US" sz="2400" dirty="0" err="1"/>
              <a:t>để</a:t>
            </a:r>
            <a:r>
              <a:rPr lang="en-US" sz="2400" dirty="0"/>
              <a:t> </a:t>
            </a:r>
            <a:r>
              <a:rPr lang="en-US" sz="2400" dirty="0" err="1"/>
              <a:t>thảo</a:t>
            </a:r>
            <a:r>
              <a:rPr lang="en-US" sz="2400" dirty="0"/>
              <a:t> </a:t>
            </a:r>
            <a:r>
              <a:rPr lang="en-US" sz="2400" dirty="0" err="1"/>
              <a:t>luận</a:t>
            </a:r>
            <a:r>
              <a:rPr lang="en-US" sz="2400" dirty="0"/>
              <a:t> </a:t>
            </a:r>
            <a:r>
              <a:rPr lang="en-US" sz="2400" dirty="0" err="1"/>
              <a:t>kỹ</a:t>
            </a:r>
            <a:r>
              <a:rPr lang="en-US" sz="2400" dirty="0"/>
              <a:t> </a:t>
            </a:r>
            <a:r>
              <a:rPr lang="en-US" sz="2400" dirty="0" err="1"/>
              <a:t>ngay</a:t>
            </a:r>
            <a:r>
              <a:rPr lang="en-US" sz="2400" dirty="0"/>
              <a:t> </a:t>
            </a:r>
            <a:r>
              <a:rPr lang="en-US" sz="2400" dirty="0" err="1"/>
              <a:t>lúc</a:t>
            </a:r>
            <a:r>
              <a:rPr lang="en-US" sz="2400" dirty="0"/>
              <a:t> </a:t>
            </a:r>
            <a:r>
              <a:rPr lang="en-US" sz="2400" dirty="0" err="1"/>
              <a:t>này</a:t>
            </a:r>
            <a:r>
              <a:rPr lang="en-US" sz="2400" dirty="0"/>
              <a:t>. </a:t>
            </a:r>
          </a:p>
          <a:p>
            <a:endParaRPr lang="en-US" sz="2400" dirty="0"/>
          </a:p>
        </p:txBody>
      </p:sp>
      <p:sp>
        <p:nvSpPr>
          <p:cNvPr id="3" name="Oval 2"/>
          <p:cNvSpPr/>
          <p:nvPr/>
        </p:nvSpPr>
        <p:spPr>
          <a:xfrm>
            <a:off x="1295400" y="11430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8674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1000"/>
                                        <p:tgtEl>
                                          <p:spTgt spid="2">
                                            <p:txEl>
                                              <p:pRg st="4" end="4"/>
                                            </p:txEl>
                                          </p:spTgt>
                                        </p:tgtEl>
                                      </p:cBhvr>
                                    </p:animEffect>
                                    <p:anim calcmode="lin" valueType="num">
                                      <p:cBhvr>
                                        <p:cTn id="1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1000"/>
                                        <p:tgtEl>
                                          <p:spTgt spid="2">
                                            <p:txEl>
                                              <p:pRg st="5" end="5"/>
                                            </p:txEl>
                                          </p:spTgt>
                                        </p:tgtEl>
                                      </p:cBhvr>
                                    </p:animEffect>
                                    <p:anim calcmode="lin" valueType="num">
                                      <p:cBhvr>
                                        <p:cTn id="1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1000"/>
                                        <p:tgtEl>
                                          <p:spTgt spid="2">
                                            <p:txEl>
                                              <p:pRg st="6" end="6"/>
                                            </p:txEl>
                                          </p:spTgt>
                                        </p:tgtEl>
                                      </p:cBhvr>
                                    </p:animEffect>
                                    <p:anim calcmode="lin" valueType="num">
                                      <p:cBhvr>
                                        <p:cTn id="2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fade">
                                      <p:cBhvr>
                                        <p:cTn id="27" dur="1000"/>
                                        <p:tgtEl>
                                          <p:spTgt spid="2">
                                            <p:txEl>
                                              <p:pRg st="7" end="7"/>
                                            </p:txEl>
                                          </p:spTgt>
                                        </p:tgtEl>
                                      </p:cBhvr>
                                    </p:animEffect>
                                    <p:anim calcmode="lin" valueType="num">
                                      <p:cBhvr>
                                        <p:cTn id="2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7" end="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fade">
                                      <p:cBhvr>
                                        <p:cTn id="32" dur="1000"/>
                                        <p:tgtEl>
                                          <p:spTgt spid="2">
                                            <p:txEl>
                                              <p:pRg st="8" end="8"/>
                                            </p:txEl>
                                          </p:spTgt>
                                        </p:tgtEl>
                                      </p:cBhvr>
                                    </p:animEffect>
                                    <p:anim calcmode="lin" valueType="num">
                                      <p:cBhvr>
                                        <p:cTn id="33"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circle(in)">
                                      <p:cBhvr>
                                        <p:cTn id="39"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4524315"/>
          </a:xfrm>
          <a:prstGeom prst="rect">
            <a:avLst/>
          </a:prstGeom>
          <a:noFill/>
        </p:spPr>
        <p:txBody>
          <a:bodyPr wrap="square" rtlCol="0">
            <a:spAutoFit/>
          </a:bodyPr>
          <a:lstStyle/>
          <a:p>
            <a:pPr fontAlgn="t"/>
            <a:r>
              <a:rPr lang="en-US" sz="2400" b="1" dirty="0"/>
              <a:t>Question 9:</a:t>
            </a:r>
            <a:r>
              <a:rPr lang="en-US" sz="2400" dirty="0"/>
              <a:t> When I last saw him, </a:t>
            </a:r>
            <a:r>
              <a:rPr lang="en-US" sz="2400" dirty="0" err="1"/>
              <a:t>he________in</a:t>
            </a:r>
            <a:r>
              <a:rPr lang="en-US" sz="2400" dirty="0"/>
              <a:t> the living room</a:t>
            </a:r>
          </a:p>
          <a:p>
            <a:pPr fontAlgn="t"/>
            <a:r>
              <a:rPr lang="en-US" sz="2400" b="1" dirty="0"/>
              <a:t>	A</a:t>
            </a:r>
            <a:r>
              <a:rPr lang="en-US" sz="2400" dirty="0"/>
              <a:t>. is sitting	</a:t>
            </a:r>
            <a:r>
              <a:rPr lang="en-US" sz="2400" b="1" dirty="0"/>
              <a:t>B</a:t>
            </a:r>
            <a:r>
              <a:rPr lang="en-US" sz="2400" dirty="0"/>
              <a:t>. has been sitting	</a:t>
            </a:r>
            <a:r>
              <a:rPr lang="en-US" sz="2400" b="1" dirty="0"/>
              <a:t>C</a:t>
            </a:r>
            <a:r>
              <a:rPr lang="en-US" sz="2400" dirty="0"/>
              <a:t>. was sitting	</a:t>
            </a:r>
            <a:r>
              <a:rPr lang="en-US" sz="2400" b="1" dirty="0"/>
              <a:t>D</a:t>
            </a:r>
            <a:r>
              <a:rPr lang="en-US" sz="2400" dirty="0"/>
              <a:t>. sitting</a:t>
            </a:r>
          </a:p>
          <a:p>
            <a:pPr fontAlgn="t"/>
            <a:endParaRPr lang="en-US" sz="2400" b="1" dirty="0" smtClean="0"/>
          </a:p>
          <a:p>
            <a:pPr fontAlgn="t"/>
            <a:r>
              <a:rPr lang="en-US" sz="2400" b="1" dirty="0" err="1" smtClean="0"/>
              <a:t>Kiến</a:t>
            </a:r>
            <a:r>
              <a:rPr lang="en-US" sz="2400" b="1" dirty="0" smtClean="0"/>
              <a:t> </a:t>
            </a:r>
            <a:r>
              <a:rPr lang="en-US" sz="2400" b="1" dirty="0" err="1"/>
              <a:t>thức</a:t>
            </a:r>
            <a:r>
              <a:rPr lang="en-US" sz="2400" dirty="0"/>
              <a:t>: </a:t>
            </a:r>
            <a:r>
              <a:rPr lang="en-US" sz="2400" dirty="0" err="1"/>
              <a:t>Sự</a:t>
            </a:r>
            <a:r>
              <a:rPr lang="en-US" sz="2400" dirty="0"/>
              <a:t> </a:t>
            </a:r>
            <a:r>
              <a:rPr lang="en-US" sz="2400" dirty="0" err="1"/>
              <a:t>phối</a:t>
            </a:r>
            <a:r>
              <a:rPr lang="en-US" sz="2400" dirty="0"/>
              <a:t> </a:t>
            </a:r>
            <a:r>
              <a:rPr lang="en-US" sz="2400" dirty="0" err="1"/>
              <a:t>hợp</a:t>
            </a:r>
            <a:r>
              <a:rPr lang="en-US" sz="2400" dirty="0"/>
              <a:t> </a:t>
            </a:r>
            <a:r>
              <a:rPr lang="en-US" sz="2400" dirty="0" err="1"/>
              <a:t>về</a:t>
            </a:r>
            <a:r>
              <a:rPr lang="en-US" sz="2400" dirty="0"/>
              <a:t> </a:t>
            </a:r>
            <a:r>
              <a:rPr lang="en-US" sz="2400" dirty="0" err="1"/>
              <a:t>thì</a:t>
            </a:r>
            <a:r>
              <a:rPr lang="en-US" sz="2400" dirty="0"/>
              <a:t> </a:t>
            </a:r>
            <a:r>
              <a:rPr lang="en-US" sz="2400" dirty="0" err="1"/>
              <a:t>của</a:t>
            </a:r>
            <a:r>
              <a:rPr lang="en-US" sz="2400" dirty="0"/>
              <a:t> </a:t>
            </a:r>
            <a:r>
              <a:rPr lang="en-US" sz="2400" dirty="0" err="1"/>
              <a:t>động</a:t>
            </a:r>
            <a:r>
              <a:rPr lang="en-US" sz="2400" dirty="0"/>
              <a:t> </a:t>
            </a:r>
            <a:r>
              <a:rPr lang="en-US" sz="2400" dirty="0" err="1"/>
              <a:t>từ</a:t>
            </a:r>
            <a:r>
              <a:rPr lang="en-US" sz="2400" dirty="0"/>
              <a:t> </a:t>
            </a:r>
          </a:p>
          <a:p>
            <a:pPr fontAlgn="t"/>
            <a:r>
              <a:rPr lang="en-US" sz="2400" b="1" dirty="0" err="1"/>
              <a:t>Giải</a:t>
            </a:r>
            <a:r>
              <a:rPr lang="en-US" sz="2400" b="1" dirty="0"/>
              <a:t> </a:t>
            </a:r>
            <a:r>
              <a:rPr lang="en-US" sz="2400" b="1" dirty="0" err="1"/>
              <a:t>thích</a:t>
            </a:r>
            <a:r>
              <a:rPr lang="en-US" sz="2400" dirty="0"/>
              <a:t>: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đơn</a:t>
            </a:r>
            <a:r>
              <a:rPr lang="en-US" sz="2400" dirty="0"/>
              <a:t> </a:t>
            </a:r>
            <a:r>
              <a:rPr lang="en-US" sz="2400" dirty="0" err="1"/>
              <a:t>và</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r>
              <a:rPr lang="en-US" sz="2400" dirty="0"/>
              <a:t> </a:t>
            </a:r>
            <a:r>
              <a:rPr lang="en-US" sz="2400" dirty="0" err="1"/>
              <a:t>kết</a:t>
            </a:r>
            <a:r>
              <a:rPr lang="en-US" sz="2400" dirty="0"/>
              <a:t> </a:t>
            </a:r>
            <a:r>
              <a:rPr lang="en-US" sz="2400" dirty="0" err="1"/>
              <a:t>hợp</a:t>
            </a:r>
            <a:r>
              <a:rPr lang="en-US" sz="2400" dirty="0"/>
              <a:t> </a:t>
            </a:r>
            <a:r>
              <a:rPr lang="en-US" sz="2400" dirty="0" err="1"/>
              <a:t>trong</a:t>
            </a:r>
            <a:r>
              <a:rPr lang="en-US" sz="2400" dirty="0"/>
              <a:t> </a:t>
            </a:r>
            <a:r>
              <a:rPr lang="en-US" sz="2400" dirty="0" err="1"/>
              <a:t>câu</a:t>
            </a:r>
            <a:r>
              <a:rPr lang="en-US" sz="2400" dirty="0"/>
              <a:t>: </a:t>
            </a:r>
            <a:r>
              <a:rPr lang="en-US" sz="2400" dirty="0" err="1"/>
              <a:t>Diễn</a:t>
            </a:r>
            <a:r>
              <a:rPr lang="en-US" sz="2400" dirty="0"/>
              <a:t> </a:t>
            </a:r>
            <a:r>
              <a:rPr lang="en-US" sz="2400" dirty="0" err="1"/>
              <a:t>tả</a:t>
            </a:r>
            <a:r>
              <a:rPr lang="en-US" sz="2400" dirty="0"/>
              <a:t> </a:t>
            </a:r>
            <a:r>
              <a:rPr lang="en-US" sz="2400" dirty="0" err="1"/>
              <a:t>hành</a:t>
            </a:r>
            <a:r>
              <a:rPr lang="en-US" sz="2400" dirty="0"/>
              <a:t> </a:t>
            </a:r>
            <a:r>
              <a:rPr lang="en-US" sz="2400" dirty="0" err="1"/>
              <a:t>động</a:t>
            </a:r>
            <a:r>
              <a:rPr lang="en-US" sz="2400" dirty="0"/>
              <a:t> </a:t>
            </a:r>
            <a:r>
              <a:rPr lang="en-US" sz="2400" dirty="0" err="1"/>
              <a:t>đang</a:t>
            </a:r>
            <a:r>
              <a:rPr lang="en-US" sz="2400" dirty="0"/>
              <a:t> </a:t>
            </a:r>
            <a:r>
              <a:rPr lang="en-US" sz="2400" dirty="0" err="1"/>
              <a:t>xảy</a:t>
            </a:r>
            <a:r>
              <a:rPr lang="en-US" sz="2400" dirty="0"/>
              <a:t> </a:t>
            </a:r>
            <a:r>
              <a:rPr lang="en-US" sz="2400" dirty="0" err="1"/>
              <a:t>ra</a:t>
            </a:r>
            <a:r>
              <a:rPr lang="en-US" sz="2400" dirty="0"/>
              <a:t> </a:t>
            </a:r>
            <a:r>
              <a:rPr lang="en-US" sz="2400" dirty="0" err="1"/>
              <a:t>trong</a:t>
            </a:r>
            <a:r>
              <a:rPr lang="en-US" sz="2400" dirty="0"/>
              <a:t> </a:t>
            </a:r>
            <a:r>
              <a:rPr lang="en-US" sz="2400" dirty="0" err="1"/>
              <a:t>quá</a:t>
            </a:r>
            <a:r>
              <a:rPr lang="en-US" sz="2400" dirty="0"/>
              <a:t> </a:t>
            </a:r>
            <a:r>
              <a:rPr lang="en-US" sz="2400" dirty="0" err="1"/>
              <a:t>khứ</a:t>
            </a:r>
            <a:r>
              <a:rPr lang="en-US" sz="2400" dirty="0"/>
              <a:t> </a:t>
            </a:r>
            <a:r>
              <a:rPr lang="en-US" sz="2400" dirty="0" err="1"/>
              <a:t>thì</a:t>
            </a:r>
            <a:r>
              <a:rPr lang="en-US" sz="2400" dirty="0"/>
              <a:t> </a:t>
            </a:r>
            <a:r>
              <a:rPr lang="en-US" sz="2400" dirty="0" err="1"/>
              <a:t>một</a:t>
            </a:r>
            <a:r>
              <a:rPr lang="en-US" sz="2400" dirty="0"/>
              <a:t> </a:t>
            </a:r>
            <a:r>
              <a:rPr lang="en-US" sz="2400" dirty="0" err="1"/>
              <a:t>hành</a:t>
            </a:r>
            <a:r>
              <a:rPr lang="en-US" sz="2400" dirty="0"/>
              <a:t> </a:t>
            </a:r>
            <a:r>
              <a:rPr lang="en-US" sz="2400" dirty="0" err="1"/>
              <a:t>động</a:t>
            </a:r>
            <a:r>
              <a:rPr lang="en-US" sz="2400" dirty="0"/>
              <a:t> </a:t>
            </a:r>
            <a:r>
              <a:rPr lang="en-US" sz="2400" dirty="0" err="1"/>
              <a:t>khác</a:t>
            </a:r>
            <a:r>
              <a:rPr lang="en-US" sz="2400" dirty="0"/>
              <a:t> </a:t>
            </a:r>
            <a:r>
              <a:rPr lang="en-US" sz="2400" dirty="0" err="1"/>
              <a:t>xen</a:t>
            </a:r>
            <a:r>
              <a:rPr lang="en-US" sz="2400" dirty="0"/>
              <a:t> </a:t>
            </a:r>
            <a:r>
              <a:rPr lang="en-US" sz="2400" dirty="0" err="1"/>
              <a:t>vào</a:t>
            </a:r>
            <a:r>
              <a:rPr lang="en-US" sz="2400" dirty="0"/>
              <a:t>, </a:t>
            </a:r>
            <a:r>
              <a:rPr lang="en-US" sz="2400" dirty="0" err="1"/>
              <a:t>hành</a:t>
            </a:r>
            <a:r>
              <a:rPr lang="en-US" sz="2400" dirty="0"/>
              <a:t> </a:t>
            </a:r>
            <a:r>
              <a:rPr lang="en-US" sz="2400" dirty="0" err="1"/>
              <a:t>động</a:t>
            </a:r>
            <a:r>
              <a:rPr lang="en-US" sz="2400" dirty="0"/>
              <a:t> </a:t>
            </a:r>
            <a:r>
              <a:rPr lang="en-US" sz="2400" dirty="0" err="1"/>
              <a:t>đang</a:t>
            </a:r>
            <a:r>
              <a:rPr lang="en-US" sz="2400" dirty="0"/>
              <a:t> </a:t>
            </a:r>
            <a:r>
              <a:rPr lang="en-US" sz="2400" dirty="0" err="1"/>
              <a:t>xảy</a:t>
            </a:r>
            <a:r>
              <a:rPr lang="en-US" sz="2400" dirty="0"/>
              <a:t> </a:t>
            </a:r>
            <a:r>
              <a:rPr lang="en-US" sz="2400" dirty="0" err="1"/>
              <a:t>ra</a:t>
            </a:r>
            <a:r>
              <a:rPr lang="en-US" sz="2400" dirty="0"/>
              <a:t> chi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r>
              <a:rPr lang="en-US" sz="2400" dirty="0"/>
              <a:t>, </a:t>
            </a:r>
            <a:r>
              <a:rPr lang="en-US" sz="2400" dirty="0" err="1"/>
              <a:t>hành</a:t>
            </a:r>
            <a:r>
              <a:rPr lang="en-US" sz="2400" dirty="0"/>
              <a:t> </a:t>
            </a:r>
            <a:r>
              <a:rPr lang="en-US" sz="2400" dirty="0" err="1"/>
              <a:t>động</a:t>
            </a:r>
            <a:r>
              <a:rPr lang="en-US" sz="2400" dirty="0"/>
              <a:t> </a:t>
            </a:r>
            <a:r>
              <a:rPr lang="en-US" sz="2400" dirty="0" err="1"/>
              <a:t>xen</a:t>
            </a:r>
            <a:r>
              <a:rPr lang="en-US" sz="2400" dirty="0"/>
              <a:t> </a:t>
            </a:r>
            <a:r>
              <a:rPr lang="en-US" sz="2400" dirty="0" err="1"/>
              <a:t>vào</a:t>
            </a:r>
            <a:r>
              <a:rPr lang="en-US" sz="2400" dirty="0"/>
              <a:t> chia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đơn</a:t>
            </a:r>
            <a:r>
              <a:rPr lang="en-US" sz="2400" dirty="0"/>
              <a:t> </a:t>
            </a:r>
          </a:p>
          <a:p>
            <a:pPr fontAlgn="t"/>
            <a:r>
              <a:rPr lang="en-US" sz="2400" dirty="0" err="1"/>
              <a:t>Cấu</a:t>
            </a:r>
            <a:r>
              <a:rPr lang="en-US" sz="2400" dirty="0"/>
              <a:t> </a:t>
            </a:r>
            <a:r>
              <a:rPr lang="en-US" sz="2400" dirty="0" err="1"/>
              <a:t>trúc</a:t>
            </a:r>
            <a:r>
              <a:rPr lang="en-US" sz="2400" dirty="0"/>
              <a:t>: S + was/ were + </a:t>
            </a:r>
            <a:r>
              <a:rPr lang="en-US" sz="2400" dirty="0" err="1"/>
              <a:t>V_ing</a:t>
            </a:r>
            <a:r>
              <a:rPr lang="en-US" sz="2400" dirty="0"/>
              <a:t> + when + S + </a:t>
            </a:r>
            <a:r>
              <a:rPr lang="en-US" sz="2400" dirty="0" err="1"/>
              <a:t>Ved</a:t>
            </a:r>
            <a:r>
              <a:rPr lang="en-US" sz="2400" dirty="0"/>
              <a:t>/</a:t>
            </a:r>
            <a:r>
              <a:rPr lang="en-US" sz="2400" dirty="0" err="1"/>
              <a:t>bqt</a:t>
            </a:r>
            <a:r>
              <a:rPr lang="en-US" sz="2400" dirty="0"/>
              <a:t> </a:t>
            </a:r>
          </a:p>
          <a:p>
            <a:pPr fontAlgn="t"/>
            <a:r>
              <a:rPr lang="en-US" sz="2400" b="1" dirty="0" err="1"/>
              <a:t>Tạm</a:t>
            </a:r>
            <a:r>
              <a:rPr lang="en-US" sz="2400" b="1" dirty="0"/>
              <a:t> </a:t>
            </a:r>
            <a:r>
              <a:rPr lang="en-US" sz="2400" b="1" dirty="0" err="1"/>
              <a:t>dịch</a:t>
            </a:r>
            <a:r>
              <a:rPr lang="en-US" sz="2400" dirty="0"/>
              <a:t>: </a:t>
            </a:r>
            <a:r>
              <a:rPr lang="en-US" sz="2400" dirty="0" err="1"/>
              <a:t>Khi</a:t>
            </a:r>
            <a:r>
              <a:rPr lang="en-US" sz="2400" dirty="0"/>
              <a:t> </a:t>
            </a:r>
            <a:r>
              <a:rPr lang="en-US" sz="2400" dirty="0" err="1"/>
              <a:t>tôi</a:t>
            </a:r>
            <a:r>
              <a:rPr lang="en-US" sz="2400" dirty="0"/>
              <a:t> </a:t>
            </a:r>
            <a:r>
              <a:rPr lang="en-US" sz="2400" dirty="0" err="1"/>
              <a:t>gặp</a:t>
            </a:r>
            <a:r>
              <a:rPr lang="en-US" sz="2400" dirty="0"/>
              <a:t> </a:t>
            </a:r>
            <a:r>
              <a:rPr lang="en-US" sz="2400" dirty="0" err="1"/>
              <a:t>anh</a:t>
            </a:r>
            <a:r>
              <a:rPr lang="en-US" sz="2400" dirty="0"/>
              <a:t> ta, </a:t>
            </a:r>
            <a:r>
              <a:rPr lang="en-US" sz="2400" dirty="0" err="1"/>
              <a:t>anh</a:t>
            </a:r>
            <a:r>
              <a:rPr lang="en-US" sz="2400" dirty="0"/>
              <a:t> ta </a:t>
            </a:r>
            <a:r>
              <a:rPr lang="en-US" sz="2400" dirty="0" err="1"/>
              <a:t>đang</a:t>
            </a:r>
            <a:r>
              <a:rPr lang="en-US" sz="2400" dirty="0"/>
              <a:t> </a:t>
            </a:r>
            <a:r>
              <a:rPr lang="en-US" sz="2400" dirty="0" err="1"/>
              <a:t>ngồi</a:t>
            </a:r>
            <a:r>
              <a:rPr lang="en-US" sz="2400" dirty="0"/>
              <a:t> </a:t>
            </a:r>
            <a:r>
              <a:rPr lang="en-US" sz="2400" dirty="0" err="1"/>
              <a:t>trong</a:t>
            </a:r>
            <a:r>
              <a:rPr lang="en-US" sz="2400" dirty="0"/>
              <a:t> </a:t>
            </a:r>
            <a:r>
              <a:rPr lang="en-US" sz="2400" dirty="0" err="1"/>
              <a:t>phòng</a:t>
            </a:r>
            <a:r>
              <a:rPr lang="en-US" sz="2400" dirty="0"/>
              <a:t> </a:t>
            </a:r>
            <a:r>
              <a:rPr lang="en-US" sz="2400" dirty="0" err="1"/>
              <a:t>khách</a:t>
            </a:r>
            <a:r>
              <a:rPr lang="en-US" sz="2400" dirty="0"/>
              <a:t>.</a:t>
            </a:r>
          </a:p>
          <a:p>
            <a:pPr fontAlgn="t"/>
            <a:endParaRPr lang="en-US" sz="2400" b="1" dirty="0" smtClean="0"/>
          </a:p>
          <a:p>
            <a:endParaRPr lang="en-US" sz="2400" dirty="0"/>
          </a:p>
        </p:txBody>
      </p:sp>
      <p:sp>
        <p:nvSpPr>
          <p:cNvPr id="5" name="Oval 4"/>
          <p:cNvSpPr/>
          <p:nvPr/>
        </p:nvSpPr>
        <p:spPr>
          <a:xfrm>
            <a:off x="5638800" y="762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0172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barn(inVertical)">
                                      <p:cBhvr>
                                        <p:cTn id="7" dur="500"/>
                                        <p:tgtEl>
                                          <p:spTgt spid="4">
                                            <p:txEl>
                                              <p:pRg st="3" end="3"/>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barn(inVertical)">
                                      <p:cBhvr>
                                        <p:cTn id="10" dur="500"/>
                                        <p:tgtEl>
                                          <p:spTgt spid="4">
                                            <p:txEl>
                                              <p:pRg st="4" end="4"/>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Effect transition="in" filter="barn(inVertical)">
                                      <p:cBhvr>
                                        <p:cTn id="13" dur="500"/>
                                        <p:tgtEl>
                                          <p:spTgt spid="4">
                                            <p:txEl>
                                              <p:pRg st="5" end="5"/>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4">
                                            <p:txEl>
                                              <p:pRg st="6" end="6"/>
                                            </p:txEl>
                                          </p:spTgt>
                                        </p:tgtEl>
                                        <p:attrNameLst>
                                          <p:attrName>style.visibility</p:attrName>
                                        </p:attrNameLst>
                                      </p:cBhvr>
                                      <p:to>
                                        <p:strVal val="visible"/>
                                      </p:to>
                                    </p:set>
                                    <p:animEffect transition="in" filter="barn(inVertical)">
                                      <p:cBhvr>
                                        <p:cTn id="16" dur="500"/>
                                        <p:tgtEl>
                                          <p:spTgt spid="4">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9659"/>
            <a:ext cx="9144000" cy="6863417"/>
          </a:xfrm>
          <a:prstGeom prst="rect">
            <a:avLst/>
          </a:prstGeom>
          <a:noFill/>
        </p:spPr>
        <p:txBody>
          <a:bodyPr wrap="square" rtlCol="0">
            <a:spAutoFit/>
          </a:bodyPr>
          <a:lstStyle/>
          <a:p>
            <a:r>
              <a:rPr lang="en-US" sz="2200" b="1" dirty="0"/>
              <a:t>Question 10.</a:t>
            </a:r>
            <a:r>
              <a:rPr lang="en-US" sz="2200" dirty="0"/>
              <a:t> Richard will look for a job __________.</a:t>
            </a:r>
          </a:p>
          <a:p>
            <a:pPr marL="457200" indent="-457200">
              <a:buAutoNum type="alphaUcPeriod"/>
            </a:pPr>
            <a:r>
              <a:rPr lang="en-US" sz="2200" dirty="0" smtClean="0"/>
              <a:t>after </a:t>
            </a:r>
            <a:r>
              <a:rPr lang="en-US" sz="2200" dirty="0"/>
              <a:t>he had passed his exams	</a:t>
            </a:r>
            <a:r>
              <a:rPr lang="en-US" sz="2200" dirty="0" smtClean="0"/>
              <a:t>B</a:t>
            </a:r>
            <a:r>
              <a:rPr lang="en-US" sz="2200" dirty="0"/>
              <a:t>. before he passed his exams</a:t>
            </a:r>
          </a:p>
          <a:p>
            <a:r>
              <a:rPr lang="en-US" sz="2200" dirty="0"/>
              <a:t>C. while he was passing his exams	</a:t>
            </a:r>
            <a:r>
              <a:rPr lang="en-US" sz="2200" dirty="0" smtClean="0"/>
              <a:t>D</a:t>
            </a:r>
            <a:r>
              <a:rPr lang="en-US" sz="2200" dirty="0"/>
              <a:t>. as soon as he passes his exams</a:t>
            </a:r>
          </a:p>
          <a:p>
            <a:endParaRPr lang="en-US" sz="2200" b="1" dirty="0" smtClean="0"/>
          </a:p>
          <a:p>
            <a:r>
              <a:rPr lang="en-US" sz="2200" b="1" dirty="0" err="1" smtClean="0"/>
              <a:t>Kiến</a:t>
            </a:r>
            <a:r>
              <a:rPr lang="en-US" sz="2200" b="1" dirty="0" smtClean="0"/>
              <a:t> </a:t>
            </a:r>
            <a:r>
              <a:rPr lang="en-US" sz="2200" b="1" dirty="0" err="1"/>
              <a:t>thức</a:t>
            </a:r>
            <a:r>
              <a:rPr lang="en-US" sz="2200" b="1" dirty="0"/>
              <a:t> </a:t>
            </a:r>
            <a:r>
              <a:rPr lang="en-US" sz="2200" b="1" dirty="0" err="1"/>
              <a:t>về</a:t>
            </a:r>
            <a:r>
              <a:rPr lang="en-US" sz="2200" b="1" dirty="0"/>
              <a:t> </a:t>
            </a:r>
            <a:r>
              <a:rPr lang="en-US" sz="2200" b="1" dirty="0" err="1"/>
              <a:t>mệnh</a:t>
            </a:r>
            <a:r>
              <a:rPr lang="en-US" sz="2200" b="1" dirty="0"/>
              <a:t> </a:t>
            </a:r>
            <a:r>
              <a:rPr lang="en-US" sz="2200" b="1" dirty="0" err="1"/>
              <a:t>đề</a:t>
            </a:r>
            <a:r>
              <a:rPr lang="en-US" sz="2200" b="1" dirty="0"/>
              <a:t> </a:t>
            </a:r>
            <a:r>
              <a:rPr lang="en-US" sz="2200" b="1" dirty="0" err="1"/>
              <a:t>trạng</a:t>
            </a:r>
            <a:r>
              <a:rPr lang="en-US" sz="2200" b="1" dirty="0"/>
              <a:t> </a:t>
            </a:r>
            <a:r>
              <a:rPr lang="en-US" sz="2200" b="1" dirty="0" err="1"/>
              <a:t>ngữ</a:t>
            </a:r>
            <a:r>
              <a:rPr lang="en-US" sz="2200" b="1" dirty="0"/>
              <a:t> </a:t>
            </a:r>
            <a:r>
              <a:rPr lang="en-US" sz="2200" b="1" dirty="0" err="1"/>
              <a:t>chỉ</a:t>
            </a:r>
            <a:r>
              <a:rPr lang="en-US" sz="2200" b="1" dirty="0"/>
              <a:t> </a:t>
            </a:r>
            <a:r>
              <a:rPr lang="en-US" sz="2200" b="1" dirty="0" err="1"/>
              <a:t>thời</a:t>
            </a:r>
            <a:r>
              <a:rPr lang="en-US" sz="2200" b="1" dirty="0"/>
              <a:t> </a:t>
            </a:r>
            <a:r>
              <a:rPr lang="en-US" sz="2200" b="1" dirty="0" err="1"/>
              <a:t>gian</a:t>
            </a:r>
            <a:endParaRPr lang="en-US" sz="2200" dirty="0"/>
          </a:p>
          <a:p>
            <a:r>
              <a:rPr lang="en-US" sz="2200" dirty="0"/>
              <a:t>* Ta </a:t>
            </a:r>
            <a:r>
              <a:rPr lang="en-US" sz="2200" dirty="0" err="1"/>
              <a:t>có</a:t>
            </a:r>
            <a:r>
              <a:rPr lang="en-US" sz="2200" dirty="0"/>
              <a:t> </a:t>
            </a:r>
            <a:r>
              <a:rPr lang="en-US" sz="2200" dirty="0" err="1"/>
              <a:t>mệnh</a:t>
            </a:r>
            <a:r>
              <a:rPr lang="en-US" sz="2200" dirty="0"/>
              <a:t> </a:t>
            </a:r>
            <a:r>
              <a:rPr lang="en-US" sz="2200" dirty="0" err="1"/>
              <a:t>đề</a:t>
            </a:r>
            <a:r>
              <a:rPr lang="en-US" sz="2200" dirty="0"/>
              <a:t>: </a:t>
            </a:r>
          </a:p>
          <a:p>
            <a:r>
              <a:rPr lang="en-US" sz="2200" dirty="0"/>
              <a:t>Richard will look for a job: chia </a:t>
            </a:r>
            <a:r>
              <a:rPr lang="en-US" sz="2200" dirty="0" err="1"/>
              <a:t>thì</a:t>
            </a:r>
            <a:r>
              <a:rPr lang="en-US" sz="2200" dirty="0"/>
              <a:t> </a:t>
            </a:r>
            <a:r>
              <a:rPr lang="en-US" sz="2200" dirty="0" err="1"/>
              <a:t>tương</a:t>
            </a:r>
            <a:r>
              <a:rPr lang="en-US" sz="2200" dirty="0"/>
              <a:t> </a:t>
            </a:r>
            <a:r>
              <a:rPr lang="en-US" sz="2200" dirty="0" err="1"/>
              <a:t>lai</a:t>
            </a:r>
            <a:r>
              <a:rPr lang="en-US" sz="2200" dirty="0"/>
              <a:t> </a:t>
            </a:r>
            <a:r>
              <a:rPr lang="en-US" sz="2200" dirty="0" err="1"/>
              <a:t>đơn</a:t>
            </a:r>
            <a:r>
              <a:rPr lang="en-US" sz="2200" dirty="0"/>
              <a:t> </a:t>
            </a:r>
            <a:r>
              <a:rPr lang="en-US" sz="2200" dirty="0" err="1"/>
              <a:t>nên</a:t>
            </a:r>
            <a:r>
              <a:rPr lang="en-US" sz="2200" dirty="0"/>
              <a:t> </a:t>
            </a:r>
            <a:r>
              <a:rPr lang="en-US" sz="2200" dirty="0" err="1"/>
              <a:t>mệnh</a:t>
            </a:r>
            <a:r>
              <a:rPr lang="en-US" sz="2200" dirty="0"/>
              <a:t> </a:t>
            </a:r>
            <a:r>
              <a:rPr lang="en-US" sz="2200" dirty="0" err="1"/>
              <a:t>đề</a:t>
            </a:r>
            <a:r>
              <a:rPr lang="en-US" sz="2200" dirty="0"/>
              <a:t> </a:t>
            </a:r>
            <a:r>
              <a:rPr lang="en-US" sz="2200" dirty="0" err="1"/>
              <a:t>chỉ</a:t>
            </a:r>
            <a:r>
              <a:rPr lang="en-US" sz="2200" dirty="0"/>
              <a:t> </a:t>
            </a:r>
            <a:r>
              <a:rPr lang="en-US" sz="2200" dirty="0" err="1"/>
              <a:t>thời</a:t>
            </a:r>
            <a:r>
              <a:rPr lang="en-US" sz="2200" dirty="0"/>
              <a:t> </a:t>
            </a:r>
            <a:r>
              <a:rPr lang="en-US" sz="2200" dirty="0" err="1"/>
              <a:t>gian</a:t>
            </a:r>
            <a:r>
              <a:rPr lang="en-US" sz="2200" dirty="0"/>
              <a:t> </a:t>
            </a:r>
            <a:r>
              <a:rPr lang="en-US" sz="2200" dirty="0" err="1"/>
              <a:t>phải</a:t>
            </a:r>
            <a:r>
              <a:rPr lang="en-US" sz="2200" dirty="0"/>
              <a:t> ở </a:t>
            </a:r>
            <a:r>
              <a:rPr lang="en-US" sz="2200" dirty="0" err="1"/>
              <a:t>thì</a:t>
            </a:r>
            <a:r>
              <a:rPr lang="en-US" sz="2200" dirty="0"/>
              <a:t> </a:t>
            </a:r>
            <a:r>
              <a:rPr lang="en-US" sz="2200" dirty="0" err="1"/>
              <a:t>hiện</a:t>
            </a:r>
            <a:r>
              <a:rPr lang="en-US" sz="2200" dirty="0"/>
              <a:t> </a:t>
            </a:r>
          </a:p>
          <a:p>
            <a:r>
              <a:rPr lang="en-US" sz="2200" b="1" dirty="0"/>
              <a:t> </a:t>
            </a:r>
            <a:endParaRPr lang="en-US" sz="2200" dirty="0"/>
          </a:p>
          <a:p>
            <a:r>
              <a:rPr lang="en-US" sz="2200" b="1" dirty="0"/>
              <a:t>Question 11:</a:t>
            </a:r>
            <a:r>
              <a:rPr lang="en-US" sz="2200" dirty="0"/>
              <a:t> It is always difficult for designer sportswear to _____into the market because there is too much competition from leading brands like Adidas.</a:t>
            </a:r>
          </a:p>
          <a:p>
            <a:r>
              <a:rPr lang="en-US" sz="2200" b="1" dirty="0"/>
              <a:t>	A.</a:t>
            </a:r>
            <a:r>
              <a:rPr lang="en-US" sz="2200" dirty="0"/>
              <a:t> invade	</a:t>
            </a:r>
            <a:r>
              <a:rPr lang="en-US" sz="2200" b="1" dirty="0"/>
              <a:t>B.</a:t>
            </a:r>
            <a:r>
              <a:rPr lang="en-US" sz="2200" dirty="0"/>
              <a:t> cut	</a:t>
            </a:r>
            <a:r>
              <a:rPr lang="en-US" sz="2200" b="1" dirty="0"/>
              <a:t>C.</a:t>
            </a:r>
            <a:r>
              <a:rPr lang="en-US" sz="2200" dirty="0"/>
              <a:t> break	</a:t>
            </a:r>
            <a:r>
              <a:rPr lang="en-US" sz="2200" b="1" dirty="0"/>
              <a:t>D.</a:t>
            </a:r>
            <a:r>
              <a:rPr lang="en-US" sz="2200" dirty="0"/>
              <a:t> interfere</a:t>
            </a:r>
          </a:p>
          <a:p>
            <a:endParaRPr lang="en-US" sz="2200" b="1" dirty="0" smtClean="0"/>
          </a:p>
          <a:p>
            <a:r>
              <a:rPr lang="en-US" sz="2200" dirty="0" smtClean="0"/>
              <a:t>A</a:t>
            </a:r>
            <a:r>
              <a:rPr lang="en-US" sz="2200" dirty="0"/>
              <a:t>. invade /</a:t>
            </a:r>
            <a:r>
              <a:rPr lang="en-US" sz="2200" dirty="0" err="1"/>
              <a:t>ɪnˈveɪd</a:t>
            </a:r>
            <a:r>
              <a:rPr lang="en-US" sz="2200" dirty="0"/>
              <a:t>/ (v): </a:t>
            </a:r>
            <a:r>
              <a:rPr lang="en-US" sz="2200" dirty="0" err="1"/>
              <a:t>xâm</a:t>
            </a:r>
            <a:r>
              <a:rPr lang="en-US" sz="2200" dirty="0"/>
              <a:t> </a:t>
            </a:r>
            <a:r>
              <a:rPr lang="en-US" sz="2200" dirty="0" err="1" smtClean="0"/>
              <a:t>lược</a:t>
            </a:r>
            <a:r>
              <a:rPr lang="en-US" sz="2200" dirty="0"/>
              <a:t>	</a:t>
            </a:r>
            <a:r>
              <a:rPr lang="en-US" sz="2200" dirty="0" smtClean="0"/>
              <a:t>B</a:t>
            </a:r>
            <a:r>
              <a:rPr lang="en-US" sz="2200" dirty="0"/>
              <a:t>. cut /</a:t>
            </a:r>
            <a:r>
              <a:rPr lang="en-US" sz="2200" dirty="0" err="1"/>
              <a:t>kʌt</a:t>
            </a:r>
            <a:r>
              <a:rPr lang="en-US" sz="2200" dirty="0"/>
              <a:t>/ (v): </a:t>
            </a:r>
            <a:r>
              <a:rPr lang="en-US" sz="2200" dirty="0" err="1"/>
              <a:t>cắt</a:t>
            </a:r>
            <a:r>
              <a:rPr lang="en-US" sz="2200" dirty="0"/>
              <a:t/>
            </a:r>
            <a:br>
              <a:rPr lang="en-US" sz="2200" dirty="0"/>
            </a:br>
            <a:r>
              <a:rPr lang="en-US" sz="2200" dirty="0"/>
              <a:t>C. break /</a:t>
            </a:r>
            <a:r>
              <a:rPr lang="en-US" sz="2200" dirty="0" err="1"/>
              <a:t>breɪk</a:t>
            </a:r>
            <a:r>
              <a:rPr lang="en-US" sz="2200" dirty="0"/>
              <a:t>/ (v): </a:t>
            </a:r>
            <a:r>
              <a:rPr lang="en-US" sz="2200" dirty="0" err="1"/>
              <a:t>làm</a:t>
            </a:r>
            <a:r>
              <a:rPr lang="en-US" sz="2200" dirty="0"/>
              <a:t> </a:t>
            </a:r>
            <a:r>
              <a:rPr lang="en-US" sz="2200" dirty="0" err="1"/>
              <a:t>gãy</a:t>
            </a:r>
            <a:r>
              <a:rPr lang="en-US" sz="2200" dirty="0"/>
              <a:t>, </a:t>
            </a:r>
            <a:r>
              <a:rPr lang="en-US" sz="2200" dirty="0" err="1" smtClean="0"/>
              <a:t>vỡ</a:t>
            </a:r>
            <a:r>
              <a:rPr lang="en-US" sz="2200" dirty="0"/>
              <a:t>	</a:t>
            </a:r>
            <a:r>
              <a:rPr lang="en-US" sz="2200" dirty="0" smtClean="0"/>
              <a:t>D</a:t>
            </a:r>
            <a:r>
              <a:rPr lang="en-US" sz="2200" dirty="0"/>
              <a:t>. interfere /ˌ</a:t>
            </a:r>
            <a:r>
              <a:rPr lang="en-US" sz="2200" dirty="0" err="1"/>
              <a:t>ɪntəˈfɪər</a:t>
            </a:r>
            <a:r>
              <a:rPr lang="en-US" sz="2200" dirty="0"/>
              <a:t>/ (v): </a:t>
            </a:r>
            <a:r>
              <a:rPr lang="en-US" sz="2200" dirty="0" err="1"/>
              <a:t>cản</a:t>
            </a:r>
            <a:r>
              <a:rPr lang="en-US" sz="2200" dirty="0"/>
              <a:t> </a:t>
            </a:r>
            <a:r>
              <a:rPr lang="en-US" sz="2200" dirty="0" err="1"/>
              <a:t>trở</a:t>
            </a:r>
            <a:r>
              <a:rPr lang="en-US" sz="2200" dirty="0"/>
              <a:t/>
            </a:r>
            <a:br>
              <a:rPr lang="en-US" sz="2200" dirty="0"/>
            </a:br>
            <a:r>
              <a:rPr lang="en-US" sz="2200" dirty="0"/>
              <a:t>=&gt; </a:t>
            </a:r>
            <a:r>
              <a:rPr lang="en-US" sz="2200" dirty="0" err="1"/>
              <a:t>Cấu</a:t>
            </a:r>
            <a:r>
              <a:rPr lang="en-US" sz="2200" dirty="0"/>
              <a:t> </a:t>
            </a:r>
            <a:r>
              <a:rPr lang="en-US" sz="2200" dirty="0" err="1"/>
              <a:t>trúc</a:t>
            </a:r>
            <a:r>
              <a:rPr lang="en-US" sz="2200" dirty="0"/>
              <a:t>: </a:t>
            </a:r>
            <a:r>
              <a:rPr lang="en-US" sz="2200" b="1" dirty="0"/>
              <a:t>break into the market: </a:t>
            </a:r>
            <a:r>
              <a:rPr lang="en-US" sz="2200" b="1" dirty="0" err="1"/>
              <a:t>thâm</a:t>
            </a:r>
            <a:r>
              <a:rPr lang="en-US" sz="2200" b="1" dirty="0"/>
              <a:t> </a:t>
            </a:r>
            <a:r>
              <a:rPr lang="en-US" sz="2200" b="1" dirty="0" err="1"/>
              <a:t>nhập</a:t>
            </a:r>
            <a:r>
              <a:rPr lang="en-US" sz="2200" b="1" dirty="0"/>
              <a:t> </a:t>
            </a:r>
            <a:r>
              <a:rPr lang="en-US" sz="2200" b="1" dirty="0" err="1"/>
              <a:t>thị</a:t>
            </a:r>
            <a:r>
              <a:rPr lang="en-US" sz="2200" b="1" dirty="0"/>
              <a:t> </a:t>
            </a:r>
            <a:r>
              <a:rPr lang="en-US" sz="2200" b="1" dirty="0" err="1"/>
              <a:t>trường</a:t>
            </a:r>
            <a:r>
              <a:rPr lang="en-US" sz="2200" dirty="0"/>
              <a:t/>
            </a:r>
            <a:br>
              <a:rPr lang="en-US" sz="2200" dirty="0"/>
            </a:br>
            <a:r>
              <a:rPr lang="en-US" sz="2200" b="1" dirty="0" err="1"/>
              <a:t>Dịch</a:t>
            </a:r>
            <a:r>
              <a:rPr lang="en-US" sz="2200" b="1" dirty="0"/>
              <a:t> </a:t>
            </a:r>
            <a:r>
              <a:rPr lang="en-US" sz="2200" b="1" dirty="0" err="1"/>
              <a:t>nghĩa</a:t>
            </a:r>
            <a:r>
              <a:rPr lang="en-US" sz="2200" b="1" dirty="0"/>
              <a:t>:</a:t>
            </a:r>
            <a:r>
              <a:rPr lang="en-US" sz="2200" dirty="0"/>
              <a:t> </a:t>
            </a:r>
            <a:r>
              <a:rPr lang="en-US" sz="2200" dirty="0" err="1"/>
              <a:t>Luôn</a:t>
            </a:r>
            <a:r>
              <a:rPr lang="en-US" sz="2200" dirty="0"/>
              <a:t> </a:t>
            </a:r>
            <a:r>
              <a:rPr lang="en-US" sz="2200" dirty="0" err="1"/>
              <a:t>luôn</a:t>
            </a:r>
            <a:r>
              <a:rPr lang="en-US" sz="2200" dirty="0"/>
              <a:t> </a:t>
            </a:r>
            <a:r>
              <a:rPr lang="en-US" sz="2200" dirty="0" err="1"/>
              <a:t>khó</a:t>
            </a:r>
            <a:r>
              <a:rPr lang="en-US" sz="2200" dirty="0"/>
              <a:t> </a:t>
            </a:r>
            <a:r>
              <a:rPr lang="en-US" sz="2200" dirty="0" err="1"/>
              <a:t>khăn</a:t>
            </a:r>
            <a:r>
              <a:rPr lang="en-US" sz="2200" dirty="0"/>
              <a:t> </a:t>
            </a:r>
            <a:r>
              <a:rPr lang="en-US" sz="2200" dirty="0" err="1"/>
              <a:t>cho</a:t>
            </a:r>
            <a:r>
              <a:rPr lang="en-US" sz="2200" dirty="0"/>
              <a:t> </a:t>
            </a:r>
            <a:r>
              <a:rPr lang="en-US" sz="2200" dirty="0" err="1"/>
              <a:t>các</a:t>
            </a:r>
            <a:r>
              <a:rPr lang="en-US" sz="2200" dirty="0"/>
              <a:t> </a:t>
            </a:r>
            <a:r>
              <a:rPr lang="en-US" sz="2200" dirty="0" err="1"/>
              <a:t>nhà</a:t>
            </a:r>
            <a:r>
              <a:rPr lang="en-US" sz="2200" dirty="0"/>
              <a:t> </a:t>
            </a:r>
            <a:r>
              <a:rPr lang="en-US" sz="2200" dirty="0" err="1"/>
              <a:t>thiết</a:t>
            </a:r>
            <a:r>
              <a:rPr lang="en-US" sz="2200" dirty="0"/>
              <a:t> </a:t>
            </a:r>
            <a:r>
              <a:rPr lang="en-US" sz="2200" dirty="0" err="1"/>
              <a:t>kế</a:t>
            </a:r>
            <a:r>
              <a:rPr lang="en-US" sz="2200" dirty="0"/>
              <a:t> </a:t>
            </a:r>
            <a:r>
              <a:rPr lang="en-US" sz="2200" dirty="0" err="1"/>
              <a:t>đồ</a:t>
            </a:r>
            <a:r>
              <a:rPr lang="en-US" sz="2200" dirty="0"/>
              <a:t> </a:t>
            </a:r>
            <a:r>
              <a:rPr lang="en-US" sz="2200" dirty="0" err="1"/>
              <a:t>thể</a:t>
            </a:r>
            <a:r>
              <a:rPr lang="en-US" sz="2200" dirty="0"/>
              <a:t> </a:t>
            </a:r>
            <a:r>
              <a:rPr lang="en-US" sz="2200" dirty="0" err="1"/>
              <a:t>thao</a:t>
            </a:r>
            <a:r>
              <a:rPr lang="en-US" sz="2200" dirty="0"/>
              <a:t> </a:t>
            </a:r>
            <a:r>
              <a:rPr lang="en-US" sz="2200" dirty="0" err="1"/>
              <a:t>thâm</a:t>
            </a:r>
            <a:r>
              <a:rPr lang="en-US" sz="2200" dirty="0"/>
              <a:t> </a:t>
            </a:r>
            <a:r>
              <a:rPr lang="en-US" sz="2200" dirty="0" err="1"/>
              <a:t>nhập</a:t>
            </a:r>
            <a:r>
              <a:rPr lang="en-US" sz="2200" dirty="0"/>
              <a:t> </a:t>
            </a:r>
            <a:r>
              <a:rPr lang="en-US" sz="2200" dirty="0" err="1"/>
              <a:t>thị</a:t>
            </a:r>
            <a:r>
              <a:rPr lang="en-US" sz="2200" dirty="0"/>
              <a:t> </a:t>
            </a:r>
            <a:r>
              <a:rPr lang="en-US" sz="2200" dirty="0" err="1"/>
              <a:t>trường</a:t>
            </a:r>
            <a:r>
              <a:rPr lang="en-US" sz="2200" dirty="0"/>
              <a:t> </a:t>
            </a:r>
            <a:r>
              <a:rPr lang="en-US" sz="2200" dirty="0" err="1"/>
              <a:t>vì</a:t>
            </a:r>
            <a:r>
              <a:rPr lang="en-US" sz="2200" dirty="0"/>
              <a:t> </a:t>
            </a:r>
            <a:r>
              <a:rPr lang="en-US" sz="2200" dirty="0" err="1"/>
              <a:t>có</a:t>
            </a:r>
            <a:r>
              <a:rPr lang="en-US" sz="2200" dirty="0"/>
              <a:t> </a:t>
            </a:r>
            <a:r>
              <a:rPr lang="en-US" sz="2200" dirty="0" err="1"/>
              <a:t>quá</a:t>
            </a:r>
            <a:r>
              <a:rPr lang="en-US" sz="2200" dirty="0"/>
              <a:t> </a:t>
            </a:r>
            <a:r>
              <a:rPr lang="en-US" sz="2200" dirty="0" err="1"/>
              <a:t>nhiều</a:t>
            </a:r>
            <a:r>
              <a:rPr lang="en-US" sz="2200" dirty="0"/>
              <a:t> </a:t>
            </a:r>
            <a:r>
              <a:rPr lang="en-US" sz="2200" dirty="0" err="1"/>
              <a:t>sự</a:t>
            </a:r>
            <a:r>
              <a:rPr lang="en-US" sz="2200" dirty="0"/>
              <a:t> </a:t>
            </a:r>
            <a:r>
              <a:rPr lang="en-US" sz="2200" dirty="0" err="1"/>
              <a:t>cạnh</a:t>
            </a:r>
            <a:r>
              <a:rPr lang="en-US" sz="2200" dirty="0"/>
              <a:t> </a:t>
            </a:r>
            <a:r>
              <a:rPr lang="en-US" sz="2200" dirty="0" err="1"/>
              <a:t>tranh</a:t>
            </a:r>
            <a:r>
              <a:rPr lang="en-US" sz="2200" dirty="0"/>
              <a:t> </a:t>
            </a:r>
            <a:r>
              <a:rPr lang="en-US" sz="2200" dirty="0" err="1"/>
              <a:t>từ</a:t>
            </a:r>
            <a:r>
              <a:rPr lang="en-US" sz="2200" dirty="0"/>
              <a:t> </a:t>
            </a:r>
            <a:r>
              <a:rPr lang="en-US" sz="2200" dirty="0" err="1"/>
              <a:t>các</a:t>
            </a:r>
            <a:r>
              <a:rPr lang="en-US" sz="2200" dirty="0"/>
              <a:t> </a:t>
            </a:r>
            <a:r>
              <a:rPr lang="en-US" sz="2200" dirty="0" err="1"/>
              <a:t>thương</a:t>
            </a:r>
            <a:r>
              <a:rPr lang="en-US" sz="2200" dirty="0"/>
              <a:t> </a:t>
            </a:r>
            <a:r>
              <a:rPr lang="en-US" sz="2200" dirty="0" err="1"/>
              <a:t>hiệu</a:t>
            </a:r>
            <a:r>
              <a:rPr lang="en-US" sz="2200" dirty="0"/>
              <a:t> </a:t>
            </a:r>
            <a:r>
              <a:rPr lang="en-US" sz="2200" dirty="0" err="1"/>
              <a:t>hàng</a:t>
            </a:r>
            <a:r>
              <a:rPr lang="en-US" sz="2200" dirty="0"/>
              <a:t> </a:t>
            </a:r>
            <a:r>
              <a:rPr lang="en-US" sz="2200" dirty="0" err="1"/>
              <a:t>đầu</a:t>
            </a:r>
            <a:r>
              <a:rPr lang="en-US" sz="2200" dirty="0"/>
              <a:t> </a:t>
            </a:r>
            <a:r>
              <a:rPr lang="en-US" sz="2200" dirty="0" err="1"/>
              <a:t>như</a:t>
            </a:r>
            <a:r>
              <a:rPr lang="en-US" sz="2200" dirty="0"/>
              <a:t> Adidas.</a:t>
            </a:r>
          </a:p>
          <a:p>
            <a:endParaRPr lang="en-US" sz="2200" dirty="0"/>
          </a:p>
        </p:txBody>
      </p:sp>
      <p:sp>
        <p:nvSpPr>
          <p:cNvPr id="3" name="Oval 2"/>
          <p:cNvSpPr/>
          <p:nvPr/>
        </p:nvSpPr>
        <p:spPr>
          <a:xfrm>
            <a:off x="4572000" y="685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 name="Oval 3"/>
          <p:cNvSpPr/>
          <p:nvPr/>
        </p:nvSpPr>
        <p:spPr>
          <a:xfrm>
            <a:off x="3657600" y="4114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0545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barn(inVertical)">
                                      <p:cBhvr>
                                        <p:cTn id="7" dur="500"/>
                                        <p:tgtEl>
                                          <p:spTgt spid="2">
                                            <p:txEl>
                                              <p:pRg st="4" end="4"/>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barn(inVertical)">
                                      <p:cBhvr>
                                        <p:cTn id="10" dur="500"/>
                                        <p:tgtEl>
                                          <p:spTgt spid="2">
                                            <p:txEl>
                                              <p:pRg st="5" end="5"/>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Effect transition="in" filter="barn(inVertical)">
                                      <p:cBhvr>
                                        <p:cTn id="13" dur="500"/>
                                        <p:tgtEl>
                                          <p:spTgt spid="2">
                                            <p:txEl>
                                              <p:pRg st="6" end="6"/>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7" end="7"/>
                                            </p:txEl>
                                          </p:spTgt>
                                        </p:tgtEl>
                                        <p:attrNameLst>
                                          <p:attrName>style.visibility</p:attrName>
                                        </p:attrNameLst>
                                      </p:cBhvr>
                                      <p:to>
                                        <p:strVal val="visible"/>
                                      </p:to>
                                    </p:set>
                                    <p:animEffect transition="in" filter="barn(inVertical)">
                                      <p:cBhvr>
                                        <p:cTn id="16" dur="500"/>
                                        <p:tgtEl>
                                          <p:spTgt spid="2">
                                            <p:txEl>
                                              <p:pRg st="7" end="7"/>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Effect transition="in" filter="fade">
                                      <p:cBhvr>
                                        <p:cTn id="27" dur="1000"/>
                                        <p:tgtEl>
                                          <p:spTgt spid="2">
                                            <p:txEl>
                                              <p:pRg st="11" end="11"/>
                                            </p:txEl>
                                          </p:spTgt>
                                        </p:tgtEl>
                                      </p:cBhvr>
                                    </p:animEffect>
                                    <p:anim calcmode="lin" valueType="num">
                                      <p:cBhvr>
                                        <p:cTn id="28"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fade">
                                      <p:cBhvr>
                                        <p:cTn id="34" dur="1000"/>
                                        <p:tgtEl>
                                          <p:spTgt spid="4"/>
                                        </p:tgtEl>
                                      </p:cBhvr>
                                    </p:animEffect>
                                    <p:anim calcmode="lin" valueType="num">
                                      <p:cBhvr>
                                        <p:cTn id="35" dur="1000" fill="hold"/>
                                        <p:tgtEl>
                                          <p:spTgt spid="4"/>
                                        </p:tgtEl>
                                        <p:attrNameLst>
                                          <p:attrName>ppt_x</p:attrName>
                                        </p:attrNameLst>
                                      </p:cBhvr>
                                      <p:tavLst>
                                        <p:tav tm="0">
                                          <p:val>
                                            <p:strVal val="#ppt_x"/>
                                          </p:val>
                                        </p:tav>
                                        <p:tav tm="100000">
                                          <p:val>
                                            <p:strVal val="#ppt_x"/>
                                          </p:val>
                                        </p:tav>
                                      </p:tavLst>
                                    </p:anim>
                                    <p:anim calcmode="lin" valueType="num">
                                      <p:cBhvr>
                                        <p:cTn id="3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76200"/>
            <a:ext cx="8990527" cy="7201972"/>
          </a:xfrm>
          <a:prstGeom prst="rect">
            <a:avLst/>
          </a:prstGeom>
          <a:noFill/>
        </p:spPr>
        <p:txBody>
          <a:bodyPr wrap="square" rtlCol="0">
            <a:spAutoFit/>
          </a:bodyPr>
          <a:lstStyle/>
          <a:p>
            <a:r>
              <a:rPr lang="en-US" sz="2200" b="1" dirty="0"/>
              <a:t>Question 12.</a:t>
            </a:r>
            <a:r>
              <a:rPr lang="en-US" sz="2200" dirty="0"/>
              <a:t> Though she lost her job last month, she still wanted to save_____ so she said that she had left it willingly.</a:t>
            </a:r>
          </a:p>
          <a:p>
            <a:r>
              <a:rPr lang="en-US" sz="2200" b="1" dirty="0"/>
              <a:t>	A. </a:t>
            </a:r>
            <a:r>
              <a:rPr lang="en-US" sz="2200" dirty="0"/>
              <a:t>mouth</a:t>
            </a:r>
            <a:r>
              <a:rPr lang="en-US" sz="2200" b="1" dirty="0"/>
              <a:t>	B. </a:t>
            </a:r>
            <a:r>
              <a:rPr lang="en-US" sz="2200" dirty="0"/>
              <a:t>face</a:t>
            </a:r>
            <a:r>
              <a:rPr lang="en-US" sz="2200" b="1" dirty="0"/>
              <a:t>	C. </a:t>
            </a:r>
            <a:r>
              <a:rPr lang="en-US" sz="2200" dirty="0"/>
              <a:t>reputation </a:t>
            </a:r>
            <a:r>
              <a:rPr lang="en-US" sz="2200" b="1" dirty="0"/>
              <a:t>	D. </a:t>
            </a:r>
            <a:r>
              <a:rPr lang="en-US" sz="2200" dirty="0"/>
              <a:t>fame </a:t>
            </a:r>
          </a:p>
          <a:p>
            <a:r>
              <a:rPr lang="en-US" sz="2200" b="1" i="1" dirty="0" err="1"/>
              <a:t>Kiến</a:t>
            </a:r>
            <a:r>
              <a:rPr lang="en-US" sz="2200" b="1" i="1" dirty="0"/>
              <a:t> </a:t>
            </a:r>
            <a:r>
              <a:rPr lang="en-US" sz="2200" b="1" i="1" dirty="0" err="1"/>
              <a:t>thức</a:t>
            </a:r>
            <a:r>
              <a:rPr lang="en-US" sz="2200" b="1" i="1" dirty="0"/>
              <a:t> </a:t>
            </a:r>
            <a:r>
              <a:rPr lang="en-US" sz="2200" b="1" i="1" dirty="0" err="1"/>
              <a:t>về</a:t>
            </a:r>
            <a:r>
              <a:rPr lang="en-US" sz="2200" b="1" i="1" dirty="0"/>
              <a:t> </a:t>
            </a:r>
            <a:r>
              <a:rPr lang="en-US" sz="2200" b="1" i="1" dirty="0" err="1"/>
              <a:t>cụm</a:t>
            </a:r>
            <a:r>
              <a:rPr lang="en-US" sz="2200" b="1" i="1" dirty="0"/>
              <a:t> </a:t>
            </a:r>
            <a:r>
              <a:rPr lang="en-US" sz="2200" b="1" i="1" dirty="0" err="1"/>
              <a:t>từ</a:t>
            </a:r>
            <a:r>
              <a:rPr lang="en-US" sz="2200" b="1" i="1" dirty="0"/>
              <a:t> </a:t>
            </a:r>
            <a:r>
              <a:rPr lang="en-US" sz="2200" b="1" i="1" dirty="0" err="1"/>
              <a:t>cố</a:t>
            </a:r>
            <a:r>
              <a:rPr lang="en-US" sz="2200" b="1" i="1" dirty="0"/>
              <a:t> </a:t>
            </a:r>
            <a:r>
              <a:rPr lang="en-US" sz="2200" b="1" i="1" dirty="0" err="1"/>
              <a:t>định</a:t>
            </a:r>
            <a:endParaRPr lang="en-US" sz="2200" dirty="0"/>
          </a:p>
          <a:p>
            <a:r>
              <a:rPr lang="en-US" sz="2200" dirty="0"/>
              <a:t>Ta </a:t>
            </a:r>
            <a:r>
              <a:rPr lang="en-US" sz="2200" dirty="0" err="1"/>
              <a:t>có</a:t>
            </a:r>
            <a:r>
              <a:rPr lang="en-US" sz="2200" dirty="0"/>
              <a:t> </a:t>
            </a:r>
            <a:r>
              <a:rPr lang="en-US" sz="2200" dirty="0" err="1"/>
              <a:t>cụm</a:t>
            </a:r>
            <a:r>
              <a:rPr lang="en-US" sz="2200" dirty="0"/>
              <a:t> </a:t>
            </a:r>
            <a:r>
              <a:rPr lang="en-US" sz="2200" dirty="0" err="1"/>
              <a:t>từ</a:t>
            </a:r>
            <a:r>
              <a:rPr lang="en-US" sz="2200" dirty="0"/>
              <a:t>: </a:t>
            </a:r>
          </a:p>
          <a:p>
            <a:r>
              <a:rPr lang="en-US" sz="2200" b="1" dirty="0"/>
              <a:t>Save face (</a:t>
            </a:r>
            <a:r>
              <a:rPr lang="en-US" sz="2200" b="1" dirty="0" err="1"/>
              <a:t>idm</a:t>
            </a:r>
            <a:r>
              <a:rPr lang="en-US" sz="2200" b="1" dirty="0"/>
              <a:t>): </a:t>
            </a:r>
            <a:r>
              <a:rPr lang="en-US" sz="2200" b="1" dirty="0" err="1"/>
              <a:t>giữ</a:t>
            </a:r>
            <a:r>
              <a:rPr lang="en-US" sz="2200" b="1" dirty="0"/>
              <a:t> </a:t>
            </a:r>
            <a:r>
              <a:rPr lang="en-US" sz="2200" b="1" dirty="0" err="1"/>
              <a:t>thể</a:t>
            </a:r>
            <a:r>
              <a:rPr lang="en-US" sz="2200" b="1" dirty="0"/>
              <a:t> </a:t>
            </a:r>
            <a:r>
              <a:rPr lang="en-US" sz="2200" b="1" dirty="0" err="1"/>
              <a:t>diện</a:t>
            </a:r>
            <a:r>
              <a:rPr lang="en-US" sz="2200" b="1" dirty="0"/>
              <a:t>, </a:t>
            </a:r>
            <a:r>
              <a:rPr lang="en-US" sz="2200" b="1" dirty="0" err="1"/>
              <a:t>danh</a:t>
            </a:r>
            <a:r>
              <a:rPr lang="en-US" sz="2200" b="1" dirty="0"/>
              <a:t> </a:t>
            </a:r>
            <a:r>
              <a:rPr lang="en-US" sz="2200" b="1" dirty="0" err="1"/>
              <a:t>dự</a:t>
            </a:r>
            <a:r>
              <a:rPr lang="en-US" sz="2200" b="1" dirty="0"/>
              <a:t> </a:t>
            </a:r>
            <a:r>
              <a:rPr lang="en-US" sz="2200" b="1" dirty="0" err="1"/>
              <a:t>cá</a:t>
            </a:r>
            <a:r>
              <a:rPr lang="en-US" sz="2200" b="1" dirty="0"/>
              <a:t> </a:t>
            </a:r>
            <a:r>
              <a:rPr lang="en-US" sz="2200" b="1" dirty="0" err="1"/>
              <a:t>nhân</a:t>
            </a:r>
            <a:r>
              <a:rPr lang="en-US" sz="2200" b="1" dirty="0"/>
              <a:t>, </a:t>
            </a:r>
            <a:r>
              <a:rPr lang="en-US" sz="2200" b="1" dirty="0" err="1"/>
              <a:t>tránh</a:t>
            </a:r>
            <a:r>
              <a:rPr lang="en-US" sz="2200" b="1" dirty="0"/>
              <a:t> </a:t>
            </a:r>
            <a:r>
              <a:rPr lang="en-US" sz="2200" b="1" dirty="0" err="1"/>
              <a:t>để</a:t>
            </a:r>
            <a:r>
              <a:rPr lang="en-US" sz="2200" b="1" dirty="0"/>
              <a:t> </a:t>
            </a:r>
            <a:r>
              <a:rPr lang="en-US" sz="2200" b="1" dirty="0" err="1"/>
              <a:t>những</a:t>
            </a:r>
            <a:r>
              <a:rPr lang="en-US" sz="2200" b="1" dirty="0"/>
              <a:t> </a:t>
            </a:r>
            <a:r>
              <a:rPr lang="en-US" sz="2200" b="1" dirty="0" err="1"/>
              <a:t>người</a:t>
            </a:r>
            <a:r>
              <a:rPr lang="en-US" sz="2200" b="1" dirty="0"/>
              <a:t> </a:t>
            </a:r>
            <a:r>
              <a:rPr lang="en-US" sz="2200" b="1" dirty="0" err="1"/>
              <a:t>khác</a:t>
            </a:r>
            <a:r>
              <a:rPr lang="en-US" sz="2200" b="1" dirty="0"/>
              <a:t> </a:t>
            </a:r>
            <a:r>
              <a:rPr lang="en-US" sz="2200" b="1" dirty="0" err="1"/>
              <a:t>không</a:t>
            </a:r>
            <a:r>
              <a:rPr lang="en-US" sz="2200" b="1" dirty="0"/>
              <a:t> </a:t>
            </a:r>
            <a:r>
              <a:rPr lang="en-US" sz="2200" b="1" dirty="0" err="1"/>
              <a:t>mất</a:t>
            </a:r>
            <a:r>
              <a:rPr lang="en-US" sz="2200" b="1" dirty="0"/>
              <a:t> </a:t>
            </a:r>
            <a:r>
              <a:rPr lang="en-US" sz="2200" b="1" dirty="0" err="1"/>
              <a:t>đi</a:t>
            </a:r>
            <a:r>
              <a:rPr lang="en-US" sz="2200" b="1" dirty="0"/>
              <a:t> </a:t>
            </a:r>
            <a:r>
              <a:rPr lang="en-US" sz="2200" b="1" dirty="0" err="1"/>
              <a:t>sự</a:t>
            </a:r>
            <a:r>
              <a:rPr lang="en-US" sz="2200" b="1" dirty="0"/>
              <a:t> </a:t>
            </a:r>
            <a:r>
              <a:rPr lang="en-US" sz="2200" b="1" dirty="0" err="1"/>
              <a:t>tôn</a:t>
            </a:r>
            <a:r>
              <a:rPr lang="en-US" sz="2200" b="1" dirty="0"/>
              <a:t> </a:t>
            </a:r>
            <a:r>
              <a:rPr lang="en-US" sz="2200" b="1" dirty="0" err="1"/>
              <a:t>trọng</a:t>
            </a:r>
            <a:r>
              <a:rPr lang="en-US" sz="2200" b="1" dirty="0"/>
              <a:t> </a:t>
            </a:r>
            <a:r>
              <a:rPr lang="en-US" sz="2200" b="1" dirty="0" err="1"/>
              <a:t>dành</a:t>
            </a:r>
            <a:r>
              <a:rPr lang="en-US" sz="2200" b="1" dirty="0"/>
              <a:t> </a:t>
            </a:r>
            <a:r>
              <a:rPr lang="en-US" sz="2200" b="1" dirty="0" err="1"/>
              <a:t>cho</a:t>
            </a:r>
            <a:r>
              <a:rPr lang="en-US" sz="2200" b="1" dirty="0"/>
              <a:t> </a:t>
            </a:r>
            <a:r>
              <a:rPr lang="en-US" sz="2200" b="1" dirty="0" err="1"/>
              <a:t>mình</a:t>
            </a:r>
            <a:endParaRPr lang="en-US" sz="2200" dirty="0"/>
          </a:p>
          <a:p>
            <a:r>
              <a:rPr lang="en-US" sz="2200" b="1" dirty="0" err="1"/>
              <a:t>Tạm</a:t>
            </a:r>
            <a:r>
              <a:rPr lang="en-US" sz="2200" b="1" dirty="0"/>
              <a:t> </a:t>
            </a:r>
            <a:r>
              <a:rPr lang="en-US" sz="2200" b="1" dirty="0" err="1"/>
              <a:t>dịch</a:t>
            </a:r>
            <a:r>
              <a:rPr lang="en-US" sz="2200" b="1" dirty="0"/>
              <a:t>: </a:t>
            </a:r>
            <a:r>
              <a:rPr lang="en-US" sz="2200" dirty="0" err="1"/>
              <a:t>Mặc</a:t>
            </a:r>
            <a:r>
              <a:rPr lang="en-US" sz="2200" dirty="0"/>
              <a:t> </a:t>
            </a:r>
            <a:r>
              <a:rPr lang="en-US" sz="2200" dirty="0" err="1"/>
              <a:t>dù</a:t>
            </a:r>
            <a:r>
              <a:rPr lang="en-US" sz="2200" dirty="0"/>
              <a:t> </a:t>
            </a:r>
            <a:r>
              <a:rPr lang="en-US" sz="2200" dirty="0" err="1"/>
              <a:t>cô</a:t>
            </a:r>
            <a:r>
              <a:rPr lang="en-US" sz="2200" dirty="0"/>
              <a:t> ta </a:t>
            </a:r>
            <a:r>
              <a:rPr lang="en-US" sz="2200" dirty="0" err="1"/>
              <a:t>bị</a:t>
            </a:r>
            <a:r>
              <a:rPr lang="en-US" sz="2200" dirty="0"/>
              <a:t> </a:t>
            </a:r>
            <a:r>
              <a:rPr lang="en-US" sz="2200" dirty="0" err="1"/>
              <a:t>mất</a:t>
            </a:r>
            <a:r>
              <a:rPr lang="en-US" sz="2200" dirty="0"/>
              <a:t> </a:t>
            </a:r>
            <a:r>
              <a:rPr lang="en-US" sz="2200" dirty="0" err="1"/>
              <a:t>việc</a:t>
            </a:r>
            <a:r>
              <a:rPr lang="en-US" sz="2200" dirty="0"/>
              <a:t> </a:t>
            </a:r>
            <a:r>
              <a:rPr lang="en-US" sz="2200" dirty="0" err="1"/>
              <a:t>từ</a:t>
            </a:r>
            <a:r>
              <a:rPr lang="en-US" sz="2200" dirty="0"/>
              <a:t> </a:t>
            </a:r>
            <a:r>
              <a:rPr lang="en-US" sz="2200" dirty="0" err="1"/>
              <a:t>tháng</a:t>
            </a:r>
            <a:r>
              <a:rPr lang="en-US" sz="2200" dirty="0"/>
              <a:t> </a:t>
            </a:r>
            <a:r>
              <a:rPr lang="en-US" sz="2200" dirty="0" err="1"/>
              <a:t>trước</a:t>
            </a:r>
            <a:r>
              <a:rPr lang="en-US" sz="2200" dirty="0"/>
              <a:t>, </a:t>
            </a:r>
            <a:r>
              <a:rPr lang="en-US" sz="2200" dirty="0" err="1"/>
              <a:t>nhưng</a:t>
            </a:r>
            <a:r>
              <a:rPr lang="en-US" sz="2200" dirty="0"/>
              <a:t> </a:t>
            </a:r>
            <a:r>
              <a:rPr lang="en-US" sz="2200" dirty="0" err="1"/>
              <a:t>cô</a:t>
            </a:r>
            <a:r>
              <a:rPr lang="en-US" sz="2200" dirty="0"/>
              <a:t> ta </a:t>
            </a:r>
            <a:r>
              <a:rPr lang="en-US" sz="2200" dirty="0" err="1"/>
              <a:t>vẫn</a:t>
            </a:r>
            <a:r>
              <a:rPr lang="en-US" sz="2200" dirty="0"/>
              <a:t> </a:t>
            </a:r>
            <a:r>
              <a:rPr lang="en-US" sz="2200" dirty="0" err="1"/>
              <a:t>muốn</a:t>
            </a:r>
            <a:r>
              <a:rPr lang="en-US" sz="2200" dirty="0"/>
              <a:t> </a:t>
            </a:r>
            <a:r>
              <a:rPr lang="en-US" sz="2200" dirty="0" err="1"/>
              <a:t>gìn</a:t>
            </a:r>
            <a:r>
              <a:rPr lang="en-US" sz="2200" dirty="0"/>
              <a:t> </a:t>
            </a:r>
            <a:r>
              <a:rPr lang="en-US" sz="2200" dirty="0" err="1"/>
              <a:t>giữ</a:t>
            </a:r>
            <a:r>
              <a:rPr lang="en-US" sz="2200" dirty="0"/>
              <a:t> </a:t>
            </a:r>
            <a:r>
              <a:rPr lang="en-US" sz="2200" dirty="0" err="1"/>
              <a:t>thể</a:t>
            </a:r>
            <a:r>
              <a:rPr lang="en-US" sz="2200" dirty="0"/>
              <a:t> </a:t>
            </a:r>
            <a:r>
              <a:rPr lang="en-US" sz="2200" dirty="0" err="1"/>
              <a:t>diện</a:t>
            </a:r>
            <a:r>
              <a:rPr lang="en-US" sz="2200" dirty="0"/>
              <a:t> </a:t>
            </a:r>
            <a:r>
              <a:rPr lang="en-US" sz="2200" dirty="0" err="1"/>
              <a:t>cá</a:t>
            </a:r>
            <a:r>
              <a:rPr lang="en-US" sz="2200" dirty="0"/>
              <a:t> </a:t>
            </a:r>
            <a:r>
              <a:rPr lang="en-US" sz="2200" dirty="0" err="1"/>
              <a:t>nhân</a:t>
            </a:r>
            <a:r>
              <a:rPr lang="en-US" sz="2200" dirty="0"/>
              <a:t> </a:t>
            </a:r>
            <a:r>
              <a:rPr lang="en-US" sz="2200" dirty="0" err="1"/>
              <a:t>nên</a:t>
            </a:r>
            <a:r>
              <a:rPr lang="en-US" sz="2200" dirty="0"/>
              <a:t> </a:t>
            </a:r>
            <a:r>
              <a:rPr lang="en-US" sz="2200" dirty="0" err="1"/>
              <a:t>cô</a:t>
            </a:r>
            <a:r>
              <a:rPr lang="en-US" sz="2200" dirty="0"/>
              <a:t> </a:t>
            </a:r>
            <a:r>
              <a:rPr lang="en-US" sz="2200" dirty="0" err="1"/>
              <a:t>đã</a:t>
            </a:r>
            <a:r>
              <a:rPr lang="en-US" sz="2200" dirty="0"/>
              <a:t> </a:t>
            </a:r>
            <a:r>
              <a:rPr lang="en-US" sz="2200" dirty="0" err="1"/>
              <a:t>nói</a:t>
            </a:r>
            <a:r>
              <a:rPr lang="en-US" sz="2200" dirty="0"/>
              <a:t> </a:t>
            </a:r>
            <a:r>
              <a:rPr lang="en-US" sz="2200" dirty="0" err="1"/>
              <a:t>rằng</a:t>
            </a:r>
            <a:r>
              <a:rPr lang="en-US" sz="2200" dirty="0"/>
              <a:t> </a:t>
            </a:r>
            <a:r>
              <a:rPr lang="en-US" sz="2200" dirty="0" err="1"/>
              <a:t>mình</a:t>
            </a:r>
            <a:r>
              <a:rPr lang="en-US" sz="2200" dirty="0"/>
              <a:t> </a:t>
            </a:r>
            <a:r>
              <a:rPr lang="en-US" sz="2200" dirty="0" err="1"/>
              <a:t>tình</a:t>
            </a:r>
            <a:r>
              <a:rPr lang="en-US" sz="2200" dirty="0"/>
              <a:t> </a:t>
            </a:r>
            <a:r>
              <a:rPr lang="en-US" sz="2200" dirty="0" err="1"/>
              <a:t>nguyện</a:t>
            </a:r>
            <a:r>
              <a:rPr lang="en-US" sz="2200" dirty="0"/>
              <a:t> </a:t>
            </a:r>
            <a:r>
              <a:rPr lang="en-US" sz="2200" dirty="0" err="1"/>
              <a:t>bỏ</a:t>
            </a:r>
            <a:r>
              <a:rPr lang="en-US" sz="2200" dirty="0"/>
              <a:t> </a:t>
            </a:r>
            <a:r>
              <a:rPr lang="en-US" sz="2200" dirty="0" err="1"/>
              <a:t>công</a:t>
            </a:r>
            <a:r>
              <a:rPr lang="en-US" sz="2200" dirty="0"/>
              <a:t> </a:t>
            </a:r>
            <a:r>
              <a:rPr lang="en-US" sz="2200" dirty="0" err="1"/>
              <a:t>việc</a:t>
            </a:r>
            <a:r>
              <a:rPr lang="en-US" sz="2200" dirty="0"/>
              <a:t> </a:t>
            </a:r>
            <a:r>
              <a:rPr lang="en-US" sz="2200" dirty="0" err="1"/>
              <a:t>đó</a:t>
            </a:r>
            <a:r>
              <a:rPr lang="en-US" sz="2200" dirty="0"/>
              <a:t>. </a:t>
            </a:r>
          </a:p>
          <a:p>
            <a:r>
              <a:rPr lang="en-US" sz="2200" b="1" dirty="0"/>
              <a:t> </a:t>
            </a:r>
            <a:endParaRPr lang="en-US" sz="2200" dirty="0"/>
          </a:p>
          <a:p>
            <a:r>
              <a:rPr lang="en-US" sz="2200" b="1" dirty="0"/>
              <a:t>Question 13.</a:t>
            </a:r>
            <a:r>
              <a:rPr lang="en-US" sz="2200" dirty="0"/>
              <a:t> The story................... by Agatha Christie</a:t>
            </a:r>
          </a:p>
          <a:p>
            <a:r>
              <a:rPr lang="en-US" sz="2200" b="1" dirty="0" smtClean="0"/>
              <a:t>A</a:t>
            </a:r>
            <a:r>
              <a:rPr lang="en-US" sz="2200" dirty="0"/>
              <a:t>. were written           </a:t>
            </a:r>
            <a:r>
              <a:rPr lang="en-US" sz="2200" dirty="0" smtClean="0"/>
              <a:t>   </a:t>
            </a:r>
            <a:r>
              <a:rPr lang="en-US" sz="2200" b="1" dirty="0"/>
              <a:t>B</a:t>
            </a:r>
            <a:r>
              <a:rPr lang="en-US" sz="2200" dirty="0"/>
              <a:t>. was written       </a:t>
            </a:r>
            <a:r>
              <a:rPr lang="en-US" sz="2200" dirty="0" smtClean="0"/>
              <a:t> </a:t>
            </a:r>
            <a:r>
              <a:rPr lang="en-US" sz="2200" b="1" dirty="0"/>
              <a:t>C</a:t>
            </a:r>
            <a:r>
              <a:rPr lang="en-US" sz="2200" dirty="0"/>
              <a:t>. was written from  </a:t>
            </a:r>
            <a:r>
              <a:rPr lang="en-US" sz="2200" dirty="0" smtClean="0"/>
              <a:t> </a:t>
            </a:r>
            <a:r>
              <a:rPr lang="en-US" sz="2200" b="1" dirty="0"/>
              <a:t>D</a:t>
            </a:r>
            <a:r>
              <a:rPr lang="en-US" sz="2200" dirty="0"/>
              <a:t>. wrote by</a:t>
            </a:r>
          </a:p>
          <a:p>
            <a:endParaRPr lang="en-US" sz="2200" b="1" dirty="0" smtClean="0"/>
          </a:p>
          <a:p>
            <a:r>
              <a:rPr lang="en-US" sz="2200" b="1" dirty="0" err="1" smtClean="0"/>
              <a:t>Phương</a:t>
            </a:r>
            <a:r>
              <a:rPr lang="en-US" sz="2200" b="1" dirty="0" smtClean="0"/>
              <a:t> </a:t>
            </a:r>
            <a:r>
              <a:rPr lang="en-US" sz="2200" b="1" dirty="0" err="1"/>
              <a:t>pháp</a:t>
            </a:r>
            <a:r>
              <a:rPr lang="en-US" sz="2200" b="1" dirty="0"/>
              <a:t> </a:t>
            </a:r>
            <a:r>
              <a:rPr lang="en-US" sz="2200" b="1" dirty="0" err="1"/>
              <a:t>giải</a:t>
            </a:r>
            <a:r>
              <a:rPr lang="en-US" sz="2200" b="1" dirty="0"/>
              <a:t>: </a:t>
            </a:r>
            <a:endParaRPr lang="en-US" sz="2200" dirty="0"/>
          </a:p>
          <a:p>
            <a:r>
              <a:rPr lang="en-US" sz="2200" b="1" dirty="0" err="1"/>
              <a:t>Kiến</a:t>
            </a:r>
            <a:r>
              <a:rPr lang="en-US" sz="2200" b="1" dirty="0"/>
              <a:t> </a:t>
            </a:r>
            <a:r>
              <a:rPr lang="en-US" sz="2200" b="1" dirty="0" err="1"/>
              <a:t>thức</a:t>
            </a:r>
            <a:r>
              <a:rPr lang="en-US" sz="2200" b="1" dirty="0"/>
              <a:t>:</a:t>
            </a:r>
            <a:r>
              <a:rPr lang="en-US" sz="2200" dirty="0"/>
              <a:t> </a:t>
            </a:r>
            <a:r>
              <a:rPr lang="en-US" sz="2200" dirty="0" err="1"/>
              <a:t>Câu</a:t>
            </a:r>
            <a:r>
              <a:rPr lang="en-US" sz="2200" dirty="0"/>
              <a:t> </a:t>
            </a:r>
            <a:r>
              <a:rPr lang="en-US" sz="2200" dirty="0" err="1"/>
              <a:t>bị</a:t>
            </a:r>
            <a:r>
              <a:rPr lang="en-US" sz="2200" dirty="0"/>
              <a:t> </a:t>
            </a:r>
            <a:r>
              <a:rPr lang="en-US" sz="2200" dirty="0" err="1"/>
              <a:t>động</a:t>
            </a:r>
            <a:r>
              <a:rPr lang="en-US" sz="2200" dirty="0"/>
              <a:t>: </a:t>
            </a:r>
          </a:p>
          <a:p>
            <a:r>
              <a:rPr lang="en-US" sz="2200" b="1" dirty="0" err="1"/>
              <a:t>Giải</a:t>
            </a:r>
            <a:r>
              <a:rPr lang="en-US" sz="2200" b="1" dirty="0"/>
              <a:t> chi </a:t>
            </a:r>
            <a:r>
              <a:rPr lang="en-US" sz="2200" b="1" dirty="0" err="1"/>
              <a:t>tiết</a:t>
            </a:r>
            <a:r>
              <a:rPr lang="en-US" sz="2200" b="1" dirty="0"/>
              <a:t>: </a:t>
            </a:r>
            <a:r>
              <a:rPr lang="en-US" sz="2200" dirty="0" err="1"/>
              <a:t>Câu</a:t>
            </a:r>
            <a:r>
              <a:rPr lang="en-US" sz="2200" dirty="0"/>
              <a:t> </a:t>
            </a:r>
            <a:r>
              <a:rPr lang="en-US" sz="2200" dirty="0" err="1"/>
              <a:t>bị</a:t>
            </a:r>
            <a:r>
              <a:rPr lang="en-US" sz="2200" dirty="0"/>
              <a:t> </a:t>
            </a:r>
            <a:r>
              <a:rPr lang="en-US" sz="2200" dirty="0" err="1"/>
              <a:t>động</a:t>
            </a:r>
            <a:r>
              <a:rPr lang="en-US" sz="2200" dirty="0"/>
              <a:t> </a:t>
            </a:r>
            <a:r>
              <a:rPr lang="en-US" sz="2200" dirty="0" err="1"/>
              <a:t>thì</a:t>
            </a:r>
            <a:r>
              <a:rPr lang="en-US" sz="2200" dirty="0"/>
              <a:t> </a:t>
            </a:r>
            <a:r>
              <a:rPr lang="en-US" sz="2200" dirty="0" err="1"/>
              <a:t>Quá</a:t>
            </a:r>
            <a:r>
              <a:rPr lang="en-US" sz="2200" dirty="0"/>
              <a:t> </a:t>
            </a:r>
            <a:r>
              <a:rPr lang="en-US" sz="2200" dirty="0" err="1"/>
              <a:t>khứ</a:t>
            </a:r>
            <a:r>
              <a:rPr lang="en-US" sz="2200" dirty="0"/>
              <a:t> </a:t>
            </a:r>
            <a:r>
              <a:rPr lang="en-US" sz="2200" dirty="0" err="1"/>
              <a:t>đơn</a:t>
            </a:r>
            <a:r>
              <a:rPr lang="en-US" sz="2200" dirty="0"/>
              <a:t>. </a:t>
            </a:r>
            <a:r>
              <a:rPr lang="en-US" sz="2200" dirty="0" err="1"/>
              <a:t>Hành</a:t>
            </a:r>
            <a:r>
              <a:rPr lang="en-US" sz="2200" dirty="0"/>
              <a:t> </a:t>
            </a:r>
            <a:r>
              <a:rPr lang="en-US" sz="2200" dirty="0" err="1"/>
              <a:t>động</a:t>
            </a:r>
            <a:r>
              <a:rPr lang="en-US" sz="2200" dirty="0"/>
              <a:t> </a:t>
            </a:r>
            <a:r>
              <a:rPr lang="en-US" sz="2200" dirty="0" err="1"/>
              <a:t>được</a:t>
            </a:r>
            <a:r>
              <a:rPr lang="en-US" sz="2200" dirty="0"/>
              <a:t> </a:t>
            </a:r>
            <a:r>
              <a:rPr lang="en-US" sz="2200" dirty="0" err="1"/>
              <a:t>nhấn</a:t>
            </a:r>
            <a:r>
              <a:rPr lang="en-US" sz="2200" dirty="0"/>
              <a:t> </a:t>
            </a:r>
            <a:r>
              <a:rPr lang="en-US" sz="2200" dirty="0" err="1"/>
              <a:t>mạnh</a:t>
            </a:r>
            <a:r>
              <a:rPr lang="en-US" sz="2200" dirty="0"/>
              <a:t> </a:t>
            </a:r>
            <a:r>
              <a:rPr lang="en-US" sz="2200" dirty="0" err="1"/>
              <a:t>là</a:t>
            </a:r>
            <a:r>
              <a:rPr lang="en-US" sz="2200" dirty="0"/>
              <a:t> </a:t>
            </a:r>
            <a:r>
              <a:rPr lang="en-US" sz="2200" dirty="0" err="1"/>
              <a:t>câu</a:t>
            </a:r>
            <a:r>
              <a:rPr lang="en-US" sz="2200" dirty="0"/>
              <a:t> </a:t>
            </a:r>
            <a:r>
              <a:rPr lang="en-US" sz="2200" dirty="0" err="1"/>
              <a:t>chuyện</a:t>
            </a:r>
            <a:r>
              <a:rPr lang="en-US" sz="2200" dirty="0"/>
              <a:t> </a:t>
            </a:r>
            <a:r>
              <a:rPr lang="en-US" sz="2200" dirty="0" err="1"/>
              <a:t>được</a:t>
            </a:r>
            <a:r>
              <a:rPr lang="en-US" sz="2200" dirty="0"/>
              <a:t> </a:t>
            </a:r>
            <a:r>
              <a:rPr lang="en-US" sz="2200" dirty="0" err="1"/>
              <a:t>viết</a:t>
            </a:r>
            <a:r>
              <a:rPr lang="en-US" sz="2200" dirty="0"/>
              <a:t> </a:t>
            </a:r>
            <a:r>
              <a:rPr lang="en-US" sz="2200" dirty="0" err="1"/>
              <a:t>bởi</a:t>
            </a:r>
            <a:r>
              <a:rPr lang="en-US" sz="2200" dirty="0"/>
              <a:t>  Agatha Christie. </a:t>
            </a:r>
            <a:r>
              <a:rPr lang="en-US" sz="2200" dirty="0" err="1"/>
              <a:t>Chủ</a:t>
            </a:r>
            <a:r>
              <a:rPr lang="en-US" sz="2200" dirty="0"/>
              <a:t> </a:t>
            </a:r>
            <a:r>
              <a:rPr lang="en-US" sz="2200" dirty="0" err="1"/>
              <a:t>ngữ</a:t>
            </a:r>
            <a:r>
              <a:rPr lang="en-US" sz="2200" dirty="0"/>
              <a:t> </a:t>
            </a:r>
            <a:r>
              <a:rPr lang="en-US" sz="2200" dirty="0" err="1"/>
              <a:t>là</a:t>
            </a:r>
            <a:r>
              <a:rPr lang="en-US" sz="2200" dirty="0"/>
              <a:t> the story (</a:t>
            </a:r>
            <a:r>
              <a:rPr lang="en-US" sz="2200" dirty="0" err="1"/>
              <a:t>số</a:t>
            </a:r>
            <a:r>
              <a:rPr lang="en-US" sz="2200" dirty="0"/>
              <a:t> </a:t>
            </a:r>
            <a:r>
              <a:rPr lang="en-US" sz="2200" dirty="0" err="1"/>
              <a:t>ít</a:t>
            </a:r>
            <a:r>
              <a:rPr lang="en-US" sz="2200" dirty="0"/>
              <a:t>)=&gt; chon B</a:t>
            </a:r>
          </a:p>
          <a:p>
            <a:r>
              <a:rPr lang="en-US" sz="2200" dirty="0"/>
              <a:t>S + </a:t>
            </a:r>
            <a:r>
              <a:rPr lang="en-US" sz="2200" dirty="0" err="1"/>
              <a:t>động</a:t>
            </a:r>
            <a:r>
              <a:rPr lang="en-US" sz="2200" dirty="0"/>
              <a:t> </a:t>
            </a:r>
            <a:r>
              <a:rPr lang="en-US" sz="2200" dirty="0" err="1"/>
              <a:t>từ</a:t>
            </a:r>
            <a:r>
              <a:rPr lang="en-US" sz="2200" dirty="0"/>
              <a:t> </a:t>
            </a:r>
            <a:r>
              <a:rPr lang="en-US" sz="2200" dirty="0" err="1"/>
              <a:t>tobe</a:t>
            </a:r>
            <a:r>
              <a:rPr lang="en-US" sz="2200" dirty="0"/>
              <a:t> + V-</a:t>
            </a:r>
            <a:r>
              <a:rPr lang="en-US" sz="2200" dirty="0" err="1"/>
              <a:t>ed</a:t>
            </a:r>
            <a:r>
              <a:rPr lang="en-US" sz="2200" dirty="0"/>
              <a:t>/V3</a:t>
            </a:r>
          </a:p>
          <a:p>
            <a:r>
              <a:rPr lang="en-US" sz="2200" b="1" dirty="0" err="1"/>
              <a:t>Tạm</a:t>
            </a:r>
            <a:r>
              <a:rPr lang="en-US" sz="2200" b="1" dirty="0"/>
              <a:t> </a:t>
            </a:r>
            <a:r>
              <a:rPr lang="en-US" sz="2200" b="1" dirty="0" err="1"/>
              <a:t>dịch</a:t>
            </a:r>
            <a:r>
              <a:rPr lang="en-US" sz="2200" dirty="0"/>
              <a:t> : </a:t>
            </a:r>
            <a:r>
              <a:rPr lang="en-US" sz="2200" dirty="0" err="1"/>
              <a:t>Câu</a:t>
            </a:r>
            <a:r>
              <a:rPr lang="en-US" sz="2200" dirty="0"/>
              <a:t> </a:t>
            </a:r>
            <a:r>
              <a:rPr lang="en-US" sz="2200" dirty="0" err="1"/>
              <a:t>chuyện</a:t>
            </a:r>
            <a:r>
              <a:rPr lang="en-US" sz="2200" dirty="0"/>
              <a:t> </a:t>
            </a:r>
            <a:r>
              <a:rPr lang="en-US" sz="2200" dirty="0" err="1"/>
              <a:t>được</a:t>
            </a:r>
            <a:r>
              <a:rPr lang="en-US" sz="2200" dirty="0"/>
              <a:t> </a:t>
            </a:r>
            <a:r>
              <a:rPr lang="en-US" sz="2200" dirty="0" err="1"/>
              <a:t>viết</a:t>
            </a:r>
            <a:r>
              <a:rPr lang="en-US" sz="2200" dirty="0"/>
              <a:t> </a:t>
            </a:r>
            <a:r>
              <a:rPr lang="en-US" sz="2200" dirty="0" err="1"/>
              <a:t>bởi</a:t>
            </a:r>
            <a:r>
              <a:rPr lang="en-US" sz="2200" dirty="0"/>
              <a:t>  Agatha</a:t>
            </a:r>
          </a:p>
          <a:p>
            <a:endParaRPr lang="en-US" sz="2200" dirty="0"/>
          </a:p>
        </p:txBody>
      </p:sp>
      <p:sp>
        <p:nvSpPr>
          <p:cNvPr id="5" name="Oval 4"/>
          <p:cNvSpPr/>
          <p:nvPr/>
        </p:nvSpPr>
        <p:spPr>
          <a:xfrm>
            <a:off x="2667000" y="762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2667000" y="3810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3653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1000"/>
                                        <p:tgtEl>
                                          <p:spTgt spid="4">
                                            <p:txEl>
                                              <p:pRg st="2" end="2"/>
                                            </p:txEl>
                                          </p:spTgt>
                                        </p:tgtEl>
                                      </p:cBhvr>
                                    </p:animEffect>
                                    <p:anim calcmode="lin" valueType="num">
                                      <p:cBhvr>
                                        <p:cTn id="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1000"/>
                                        <p:tgtEl>
                                          <p:spTgt spid="4">
                                            <p:txEl>
                                              <p:pRg st="3" end="3"/>
                                            </p:txEl>
                                          </p:spTgt>
                                        </p:tgtEl>
                                      </p:cBhvr>
                                    </p:animEffect>
                                    <p:anim calcmode="lin" valueType="num">
                                      <p:cBhvr>
                                        <p:cTn id="1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1000"/>
                                        <p:tgtEl>
                                          <p:spTgt spid="4">
                                            <p:txEl>
                                              <p:pRg st="4" end="4"/>
                                            </p:txEl>
                                          </p:spTgt>
                                        </p:tgtEl>
                                      </p:cBhvr>
                                    </p:animEffect>
                                    <p:anim calcmode="lin" valueType="num">
                                      <p:cBhvr>
                                        <p:cTn id="1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1000"/>
                                        <p:tgtEl>
                                          <p:spTgt spid="4">
                                            <p:txEl>
                                              <p:pRg st="5" end="5"/>
                                            </p:txEl>
                                          </p:spTgt>
                                        </p:tgtEl>
                                      </p:cBhvr>
                                    </p:animEffect>
                                    <p:anim calcmode="lin" valueType="num">
                                      <p:cBhvr>
                                        <p:cTn id="2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down)">
                                      <p:cBhvr>
                                        <p:cTn id="29" dur="500"/>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1000"/>
                                        <p:tgtEl>
                                          <p:spTgt spid="4">
                                            <p:txEl>
                                              <p:pRg st="10" end="10"/>
                                            </p:txEl>
                                          </p:spTgt>
                                        </p:tgtEl>
                                      </p:cBhvr>
                                    </p:animEffect>
                                    <p:anim calcmode="lin" valueType="num">
                                      <p:cBhvr>
                                        <p:cTn id="35"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Effect transition="in" filter="fade">
                                      <p:cBhvr>
                                        <p:cTn id="39" dur="1000"/>
                                        <p:tgtEl>
                                          <p:spTgt spid="4">
                                            <p:txEl>
                                              <p:pRg st="11" end="11"/>
                                            </p:txEl>
                                          </p:spTgt>
                                        </p:tgtEl>
                                      </p:cBhvr>
                                    </p:animEffect>
                                    <p:anim calcmode="lin" valueType="num">
                                      <p:cBhvr>
                                        <p:cTn id="40"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4">
                                            <p:txEl>
                                              <p:pRg st="12" end="12"/>
                                            </p:txEl>
                                          </p:spTgt>
                                        </p:tgtEl>
                                        <p:attrNameLst>
                                          <p:attrName>style.visibility</p:attrName>
                                        </p:attrNameLst>
                                      </p:cBhvr>
                                      <p:to>
                                        <p:strVal val="visible"/>
                                      </p:to>
                                    </p:set>
                                    <p:animEffect transition="in" filter="fade">
                                      <p:cBhvr>
                                        <p:cTn id="44" dur="1000"/>
                                        <p:tgtEl>
                                          <p:spTgt spid="4">
                                            <p:txEl>
                                              <p:pRg st="12" end="12"/>
                                            </p:txEl>
                                          </p:spTgt>
                                        </p:tgtEl>
                                      </p:cBhvr>
                                    </p:animEffect>
                                    <p:anim calcmode="lin" valueType="num">
                                      <p:cBhvr>
                                        <p:cTn id="45"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4">
                                            <p:txEl>
                                              <p:pRg st="13" end="13"/>
                                            </p:txEl>
                                          </p:spTgt>
                                        </p:tgtEl>
                                        <p:attrNameLst>
                                          <p:attrName>style.visibility</p:attrName>
                                        </p:attrNameLst>
                                      </p:cBhvr>
                                      <p:to>
                                        <p:strVal val="visible"/>
                                      </p:to>
                                    </p:set>
                                    <p:animEffect transition="in" filter="fade">
                                      <p:cBhvr>
                                        <p:cTn id="49" dur="1000"/>
                                        <p:tgtEl>
                                          <p:spTgt spid="4">
                                            <p:txEl>
                                              <p:pRg st="13" end="13"/>
                                            </p:txEl>
                                          </p:spTgt>
                                        </p:tgtEl>
                                      </p:cBhvr>
                                    </p:animEffect>
                                    <p:anim calcmode="lin" valueType="num">
                                      <p:cBhvr>
                                        <p:cTn id="50"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13" end="13"/>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4">
                                            <p:txEl>
                                              <p:pRg st="14" end="14"/>
                                            </p:txEl>
                                          </p:spTgt>
                                        </p:tgtEl>
                                        <p:attrNameLst>
                                          <p:attrName>style.visibility</p:attrName>
                                        </p:attrNameLst>
                                      </p:cBhvr>
                                      <p:to>
                                        <p:strVal val="visible"/>
                                      </p:to>
                                    </p:set>
                                    <p:animEffect transition="in" filter="fade">
                                      <p:cBhvr>
                                        <p:cTn id="54" dur="1000"/>
                                        <p:tgtEl>
                                          <p:spTgt spid="4">
                                            <p:txEl>
                                              <p:pRg st="14" end="14"/>
                                            </p:txEl>
                                          </p:spTgt>
                                        </p:tgtEl>
                                      </p:cBhvr>
                                    </p:animEffect>
                                    <p:anim calcmode="lin" valueType="num">
                                      <p:cBhvr>
                                        <p:cTn id="55"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56" dur="1000" fill="hold"/>
                                        <p:tgtEl>
                                          <p:spTgt spid="4">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gtEl>
                                        <p:attrNameLst>
                                          <p:attrName>style.visibility</p:attrName>
                                        </p:attrNameLst>
                                      </p:cBhvr>
                                      <p:to>
                                        <p:strVal val="visible"/>
                                      </p:to>
                                    </p:set>
                                    <p:anim calcmode="lin" valueType="num">
                                      <p:cBhvr additive="base">
                                        <p:cTn id="61" dur="500" fill="hold"/>
                                        <p:tgtEl>
                                          <p:spTgt spid="6"/>
                                        </p:tgtEl>
                                        <p:attrNameLst>
                                          <p:attrName>ppt_x</p:attrName>
                                        </p:attrNameLst>
                                      </p:cBhvr>
                                      <p:tavLst>
                                        <p:tav tm="0">
                                          <p:val>
                                            <p:strVal val="#ppt_x"/>
                                          </p:val>
                                        </p:tav>
                                        <p:tav tm="100000">
                                          <p:val>
                                            <p:strVal val="#ppt_x"/>
                                          </p:val>
                                        </p:tav>
                                      </p:tavLst>
                                    </p:anim>
                                    <p:anim calcmode="lin" valueType="num">
                                      <p:cBhvr additive="base">
                                        <p:cTn id="6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3087</Words>
  <Application>Microsoft Office PowerPoint</Application>
  <PresentationFormat>On-screen Show (4:3)</PresentationFormat>
  <Paragraphs>455</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9</cp:revision>
  <dcterms:created xsi:type="dcterms:W3CDTF">2022-04-11T07:02:27Z</dcterms:created>
  <dcterms:modified xsi:type="dcterms:W3CDTF">2022-04-14T07:31:31Z</dcterms:modified>
</cp:coreProperties>
</file>