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74" r:id="rId4"/>
    <p:sldId id="276" r:id="rId5"/>
    <p:sldId id="275" r:id="rId6"/>
    <p:sldId id="277" r:id="rId7"/>
    <p:sldId id="278" r:id="rId8"/>
    <p:sldId id="318" r:id="rId9"/>
    <p:sldId id="280" r:id="rId10"/>
    <p:sldId id="307" r:id="rId11"/>
    <p:sldId id="308" r:id="rId12"/>
    <p:sldId id="310" r:id="rId13"/>
    <p:sldId id="281" r:id="rId14"/>
    <p:sldId id="306" r:id="rId15"/>
    <p:sldId id="311" r:id="rId16"/>
    <p:sldId id="312" r:id="rId17"/>
    <p:sldId id="287" r:id="rId18"/>
    <p:sldId id="288" r:id="rId19"/>
    <p:sldId id="313" r:id="rId20"/>
    <p:sldId id="314" r:id="rId21"/>
    <p:sldId id="315" r:id="rId22"/>
    <p:sldId id="316" r:id="rId23"/>
    <p:sldId id="317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0000CC"/>
    <a:srgbClr val="006600"/>
    <a:srgbClr val="66CCFF"/>
    <a:srgbClr val="CC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0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22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8/16/2021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70212" y="13719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952499"/>
            <a:ext cx="9121302" cy="58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698" y="1596628"/>
            <a:ext cx="91213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</a:t>
            </a:r>
            <a:endParaRPr lang="en-US" sz="48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274" y="6211669"/>
            <a:ext cx="9183246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524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19: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06155"/>
              </p:ext>
            </p:extLst>
          </p:nvPr>
        </p:nvGraphicFramePr>
        <p:xfrm>
          <a:off x="228600" y="3581400"/>
          <a:ext cx="88392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7239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CC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CC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Nguồn nước vô tận hay có hạn? Giải thích.</a:t>
                      </a:r>
                      <a:endParaRPr lang="en-US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00274" y="39246"/>
            <a:ext cx="5743726" cy="3618355"/>
            <a:chOff x="1870865" y="3450637"/>
            <a:chExt cx="4862571" cy="2712757"/>
          </a:xfrm>
        </p:grpSpPr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50637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14600" y="5794062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76199" y="990600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0000CC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5250" y="1752600"/>
            <a:ext cx="33050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u="non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7991" y="6172200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38200" y="194149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9600" y="101542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</a:rPr>
              <a:t>Vòng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tuần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hoàn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0001" y="1600200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nl-NL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Nước trong thiên nhiên không ngừng vận động và chuyển từ trạng thái này sang trạng thái khác, tạo nên vòng tuần hoàn.</a:t>
            </a:r>
          </a:p>
        </p:txBody>
      </p:sp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70" y="5895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4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8583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19100" y="61722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8105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" y="3124200"/>
            <a:ext cx="842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53340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602700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143000"/>
            <a:ext cx="8686800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4290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...	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 sát hình và hãy trả lời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2" y="1905000"/>
            <a:ext cx="6829928" cy="3962400"/>
          </a:xfrm>
          <a:prstGeom prst="rect">
            <a:avLst/>
          </a:prstGeom>
          <a:noFill/>
        </p:spPr>
      </p:pic>
      <p:sp>
        <p:nvSpPr>
          <p:cNvPr id="13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  <a:endParaRPr lang="en-US" sz="30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0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SGK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158.</a:t>
            </a:r>
          </a:p>
          <a:p>
            <a:pPr lvl="0" algn="just"/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6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5926" y="947843"/>
            <a:ext cx="7970874" cy="4978036"/>
            <a:chOff x="715926" y="1117964"/>
            <a:chExt cx="7970874" cy="4978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26" y="1117964"/>
              <a:ext cx="7970874" cy="497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52600" y="5486400"/>
              <a:ext cx="2057242" cy="592600"/>
            </a:xfrm>
            <a:custGeom>
              <a:avLst/>
              <a:gdLst>
                <a:gd name="connsiteX0" fmla="*/ 95693 w 2254103"/>
                <a:gd name="connsiteY0" fmla="*/ 388950 h 569703"/>
                <a:gd name="connsiteX1" fmla="*/ 202019 w 2254103"/>
                <a:gd name="connsiteY1" fmla="*/ 367685 h 569703"/>
                <a:gd name="connsiteX2" fmla="*/ 265814 w 2254103"/>
                <a:gd name="connsiteY2" fmla="*/ 357052 h 569703"/>
                <a:gd name="connsiteX3" fmla="*/ 297712 w 2254103"/>
                <a:gd name="connsiteY3" fmla="*/ 346420 h 569703"/>
                <a:gd name="connsiteX4" fmla="*/ 393405 w 2254103"/>
                <a:gd name="connsiteY4" fmla="*/ 325155 h 569703"/>
                <a:gd name="connsiteX5" fmla="*/ 425303 w 2254103"/>
                <a:gd name="connsiteY5" fmla="*/ 314522 h 569703"/>
                <a:gd name="connsiteX6" fmla="*/ 531628 w 2254103"/>
                <a:gd name="connsiteY6" fmla="*/ 303889 h 569703"/>
                <a:gd name="connsiteX7" fmla="*/ 637954 w 2254103"/>
                <a:gd name="connsiteY7" fmla="*/ 271992 h 569703"/>
                <a:gd name="connsiteX8" fmla="*/ 691117 w 2254103"/>
                <a:gd name="connsiteY8" fmla="*/ 261359 h 569703"/>
                <a:gd name="connsiteX9" fmla="*/ 754912 w 2254103"/>
                <a:gd name="connsiteY9" fmla="*/ 240094 h 569703"/>
                <a:gd name="connsiteX10" fmla="*/ 786810 w 2254103"/>
                <a:gd name="connsiteY10" fmla="*/ 229462 h 569703"/>
                <a:gd name="connsiteX11" fmla="*/ 829340 w 2254103"/>
                <a:gd name="connsiteY11" fmla="*/ 218829 h 569703"/>
                <a:gd name="connsiteX12" fmla="*/ 956931 w 2254103"/>
                <a:gd name="connsiteY12" fmla="*/ 176299 h 569703"/>
                <a:gd name="connsiteX13" fmla="*/ 1041991 w 2254103"/>
                <a:gd name="connsiteY13" fmla="*/ 144401 h 569703"/>
                <a:gd name="connsiteX14" fmla="*/ 1127052 w 2254103"/>
                <a:gd name="connsiteY14" fmla="*/ 123136 h 569703"/>
                <a:gd name="connsiteX15" fmla="*/ 1180214 w 2254103"/>
                <a:gd name="connsiteY15" fmla="*/ 101871 h 569703"/>
                <a:gd name="connsiteX16" fmla="*/ 1244010 w 2254103"/>
                <a:gd name="connsiteY16" fmla="*/ 80606 h 569703"/>
                <a:gd name="connsiteX17" fmla="*/ 1329070 w 2254103"/>
                <a:gd name="connsiteY17" fmla="*/ 48708 h 569703"/>
                <a:gd name="connsiteX18" fmla="*/ 1360968 w 2254103"/>
                <a:gd name="connsiteY18" fmla="*/ 38076 h 569703"/>
                <a:gd name="connsiteX19" fmla="*/ 1467293 w 2254103"/>
                <a:gd name="connsiteY19" fmla="*/ 27443 h 569703"/>
                <a:gd name="connsiteX20" fmla="*/ 1807535 w 2254103"/>
                <a:gd name="connsiteY20" fmla="*/ 27443 h 569703"/>
                <a:gd name="connsiteX21" fmla="*/ 1839433 w 2254103"/>
                <a:gd name="connsiteY21" fmla="*/ 59341 h 569703"/>
                <a:gd name="connsiteX22" fmla="*/ 1871331 w 2254103"/>
                <a:gd name="connsiteY22" fmla="*/ 69973 h 569703"/>
                <a:gd name="connsiteX23" fmla="*/ 1913861 w 2254103"/>
                <a:gd name="connsiteY23" fmla="*/ 123136 h 569703"/>
                <a:gd name="connsiteX24" fmla="*/ 1945759 w 2254103"/>
                <a:gd name="connsiteY24" fmla="*/ 144401 h 569703"/>
                <a:gd name="connsiteX25" fmla="*/ 2009554 w 2254103"/>
                <a:gd name="connsiteY25" fmla="*/ 165666 h 569703"/>
                <a:gd name="connsiteX26" fmla="*/ 2211573 w 2254103"/>
                <a:gd name="connsiteY26" fmla="*/ 186931 h 569703"/>
                <a:gd name="connsiteX27" fmla="*/ 2243470 w 2254103"/>
                <a:gd name="connsiteY27" fmla="*/ 197564 h 569703"/>
                <a:gd name="connsiteX28" fmla="*/ 2254103 w 2254103"/>
                <a:gd name="connsiteY28" fmla="*/ 229462 h 569703"/>
                <a:gd name="connsiteX29" fmla="*/ 2243470 w 2254103"/>
                <a:gd name="connsiteY29" fmla="*/ 335787 h 569703"/>
                <a:gd name="connsiteX30" fmla="*/ 2232838 w 2254103"/>
                <a:gd name="connsiteY30" fmla="*/ 367685 h 569703"/>
                <a:gd name="connsiteX31" fmla="*/ 2200940 w 2254103"/>
                <a:gd name="connsiteY31" fmla="*/ 388950 h 569703"/>
                <a:gd name="connsiteX32" fmla="*/ 2094614 w 2254103"/>
                <a:gd name="connsiteY32" fmla="*/ 410215 h 569703"/>
                <a:gd name="connsiteX33" fmla="*/ 2030819 w 2254103"/>
                <a:gd name="connsiteY33" fmla="*/ 420848 h 569703"/>
                <a:gd name="connsiteX34" fmla="*/ 1998921 w 2254103"/>
                <a:gd name="connsiteY34" fmla="*/ 431480 h 569703"/>
                <a:gd name="connsiteX35" fmla="*/ 1573619 w 2254103"/>
                <a:gd name="connsiteY35" fmla="*/ 442113 h 569703"/>
                <a:gd name="connsiteX36" fmla="*/ 1435396 w 2254103"/>
                <a:gd name="connsiteY36" fmla="*/ 452745 h 569703"/>
                <a:gd name="connsiteX37" fmla="*/ 1360968 w 2254103"/>
                <a:gd name="connsiteY37" fmla="*/ 474010 h 569703"/>
                <a:gd name="connsiteX38" fmla="*/ 1275907 w 2254103"/>
                <a:gd name="connsiteY38" fmla="*/ 495276 h 569703"/>
                <a:gd name="connsiteX39" fmla="*/ 1233377 w 2254103"/>
                <a:gd name="connsiteY39" fmla="*/ 505908 h 569703"/>
                <a:gd name="connsiteX40" fmla="*/ 1169582 w 2254103"/>
                <a:gd name="connsiteY40" fmla="*/ 527173 h 569703"/>
                <a:gd name="connsiteX41" fmla="*/ 1137684 w 2254103"/>
                <a:gd name="connsiteY41" fmla="*/ 537806 h 569703"/>
                <a:gd name="connsiteX42" fmla="*/ 1095154 w 2254103"/>
                <a:gd name="connsiteY42" fmla="*/ 548438 h 569703"/>
                <a:gd name="connsiteX43" fmla="*/ 1063256 w 2254103"/>
                <a:gd name="connsiteY43" fmla="*/ 559071 h 569703"/>
                <a:gd name="connsiteX44" fmla="*/ 946298 w 2254103"/>
                <a:gd name="connsiteY44" fmla="*/ 569703 h 569703"/>
                <a:gd name="connsiteX45" fmla="*/ 669852 w 2254103"/>
                <a:gd name="connsiteY45" fmla="*/ 559071 h 569703"/>
                <a:gd name="connsiteX46" fmla="*/ 574159 w 2254103"/>
                <a:gd name="connsiteY46" fmla="*/ 537806 h 569703"/>
                <a:gd name="connsiteX47" fmla="*/ 510363 w 2254103"/>
                <a:gd name="connsiteY47" fmla="*/ 516541 h 569703"/>
                <a:gd name="connsiteX48" fmla="*/ 329610 w 2254103"/>
                <a:gd name="connsiteY48" fmla="*/ 484643 h 569703"/>
                <a:gd name="connsiteX49" fmla="*/ 212652 w 2254103"/>
                <a:gd name="connsiteY49" fmla="*/ 452745 h 569703"/>
                <a:gd name="connsiteX50" fmla="*/ 42531 w 2254103"/>
                <a:gd name="connsiteY50" fmla="*/ 431480 h 569703"/>
                <a:gd name="connsiteX51" fmla="*/ 0 w 2254103"/>
                <a:gd name="connsiteY51" fmla="*/ 388950 h 56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54103" h="569703">
                  <a:moveTo>
                    <a:pt x="95693" y="388950"/>
                  </a:moveTo>
                  <a:cubicBezTo>
                    <a:pt x="131135" y="381862"/>
                    <a:pt x="166367" y="373627"/>
                    <a:pt x="202019" y="367685"/>
                  </a:cubicBezTo>
                  <a:cubicBezTo>
                    <a:pt x="223284" y="364141"/>
                    <a:pt x="244769" y="361729"/>
                    <a:pt x="265814" y="357052"/>
                  </a:cubicBezTo>
                  <a:cubicBezTo>
                    <a:pt x="276755" y="354621"/>
                    <a:pt x="286935" y="349499"/>
                    <a:pt x="297712" y="346420"/>
                  </a:cubicBezTo>
                  <a:cubicBezTo>
                    <a:pt x="374152" y="324580"/>
                    <a:pt x="305659" y="347091"/>
                    <a:pt x="393405" y="325155"/>
                  </a:cubicBezTo>
                  <a:cubicBezTo>
                    <a:pt x="404278" y="322437"/>
                    <a:pt x="414225" y="316226"/>
                    <a:pt x="425303" y="314522"/>
                  </a:cubicBezTo>
                  <a:cubicBezTo>
                    <a:pt x="460507" y="309106"/>
                    <a:pt x="496186" y="307433"/>
                    <a:pt x="531628" y="303889"/>
                  </a:cubicBezTo>
                  <a:cubicBezTo>
                    <a:pt x="584646" y="286217"/>
                    <a:pt x="589741" y="282706"/>
                    <a:pt x="637954" y="271992"/>
                  </a:cubicBezTo>
                  <a:cubicBezTo>
                    <a:pt x="655596" y="268072"/>
                    <a:pt x="673682" y="266114"/>
                    <a:pt x="691117" y="261359"/>
                  </a:cubicBezTo>
                  <a:cubicBezTo>
                    <a:pt x="712742" y="255461"/>
                    <a:pt x="733647" y="247182"/>
                    <a:pt x="754912" y="240094"/>
                  </a:cubicBezTo>
                  <a:cubicBezTo>
                    <a:pt x="765545" y="236550"/>
                    <a:pt x="775937" y="232180"/>
                    <a:pt x="786810" y="229462"/>
                  </a:cubicBezTo>
                  <a:cubicBezTo>
                    <a:pt x="800987" y="225918"/>
                    <a:pt x="815607" y="223823"/>
                    <a:pt x="829340" y="218829"/>
                  </a:cubicBezTo>
                  <a:cubicBezTo>
                    <a:pt x="956499" y="172588"/>
                    <a:pt x="853116" y="197061"/>
                    <a:pt x="956931" y="176299"/>
                  </a:cubicBezTo>
                  <a:cubicBezTo>
                    <a:pt x="979945" y="167093"/>
                    <a:pt x="1015802" y="151544"/>
                    <a:pt x="1041991" y="144401"/>
                  </a:cubicBezTo>
                  <a:cubicBezTo>
                    <a:pt x="1070187" y="136711"/>
                    <a:pt x="1099916" y="133990"/>
                    <a:pt x="1127052" y="123136"/>
                  </a:cubicBezTo>
                  <a:cubicBezTo>
                    <a:pt x="1144773" y="116048"/>
                    <a:pt x="1162277" y="108393"/>
                    <a:pt x="1180214" y="101871"/>
                  </a:cubicBezTo>
                  <a:cubicBezTo>
                    <a:pt x="1201280" y="94211"/>
                    <a:pt x="1223961" y="90631"/>
                    <a:pt x="1244010" y="80606"/>
                  </a:cubicBezTo>
                  <a:cubicBezTo>
                    <a:pt x="1310074" y="47574"/>
                    <a:pt x="1261516" y="68009"/>
                    <a:pt x="1329070" y="48708"/>
                  </a:cubicBezTo>
                  <a:cubicBezTo>
                    <a:pt x="1339847" y="45629"/>
                    <a:pt x="1349891" y="39780"/>
                    <a:pt x="1360968" y="38076"/>
                  </a:cubicBezTo>
                  <a:cubicBezTo>
                    <a:pt x="1396172" y="32660"/>
                    <a:pt x="1431851" y="30987"/>
                    <a:pt x="1467293" y="27443"/>
                  </a:cubicBezTo>
                  <a:cubicBezTo>
                    <a:pt x="1589878" y="-13420"/>
                    <a:pt x="1551096" y="-4612"/>
                    <a:pt x="1807535" y="27443"/>
                  </a:cubicBezTo>
                  <a:cubicBezTo>
                    <a:pt x="1822456" y="29308"/>
                    <a:pt x="1826922" y="51000"/>
                    <a:pt x="1839433" y="59341"/>
                  </a:cubicBezTo>
                  <a:cubicBezTo>
                    <a:pt x="1848758" y="65558"/>
                    <a:pt x="1860698" y="66429"/>
                    <a:pt x="1871331" y="69973"/>
                  </a:cubicBezTo>
                  <a:cubicBezTo>
                    <a:pt x="1962745" y="130917"/>
                    <a:pt x="1855165" y="49767"/>
                    <a:pt x="1913861" y="123136"/>
                  </a:cubicBezTo>
                  <a:cubicBezTo>
                    <a:pt x="1921844" y="133115"/>
                    <a:pt x="1934082" y="139211"/>
                    <a:pt x="1945759" y="144401"/>
                  </a:cubicBezTo>
                  <a:cubicBezTo>
                    <a:pt x="1966242" y="153505"/>
                    <a:pt x="1988289" y="158578"/>
                    <a:pt x="2009554" y="165666"/>
                  </a:cubicBezTo>
                  <a:cubicBezTo>
                    <a:pt x="2095356" y="194267"/>
                    <a:pt x="2030255" y="175599"/>
                    <a:pt x="2211573" y="186931"/>
                  </a:cubicBezTo>
                  <a:cubicBezTo>
                    <a:pt x="2222205" y="190475"/>
                    <a:pt x="2235545" y="189639"/>
                    <a:pt x="2243470" y="197564"/>
                  </a:cubicBezTo>
                  <a:cubicBezTo>
                    <a:pt x="2251395" y="205489"/>
                    <a:pt x="2254103" y="218254"/>
                    <a:pt x="2254103" y="229462"/>
                  </a:cubicBezTo>
                  <a:cubicBezTo>
                    <a:pt x="2254103" y="265080"/>
                    <a:pt x="2248886" y="300583"/>
                    <a:pt x="2243470" y="335787"/>
                  </a:cubicBezTo>
                  <a:cubicBezTo>
                    <a:pt x="2241766" y="346864"/>
                    <a:pt x="2239839" y="358933"/>
                    <a:pt x="2232838" y="367685"/>
                  </a:cubicBezTo>
                  <a:cubicBezTo>
                    <a:pt x="2224855" y="377664"/>
                    <a:pt x="2213154" y="385192"/>
                    <a:pt x="2200940" y="388950"/>
                  </a:cubicBezTo>
                  <a:cubicBezTo>
                    <a:pt x="2166394" y="399579"/>
                    <a:pt x="2130266" y="404273"/>
                    <a:pt x="2094614" y="410215"/>
                  </a:cubicBezTo>
                  <a:cubicBezTo>
                    <a:pt x="2073349" y="413759"/>
                    <a:pt x="2051864" y="416171"/>
                    <a:pt x="2030819" y="420848"/>
                  </a:cubicBezTo>
                  <a:cubicBezTo>
                    <a:pt x="2019878" y="423279"/>
                    <a:pt x="2010117" y="430959"/>
                    <a:pt x="1998921" y="431480"/>
                  </a:cubicBezTo>
                  <a:cubicBezTo>
                    <a:pt x="1857263" y="438069"/>
                    <a:pt x="1715386" y="438569"/>
                    <a:pt x="1573619" y="442113"/>
                  </a:cubicBezTo>
                  <a:cubicBezTo>
                    <a:pt x="1527545" y="445657"/>
                    <a:pt x="1481290" y="447346"/>
                    <a:pt x="1435396" y="452745"/>
                  </a:cubicBezTo>
                  <a:cubicBezTo>
                    <a:pt x="1404265" y="456407"/>
                    <a:pt x="1389647" y="466188"/>
                    <a:pt x="1360968" y="474010"/>
                  </a:cubicBezTo>
                  <a:cubicBezTo>
                    <a:pt x="1332771" y="481700"/>
                    <a:pt x="1304261" y="488188"/>
                    <a:pt x="1275907" y="495276"/>
                  </a:cubicBezTo>
                  <a:cubicBezTo>
                    <a:pt x="1261730" y="498820"/>
                    <a:pt x="1247240" y="501287"/>
                    <a:pt x="1233377" y="505908"/>
                  </a:cubicBezTo>
                  <a:lnTo>
                    <a:pt x="1169582" y="527173"/>
                  </a:lnTo>
                  <a:cubicBezTo>
                    <a:pt x="1158949" y="530717"/>
                    <a:pt x="1148557" y="535088"/>
                    <a:pt x="1137684" y="537806"/>
                  </a:cubicBezTo>
                  <a:cubicBezTo>
                    <a:pt x="1123507" y="541350"/>
                    <a:pt x="1109205" y="544424"/>
                    <a:pt x="1095154" y="548438"/>
                  </a:cubicBezTo>
                  <a:cubicBezTo>
                    <a:pt x="1084377" y="551517"/>
                    <a:pt x="1074351" y="557486"/>
                    <a:pt x="1063256" y="559071"/>
                  </a:cubicBezTo>
                  <a:cubicBezTo>
                    <a:pt x="1024503" y="564607"/>
                    <a:pt x="985284" y="566159"/>
                    <a:pt x="946298" y="569703"/>
                  </a:cubicBezTo>
                  <a:cubicBezTo>
                    <a:pt x="854149" y="566159"/>
                    <a:pt x="761877" y="565008"/>
                    <a:pt x="669852" y="559071"/>
                  </a:cubicBezTo>
                  <a:cubicBezTo>
                    <a:pt x="656968" y="558240"/>
                    <a:pt x="590066" y="542578"/>
                    <a:pt x="574159" y="537806"/>
                  </a:cubicBezTo>
                  <a:cubicBezTo>
                    <a:pt x="552689" y="531365"/>
                    <a:pt x="532343" y="520937"/>
                    <a:pt x="510363" y="516541"/>
                  </a:cubicBezTo>
                  <a:cubicBezTo>
                    <a:pt x="379463" y="490361"/>
                    <a:pt x="439818" y="500388"/>
                    <a:pt x="329610" y="484643"/>
                  </a:cubicBezTo>
                  <a:cubicBezTo>
                    <a:pt x="276637" y="466986"/>
                    <a:pt x="265247" y="460259"/>
                    <a:pt x="212652" y="452745"/>
                  </a:cubicBezTo>
                  <a:cubicBezTo>
                    <a:pt x="156078" y="444663"/>
                    <a:pt x="42531" y="431480"/>
                    <a:pt x="42531" y="431480"/>
                  </a:cubicBezTo>
                  <a:cubicBezTo>
                    <a:pt x="29319" y="378635"/>
                    <a:pt x="46511" y="388950"/>
                    <a:pt x="0" y="388950"/>
                  </a:cubicBezTo>
                </a:path>
              </a:pathLst>
            </a:custGeom>
            <a:solidFill>
              <a:srgbClr val="66CCFF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800" y="5925879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8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QUYỂN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Thuỷ quyển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gì? Thủy quyển có ở những nơi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 quyển có vai trò như thế nào đối với con người?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5400" y="10048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38 - </a:t>
            </a: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19: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Trường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Đoàn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Điểm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00CC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00CC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805297"/>
            <a:ext cx="78105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Thủy quyển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Vòng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tuần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hoàn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lớn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nước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76200" y="1724561"/>
            <a:ext cx="9220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 NƯỚC.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9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-20637" y="1607403"/>
            <a:ext cx="4745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 và đọc thông tin trong mục 1, em hãy: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395887"/>
            <a:ext cx="403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Kể tên các thành phần chủ yếu của thuỷ </a:t>
            </a:r>
            <a:r>
              <a:rPr lang="nl-NL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quyển.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004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biết nước ngọt tồn tại dưới những dạng nào? Nêu tỉ lệ của từng dạng?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85" y="4608493"/>
            <a:ext cx="422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 mưa rơi xuống mặt đất tồn tại ở đâu</a:t>
            </a: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447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Vai trò của nước đối với con người, không khí, sản xuất</a:t>
            </a:r>
            <a:r>
              <a:rPr lang="nl-NL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85" y="1066800"/>
            <a:ext cx="323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9599" y="1216968"/>
            <a:ext cx="4485313" cy="5222147"/>
            <a:chOff x="4419599" y="1216968"/>
            <a:chExt cx="4485313" cy="5222147"/>
          </a:xfrm>
        </p:grpSpPr>
        <p:pic>
          <p:nvPicPr>
            <p:cNvPr id="25" name="Picture 24"/>
            <p:cNvPicPr/>
            <p:nvPr/>
          </p:nvPicPr>
          <p:blipFill rotWithShape="1">
            <a:blip r:embed="rId3"/>
            <a:srcRect l="4910" r="13840" b="1878"/>
            <a:stretch/>
          </p:blipFill>
          <p:spPr bwMode="auto">
            <a:xfrm>
              <a:off x="4419599" y="1216968"/>
              <a:ext cx="4460875" cy="47266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95800" y="6069783"/>
              <a:ext cx="440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Hình</a:t>
              </a:r>
              <a:r>
                <a:rPr lang="en-US" dirty="0" smtClean="0"/>
                <a:t> 1. </a:t>
              </a:r>
              <a:r>
                <a:rPr lang="en-US" dirty="0" err="1" smtClean="0"/>
                <a:t>Tỉ</a:t>
              </a:r>
              <a:r>
                <a:rPr lang="en-US" dirty="0" smtClean="0"/>
                <a:t> </a:t>
              </a:r>
              <a:r>
                <a:rPr lang="en-US" dirty="0" err="1" smtClean="0"/>
                <a:t>lệ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thành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 smtClean="0"/>
                <a:t>thủy</a:t>
              </a:r>
              <a:r>
                <a:rPr lang="en-US" dirty="0" smtClean="0"/>
                <a:t> </a:t>
              </a:r>
              <a:r>
                <a:rPr lang="en-US" dirty="0" err="1" smtClean="0"/>
                <a:t>quyển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781800" y="1126907"/>
            <a:ext cx="1940668" cy="287777"/>
          </a:xfrm>
          <a:prstGeom prst="wedgeRectCallout">
            <a:avLst>
              <a:gd name="adj1" fmla="val -116544"/>
              <a:gd name="adj2" fmla="val 20037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559959" y="3028950"/>
            <a:ext cx="1752600" cy="342900"/>
          </a:xfrm>
          <a:prstGeom prst="wedgeRectCallout">
            <a:avLst>
              <a:gd name="adj1" fmla="val -45310"/>
              <a:gd name="adj2" fmla="val 312149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7162800" y="1933978"/>
            <a:ext cx="1905000" cy="352022"/>
          </a:xfrm>
          <a:prstGeom prst="wedgeRectCallout">
            <a:avLst>
              <a:gd name="adj1" fmla="val -88141"/>
              <a:gd name="adj2" fmla="val 48272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389473" y="4668326"/>
            <a:ext cx="1524000" cy="342900"/>
          </a:xfrm>
          <a:prstGeom prst="wedgeRectCallout">
            <a:avLst>
              <a:gd name="adj1" fmla="val 57707"/>
              <a:gd name="adj2" fmla="val 1629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9" y="6439115"/>
            <a:ext cx="86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  <p:bldP spid="11" grpId="0"/>
      <p:bldP spid="12" grpId="0"/>
      <p:bldP spid="21" grpId="0" animBg="1"/>
      <p:bldP spid="4" grpId="0"/>
      <p:bldP spid="19" grpId="0" animBg="1"/>
      <p:bldP spid="20" grpId="0" animBg="1"/>
      <p:bldP spid="23" grpId="0" animBg="1"/>
      <p:bldP spid="2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1383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6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Thủy quyển: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76201" y="530768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76201" y="2474893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nl-NL" b="0" i="0" u="none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205839" y="1487269"/>
            <a:ext cx="690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video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406331" y="5943600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7959" y="5879068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</a:t>
            </a:r>
            <a:r>
              <a:rPr lang="en-US" i="1" dirty="0" err="1" smtClean="0"/>
              <a:t>Youtobe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667000" y="6190171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https://youtu.be/hU5djZjxB0U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39" y="20574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27109" y="10462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Vòng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tuần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hoàn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lớn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nước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0262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7646" y="1483622"/>
            <a:ext cx="74605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Cho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bề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đất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tồn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tại</a:t>
            </a:r>
            <a:r>
              <a:rPr lang="en-US" sz="2800" b="1" i="1" dirty="0" smtClean="0">
                <a:solidFill>
                  <a:srgbClr val="FF0000"/>
                </a:solidFill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7569" y="2438400"/>
            <a:ext cx="6734326" cy="4495800"/>
            <a:chOff x="1870865" y="3421214"/>
            <a:chExt cx="4862571" cy="2739317"/>
          </a:xfrm>
        </p:grpSpPr>
        <p:pic>
          <p:nvPicPr>
            <p:cNvPr id="15" name="Picture 1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21214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514600" y="5791199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7542" y="1068123"/>
            <a:ext cx="738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sơ đồ hình 2 và kết hợp với hiểu biết, em hãy</a:t>
            </a:r>
            <a:r>
              <a:rPr lang="nl-NL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97647" y="1636022"/>
            <a:ext cx="746055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Mô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vòng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tuần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hoàn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1029</Words>
  <PresentationFormat>On-screen Show (4:3)</PresentationFormat>
  <Paragraphs>101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2021-07-18T20:31:10Z</dcterms:created>
  <dcterms:modified xsi:type="dcterms:W3CDTF">2021-08-16T16:58:20Z</dcterms:modified>
</cp:coreProperties>
</file>