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0" r:id="rId4"/>
    <p:sldId id="276" r:id="rId5"/>
    <p:sldId id="267" r:id="rId6"/>
    <p:sldId id="261" r:id="rId7"/>
    <p:sldId id="265" r:id="rId8"/>
    <p:sldId id="264" r:id="rId9"/>
    <p:sldId id="283" r:id="rId10"/>
    <p:sldId id="266" r:id="rId11"/>
    <p:sldId id="263" r:id="rId12"/>
    <p:sldId id="262" r:id="rId13"/>
    <p:sldId id="269" r:id="rId14"/>
    <p:sldId id="268" r:id="rId15"/>
    <p:sldId id="284" r:id="rId16"/>
    <p:sldId id="274" r:id="rId17"/>
    <p:sldId id="270" r:id="rId18"/>
    <p:sldId id="271" r:id="rId19"/>
    <p:sldId id="272" r:id="rId20"/>
    <p:sldId id="273" r:id="rId21"/>
    <p:sldId id="285" r:id="rId22"/>
    <p:sldId id="275" r:id="rId23"/>
    <p:sldId id="277" r:id="rId24"/>
    <p:sldId id="278" r:id="rId25"/>
    <p:sldId id="279" r:id="rId26"/>
    <p:sldId id="282" r:id="rId27"/>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3" d="100"/>
          <a:sy n="153" d="100"/>
        </p:scale>
        <p:origin x="420" y="10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78979-DAC6-486A-B1AD-2B8140BB26C2}" type="datetimeFigureOut">
              <a:rPr lang="zh-CN" altLang="en-US" smtClean="0"/>
              <a:t>2017/9/10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ED06D-6B50-4DE1-9B46-370EDBA36D15}" type="slidenum">
              <a:rPr lang="zh-CN" altLang="en-US" smtClean="0"/>
              <a:t>‹#›</a:t>
            </a:fld>
            <a:endParaRPr lang="zh-CN" altLang="en-US"/>
          </a:p>
        </p:txBody>
      </p:sp>
    </p:spTree>
    <p:extLst>
      <p:ext uri="{BB962C8B-B14F-4D97-AF65-F5344CB8AC3E}">
        <p14:creationId xmlns:p14="http://schemas.microsoft.com/office/powerpoint/2010/main" val="221338866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a:t>
            </a:fld>
            <a:endParaRPr lang="zh-CN" altLang="en-US"/>
          </a:p>
        </p:txBody>
      </p:sp>
    </p:spTree>
    <p:extLst>
      <p:ext uri="{BB962C8B-B14F-4D97-AF65-F5344CB8AC3E}">
        <p14:creationId xmlns:p14="http://schemas.microsoft.com/office/powerpoint/2010/main" val="417384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10</a:t>
            </a:fld>
            <a:endParaRPr lang="zh-CN" altLang="en-US"/>
          </a:p>
        </p:txBody>
      </p:sp>
    </p:spTree>
    <p:extLst>
      <p:ext uri="{BB962C8B-B14F-4D97-AF65-F5344CB8AC3E}">
        <p14:creationId xmlns:p14="http://schemas.microsoft.com/office/powerpoint/2010/main" val="249522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11</a:t>
            </a:fld>
            <a:endParaRPr lang="zh-CN" altLang="en-US"/>
          </a:p>
        </p:txBody>
      </p:sp>
    </p:spTree>
    <p:extLst>
      <p:ext uri="{BB962C8B-B14F-4D97-AF65-F5344CB8AC3E}">
        <p14:creationId xmlns:p14="http://schemas.microsoft.com/office/powerpoint/2010/main" val="113887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12</a:t>
            </a:fld>
            <a:endParaRPr lang="zh-CN" altLang="en-US"/>
          </a:p>
        </p:txBody>
      </p:sp>
    </p:spTree>
    <p:extLst>
      <p:ext uri="{BB962C8B-B14F-4D97-AF65-F5344CB8AC3E}">
        <p14:creationId xmlns:p14="http://schemas.microsoft.com/office/powerpoint/2010/main" val="388848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13</a:t>
            </a:fld>
            <a:endParaRPr lang="zh-CN" altLang="en-US"/>
          </a:p>
        </p:txBody>
      </p:sp>
    </p:spTree>
    <p:extLst>
      <p:ext uri="{BB962C8B-B14F-4D97-AF65-F5344CB8AC3E}">
        <p14:creationId xmlns:p14="http://schemas.microsoft.com/office/powerpoint/2010/main" val="349176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14</a:t>
            </a:fld>
            <a:endParaRPr lang="zh-CN" altLang="en-US"/>
          </a:p>
        </p:txBody>
      </p:sp>
    </p:spTree>
    <p:extLst>
      <p:ext uri="{BB962C8B-B14F-4D97-AF65-F5344CB8AC3E}">
        <p14:creationId xmlns:p14="http://schemas.microsoft.com/office/powerpoint/2010/main" val="216239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15</a:t>
            </a:fld>
            <a:endParaRPr lang="zh-CN" altLang="en-US"/>
          </a:p>
        </p:txBody>
      </p:sp>
    </p:spTree>
    <p:extLst>
      <p:ext uri="{BB962C8B-B14F-4D97-AF65-F5344CB8AC3E}">
        <p14:creationId xmlns:p14="http://schemas.microsoft.com/office/powerpoint/2010/main" val="422815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16</a:t>
            </a:fld>
            <a:endParaRPr lang="zh-CN" altLang="en-US"/>
          </a:p>
        </p:txBody>
      </p:sp>
    </p:spTree>
    <p:extLst>
      <p:ext uri="{BB962C8B-B14F-4D97-AF65-F5344CB8AC3E}">
        <p14:creationId xmlns:p14="http://schemas.microsoft.com/office/powerpoint/2010/main" val="25839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17</a:t>
            </a:fld>
            <a:endParaRPr lang="zh-CN" altLang="en-US"/>
          </a:p>
        </p:txBody>
      </p:sp>
    </p:spTree>
    <p:extLst>
      <p:ext uri="{BB962C8B-B14F-4D97-AF65-F5344CB8AC3E}">
        <p14:creationId xmlns:p14="http://schemas.microsoft.com/office/powerpoint/2010/main" val="118032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18</a:t>
            </a:fld>
            <a:endParaRPr lang="zh-CN" altLang="en-US"/>
          </a:p>
        </p:txBody>
      </p:sp>
    </p:spTree>
    <p:extLst>
      <p:ext uri="{BB962C8B-B14F-4D97-AF65-F5344CB8AC3E}">
        <p14:creationId xmlns:p14="http://schemas.microsoft.com/office/powerpoint/2010/main" val="144722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19</a:t>
            </a:fld>
            <a:endParaRPr lang="zh-CN" altLang="en-US"/>
          </a:p>
        </p:txBody>
      </p:sp>
    </p:spTree>
    <p:extLst>
      <p:ext uri="{BB962C8B-B14F-4D97-AF65-F5344CB8AC3E}">
        <p14:creationId xmlns:p14="http://schemas.microsoft.com/office/powerpoint/2010/main" val="53408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a:t>
            </a:fld>
            <a:endParaRPr lang="zh-CN" altLang="en-US"/>
          </a:p>
        </p:txBody>
      </p:sp>
    </p:spTree>
    <p:extLst>
      <p:ext uri="{BB962C8B-B14F-4D97-AF65-F5344CB8AC3E}">
        <p14:creationId xmlns:p14="http://schemas.microsoft.com/office/powerpoint/2010/main" val="232032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20</a:t>
            </a:fld>
            <a:endParaRPr lang="zh-CN" altLang="en-US"/>
          </a:p>
        </p:txBody>
      </p:sp>
    </p:spTree>
    <p:extLst>
      <p:ext uri="{BB962C8B-B14F-4D97-AF65-F5344CB8AC3E}">
        <p14:creationId xmlns:p14="http://schemas.microsoft.com/office/powerpoint/2010/main" val="169763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21</a:t>
            </a:fld>
            <a:endParaRPr lang="zh-CN" altLang="en-US"/>
          </a:p>
        </p:txBody>
      </p:sp>
    </p:spTree>
    <p:extLst>
      <p:ext uri="{BB962C8B-B14F-4D97-AF65-F5344CB8AC3E}">
        <p14:creationId xmlns:p14="http://schemas.microsoft.com/office/powerpoint/2010/main" val="2612563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22</a:t>
            </a:fld>
            <a:endParaRPr lang="zh-CN" altLang="en-US"/>
          </a:p>
        </p:txBody>
      </p:sp>
    </p:spTree>
    <p:extLst>
      <p:ext uri="{BB962C8B-B14F-4D97-AF65-F5344CB8AC3E}">
        <p14:creationId xmlns:p14="http://schemas.microsoft.com/office/powerpoint/2010/main" val="168890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23</a:t>
            </a:fld>
            <a:endParaRPr lang="zh-CN" altLang="en-US"/>
          </a:p>
        </p:txBody>
      </p:sp>
    </p:spTree>
    <p:extLst>
      <p:ext uri="{BB962C8B-B14F-4D97-AF65-F5344CB8AC3E}">
        <p14:creationId xmlns:p14="http://schemas.microsoft.com/office/powerpoint/2010/main" val="3965723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24</a:t>
            </a:fld>
            <a:endParaRPr lang="zh-CN" altLang="en-US"/>
          </a:p>
        </p:txBody>
      </p:sp>
    </p:spTree>
    <p:extLst>
      <p:ext uri="{BB962C8B-B14F-4D97-AF65-F5344CB8AC3E}">
        <p14:creationId xmlns:p14="http://schemas.microsoft.com/office/powerpoint/2010/main" val="212479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25</a:t>
            </a:fld>
            <a:endParaRPr lang="zh-CN" altLang="en-US"/>
          </a:p>
        </p:txBody>
      </p:sp>
    </p:spTree>
    <p:extLst>
      <p:ext uri="{BB962C8B-B14F-4D97-AF65-F5344CB8AC3E}">
        <p14:creationId xmlns:p14="http://schemas.microsoft.com/office/powerpoint/2010/main" val="30048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26</a:t>
            </a:fld>
            <a:endParaRPr lang="zh-CN" altLang="en-US"/>
          </a:p>
        </p:txBody>
      </p:sp>
    </p:spTree>
    <p:extLst>
      <p:ext uri="{BB962C8B-B14F-4D97-AF65-F5344CB8AC3E}">
        <p14:creationId xmlns:p14="http://schemas.microsoft.com/office/powerpoint/2010/main" val="292743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3</a:t>
            </a:fld>
            <a:endParaRPr lang="zh-CN" altLang="en-US"/>
          </a:p>
        </p:txBody>
      </p:sp>
    </p:spTree>
    <p:extLst>
      <p:ext uri="{BB962C8B-B14F-4D97-AF65-F5344CB8AC3E}">
        <p14:creationId xmlns:p14="http://schemas.microsoft.com/office/powerpoint/2010/main" val="271529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4</a:t>
            </a:fld>
            <a:endParaRPr lang="zh-CN" altLang="en-US"/>
          </a:p>
        </p:txBody>
      </p:sp>
    </p:spTree>
    <p:extLst>
      <p:ext uri="{BB962C8B-B14F-4D97-AF65-F5344CB8AC3E}">
        <p14:creationId xmlns:p14="http://schemas.microsoft.com/office/powerpoint/2010/main" val="314648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5</a:t>
            </a:fld>
            <a:endParaRPr lang="zh-CN" altLang="en-US"/>
          </a:p>
        </p:txBody>
      </p:sp>
    </p:spTree>
    <p:extLst>
      <p:ext uri="{BB962C8B-B14F-4D97-AF65-F5344CB8AC3E}">
        <p14:creationId xmlns:p14="http://schemas.microsoft.com/office/powerpoint/2010/main" val="308596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6</a:t>
            </a:fld>
            <a:endParaRPr lang="zh-CN" altLang="en-US"/>
          </a:p>
        </p:txBody>
      </p:sp>
    </p:spTree>
    <p:extLst>
      <p:ext uri="{BB962C8B-B14F-4D97-AF65-F5344CB8AC3E}">
        <p14:creationId xmlns:p14="http://schemas.microsoft.com/office/powerpoint/2010/main" val="274340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7</a:t>
            </a:fld>
            <a:endParaRPr lang="zh-CN" altLang="en-US"/>
          </a:p>
        </p:txBody>
      </p:sp>
    </p:spTree>
    <p:extLst>
      <p:ext uri="{BB962C8B-B14F-4D97-AF65-F5344CB8AC3E}">
        <p14:creationId xmlns:p14="http://schemas.microsoft.com/office/powerpoint/2010/main" val="414745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8</a:t>
            </a:fld>
            <a:endParaRPr lang="zh-CN" altLang="en-US"/>
          </a:p>
        </p:txBody>
      </p:sp>
    </p:spTree>
    <p:extLst>
      <p:ext uri="{BB962C8B-B14F-4D97-AF65-F5344CB8AC3E}">
        <p14:creationId xmlns:p14="http://schemas.microsoft.com/office/powerpoint/2010/main" val="221506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4ED06D-6B50-4DE1-9B46-370EDBA36D15}" type="slidenum">
              <a:rPr lang="zh-CN" altLang="en-US" smtClean="0"/>
              <a:t>9</a:t>
            </a:fld>
            <a:endParaRPr lang="zh-CN" altLang="en-US"/>
          </a:p>
        </p:txBody>
      </p:sp>
    </p:spTree>
    <p:extLst>
      <p:ext uri="{BB962C8B-B14F-4D97-AF65-F5344CB8AC3E}">
        <p14:creationId xmlns:p14="http://schemas.microsoft.com/office/powerpoint/2010/main" val="327125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2118988979"/>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414379853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1621320785"/>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3176275037"/>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252305564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405857808"/>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418657931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154479636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802707262"/>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2801205429"/>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CC849FF-0208-47B3-A08E-9D8B1115B5A3}" type="datetimeFigureOut">
              <a:rPr lang="zh-CN" altLang="en-US" smtClean="0"/>
              <a:t>2017/9/10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3179586679"/>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C849FF-0208-47B3-A08E-9D8B1115B5A3}" type="datetimeFigureOut">
              <a:rPr lang="zh-CN" altLang="en-US" smtClean="0"/>
              <a:t>2017/9/10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97FBFBB-6E6B-4B9A-B339-EC35732005E7}" type="slidenum">
              <a:rPr lang="zh-CN" altLang="en-US" smtClean="0"/>
              <a:t>‹#›</a:t>
            </a:fld>
            <a:endParaRPr lang="zh-CN" altLang="en-US"/>
          </a:p>
        </p:txBody>
      </p:sp>
    </p:spTree>
    <p:extLst>
      <p:ext uri="{BB962C8B-B14F-4D97-AF65-F5344CB8AC3E}">
        <p14:creationId xmlns:p14="http://schemas.microsoft.com/office/powerpoint/2010/main" val="1908026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23.pn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6" Type="http://schemas.openxmlformats.org/officeDocument/2006/relationships/image" Target="../media/image45.png"/><Relationship Id="rId21" Type="http://schemas.openxmlformats.org/officeDocument/2006/relationships/image" Target="../media/image40.png"/><Relationship Id="rId42" Type="http://schemas.openxmlformats.org/officeDocument/2006/relationships/image" Target="../media/image61.png"/><Relationship Id="rId47" Type="http://schemas.openxmlformats.org/officeDocument/2006/relationships/image" Target="../media/image66.png"/><Relationship Id="rId63" Type="http://schemas.openxmlformats.org/officeDocument/2006/relationships/image" Target="../media/image82.png"/><Relationship Id="rId68" Type="http://schemas.openxmlformats.org/officeDocument/2006/relationships/image" Target="../media/image87.png"/><Relationship Id="rId16" Type="http://schemas.openxmlformats.org/officeDocument/2006/relationships/image" Target="../media/image35.png"/><Relationship Id="rId11" Type="http://schemas.openxmlformats.org/officeDocument/2006/relationships/image" Target="../media/image30.png"/><Relationship Id="rId32" Type="http://schemas.openxmlformats.org/officeDocument/2006/relationships/image" Target="../media/image51.png"/><Relationship Id="rId37" Type="http://schemas.openxmlformats.org/officeDocument/2006/relationships/image" Target="../media/image56.png"/><Relationship Id="rId53" Type="http://schemas.openxmlformats.org/officeDocument/2006/relationships/image" Target="../media/image72.png"/><Relationship Id="rId58" Type="http://schemas.openxmlformats.org/officeDocument/2006/relationships/image" Target="../media/image77.png"/><Relationship Id="rId74" Type="http://schemas.openxmlformats.org/officeDocument/2006/relationships/image" Target="../media/image93.png"/><Relationship Id="rId79" Type="http://schemas.openxmlformats.org/officeDocument/2006/relationships/image" Target="../media/image16.png"/><Relationship Id="rId5" Type="http://schemas.openxmlformats.org/officeDocument/2006/relationships/image" Target="../media/image8.png"/><Relationship Id="rId61" Type="http://schemas.openxmlformats.org/officeDocument/2006/relationships/image" Target="../media/image80.png"/><Relationship Id="rId82" Type="http://schemas.openxmlformats.org/officeDocument/2006/relationships/image" Target="../media/image17.png"/><Relationship Id="rId19" Type="http://schemas.openxmlformats.org/officeDocument/2006/relationships/image" Target="../media/image3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64" Type="http://schemas.openxmlformats.org/officeDocument/2006/relationships/image" Target="../media/image83.png"/><Relationship Id="rId69" Type="http://schemas.openxmlformats.org/officeDocument/2006/relationships/image" Target="../media/image88.png"/><Relationship Id="rId77" Type="http://schemas.openxmlformats.org/officeDocument/2006/relationships/image" Target="../media/image96.png"/><Relationship Id="rId8" Type="http://schemas.openxmlformats.org/officeDocument/2006/relationships/image" Target="../media/image27.png"/><Relationship Id="rId51" Type="http://schemas.openxmlformats.org/officeDocument/2006/relationships/image" Target="../media/image70.png"/><Relationship Id="rId72" Type="http://schemas.openxmlformats.org/officeDocument/2006/relationships/image" Target="../media/image91.png"/><Relationship Id="rId80" Type="http://schemas.openxmlformats.org/officeDocument/2006/relationships/image" Target="../media/image23.png"/><Relationship Id="rId3" Type="http://schemas.openxmlformats.org/officeDocument/2006/relationships/image" Target="../media/image4.jpe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86.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 Id="rId70" Type="http://schemas.openxmlformats.org/officeDocument/2006/relationships/image" Target="../media/image89.png"/><Relationship Id="rId75"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73" Type="http://schemas.openxmlformats.org/officeDocument/2006/relationships/image" Target="../media/image92.png"/><Relationship Id="rId78" Type="http://schemas.openxmlformats.org/officeDocument/2006/relationships/image" Target="../media/image97.png"/><Relationship Id="rId81"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9" Type="http://schemas.openxmlformats.org/officeDocument/2006/relationships/image" Target="../media/image58.png"/><Relationship Id="rId34" Type="http://schemas.openxmlformats.org/officeDocument/2006/relationships/image" Target="../media/image53.png"/><Relationship Id="rId50" Type="http://schemas.openxmlformats.org/officeDocument/2006/relationships/image" Target="../media/image69.png"/><Relationship Id="rId55" Type="http://schemas.openxmlformats.org/officeDocument/2006/relationships/image" Target="../media/image74.png"/><Relationship Id="rId76" Type="http://schemas.openxmlformats.org/officeDocument/2006/relationships/image" Target="../media/image95.png"/><Relationship Id="rId7" Type="http://schemas.openxmlformats.org/officeDocument/2006/relationships/image" Target="../media/image26.png"/><Relationship Id="rId71" Type="http://schemas.openxmlformats.org/officeDocument/2006/relationships/image" Target="../media/image90.png"/><Relationship Id="rId2" Type="http://schemas.openxmlformats.org/officeDocument/2006/relationships/notesSlide" Target="../notesSlides/notesSlide17.xml"/><Relationship Id="rId29" Type="http://schemas.openxmlformats.org/officeDocument/2006/relationships/image" Target="../media/image48.png"/><Relationship Id="rId24" Type="http://schemas.openxmlformats.org/officeDocument/2006/relationships/image" Target="../media/image43.png"/><Relationship Id="rId40" Type="http://schemas.openxmlformats.org/officeDocument/2006/relationships/image" Target="../media/image59.png"/><Relationship Id="rId45" Type="http://schemas.openxmlformats.org/officeDocument/2006/relationships/image" Target="../media/image64.png"/><Relationship Id="rId66"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06.tooopen.com/images/20160719/tooopen_sy_1709222584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162" y="2582395"/>
            <a:ext cx="4625009"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适用于</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家长会 教学设计 课件 教研课 公开课 班会模板</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单圆角矩形 6"/>
          <p:cNvSpPr/>
          <p:nvPr/>
        </p:nvSpPr>
        <p:spPr>
          <a:xfrm>
            <a:off x="1440835" y="3033223"/>
            <a:ext cx="3094856" cy="216024"/>
          </a:xfrm>
          <a:prstGeom prst="round1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65000"/>
                    <a:lumOff val="35000"/>
                  </a:schemeClr>
                </a:solidFill>
                <a:latin typeface="微软雅黑" pitchFamily="34" charset="-122"/>
                <a:ea typeface="微软雅黑" pitchFamily="34" charset="-122"/>
              </a:rPr>
              <a:t>汇报人： 千库网    汇报时间：</a:t>
            </a:r>
            <a:r>
              <a:rPr lang="en-US" altLang="zh-CN" sz="1200" dirty="0">
                <a:solidFill>
                  <a:schemeClr val="tx1">
                    <a:lumMod val="65000"/>
                    <a:lumOff val="35000"/>
                  </a:schemeClr>
                </a:solidFill>
                <a:latin typeface="微软雅黑" pitchFamily="34" charset="-122"/>
                <a:ea typeface="微软雅黑" pitchFamily="34" charset="-122"/>
              </a:rPr>
              <a:t>XX</a:t>
            </a:r>
            <a:r>
              <a:rPr lang="zh-CN" altLang="en-US" sz="1200" dirty="0">
                <a:solidFill>
                  <a:schemeClr val="tx1">
                    <a:lumMod val="65000"/>
                    <a:lumOff val="35000"/>
                  </a:schemeClr>
                </a:solidFill>
                <a:latin typeface="微软雅黑" pitchFamily="34" charset="-122"/>
                <a:ea typeface="微软雅黑" pitchFamily="34" charset="-122"/>
              </a:rPr>
              <a:t>年</a:t>
            </a:r>
            <a:r>
              <a:rPr lang="en-US" altLang="zh-CN" sz="1200" dirty="0">
                <a:solidFill>
                  <a:schemeClr val="tx1">
                    <a:lumMod val="65000"/>
                    <a:lumOff val="35000"/>
                  </a:schemeClr>
                </a:solidFill>
                <a:latin typeface="微软雅黑" pitchFamily="34" charset="-122"/>
                <a:ea typeface="微软雅黑" pitchFamily="34" charset="-122"/>
              </a:rPr>
              <a:t>XX</a:t>
            </a:r>
            <a:r>
              <a:rPr lang="zh-CN" altLang="en-US" sz="1200" dirty="0">
                <a:solidFill>
                  <a:schemeClr val="tx1">
                    <a:lumMod val="65000"/>
                    <a:lumOff val="35000"/>
                  </a:schemeClr>
                </a:solidFill>
                <a:latin typeface="微软雅黑" pitchFamily="34" charset="-122"/>
                <a:ea typeface="微软雅黑" pitchFamily="34" charset="-122"/>
              </a:rPr>
              <a:t>月</a:t>
            </a:r>
            <a:endParaRPr lang="zh-CN" altLang="en-US" sz="1200" dirty="0">
              <a:solidFill>
                <a:schemeClr val="tx1">
                  <a:lumMod val="65000"/>
                  <a:lumOff val="35000"/>
                </a:schemeClr>
              </a:solidFill>
              <a:latin typeface="微软雅黑" pitchFamily="34" charset="-122"/>
              <a:ea typeface="微软雅黑" pitchFamily="34" charset="-122"/>
            </a:endParaRPr>
          </a:p>
        </p:txBody>
      </p:sp>
      <p:cxnSp>
        <p:nvCxnSpPr>
          <p:cNvPr id="8" name="直接连接符 7"/>
          <p:cNvCxnSpPr/>
          <p:nvPr/>
        </p:nvCxnSpPr>
        <p:spPr>
          <a:xfrm>
            <a:off x="735291" y="2890172"/>
            <a:ext cx="4505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3068" t="11931" r="5250" b="24062"/>
          <a:stretch/>
        </p:blipFill>
        <p:spPr>
          <a:xfrm>
            <a:off x="209862" y="3994879"/>
            <a:ext cx="1723869" cy="12666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儿童歌曲 - 祖国祖国我们爱你 - 原版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9862" y="-987833"/>
            <a:ext cx="609600" cy="609600"/>
          </a:xfrm>
          <a:prstGeom prst="rect">
            <a:avLst/>
          </a:prstGeom>
        </p:spPr>
      </p:pic>
      <p:sp>
        <p:nvSpPr>
          <p:cNvPr id="15" name="文本框 14"/>
          <p:cNvSpPr txBox="1"/>
          <p:nvPr/>
        </p:nvSpPr>
        <p:spPr>
          <a:xfrm>
            <a:off x="735291" y="1819441"/>
            <a:ext cx="4684426" cy="769441"/>
          </a:xfrm>
          <a:prstGeom prst="rect">
            <a:avLst/>
          </a:prstGeom>
          <a:noFill/>
        </p:spPr>
        <p:txBody>
          <a:bodyPr wrap="square" rtlCol="0">
            <a:spAutoFit/>
          </a:bodyPr>
          <a:lstStyle/>
          <a:p>
            <a:r>
              <a:rPr lang="zh-CN" altLang="en-US" sz="4400" dirty="0">
                <a:solidFill>
                  <a:schemeClr val="bg1"/>
                </a:solidFill>
                <a:latin typeface="李旭科毛笔行书" panose="02010600030101010101" pitchFamily="2" charset="-122"/>
                <a:ea typeface="李旭科毛笔行书" panose="02010600030101010101" pitchFamily="2" charset="-122"/>
              </a:rPr>
              <a:t>黑板风格教学课件</a:t>
            </a:r>
          </a:p>
        </p:txBody>
      </p:sp>
    </p:spTree>
    <p:extLst>
      <p:ext uri="{BB962C8B-B14F-4D97-AF65-F5344CB8AC3E}">
        <p14:creationId xmlns:p14="http://schemas.microsoft.com/office/powerpoint/2010/main" val="3729740316"/>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36" fill="hold" grpId="1" nodeType="click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strVal val="(6*min(max(#ppt_w*#ppt_h,.3),1)-7.4)/-.7*#ppt_w"/>
                                          </p:val>
                                        </p:tav>
                                        <p:tav tm="100000">
                                          <p:val>
                                            <p:strVal val="#ppt_w"/>
                                          </p:val>
                                        </p:tav>
                                      </p:tavLst>
                                    </p:anim>
                                    <p:anim calcmode="lin" valueType="num">
                                      <p:cBhvr>
                                        <p:cTn id="12" dur="750" fill="hold"/>
                                        <p:tgtEl>
                                          <p:spTgt spid="15"/>
                                        </p:tgtEl>
                                        <p:attrNameLst>
                                          <p:attrName>ppt_h</p:attrName>
                                        </p:attrNameLst>
                                      </p:cBhvr>
                                      <p:tavLst>
                                        <p:tav tm="0">
                                          <p:val>
                                            <p:strVal val="(6*min(max(#ppt_w*#ppt_h,.3),1)-7.4)/-.7*#ppt_h"/>
                                          </p:val>
                                        </p:tav>
                                        <p:tav tm="100000">
                                          <p:val>
                                            <p:strVal val="#ppt_h"/>
                                          </p:val>
                                        </p:tav>
                                      </p:tavLst>
                                    </p:anim>
                                    <p:anim calcmode="lin" valueType="num">
                                      <p:cBhvr>
                                        <p:cTn id="13" dur="750" fill="hold"/>
                                        <p:tgtEl>
                                          <p:spTgt spid="15"/>
                                        </p:tgtEl>
                                        <p:attrNameLst>
                                          <p:attrName>ppt_x</p:attrName>
                                        </p:attrNameLst>
                                      </p:cBhvr>
                                      <p:tavLst>
                                        <p:tav tm="0">
                                          <p:val>
                                            <p:fltVal val="0.5"/>
                                          </p:val>
                                        </p:tav>
                                        <p:tav tm="100000">
                                          <p:val>
                                            <p:strVal val="#ppt_x"/>
                                          </p:val>
                                        </p:tav>
                                      </p:tavLst>
                                    </p:anim>
                                    <p:anim calcmode="lin" valueType="num">
                                      <p:cBhvr>
                                        <p:cTn id="14" dur="750" fill="hold"/>
                                        <p:tgtEl>
                                          <p:spTgt spid="15"/>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iterate type="lt">
                                    <p:tmPct val="0"/>
                                  </p:iterate>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par>
                          <p:cTn id="20" fill="hold">
                            <p:stCondLst>
                              <p:cond delay="500"/>
                            </p:stCondLst>
                            <p:childTnLst>
                              <p:par>
                                <p:cTn id="21" presetID="2" presetClass="entr" presetSubtype="1"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2975"/>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3475"/>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4475"/>
                            </p:stCondLst>
                            <p:childTnLst>
                              <p:par>
                                <p:cTn id="36" presetID="16" presetClass="entr" presetSubtype="37"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outVertical)">
                                      <p:cBhvr>
                                        <p:cTn id="3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9" repeatCount="indefinite" fill="hold" display="0">
                  <p:stCondLst>
                    <p:cond delay="indefinite"/>
                  </p:stCondLst>
                  <p:endCondLst>
                    <p:cond evt="onStopAudio" delay="0">
                      <p:tgtEl>
                        <p:sldTgt/>
                      </p:tgtEl>
                    </p:cond>
                  </p:endCondLst>
                </p:cTn>
                <p:tgtEl>
                  <p:spTgt spid="14"/>
                </p:tgtEl>
              </p:cMediaNode>
            </p:audio>
          </p:childTnLst>
        </p:cTn>
      </p:par>
    </p:tnLst>
    <p:bldLst>
      <p:bldP spid="6" grpId="0"/>
      <p:bldP spid="7" grpId="0" animBg="1"/>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任意多边形 4"/>
          <p:cNvSpPr/>
          <p:nvPr/>
        </p:nvSpPr>
        <p:spPr>
          <a:xfrm>
            <a:off x="708660" y="2268167"/>
            <a:ext cx="7703820" cy="858310"/>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grpSp>
        <p:nvGrpSpPr>
          <p:cNvPr id="6" name="组合 5"/>
          <p:cNvGrpSpPr/>
          <p:nvPr/>
        </p:nvGrpSpPr>
        <p:grpSpPr>
          <a:xfrm>
            <a:off x="1557757" y="2090279"/>
            <a:ext cx="452510" cy="407989"/>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7" name="组合 6"/>
            <p:cNvGrpSpPr/>
            <p:nvPr/>
          </p:nvGrpSpPr>
          <p:grpSpPr>
            <a:xfrm>
              <a:off x="5424755" y="1340768"/>
              <a:ext cx="670560" cy="604586"/>
              <a:chOff x="3720691" y="2824413"/>
              <a:chExt cx="1341120" cy="1209172"/>
            </a:xfrm>
            <a:grpFill/>
          </p:grpSpPr>
          <p:sp>
            <p:nvSpPr>
              <p:cNvPr id="1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sp>
            <p:nvSpPr>
              <p:cNvPr id="1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1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13" name="Freeform 126"/>
          <p:cNvSpPr>
            <a:spLocks noChangeAspect="1" noEditPoints="1"/>
          </p:cNvSpPr>
          <p:nvPr/>
        </p:nvSpPr>
        <p:spPr bwMode="auto">
          <a:xfrm>
            <a:off x="1692622" y="2171370"/>
            <a:ext cx="180787" cy="22622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solidFill>
          <a:ln>
            <a:noFill/>
          </a:ln>
          <a:extLst/>
        </p:spPr>
        <p:txBody>
          <a:bodyPr vert="horz" wrap="square" lIns="61706" tIns="30853" rIns="61706" bIns="30853" numCol="1" anchor="t" anchorCtr="0" compatLnSpc="1">
            <a:prstTxWarp prst="textNoShape">
              <a:avLst/>
            </a:prstTxWarp>
          </a:bodyPr>
          <a:lstStyle/>
          <a:p>
            <a:endParaRPr lang="zh-CN" altLang="en-US" sz="108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4" name="组合 13"/>
          <p:cNvGrpSpPr/>
          <p:nvPr/>
        </p:nvGrpSpPr>
        <p:grpSpPr>
          <a:xfrm>
            <a:off x="2954174" y="2100120"/>
            <a:ext cx="452510" cy="407989"/>
            <a:chOff x="5424755" y="1340768"/>
            <a:chExt cx="670560" cy="604586"/>
          </a:xfrm>
          <a:blipFill dpi="0" rotWithShape="1">
            <a:blip r:embed="rId7">
              <a:extLst>
                <a:ext uri="{28A0092B-C50C-407E-A947-70E740481C1C}">
                  <a14:useLocalDpi xmlns:a14="http://schemas.microsoft.com/office/drawing/2010/main" val="0"/>
                </a:ext>
              </a:extLst>
            </a:blip>
            <a:srcRect/>
            <a:stretch>
              <a:fillRect/>
            </a:stretch>
          </a:blipFill>
        </p:grpSpPr>
        <p:grpSp>
          <p:nvGrpSpPr>
            <p:cNvPr id="15" name="组合 14"/>
            <p:cNvGrpSpPr/>
            <p:nvPr/>
          </p:nvGrpSpPr>
          <p:grpSpPr>
            <a:xfrm>
              <a:off x="5424755" y="1340768"/>
              <a:ext cx="670560" cy="604586"/>
              <a:chOff x="3720691" y="2824413"/>
              <a:chExt cx="1341120" cy="1209172"/>
            </a:xfrm>
            <a:grpFill/>
          </p:grpSpPr>
          <p:sp>
            <p:nvSpPr>
              <p:cNvPr id="1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sp>
            <p:nvSpPr>
              <p:cNvPr id="1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16"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p>
          </p:txBody>
        </p:sp>
      </p:grpSp>
      <p:grpSp>
        <p:nvGrpSpPr>
          <p:cNvPr id="19" name="组合 18"/>
          <p:cNvGrpSpPr/>
          <p:nvPr/>
        </p:nvGrpSpPr>
        <p:grpSpPr>
          <a:xfrm>
            <a:off x="4377323" y="2483963"/>
            <a:ext cx="452510" cy="407989"/>
            <a:chOff x="5424755" y="1340768"/>
            <a:chExt cx="670560" cy="604586"/>
          </a:xfrm>
          <a:blipFill dpi="0" rotWithShape="1">
            <a:blip r:embed="rId8">
              <a:extLst>
                <a:ext uri="{28A0092B-C50C-407E-A947-70E740481C1C}">
                  <a14:useLocalDpi xmlns:a14="http://schemas.microsoft.com/office/drawing/2010/main" val="0"/>
                </a:ext>
              </a:extLst>
            </a:blip>
            <a:srcRect/>
            <a:stretch>
              <a:fillRect/>
            </a:stretch>
          </a:blipFill>
        </p:grpSpPr>
        <p:grpSp>
          <p:nvGrpSpPr>
            <p:cNvPr id="20" name="组合 19"/>
            <p:cNvGrpSpPr/>
            <p:nvPr/>
          </p:nvGrpSpPr>
          <p:grpSpPr>
            <a:xfrm>
              <a:off x="5424755" y="1340768"/>
              <a:ext cx="670560" cy="604586"/>
              <a:chOff x="3720691" y="2824413"/>
              <a:chExt cx="1341120" cy="1209172"/>
            </a:xfrm>
            <a:grpFill/>
          </p:grpSpPr>
          <p:sp>
            <p:nvSpPr>
              <p:cNvPr id="2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sp>
            <p:nvSpPr>
              <p:cNvPr id="2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2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p>
          </p:txBody>
        </p:sp>
      </p:grpSp>
      <p:grpSp>
        <p:nvGrpSpPr>
          <p:cNvPr id="24" name="组合 23"/>
          <p:cNvGrpSpPr/>
          <p:nvPr/>
        </p:nvGrpSpPr>
        <p:grpSpPr>
          <a:xfrm>
            <a:off x="5674913" y="2809764"/>
            <a:ext cx="452510" cy="407989"/>
            <a:chOff x="5424755" y="1340768"/>
            <a:chExt cx="670560" cy="604586"/>
          </a:xfrm>
          <a:blipFill dpi="0" rotWithShape="1">
            <a:blip r:embed="rId9">
              <a:extLst>
                <a:ext uri="{28A0092B-C50C-407E-A947-70E740481C1C}">
                  <a14:useLocalDpi xmlns:a14="http://schemas.microsoft.com/office/drawing/2010/main" val="0"/>
                </a:ext>
              </a:extLst>
            </a:blip>
            <a:srcRect/>
            <a:stretch>
              <a:fillRect/>
            </a:stretch>
          </a:blipFill>
        </p:grpSpPr>
        <p:grpSp>
          <p:nvGrpSpPr>
            <p:cNvPr id="25" name="组合 24"/>
            <p:cNvGrpSpPr/>
            <p:nvPr/>
          </p:nvGrpSpPr>
          <p:grpSpPr>
            <a:xfrm>
              <a:off x="5424755" y="1340768"/>
              <a:ext cx="670560" cy="604586"/>
              <a:chOff x="3720691" y="2824413"/>
              <a:chExt cx="1341120" cy="1209172"/>
            </a:xfrm>
            <a:grpFill/>
          </p:grpSpPr>
          <p:sp>
            <p:nvSpPr>
              <p:cNvPr id="2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sp>
            <p:nvSpPr>
              <p:cNvPr id="2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26"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p>
          </p:txBody>
        </p:sp>
      </p:grpSp>
      <p:grpSp>
        <p:nvGrpSpPr>
          <p:cNvPr id="29" name="组合 28"/>
          <p:cNvGrpSpPr/>
          <p:nvPr/>
        </p:nvGrpSpPr>
        <p:grpSpPr>
          <a:xfrm>
            <a:off x="7035510" y="2906949"/>
            <a:ext cx="452510" cy="407989"/>
            <a:chOff x="5424755" y="1340768"/>
            <a:chExt cx="670560" cy="604586"/>
          </a:xfrm>
          <a:blipFill dpi="0" rotWithShape="1">
            <a:blip r:embed="rId10">
              <a:extLst>
                <a:ext uri="{28A0092B-C50C-407E-A947-70E740481C1C}">
                  <a14:useLocalDpi xmlns:a14="http://schemas.microsoft.com/office/drawing/2010/main" val="0"/>
                </a:ext>
              </a:extLst>
            </a:blip>
            <a:srcRect/>
            <a:stretch>
              <a:fillRect/>
            </a:stretch>
          </a:blipFill>
        </p:grpSpPr>
        <p:grpSp>
          <p:nvGrpSpPr>
            <p:cNvPr id="30" name="组合 29"/>
            <p:cNvGrpSpPr/>
            <p:nvPr/>
          </p:nvGrpSpPr>
          <p:grpSpPr>
            <a:xfrm>
              <a:off x="5424755" y="1340768"/>
              <a:ext cx="670560" cy="604586"/>
              <a:chOff x="3720691" y="2824413"/>
              <a:chExt cx="1341120" cy="1209172"/>
            </a:xfrm>
            <a:grpFill/>
          </p:grpSpPr>
          <p:sp>
            <p:nvSpPr>
              <p:cNvPr id="3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sp>
            <p:nvSpPr>
              <p:cNvPr id="3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3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p>
          </p:txBody>
        </p:sp>
      </p:grpSp>
      <p:sp>
        <p:nvSpPr>
          <p:cNvPr id="34" name="Freeform 261"/>
          <p:cNvSpPr>
            <a:spLocks/>
          </p:cNvSpPr>
          <p:nvPr/>
        </p:nvSpPr>
        <p:spPr bwMode="auto">
          <a:xfrm>
            <a:off x="3069479" y="2201639"/>
            <a:ext cx="219909" cy="219909"/>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solidFill>
          <a:ln>
            <a:noFill/>
          </a:ln>
          <a:extLst/>
        </p:spPr>
        <p:txBody>
          <a:bodyPr vert="horz" wrap="square" lIns="61706" tIns="30853" rIns="61706" bIns="30853" numCol="1" anchor="t" anchorCtr="0" compatLnSpc="1">
            <a:prstTxWarp prst="textNoShape">
              <a:avLst/>
            </a:prstTxWarp>
          </a:bodyPr>
          <a:lstStyle/>
          <a:p>
            <a:endParaRPr lang="zh-CN" altLang="en-US" sz="1080">
              <a:solidFill>
                <a:schemeClr val="tx1">
                  <a:lumMod val="65000"/>
                  <a:lumOff val="35000"/>
                </a:schemeClr>
              </a:solidFill>
            </a:endParaRPr>
          </a:p>
        </p:txBody>
      </p:sp>
      <p:grpSp>
        <p:nvGrpSpPr>
          <p:cNvPr id="35" name="组合 34"/>
          <p:cNvGrpSpPr>
            <a:grpSpLocks noChangeAspect="1"/>
          </p:cNvGrpSpPr>
          <p:nvPr/>
        </p:nvGrpSpPr>
        <p:grpSpPr>
          <a:xfrm>
            <a:off x="4486702" y="2563147"/>
            <a:ext cx="239084" cy="205089"/>
            <a:chOff x="5084763" y="971548"/>
            <a:chExt cx="323865" cy="277813"/>
          </a:xfrm>
          <a:solidFill>
            <a:schemeClr val="bg1"/>
          </a:solidFill>
        </p:grpSpPr>
        <p:sp>
          <p:nvSpPr>
            <p:cNvPr id="36"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lumMod val="65000"/>
                    <a:lumOff val="35000"/>
                  </a:schemeClr>
                </a:solidFill>
              </a:endParaRPr>
            </a:p>
          </p:txBody>
        </p:sp>
        <p:sp>
          <p:nvSpPr>
            <p:cNvPr id="37"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lumMod val="65000"/>
                    <a:lumOff val="35000"/>
                  </a:schemeClr>
                </a:solidFill>
              </a:endParaRPr>
            </a:p>
          </p:txBody>
        </p:sp>
        <p:sp>
          <p:nvSpPr>
            <p:cNvPr id="3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lumMod val="65000"/>
                    <a:lumOff val="35000"/>
                  </a:schemeClr>
                </a:solidFill>
              </a:endParaRPr>
            </a:p>
          </p:txBody>
        </p:sp>
      </p:grpSp>
      <p:sp>
        <p:nvSpPr>
          <p:cNvPr id="39" name="Freeform 9"/>
          <p:cNvSpPr>
            <a:spLocks noEditPoints="1"/>
          </p:cNvSpPr>
          <p:nvPr/>
        </p:nvSpPr>
        <p:spPr bwMode="auto">
          <a:xfrm rot="19469485">
            <a:off x="5769811" y="2863424"/>
            <a:ext cx="255331" cy="27207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61706" tIns="30853" rIns="61706" bIns="30853" numCol="1" anchor="t" anchorCtr="0" compatLnSpc="1">
            <a:prstTxWarp prst="textNoShape">
              <a:avLst/>
            </a:prstTxWarp>
          </a:bodyPr>
          <a:lstStyle/>
          <a:p>
            <a:endParaRPr lang="zh-CN" altLang="en-US" sz="1080">
              <a:solidFill>
                <a:schemeClr val="tx1">
                  <a:lumMod val="65000"/>
                  <a:lumOff val="35000"/>
                </a:schemeClr>
              </a:solidFill>
            </a:endParaRPr>
          </a:p>
        </p:txBody>
      </p:sp>
      <p:sp>
        <p:nvSpPr>
          <p:cNvPr id="40" name="Freeform 206"/>
          <p:cNvSpPr>
            <a:spLocks noChangeAspect="1" noEditPoints="1"/>
          </p:cNvSpPr>
          <p:nvPr/>
        </p:nvSpPr>
        <p:spPr bwMode="auto">
          <a:xfrm>
            <a:off x="7160887" y="2974675"/>
            <a:ext cx="205566" cy="24848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vert="horz" wrap="square" lIns="61706" tIns="30853" rIns="61706" bIns="30853" numCol="1" anchor="t" anchorCtr="0" compatLnSpc="1">
            <a:prstTxWarp prst="textNoShape">
              <a:avLst/>
            </a:prstTxWarp>
          </a:bodyPr>
          <a:lstStyle/>
          <a:p>
            <a:endParaRPr lang="zh-CN" altLang="en-US" sz="1080">
              <a:solidFill>
                <a:schemeClr val="tx1">
                  <a:lumMod val="65000"/>
                  <a:lumOff val="35000"/>
                </a:schemeClr>
              </a:solidFill>
              <a:latin typeface="Arial" panose="020B0604020202020204" pitchFamily="34" charset="0"/>
              <a:cs typeface="Arial" panose="020B0604020202020204" pitchFamily="34" charset="0"/>
            </a:endParaRPr>
          </a:p>
        </p:txBody>
      </p:sp>
      <p:sp>
        <p:nvSpPr>
          <p:cNvPr id="41" name="矩形 40"/>
          <p:cNvSpPr/>
          <p:nvPr/>
        </p:nvSpPr>
        <p:spPr>
          <a:xfrm>
            <a:off x="989511" y="2607679"/>
            <a:ext cx="1524777" cy="626325"/>
          </a:xfrm>
          <a:prstGeom prst="rect">
            <a:avLst/>
          </a:prstGeom>
        </p:spPr>
        <p:txBody>
          <a:bodyPr wrap="none">
            <a:spAutoFit/>
          </a:bodyPr>
          <a:lstStyle/>
          <a:p>
            <a:pPr algn="ctr">
              <a:spcBef>
                <a:spcPct val="0"/>
              </a:spcBef>
              <a:buFont typeface="Arial" charset="0"/>
              <a:buNone/>
            </a:pPr>
            <a:r>
              <a:rPr lang="zh-CN" altLang="en-US" sz="108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945"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945"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42" name="矩形 41"/>
          <p:cNvSpPr/>
          <p:nvPr/>
        </p:nvSpPr>
        <p:spPr>
          <a:xfrm>
            <a:off x="2401104" y="2625502"/>
            <a:ext cx="1524777" cy="626325"/>
          </a:xfrm>
          <a:prstGeom prst="rect">
            <a:avLst/>
          </a:prstGeom>
        </p:spPr>
        <p:txBody>
          <a:bodyPr wrap="none">
            <a:spAutoFit/>
          </a:bodyPr>
          <a:lstStyle/>
          <a:p>
            <a:pPr algn="ctr">
              <a:spcBef>
                <a:spcPct val="0"/>
              </a:spcBef>
              <a:buFont typeface="Arial" charset="0"/>
              <a:buNone/>
            </a:pPr>
            <a:r>
              <a:rPr lang="zh-CN" altLang="en-US" sz="108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945"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945"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43" name="矩形 42"/>
          <p:cNvSpPr/>
          <p:nvPr/>
        </p:nvSpPr>
        <p:spPr>
          <a:xfrm>
            <a:off x="3809839" y="2965651"/>
            <a:ext cx="1524777" cy="626325"/>
          </a:xfrm>
          <a:prstGeom prst="rect">
            <a:avLst/>
          </a:prstGeom>
        </p:spPr>
        <p:txBody>
          <a:bodyPr wrap="none">
            <a:spAutoFit/>
          </a:bodyPr>
          <a:lstStyle/>
          <a:p>
            <a:pPr algn="ctr">
              <a:spcBef>
                <a:spcPct val="0"/>
              </a:spcBef>
              <a:buFont typeface="Arial" charset="0"/>
              <a:buNone/>
            </a:pPr>
            <a:r>
              <a:rPr lang="zh-CN" altLang="en-US" sz="108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945"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945"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44" name="矩形 43"/>
          <p:cNvSpPr/>
          <p:nvPr/>
        </p:nvSpPr>
        <p:spPr>
          <a:xfrm>
            <a:off x="5121844" y="2058862"/>
            <a:ext cx="1524777" cy="626325"/>
          </a:xfrm>
          <a:prstGeom prst="rect">
            <a:avLst/>
          </a:prstGeom>
        </p:spPr>
        <p:txBody>
          <a:bodyPr wrap="none">
            <a:spAutoFit/>
          </a:bodyPr>
          <a:lstStyle/>
          <a:p>
            <a:pPr algn="ctr">
              <a:spcBef>
                <a:spcPct val="0"/>
              </a:spcBef>
              <a:buFont typeface="Arial" charset="0"/>
              <a:buNone/>
            </a:pPr>
            <a:r>
              <a:rPr lang="zh-CN" altLang="en-US" sz="108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945"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945"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45" name="矩形 44"/>
          <p:cNvSpPr/>
          <p:nvPr/>
        </p:nvSpPr>
        <p:spPr>
          <a:xfrm>
            <a:off x="6482440" y="2139575"/>
            <a:ext cx="1524777" cy="626325"/>
          </a:xfrm>
          <a:prstGeom prst="rect">
            <a:avLst/>
          </a:prstGeom>
        </p:spPr>
        <p:txBody>
          <a:bodyPr wrap="none">
            <a:spAutoFit/>
          </a:bodyPr>
          <a:lstStyle/>
          <a:p>
            <a:pPr algn="ctr">
              <a:spcBef>
                <a:spcPct val="0"/>
              </a:spcBef>
              <a:buFont typeface="Arial" charset="0"/>
              <a:buNone/>
            </a:pPr>
            <a:r>
              <a:rPr lang="zh-CN" altLang="en-US" sz="108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945"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38"/>
              </a:spcBef>
              <a:defRPr/>
            </a:pPr>
            <a:r>
              <a:rPr lang="zh-CN" altLang="en-US" sz="945"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945"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grpSp>
        <p:nvGrpSpPr>
          <p:cNvPr id="46" name="组合 45"/>
          <p:cNvGrpSpPr/>
          <p:nvPr/>
        </p:nvGrpSpPr>
        <p:grpSpPr>
          <a:xfrm>
            <a:off x="7681935" y="2072793"/>
            <a:ext cx="187861" cy="124512"/>
            <a:chOff x="9482595" y="2565731"/>
            <a:chExt cx="278384" cy="184511"/>
          </a:xfrm>
          <a:blipFill dpi="0" rotWithShape="1">
            <a:blip r:embed="rId9">
              <a:extLst>
                <a:ext uri="{28A0092B-C50C-407E-A947-70E740481C1C}">
                  <a14:useLocalDpi xmlns:a14="http://schemas.microsoft.com/office/drawing/2010/main" val="0"/>
                </a:ext>
              </a:extLst>
            </a:blip>
            <a:srcRect/>
            <a:stretch>
              <a:fillRect/>
            </a:stretch>
          </a:blipFill>
        </p:grpSpPr>
        <p:sp>
          <p:nvSpPr>
            <p:cNvPr id="47" name="椭圆 46"/>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48" name="椭圆 47"/>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grpSp>
    </p:spTree>
    <p:extLst>
      <p:ext uri="{BB962C8B-B14F-4D97-AF65-F5344CB8AC3E}">
        <p14:creationId xmlns:p14="http://schemas.microsoft.com/office/powerpoint/2010/main" val="384202329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 presetClass="entr" presetSubtype="12"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45"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anim calcmode="lin" valueType="num">
                                      <p:cBhvr>
                                        <p:cTn id="40" dur="2000" fill="hold"/>
                                        <p:tgtEl>
                                          <p:spTgt spid="13"/>
                                        </p:tgtEl>
                                        <p:attrNameLst>
                                          <p:attrName>ppt_w</p:attrName>
                                        </p:attrNameLst>
                                      </p:cBhvr>
                                      <p:tavLst>
                                        <p:tav tm="0" fmla="#ppt_w*sin(2.5*pi*$)">
                                          <p:val>
                                            <p:fltVal val="0"/>
                                          </p:val>
                                        </p:tav>
                                        <p:tav tm="100000">
                                          <p:val>
                                            <p:fltVal val="1"/>
                                          </p:val>
                                        </p:tav>
                                      </p:tavLst>
                                    </p:anim>
                                    <p:anim calcmode="lin" valueType="num">
                                      <p:cBhvr>
                                        <p:cTn id="41" dur="2000" fill="hold"/>
                                        <p:tgtEl>
                                          <p:spTgt spid="13"/>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10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2000"/>
                                        <p:tgtEl>
                                          <p:spTgt spid="34"/>
                                        </p:tgtEl>
                                      </p:cBhvr>
                                    </p:animEffect>
                                    <p:anim calcmode="lin" valueType="num">
                                      <p:cBhvr>
                                        <p:cTn id="45" dur="2000" fill="hold"/>
                                        <p:tgtEl>
                                          <p:spTgt spid="34"/>
                                        </p:tgtEl>
                                        <p:attrNameLst>
                                          <p:attrName>ppt_w</p:attrName>
                                        </p:attrNameLst>
                                      </p:cBhvr>
                                      <p:tavLst>
                                        <p:tav tm="0" fmla="#ppt_w*sin(2.5*pi*$)">
                                          <p:val>
                                            <p:fltVal val="0"/>
                                          </p:val>
                                        </p:tav>
                                        <p:tav tm="100000">
                                          <p:val>
                                            <p:fltVal val="1"/>
                                          </p:val>
                                        </p:tav>
                                      </p:tavLst>
                                    </p:anim>
                                    <p:anim calcmode="lin" valueType="num">
                                      <p:cBhvr>
                                        <p:cTn id="46" dur="2000" fill="hold"/>
                                        <p:tgtEl>
                                          <p:spTgt spid="34"/>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10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000"/>
                                        <p:tgtEl>
                                          <p:spTgt spid="35"/>
                                        </p:tgtEl>
                                      </p:cBhvr>
                                    </p:animEffect>
                                    <p:anim calcmode="lin" valueType="num">
                                      <p:cBhvr>
                                        <p:cTn id="50" dur="2000" fill="hold"/>
                                        <p:tgtEl>
                                          <p:spTgt spid="35"/>
                                        </p:tgtEl>
                                        <p:attrNameLst>
                                          <p:attrName>ppt_w</p:attrName>
                                        </p:attrNameLst>
                                      </p:cBhvr>
                                      <p:tavLst>
                                        <p:tav tm="0" fmla="#ppt_w*sin(2.5*pi*$)">
                                          <p:val>
                                            <p:fltVal val="0"/>
                                          </p:val>
                                        </p:tav>
                                        <p:tav tm="100000">
                                          <p:val>
                                            <p:fltVal val="1"/>
                                          </p:val>
                                        </p:tav>
                                      </p:tavLst>
                                    </p:anim>
                                    <p:anim calcmode="lin" valueType="num">
                                      <p:cBhvr>
                                        <p:cTn id="51" dur="2000" fill="hold"/>
                                        <p:tgtEl>
                                          <p:spTgt spid="35"/>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100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2000"/>
                                        <p:tgtEl>
                                          <p:spTgt spid="39"/>
                                        </p:tgtEl>
                                      </p:cBhvr>
                                    </p:animEffect>
                                    <p:anim calcmode="lin" valueType="num">
                                      <p:cBhvr>
                                        <p:cTn id="55" dur="2000" fill="hold"/>
                                        <p:tgtEl>
                                          <p:spTgt spid="39"/>
                                        </p:tgtEl>
                                        <p:attrNameLst>
                                          <p:attrName>ppt_w</p:attrName>
                                        </p:attrNameLst>
                                      </p:cBhvr>
                                      <p:tavLst>
                                        <p:tav tm="0" fmla="#ppt_w*sin(2.5*pi*$)">
                                          <p:val>
                                            <p:fltVal val="0"/>
                                          </p:val>
                                        </p:tav>
                                        <p:tav tm="100000">
                                          <p:val>
                                            <p:fltVal val="1"/>
                                          </p:val>
                                        </p:tav>
                                      </p:tavLst>
                                    </p:anim>
                                    <p:anim calcmode="lin" valueType="num">
                                      <p:cBhvr>
                                        <p:cTn id="56" dur="2000" fill="hold"/>
                                        <p:tgtEl>
                                          <p:spTgt spid="39"/>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10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2000"/>
                                        <p:tgtEl>
                                          <p:spTgt spid="40"/>
                                        </p:tgtEl>
                                      </p:cBhvr>
                                    </p:animEffect>
                                    <p:anim calcmode="lin" valueType="num">
                                      <p:cBhvr>
                                        <p:cTn id="60" dur="2000" fill="hold"/>
                                        <p:tgtEl>
                                          <p:spTgt spid="40"/>
                                        </p:tgtEl>
                                        <p:attrNameLst>
                                          <p:attrName>ppt_w</p:attrName>
                                        </p:attrNameLst>
                                      </p:cBhvr>
                                      <p:tavLst>
                                        <p:tav tm="0" fmla="#ppt_w*sin(2.5*pi*$)">
                                          <p:val>
                                            <p:fltVal val="0"/>
                                          </p:val>
                                        </p:tav>
                                        <p:tav tm="100000">
                                          <p:val>
                                            <p:fltVal val="1"/>
                                          </p:val>
                                        </p:tav>
                                      </p:tavLst>
                                    </p:anim>
                                    <p:anim calcmode="lin" valueType="num">
                                      <p:cBhvr>
                                        <p:cTn id="61" dur="2000" fill="hold"/>
                                        <p:tgtEl>
                                          <p:spTgt spid="40"/>
                                        </p:tgtEl>
                                        <p:attrNameLst>
                                          <p:attrName>ppt_h</p:attrName>
                                        </p:attrNameLst>
                                      </p:cBhvr>
                                      <p:tavLst>
                                        <p:tav tm="0">
                                          <p:val>
                                            <p:strVal val="#ppt_h"/>
                                          </p:val>
                                        </p:tav>
                                        <p:tav tm="100000">
                                          <p:val>
                                            <p:strVal val="#ppt_h"/>
                                          </p:val>
                                        </p:tav>
                                      </p:tavLst>
                                    </p:anim>
                                  </p:childTnLst>
                                </p:cTn>
                              </p:par>
                              <p:par>
                                <p:cTn id="62" presetID="22" presetClass="entr" presetSubtype="1" fill="hold" grpId="0" nodeType="withEffect">
                                  <p:stCondLst>
                                    <p:cond delay="250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par>
                                <p:cTn id="65" presetID="22" presetClass="entr" presetSubtype="1" fill="hold" grpId="0" nodeType="withEffect">
                                  <p:stCondLst>
                                    <p:cond delay="250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par>
                                <p:cTn id="68" presetID="22" presetClass="entr" presetSubtype="1" fill="hold" grpId="0" nodeType="withEffect">
                                  <p:stCondLst>
                                    <p:cond delay="2500"/>
                                  </p:stCondLst>
                                  <p:childTnLst>
                                    <p:set>
                                      <p:cBhvr>
                                        <p:cTn id="69" dur="1" fill="hold">
                                          <p:stCondLst>
                                            <p:cond delay="0"/>
                                          </p:stCondLst>
                                        </p:cTn>
                                        <p:tgtEl>
                                          <p:spTgt spid="43"/>
                                        </p:tgtEl>
                                        <p:attrNameLst>
                                          <p:attrName>style.visibility</p:attrName>
                                        </p:attrNameLst>
                                      </p:cBhvr>
                                      <p:to>
                                        <p:strVal val="visible"/>
                                      </p:to>
                                    </p:set>
                                    <p:animEffect transition="in" filter="wipe(up)">
                                      <p:cBhvr>
                                        <p:cTn id="70" dur="500"/>
                                        <p:tgtEl>
                                          <p:spTgt spid="43"/>
                                        </p:tgtEl>
                                      </p:cBhvr>
                                    </p:animEffect>
                                  </p:childTnLst>
                                </p:cTn>
                              </p:par>
                              <p:par>
                                <p:cTn id="71" presetID="22" presetClass="entr" presetSubtype="1" fill="hold" grpId="0" nodeType="withEffect">
                                  <p:stCondLst>
                                    <p:cond delay="250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par>
                                <p:cTn id="74" presetID="22" presetClass="entr" presetSubtype="1" fill="hold" grpId="0" nodeType="withEffect">
                                  <p:stCondLst>
                                    <p:cond delay="2500"/>
                                  </p:stCondLst>
                                  <p:childTnLst>
                                    <p:set>
                                      <p:cBhvr>
                                        <p:cTn id="75" dur="1" fill="hold">
                                          <p:stCondLst>
                                            <p:cond delay="0"/>
                                          </p:stCondLst>
                                        </p:cTn>
                                        <p:tgtEl>
                                          <p:spTgt spid="45"/>
                                        </p:tgtEl>
                                        <p:attrNameLst>
                                          <p:attrName>style.visibility</p:attrName>
                                        </p:attrNameLst>
                                      </p:cBhvr>
                                      <p:to>
                                        <p:strVal val="visible"/>
                                      </p:to>
                                    </p:set>
                                    <p:animEffect transition="in" filter="wipe(up)">
                                      <p:cBhvr>
                                        <p:cTn id="76" dur="500"/>
                                        <p:tgtEl>
                                          <p:spTgt spid="45"/>
                                        </p:tgtEl>
                                      </p:cBhvr>
                                    </p:animEffect>
                                  </p:childTnLst>
                                </p:cTn>
                              </p:par>
                            </p:childTnLst>
                          </p:cTn>
                        </p:par>
                        <p:par>
                          <p:cTn id="77" fill="hold">
                            <p:stCondLst>
                              <p:cond delay="3500"/>
                            </p:stCondLst>
                            <p:childTnLst>
                              <p:par>
                                <p:cTn id="78" presetID="42"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1000"/>
                                        <p:tgtEl>
                                          <p:spTgt spid="46"/>
                                        </p:tgtEl>
                                      </p:cBhvr>
                                    </p:animEffect>
                                    <p:anim calcmode="lin" valueType="num">
                                      <p:cBhvr>
                                        <p:cTn id="81" dur="1000" fill="hold"/>
                                        <p:tgtEl>
                                          <p:spTgt spid="46"/>
                                        </p:tgtEl>
                                        <p:attrNameLst>
                                          <p:attrName>ppt_x</p:attrName>
                                        </p:attrNameLst>
                                      </p:cBhvr>
                                      <p:tavLst>
                                        <p:tav tm="0">
                                          <p:val>
                                            <p:strVal val="#ppt_x"/>
                                          </p:val>
                                        </p:tav>
                                        <p:tav tm="100000">
                                          <p:val>
                                            <p:strVal val="#ppt_x"/>
                                          </p:val>
                                        </p:tav>
                                      </p:tavLst>
                                    </p:anim>
                                    <p:anim calcmode="lin" valueType="num">
                                      <p:cBhvr>
                                        <p:cTn id="8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animBg="1"/>
      <p:bldP spid="34" grpId="0" animBg="1"/>
      <p:bldP spid="39" grpId="0" animBg="1"/>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grpSp>
        <p:nvGrpSpPr>
          <p:cNvPr id="5" name="组合 4"/>
          <p:cNvGrpSpPr/>
          <p:nvPr/>
        </p:nvGrpSpPr>
        <p:grpSpPr>
          <a:xfrm>
            <a:off x="2917560" y="801069"/>
            <a:ext cx="3240360" cy="3047970"/>
            <a:chOff x="2987824" y="970083"/>
            <a:chExt cx="3240360" cy="3047970"/>
          </a:xfrm>
        </p:grpSpPr>
        <p:sp>
          <p:nvSpPr>
            <p:cNvPr id="6" name="任意多边形 5"/>
            <p:cNvSpPr/>
            <p:nvPr/>
          </p:nvSpPr>
          <p:spPr>
            <a:xfrm>
              <a:off x="2987824" y="970083"/>
              <a:ext cx="3240360" cy="3047970"/>
            </a:xfrm>
            <a:custGeom>
              <a:avLst/>
              <a:gdLst>
                <a:gd name="connsiteX0" fmla="*/ 370030 w 3240360"/>
                <a:gd name="connsiteY0" fmla="*/ 1677114 h 3047970"/>
                <a:gd name="connsiteX1" fmla="*/ 412719 w 3240360"/>
                <a:gd name="connsiteY1" fmla="*/ 1712336 h 3047970"/>
                <a:gd name="connsiteX2" fmla="*/ 936104 w 3240360"/>
                <a:gd name="connsiteY2" fmla="*/ 1872208 h 3047970"/>
                <a:gd name="connsiteX3" fmla="*/ 1382307 w 3240360"/>
                <a:gd name="connsiteY3" fmla="*/ 1759225 h 3047970"/>
                <a:gd name="connsiteX4" fmla="*/ 1441045 w 3240360"/>
                <a:gd name="connsiteY4" fmla="*/ 1723541 h 3047970"/>
                <a:gd name="connsiteX5" fmla="*/ 1475789 w 3240360"/>
                <a:gd name="connsiteY5" fmla="*/ 1804371 h 3047970"/>
                <a:gd name="connsiteX6" fmla="*/ 2025888 w 3240360"/>
                <a:gd name="connsiteY6" fmla="*/ 2262171 h 3047970"/>
                <a:gd name="connsiteX7" fmla="*/ 2113857 w 3240360"/>
                <a:gd name="connsiteY7" fmla="*/ 2284790 h 3047970"/>
                <a:gd name="connsiteX8" fmla="*/ 2111456 w 3240360"/>
                <a:gd name="connsiteY8" fmla="*/ 2300524 h 3047970"/>
                <a:gd name="connsiteX9" fmla="*/ 1194370 w 3240360"/>
                <a:gd name="connsiteY9" fmla="*/ 3047970 h 3047970"/>
                <a:gd name="connsiteX10" fmla="*/ 258266 w 3240360"/>
                <a:gd name="connsiteY10" fmla="*/ 2111866 h 3047970"/>
                <a:gd name="connsiteX11" fmla="*/ 331830 w 3240360"/>
                <a:gd name="connsiteY11" fmla="*/ 1747492 h 3047970"/>
                <a:gd name="connsiteX12" fmla="*/ 1384769 w 3240360"/>
                <a:gd name="connsiteY12" fmla="*/ 1195228 h 3047970"/>
                <a:gd name="connsiteX13" fmla="*/ 1472739 w 3240360"/>
                <a:gd name="connsiteY13" fmla="*/ 1217848 h 3047970"/>
                <a:gd name="connsiteX14" fmla="*/ 1736269 w 3240360"/>
                <a:gd name="connsiteY14" fmla="*/ 1348468 h 3047970"/>
                <a:gd name="connsiteX15" fmla="*/ 1761265 w 3240360"/>
                <a:gd name="connsiteY15" fmla="*/ 1369345 h 3047970"/>
                <a:gd name="connsiteX16" fmla="*/ 1712336 w 3240360"/>
                <a:gd name="connsiteY16" fmla="*/ 1459489 h 3047970"/>
                <a:gd name="connsiteX17" fmla="*/ 1459489 w 3240360"/>
                <a:gd name="connsiteY17" fmla="*/ 1712336 h 3047970"/>
                <a:gd name="connsiteX18" fmla="*/ 1441045 w 3240360"/>
                <a:gd name="connsiteY18" fmla="*/ 1723541 h 3047970"/>
                <a:gd name="connsiteX19" fmla="*/ 1417337 w 3240360"/>
                <a:gd name="connsiteY19" fmla="*/ 1668388 h 3047970"/>
                <a:gd name="connsiteX20" fmla="*/ 1368152 w 3240360"/>
                <a:gd name="connsiteY20" fmla="*/ 1368152 h 3047970"/>
                <a:gd name="connsiteX21" fmla="*/ 1372985 w 3240360"/>
                <a:gd name="connsiteY21" fmla="*/ 1272441 h 3047970"/>
                <a:gd name="connsiteX22" fmla="*/ 2304256 w 3240360"/>
                <a:gd name="connsiteY22" fmla="*/ 432048 h 3047970"/>
                <a:gd name="connsiteX23" fmla="*/ 3240360 w 3240360"/>
                <a:gd name="connsiteY23" fmla="*/ 1368152 h 3047970"/>
                <a:gd name="connsiteX24" fmla="*/ 2304256 w 3240360"/>
                <a:gd name="connsiteY24" fmla="*/ 2304256 h 3047970"/>
                <a:gd name="connsiteX25" fmla="*/ 2115599 w 3240360"/>
                <a:gd name="connsiteY25" fmla="*/ 2285238 h 3047970"/>
                <a:gd name="connsiteX26" fmla="*/ 2113857 w 3240360"/>
                <a:gd name="connsiteY26" fmla="*/ 2284790 h 3047970"/>
                <a:gd name="connsiteX27" fmla="*/ 2125641 w 3240360"/>
                <a:gd name="connsiteY27" fmla="*/ 2207577 h 3047970"/>
                <a:gd name="connsiteX28" fmla="*/ 2130474 w 3240360"/>
                <a:gd name="connsiteY28" fmla="*/ 2111866 h 3047970"/>
                <a:gd name="connsiteX29" fmla="*/ 1848308 w 3240360"/>
                <a:gd name="connsiteY29" fmla="*/ 1442048 h 3047970"/>
                <a:gd name="connsiteX30" fmla="*/ 1761265 w 3240360"/>
                <a:gd name="connsiteY30" fmla="*/ 1369345 h 3047970"/>
                <a:gd name="connsiteX31" fmla="*/ 1798645 w 3240360"/>
                <a:gd name="connsiteY31" fmla="*/ 1300478 h 3047970"/>
                <a:gd name="connsiteX32" fmla="*/ 1872208 w 3240360"/>
                <a:gd name="connsiteY32" fmla="*/ 936104 h 3047970"/>
                <a:gd name="connsiteX33" fmla="*/ 1830123 w 3240360"/>
                <a:gd name="connsiteY33" fmla="*/ 657735 h 3047970"/>
                <a:gd name="connsiteX34" fmla="*/ 1802097 w 3240360"/>
                <a:gd name="connsiteY34" fmla="*/ 581162 h 3047970"/>
                <a:gd name="connsiteX35" fmla="*/ 1838304 w 3240360"/>
                <a:gd name="connsiteY35" fmla="*/ 556071 h 3047970"/>
                <a:gd name="connsiteX36" fmla="*/ 2304256 w 3240360"/>
                <a:gd name="connsiteY36" fmla="*/ 432048 h 3047970"/>
                <a:gd name="connsiteX37" fmla="*/ 936104 w 3240360"/>
                <a:gd name="connsiteY37" fmla="*/ 0 h 3047970"/>
                <a:gd name="connsiteX38" fmla="*/ 1798645 w 3240360"/>
                <a:gd name="connsiteY38" fmla="*/ 571730 h 3047970"/>
                <a:gd name="connsiteX39" fmla="*/ 1802097 w 3240360"/>
                <a:gd name="connsiteY39" fmla="*/ 581162 h 3047970"/>
                <a:gd name="connsiteX40" fmla="*/ 1708807 w 3240360"/>
                <a:gd name="connsiteY40" fmla="*/ 645809 h 3047970"/>
                <a:gd name="connsiteX41" fmla="*/ 1387170 w 3240360"/>
                <a:gd name="connsiteY41" fmla="*/ 1179495 h 3047970"/>
                <a:gd name="connsiteX42" fmla="*/ 1384769 w 3240360"/>
                <a:gd name="connsiteY42" fmla="*/ 1195228 h 3047970"/>
                <a:gd name="connsiteX43" fmla="*/ 1383028 w 3240360"/>
                <a:gd name="connsiteY43" fmla="*/ 1194780 h 3047970"/>
                <a:gd name="connsiteX44" fmla="*/ 1194370 w 3240360"/>
                <a:gd name="connsiteY44" fmla="*/ 1175762 h 3047970"/>
                <a:gd name="connsiteX45" fmla="*/ 418138 w 3240360"/>
                <a:gd name="connsiteY45" fmla="*/ 1588481 h 3047970"/>
                <a:gd name="connsiteX46" fmla="*/ 370030 w 3240360"/>
                <a:gd name="connsiteY46" fmla="*/ 1677114 h 3047970"/>
                <a:gd name="connsiteX47" fmla="*/ 274178 w 3240360"/>
                <a:gd name="connsiteY47" fmla="*/ 1598030 h 3047970"/>
                <a:gd name="connsiteX48" fmla="*/ 0 w 3240360"/>
                <a:gd name="connsiteY48" fmla="*/ 936104 h 3047970"/>
                <a:gd name="connsiteX49" fmla="*/ 936104 w 3240360"/>
                <a:gd name="connsiteY49" fmla="*/ 0 h 304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40360" h="3047970">
                  <a:moveTo>
                    <a:pt x="370030" y="1677114"/>
                  </a:moveTo>
                  <a:lnTo>
                    <a:pt x="412719" y="1712336"/>
                  </a:lnTo>
                  <a:cubicBezTo>
                    <a:pt x="562122" y="1813271"/>
                    <a:pt x="742230" y="1872208"/>
                    <a:pt x="936104" y="1872208"/>
                  </a:cubicBezTo>
                  <a:cubicBezTo>
                    <a:pt x="1097665" y="1872208"/>
                    <a:pt x="1249667" y="1831280"/>
                    <a:pt x="1382307" y="1759225"/>
                  </a:cubicBezTo>
                  <a:lnTo>
                    <a:pt x="1441045" y="1723541"/>
                  </a:lnTo>
                  <a:lnTo>
                    <a:pt x="1475789" y="1804371"/>
                  </a:lnTo>
                  <a:cubicBezTo>
                    <a:pt x="1590338" y="2021473"/>
                    <a:pt x="1787726" y="2188095"/>
                    <a:pt x="2025888" y="2262171"/>
                  </a:cubicBezTo>
                  <a:lnTo>
                    <a:pt x="2113857" y="2284790"/>
                  </a:lnTo>
                  <a:lnTo>
                    <a:pt x="2111456" y="2300524"/>
                  </a:lnTo>
                  <a:cubicBezTo>
                    <a:pt x="2024168" y="2727091"/>
                    <a:pt x="1646742" y="3047970"/>
                    <a:pt x="1194370" y="3047970"/>
                  </a:cubicBezTo>
                  <a:cubicBezTo>
                    <a:pt x="677374" y="3047970"/>
                    <a:pt x="258266" y="2628862"/>
                    <a:pt x="258266" y="2111866"/>
                  </a:cubicBezTo>
                  <a:cubicBezTo>
                    <a:pt x="258266" y="1982617"/>
                    <a:pt x="284460" y="1859486"/>
                    <a:pt x="331830" y="1747492"/>
                  </a:cubicBezTo>
                  <a:close/>
                  <a:moveTo>
                    <a:pt x="1384769" y="1195228"/>
                  </a:moveTo>
                  <a:lnTo>
                    <a:pt x="1472739" y="1217848"/>
                  </a:lnTo>
                  <a:cubicBezTo>
                    <a:pt x="1568004" y="1247478"/>
                    <a:pt x="1656744" y="1291916"/>
                    <a:pt x="1736269" y="1348468"/>
                  </a:cubicBezTo>
                  <a:lnTo>
                    <a:pt x="1761265" y="1369345"/>
                  </a:lnTo>
                  <a:lnTo>
                    <a:pt x="1712336" y="1459489"/>
                  </a:lnTo>
                  <a:cubicBezTo>
                    <a:pt x="1645046" y="1559091"/>
                    <a:pt x="1559091" y="1645046"/>
                    <a:pt x="1459489" y="1712336"/>
                  </a:cubicBezTo>
                  <a:lnTo>
                    <a:pt x="1441045" y="1723541"/>
                  </a:lnTo>
                  <a:lnTo>
                    <a:pt x="1417337" y="1668388"/>
                  </a:lnTo>
                  <a:cubicBezTo>
                    <a:pt x="1385444" y="1574143"/>
                    <a:pt x="1368152" y="1473167"/>
                    <a:pt x="1368152" y="1368152"/>
                  </a:cubicBezTo>
                  <a:cubicBezTo>
                    <a:pt x="1368152" y="1335840"/>
                    <a:pt x="1369789" y="1303910"/>
                    <a:pt x="1372985" y="1272441"/>
                  </a:cubicBezTo>
                  <a:close/>
                  <a:moveTo>
                    <a:pt x="2304256" y="432048"/>
                  </a:moveTo>
                  <a:cubicBezTo>
                    <a:pt x="2821252" y="432048"/>
                    <a:pt x="3240360" y="851156"/>
                    <a:pt x="3240360" y="1368152"/>
                  </a:cubicBezTo>
                  <a:cubicBezTo>
                    <a:pt x="3240360" y="1885148"/>
                    <a:pt x="2821252" y="2304256"/>
                    <a:pt x="2304256" y="2304256"/>
                  </a:cubicBezTo>
                  <a:cubicBezTo>
                    <a:pt x="2239632" y="2304256"/>
                    <a:pt x="2176537" y="2297708"/>
                    <a:pt x="2115599" y="2285238"/>
                  </a:cubicBezTo>
                  <a:lnTo>
                    <a:pt x="2113857" y="2284790"/>
                  </a:lnTo>
                  <a:lnTo>
                    <a:pt x="2125641" y="2207577"/>
                  </a:lnTo>
                  <a:cubicBezTo>
                    <a:pt x="2128837" y="2176108"/>
                    <a:pt x="2130474" y="2144178"/>
                    <a:pt x="2130474" y="2111866"/>
                  </a:cubicBezTo>
                  <a:cubicBezTo>
                    <a:pt x="2130474" y="1849329"/>
                    <a:pt x="2022397" y="1612035"/>
                    <a:pt x="1848308" y="1442048"/>
                  </a:cubicBezTo>
                  <a:lnTo>
                    <a:pt x="1761265" y="1369345"/>
                  </a:lnTo>
                  <a:lnTo>
                    <a:pt x="1798645" y="1300478"/>
                  </a:lnTo>
                  <a:cubicBezTo>
                    <a:pt x="1846014" y="1188484"/>
                    <a:pt x="1872208" y="1065353"/>
                    <a:pt x="1872208" y="936104"/>
                  </a:cubicBezTo>
                  <a:cubicBezTo>
                    <a:pt x="1872208" y="839167"/>
                    <a:pt x="1857474" y="745672"/>
                    <a:pt x="1830123" y="657735"/>
                  </a:cubicBezTo>
                  <a:lnTo>
                    <a:pt x="1802097" y="581162"/>
                  </a:lnTo>
                  <a:lnTo>
                    <a:pt x="1838304" y="556071"/>
                  </a:lnTo>
                  <a:cubicBezTo>
                    <a:pt x="1975517" y="477172"/>
                    <a:pt x="2134617" y="432048"/>
                    <a:pt x="2304256" y="432048"/>
                  </a:cubicBezTo>
                  <a:close/>
                  <a:moveTo>
                    <a:pt x="936104" y="0"/>
                  </a:moveTo>
                  <a:cubicBezTo>
                    <a:pt x="1323851" y="0"/>
                    <a:pt x="1656536" y="235748"/>
                    <a:pt x="1798645" y="571730"/>
                  </a:cubicBezTo>
                  <a:lnTo>
                    <a:pt x="1802097" y="581162"/>
                  </a:lnTo>
                  <a:lnTo>
                    <a:pt x="1708807" y="645809"/>
                  </a:lnTo>
                  <a:cubicBezTo>
                    <a:pt x="1546993" y="779350"/>
                    <a:pt x="1430815" y="966211"/>
                    <a:pt x="1387170" y="1179495"/>
                  </a:cubicBezTo>
                  <a:lnTo>
                    <a:pt x="1384769" y="1195228"/>
                  </a:lnTo>
                  <a:lnTo>
                    <a:pt x="1383028" y="1194780"/>
                  </a:lnTo>
                  <a:cubicBezTo>
                    <a:pt x="1322089" y="1182311"/>
                    <a:pt x="1258994" y="1175762"/>
                    <a:pt x="1194370" y="1175762"/>
                  </a:cubicBezTo>
                  <a:cubicBezTo>
                    <a:pt x="871247" y="1175762"/>
                    <a:pt x="586362" y="1339476"/>
                    <a:pt x="418138" y="1588481"/>
                  </a:cubicBezTo>
                  <a:lnTo>
                    <a:pt x="370030" y="1677114"/>
                  </a:lnTo>
                  <a:lnTo>
                    <a:pt x="274178" y="1598030"/>
                  </a:lnTo>
                  <a:cubicBezTo>
                    <a:pt x="104777" y="1428628"/>
                    <a:pt x="0" y="1194602"/>
                    <a:pt x="0" y="936104"/>
                  </a:cubicBezTo>
                  <a:cubicBezTo>
                    <a:pt x="0" y="419108"/>
                    <a:pt x="419108" y="0"/>
                    <a:pt x="936104" y="0"/>
                  </a:cubicBezTo>
                  <a:close/>
                </a:path>
              </a:pathLst>
            </a:custGeom>
            <a:solidFill>
              <a:srgbClr val="E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3239852" y="1635646"/>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0" name="矩形 9"/>
            <p:cNvSpPr/>
            <p:nvPr/>
          </p:nvSpPr>
          <p:spPr>
            <a:xfrm>
              <a:off x="4896036" y="2340180"/>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1" name="矩形 10"/>
            <p:cNvSpPr/>
            <p:nvPr/>
          </p:nvSpPr>
          <p:spPr>
            <a:xfrm>
              <a:off x="3527884" y="3363838"/>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2" name="文本框 2"/>
            <p:cNvSpPr txBox="1"/>
            <p:nvPr/>
          </p:nvSpPr>
          <p:spPr>
            <a:xfrm>
              <a:off x="3683699" y="2408306"/>
              <a:ext cx="399468" cy="30008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37"/>
            <p:cNvSpPr txBox="1"/>
            <p:nvPr/>
          </p:nvSpPr>
          <p:spPr>
            <a:xfrm>
              <a:off x="4426036" y="1974065"/>
              <a:ext cx="399468" cy="30008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文本框 38"/>
            <p:cNvSpPr txBox="1"/>
            <p:nvPr/>
          </p:nvSpPr>
          <p:spPr>
            <a:xfrm>
              <a:off x="4529937" y="2783625"/>
              <a:ext cx="399468" cy="30008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865332" y="1607702"/>
            <a:ext cx="2052228" cy="819455"/>
          </a:xfrm>
          <a:prstGeom prst="rect">
            <a:avLst/>
          </a:prstGeom>
        </p:spPr>
        <p:txBody>
          <a:bodyPr wrap="square">
            <a:spAutoFit/>
          </a:bodyPr>
          <a:lstStyle/>
          <a:p>
            <a:pPr algn="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16" name="矩形 15"/>
          <p:cNvSpPr/>
          <p:nvPr/>
        </p:nvSpPr>
        <p:spPr>
          <a:xfrm>
            <a:off x="6219517" y="1622186"/>
            <a:ext cx="2052228"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17" name="矩形 16"/>
          <p:cNvSpPr/>
          <p:nvPr/>
        </p:nvSpPr>
        <p:spPr>
          <a:xfrm>
            <a:off x="5041796" y="3166673"/>
            <a:ext cx="2554540"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Tree>
    <p:extLst>
      <p:ext uri="{BB962C8B-B14F-4D97-AF65-F5344CB8AC3E}">
        <p14:creationId xmlns:p14="http://schemas.microsoft.com/office/powerpoint/2010/main" val="1384345732"/>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125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1250"/>
                                        <p:tgtEl>
                                          <p:spTgt spid="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5750" y="1116223"/>
            <a:ext cx="2517353" cy="1674039"/>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8462" y="1116222"/>
            <a:ext cx="1944216" cy="167403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6176" y="1116223"/>
            <a:ext cx="1845940" cy="1674039"/>
          </a:xfrm>
          <a:prstGeom prst="rect">
            <a:avLst/>
          </a:prstGeom>
        </p:spPr>
      </p:pic>
      <p:sp>
        <p:nvSpPr>
          <p:cNvPr id="10" name="矩形 9"/>
          <p:cNvSpPr/>
          <p:nvPr/>
        </p:nvSpPr>
        <p:spPr>
          <a:xfrm>
            <a:off x="1522099" y="3123807"/>
            <a:ext cx="1620957"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单击添加标题内容</a:t>
            </a:r>
          </a:p>
        </p:txBody>
      </p:sp>
      <p:sp>
        <p:nvSpPr>
          <p:cNvPr id="11" name="矩形 10"/>
          <p:cNvSpPr/>
          <p:nvPr/>
        </p:nvSpPr>
        <p:spPr>
          <a:xfrm>
            <a:off x="1288462" y="3431584"/>
            <a:ext cx="2088232"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请在这里输入你的文字说明并且文本尽量精简请请在这里输入你的文字说明并且文本尽量精简</a:t>
            </a:r>
          </a:p>
        </p:txBody>
      </p:sp>
      <p:sp>
        <p:nvSpPr>
          <p:cNvPr id="12" name="矩形 11"/>
          <p:cNvSpPr/>
          <p:nvPr/>
        </p:nvSpPr>
        <p:spPr>
          <a:xfrm>
            <a:off x="3843968" y="3123807"/>
            <a:ext cx="1620957"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单击添加标题内容</a:t>
            </a:r>
          </a:p>
        </p:txBody>
      </p:sp>
      <p:sp>
        <p:nvSpPr>
          <p:cNvPr id="13" name="矩形 12"/>
          <p:cNvSpPr/>
          <p:nvPr/>
        </p:nvSpPr>
        <p:spPr>
          <a:xfrm>
            <a:off x="3610331" y="3431584"/>
            <a:ext cx="2088232"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请在这里输入你的文字说明并且文本尽量精简请请在这里输入你的文字说明并且文本尽量精简</a:t>
            </a:r>
          </a:p>
        </p:txBody>
      </p:sp>
      <p:sp>
        <p:nvSpPr>
          <p:cNvPr id="14" name="矩形 13"/>
          <p:cNvSpPr/>
          <p:nvPr/>
        </p:nvSpPr>
        <p:spPr>
          <a:xfrm>
            <a:off x="6247685" y="3123807"/>
            <a:ext cx="1620957"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单击添加标题内容</a:t>
            </a:r>
          </a:p>
        </p:txBody>
      </p:sp>
      <p:sp>
        <p:nvSpPr>
          <p:cNvPr id="15" name="矩形 14"/>
          <p:cNvSpPr/>
          <p:nvPr/>
        </p:nvSpPr>
        <p:spPr>
          <a:xfrm>
            <a:off x="6014048" y="3431584"/>
            <a:ext cx="2088232"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请在这里输入你的文字说明并且文本尽量精简请请在这里输入你的文字说明并且文本尽量精简</a:t>
            </a:r>
          </a:p>
        </p:txBody>
      </p:sp>
    </p:spTree>
    <p:extLst>
      <p:ext uri="{BB962C8B-B14F-4D97-AF65-F5344CB8AC3E}">
        <p14:creationId xmlns:p14="http://schemas.microsoft.com/office/powerpoint/2010/main" val="3673877167"/>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left)">
                                      <p:cBhvr>
                                        <p:cTn id="23" dur="500"/>
                                        <p:tgtEl>
                                          <p:spTgt spid="6"/>
                                        </p:tgtEl>
                                      </p:cBhvr>
                                    </p:animEffect>
                                  </p:childTnLst>
                                </p:cTn>
                              </p:par>
                              <p:par>
                                <p:cTn id="24" presetID="1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right)">
                                      <p:cBhvr>
                                        <p:cTn id="27" dur="500"/>
                                        <p:tgtEl>
                                          <p:spTgt spid="7"/>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圆角矩形 4"/>
          <p:cNvSpPr/>
          <p:nvPr/>
        </p:nvSpPr>
        <p:spPr>
          <a:xfrm>
            <a:off x="1752600" y="1419224"/>
            <a:ext cx="981075" cy="981075"/>
          </a:xfrm>
          <a:prstGeom prst="roundRect">
            <a:avLst/>
          </a:prstGeom>
          <a:solidFill>
            <a:srgbClr val="F5CB5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857500" y="1419224"/>
            <a:ext cx="981075" cy="981075"/>
          </a:xfrm>
          <a:prstGeom prst="roundRect">
            <a:avLst/>
          </a:prstGeom>
          <a:solidFill>
            <a:srgbClr val="EE731A"/>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971925" y="1419224"/>
            <a:ext cx="981075" cy="981075"/>
          </a:xfrm>
          <a:prstGeom prst="roundRect">
            <a:avLst/>
          </a:prstGeom>
          <a:solidFill>
            <a:srgbClr val="F5CB5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095875" y="1419224"/>
            <a:ext cx="981075" cy="981075"/>
          </a:xfrm>
          <a:prstGeom prst="roundRect">
            <a:avLst/>
          </a:prstGeom>
          <a:solidFill>
            <a:srgbClr val="EE731A"/>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200775" y="1419224"/>
            <a:ext cx="981075" cy="981075"/>
          </a:xfrm>
          <a:prstGeom prst="roundRect">
            <a:avLst/>
          </a:prstGeom>
          <a:solidFill>
            <a:srgbClr val="F5CB5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64680" y="1666667"/>
            <a:ext cx="521495" cy="455027"/>
            <a:chOff x="6260306" y="3392092"/>
            <a:chExt cx="366713" cy="354806"/>
          </a:xfrm>
          <a:solidFill>
            <a:schemeClr val="bg1"/>
          </a:solidFill>
        </p:grpSpPr>
        <p:sp>
          <p:nvSpPr>
            <p:cNvPr id="13" name="AutoShape 16"/>
            <p:cNvSpPr/>
            <p:nvPr/>
          </p:nvSpPr>
          <p:spPr bwMode="auto">
            <a:xfrm>
              <a:off x="6443663" y="3587354"/>
              <a:ext cx="46435" cy="45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sp>
          <p:nvSpPr>
            <p:cNvPr id="14" name="AutoShape 17"/>
            <p:cNvSpPr/>
            <p:nvPr/>
          </p:nvSpPr>
          <p:spPr bwMode="auto">
            <a:xfrm>
              <a:off x="6260306" y="3392092"/>
              <a:ext cx="366713" cy="354806"/>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grpSp>
      <p:sp>
        <p:nvSpPr>
          <p:cNvPr id="15" name="AutoShape 46"/>
          <p:cNvSpPr/>
          <p:nvPr/>
        </p:nvSpPr>
        <p:spPr bwMode="auto">
          <a:xfrm>
            <a:off x="4279105" y="1657350"/>
            <a:ext cx="521495" cy="470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grpSp>
        <p:nvGrpSpPr>
          <p:cNvPr id="16" name="组合 15"/>
          <p:cNvGrpSpPr/>
          <p:nvPr/>
        </p:nvGrpSpPr>
        <p:grpSpPr>
          <a:xfrm>
            <a:off x="1982389" y="1659031"/>
            <a:ext cx="521495" cy="470297"/>
            <a:chOff x="5528072" y="1915716"/>
            <a:chExt cx="366713" cy="366713"/>
          </a:xfrm>
          <a:solidFill>
            <a:schemeClr val="bg1"/>
          </a:solidFill>
        </p:grpSpPr>
        <p:sp>
          <p:nvSpPr>
            <p:cNvPr id="17" name="AutoShape 56"/>
            <p:cNvSpPr/>
            <p:nvPr/>
          </p:nvSpPr>
          <p:spPr bwMode="auto">
            <a:xfrm>
              <a:off x="5528072" y="1915716"/>
              <a:ext cx="115491" cy="366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sp>
          <p:nvSpPr>
            <p:cNvPr id="18" name="AutoShape 57"/>
            <p:cNvSpPr/>
            <p:nvPr/>
          </p:nvSpPr>
          <p:spPr bwMode="auto">
            <a:xfrm>
              <a:off x="5780485" y="1915716"/>
              <a:ext cx="114300" cy="366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sp>
          <p:nvSpPr>
            <p:cNvPr id="19" name="AutoShape 58"/>
            <p:cNvSpPr/>
            <p:nvPr/>
          </p:nvSpPr>
          <p:spPr bwMode="auto">
            <a:xfrm>
              <a:off x="5654279" y="1915716"/>
              <a:ext cx="114300" cy="366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grpSp>
      <p:sp>
        <p:nvSpPr>
          <p:cNvPr id="20" name="AutoShape 4"/>
          <p:cNvSpPr/>
          <p:nvPr/>
        </p:nvSpPr>
        <p:spPr bwMode="auto">
          <a:xfrm>
            <a:off x="6513909" y="1793082"/>
            <a:ext cx="354806" cy="354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sp>
        <p:nvSpPr>
          <p:cNvPr id="21" name="AutoShape 81"/>
          <p:cNvSpPr/>
          <p:nvPr/>
        </p:nvSpPr>
        <p:spPr bwMode="auto">
          <a:xfrm>
            <a:off x="5403055" y="1704379"/>
            <a:ext cx="366713" cy="364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38100" tIns="38100" rIns="38100" bIns="38100" anchor="ctr"/>
          <a:lstStyle/>
          <a:p>
            <a:pPr defTabSz="456724">
              <a:defRPr/>
            </a:pPr>
            <a:endParaRPr lang="en-US" sz="3000">
              <a:solidFill>
                <a:srgbClr val="FFFFFF"/>
              </a:solidFill>
              <a:effectLst>
                <a:outerShdw blurRad="38100" dist="38100" dir="2700000" algn="tl">
                  <a:srgbClr val="000000"/>
                </a:outerShdw>
              </a:effectLst>
              <a:latin typeface="+mn-ea"/>
            </a:endParaRPr>
          </a:p>
        </p:txBody>
      </p:sp>
      <p:sp>
        <p:nvSpPr>
          <p:cNvPr id="22" name="矩形 21"/>
          <p:cNvSpPr/>
          <p:nvPr/>
        </p:nvSpPr>
        <p:spPr>
          <a:xfrm>
            <a:off x="1487089" y="3044308"/>
            <a:ext cx="6105525" cy="923330"/>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请在这里输入你的文字说明并且文本尽量精简请在这里输入你的文字说明并且文本尽量精简请在这里输入你的文字说明并且文本尽量精简请在这里输入你的文字说明并且文本尽量精简</a:t>
            </a:r>
          </a:p>
        </p:txBody>
      </p:sp>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438" y="3550562"/>
            <a:ext cx="2122170" cy="2122170"/>
          </a:xfrm>
          <a:prstGeom prst="rect">
            <a:avLst/>
          </a:prstGeom>
        </p:spPr>
      </p:pic>
    </p:spTree>
    <p:extLst>
      <p:ext uri="{BB962C8B-B14F-4D97-AF65-F5344CB8AC3E}">
        <p14:creationId xmlns:p14="http://schemas.microsoft.com/office/powerpoint/2010/main" val="205710177"/>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randombar(horizontal)">
                                      <p:cBhvr>
                                        <p:cTn id="53" dur="500"/>
                                        <p:tgtEl>
                                          <p:spTgt spid="1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par>
                          <p:cTn id="60" fill="hold">
                            <p:stCondLst>
                              <p:cond delay="3000"/>
                            </p:stCondLst>
                            <p:childTnLst>
                              <p:par>
                                <p:cTn id="61" presetID="1" presetClass="entr" presetSubtype="0" fill="hold" grpId="0" nodeType="afterEffect">
                                  <p:stCondLst>
                                    <p:cond delay="0"/>
                                  </p:stCondLst>
                                  <p:iterate type="lt">
                                    <p:tmAbs val="30"/>
                                  </p:iterate>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animBg="1"/>
      <p:bldP spid="11" grpId="0" animBg="1"/>
      <p:bldP spid="15" grpId="0" animBg="1"/>
      <p:bldP spid="20" grpId="0" animBg="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grpSp>
        <p:nvGrpSpPr>
          <p:cNvPr id="5" name="组合 4"/>
          <p:cNvGrpSpPr/>
          <p:nvPr/>
        </p:nvGrpSpPr>
        <p:grpSpPr>
          <a:xfrm>
            <a:off x="1857034" y="3185907"/>
            <a:ext cx="1081587" cy="975173"/>
            <a:chOff x="4702856" y="2924944"/>
            <a:chExt cx="1401009" cy="1263169"/>
          </a:xfrm>
          <a:blipFill dpi="0" rotWithShape="1">
            <a:blip r:embed="rId6">
              <a:extLst>
                <a:ext uri="{28A0092B-C50C-407E-A947-70E740481C1C}">
                  <a14:useLocalDpi xmlns:a14="http://schemas.microsoft.com/office/drawing/2010/main" val="0"/>
                </a:ext>
              </a:extLst>
            </a:blip>
            <a:srcRect/>
            <a:stretch>
              <a:fillRect/>
            </a:stretch>
          </a:blipFill>
        </p:grpSpPr>
        <p:grpSp>
          <p:nvGrpSpPr>
            <p:cNvPr id="6" name="组合 5"/>
            <p:cNvGrpSpPr/>
            <p:nvPr/>
          </p:nvGrpSpPr>
          <p:grpSpPr>
            <a:xfrm>
              <a:off x="4702856" y="2924944"/>
              <a:ext cx="1401009" cy="1263169"/>
              <a:chOff x="5424755" y="1340768"/>
              <a:chExt cx="670560" cy="604586"/>
            </a:xfrm>
            <a:grpFill/>
          </p:grpSpPr>
          <p:grpSp>
            <p:nvGrpSpPr>
              <p:cNvPr id="10" name="组合 9"/>
              <p:cNvGrpSpPr/>
              <p:nvPr/>
            </p:nvGrpSpPr>
            <p:grpSpPr>
              <a:xfrm>
                <a:off x="5424755" y="1340768"/>
                <a:ext cx="670560" cy="604586"/>
                <a:chOff x="3720691" y="2824413"/>
                <a:chExt cx="1341120" cy="1209172"/>
              </a:xfrm>
              <a:grpFill/>
            </p:grpSpPr>
            <p:sp>
              <p:nvSpPr>
                <p:cNvPr id="1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13"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7" name="矩形 6"/>
            <p:cNvSpPr/>
            <p:nvPr/>
          </p:nvSpPr>
          <p:spPr>
            <a:xfrm>
              <a:off x="4801443" y="3356992"/>
              <a:ext cx="1296144" cy="295985"/>
            </a:xfrm>
            <a:prstGeom prst="rect">
              <a:avLst/>
            </a:prstGeom>
            <a:noFill/>
            <a:ln>
              <a:noFill/>
            </a:ln>
          </p:spPr>
          <p:txBody>
            <a:bodyPr wrap="square" lIns="61700" tIns="30850" rIns="61700" bIns="30850">
              <a:spAutoFit/>
            </a:bodyPr>
            <a:lstStyle/>
            <a:p>
              <a:pPr algn="ctr"/>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grpSp>
      <p:grpSp>
        <p:nvGrpSpPr>
          <p:cNvPr id="14" name="组合 13"/>
          <p:cNvGrpSpPr/>
          <p:nvPr/>
        </p:nvGrpSpPr>
        <p:grpSpPr>
          <a:xfrm>
            <a:off x="2522207" y="2157424"/>
            <a:ext cx="1294126" cy="1166801"/>
            <a:chOff x="4702856" y="2924944"/>
            <a:chExt cx="1401009" cy="1263169"/>
          </a:xfrm>
          <a:blipFill dpi="0" rotWithShape="1">
            <a:blip r:embed="rId7">
              <a:extLst>
                <a:ext uri="{28A0092B-C50C-407E-A947-70E740481C1C}">
                  <a14:useLocalDpi xmlns:a14="http://schemas.microsoft.com/office/drawing/2010/main" val="0"/>
                </a:ext>
              </a:extLst>
            </a:blip>
            <a:srcRect/>
            <a:stretch>
              <a:fillRect/>
            </a:stretch>
          </a:blipFill>
        </p:grpSpPr>
        <p:grpSp>
          <p:nvGrpSpPr>
            <p:cNvPr id="15" name="组合 14"/>
            <p:cNvGrpSpPr/>
            <p:nvPr/>
          </p:nvGrpSpPr>
          <p:grpSpPr>
            <a:xfrm>
              <a:off x="4702856" y="2924944"/>
              <a:ext cx="1401009" cy="1263169"/>
              <a:chOff x="5424755" y="1340768"/>
              <a:chExt cx="670560" cy="604586"/>
            </a:xfrm>
            <a:grpFill/>
          </p:grpSpPr>
          <p:grpSp>
            <p:nvGrpSpPr>
              <p:cNvPr id="17" name="组合 16"/>
              <p:cNvGrpSpPr/>
              <p:nvPr/>
            </p:nvGrpSpPr>
            <p:grpSpPr>
              <a:xfrm>
                <a:off x="5424755" y="1340768"/>
                <a:ext cx="670560" cy="604586"/>
                <a:chOff x="3720691" y="2824413"/>
                <a:chExt cx="1341120" cy="1209172"/>
              </a:xfrm>
              <a:grpFill/>
            </p:grpSpPr>
            <p:sp>
              <p:nvSpPr>
                <p:cNvPr id="1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20"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8"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6" name="矩形 15"/>
            <p:cNvSpPr/>
            <p:nvPr/>
          </p:nvSpPr>
          <p:spPr>
            <a:xfrm>
              <a:off x="4768950" y="3444222"/>
              <a:ext cx="1296145" cy="247374"/>
            </a:xfrm>
            <a:prstGeom prst="rect">
              <a:avLst/>
            </a:prstGeom>
            <a:noFill/>
            <a:ln>
              <a:noFill/>
            </a:ln>
          </p:spPr>
          <p:txBody>
            <a:bodyPr wrap="square" lIns="61700" tIns="30850" rIns="61700" bIns="30850">
              <a:spAutoFit/>
            </a:bodyPr>
            <a:lstStyle/>
            <a:p>
              <a:pPr algn="ctr"/>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grpSp>
      <p:cxnSp>
        <p:nvCxnSpPr>
          <p:cNvPr id="21" name="直接连接符 20"/>
          <p:cNvCxnSpPr/>
          <p:nvPr/>
        </p:nvCxnSpPr>
        <p:spPr>
          <a:xfrm>
            <a:off x="2470160" y="3774859"/>
            <a:ext cx="1577855" cy="382902"/>
          </a:xfrm>
          <a:prstGeom prst="line">
            <a:avLst/>
          </a:prstGeom>
          <a:ln>
            <a:no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365523" y="3900734"/>
            <a:ext cx="2870016" cy="0"/>
          </a:xfrm>
          <a:prstGeom prst="line">
            <a:avLst/>
          </a:prstGeom>
          <a:ln>
            <a:no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Freeform 6"/>
          <p:cNvSpPr>
            <a:spLocks/>
          </p:cNvSpPr>
          <p:nvPr/>
        </p:nvSpPr>
        <p:spPr bwMode="auto">
          <a:xfrm>
            <a:off x="5358522" y="2747713"/>
            <a:ext cx="682646" cy="1153021"/>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a:effectLst/>
        </p:spPr>
        <p:txBody>
          <a:bodyPr vert="horz" wrap="square" lIns="61706" tIns="30853" rIns="61706" bIns="30853" numCol="1" anchor="t" anchorCtr="0" compatLnSpc="1">
            <a:prstTxWarp prst="textNoShape">
              <a:avLst/>
            </a:prstTxWarp>
          </a:bodyPr>
          <a:lstStyle/>
          <a:p>
            <a:endParaRPr lang="zh-CN" altLang="en-US" sz="1080">
              <a:solidFill>
                <a:schemeClr val="tx1">
                  <a:lumMod val="65000"/>
                  <a:lumOff val="35000"/>
                </a:schemeClr>
              </a:solidFill>
            </a:endParaRPr>
          </a:p>
        </p:txBody>
      </p:sp>
      <p:sp>
        <p:nvSpPr>
          <p:cNvPr id="24" name="Freeform 7"/>
          <p:cNvSpPr>
            <a:spLocks/>
          </p:cNvSpPr>
          <p:nvPr/>
        </p:nvSpPr>
        <p:spPr bwMode="auto">
          <a:xfrm>
            <a:off x="3622359" y="3432771"/>
            <a:ext cx="685058" cy="467962"/>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a:effectLst/>
        </p:spPr>
        <p:txBody>
          <a:bodyPr vert="horz" wrap="square" lIns="61706" tIns="30853" rIns="61706" bIns="30853" numCol="1" anchor="t" anchorCtr="0" compatLnSpc="1">
            <a:prstTxWarp prst="textNoShape">
              <a:avLst/>
            </a:prstTxWarp>
          </a:bodyPr>
          <a:lstStyle/>
          <a:p>
            <a:endParaRPr lang="zh-CN" altLang="en-US" sz="1080">
              <a:solidFill>
                <a:schemeClr val="tx1">
                  <a:lumMod val="65000"/>
                  <a:lumOff val="35000"/>
                </a:schemeClr>
              </a:solidFill>
            </a:endParaRPr>
          </a:p>
        </p:txBody>
      </p:sp>
      <p:sp>
        <p:nvSpPr>
          <p:cNvPr id="25" name="Freeform 15"/>
          <p:cNvSpPr>
            <a:spLocks/>
          </p:cNvSpPr>
          <p:nvPr/>
        </p:nvSpPr>
        <p:spPr bwMode="auto">
          <a:xfrm>
            <a:off x="4486200" y="3162421"/>
            <a:ext cx="685058" cy="73831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vert="horz" wrap="square" lIns="61706" tIns="30853" rIns="61706" bIns="30853" numCol="1" anchor="t" anchorCtr="0" compatLnSpc="1">
            <a:prstTxWarp prst="textNoShape">
              <a:avLst/>
            </a:prstTxWarp>
          </a:bodyPr>
          <a:lstStyle/>
          <a:p>
            <a:endParaRPr lang="en-US" altLang="zh-CN" sz="1080" dirty="0">
              <a:solidFill>
                <a:schemeClr val="tx1">
                  <a:lumMod val="65000"/>
                  <a:lumOff val="35000"/>
                </a:schemeClr>
              </a:solidFill>
            </a:endParaRPr>
          </a:p>
        </p:txBody>
      </p:sp>
      <p:sp>
        <p:nvSpPr>
          <p:cNvPr id="26" name="TextBox 14"/>
          <p:cNvSpPr txBox="1"/>
          <p:nvPr/>
        </p:nvSpPr>
        <p:spPr>
          <a:xfrm>
            <a:off x="3624636" y="3143925"/>
            <a:ext cx="651140" cy="383054"/>
          </a:xfrm>
          <a:prstGeom prst="rect">
            <a:avLst/>
          </a:prstGeom>
          <a:noFill/>
          <a:ln>
            <a:noFill/>
          </a:ln>
        </p:spPr>
        <p:txBody>
          <a:bodyPr wrap="none" rtlCol="0" anchor="ctr">
            <a:spAutoFit/>
          </a:bodyPr>
          <a:lstStyle/>
          <a:p>
            <a:pPr lvl="0" algn="ctr"/>
            <a:r>
              <a:rPr lang="en-US" altLang="zh-CN" sz="1889"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sz="1080"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7" name="TextBox 18"/>
          <p:cNvSpPr txBox="1"/>
          <p:nvPr/>
        </p:nvSpPr>
        <p:spPr>
          <a:xfrm>
            <a:off x="4503159" y="2809436"/>
            <a:ext cx="651140" cy="383054"/>
          </a:xfrm>
          <a:prstGeom prst="rect">
            <a:avLst/>
          </a:prstGeom>
          <a:noFill/>
          <a:ln>
            <a:noFill/>
          </a:ln>
        </p:spPr>
        <p:txBody>
          <a:bodyPr wrap="none" rtlCol="0" anchor="ctr">
            <a:spAutoFit/>
          </a:bodyPr>
          <a:lstStyle/>
          <a:p>
            <a:pPr lvl="0" algn="ctr"/>
            <a:r>
              <a:rPr lang="en-US" altLang="zh-CN" sz="1889"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sz="1080"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8" name="TextBox 19"/>
          <p:cNvSpPr txBox="1"/>
          <p:nvPr/>
        </p:nvSpPr>
        <p:spPr>
          <a:xfrm>
            <a:off x="5374274" y="2409691"/>
            <a:ext cx="651140" cy="383054"/>
          </a:xfrm>
          <a:prstGeom prst="rect">
            <a:avLst/>
          </a:prstGeom>
          <a:noFill/>
          <a:ln>
            <a:noFill/>
          </a:ln>
        </p:spPr>
        <p:txBody>
          <a:bodyPr wrap="none" rtlCol="0" anchor="ctr">
            <a:spAutoFit/>
          </a:bodyPr>
          <a:lstStyle/>
          <a:p>
            <a:pPr lvl="0" algn="ctr"/>
            <a:r>
              <a:rPr lang="en-US" altLang="zh-CN" sz="1889"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sz="1080"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9" name="TextBox 29"/>
          <p:cNvSpPr txBox="1"/>
          <p:nvPr/>
        </p:nvSpPr>
        <p:spPr>
          <a:xfrm flipH="1">
            <a:off x="3365524" y="4077628"/>
            <a:ext cx="1880672" cy="241926"/>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spcBef>
                <a:spcPct val="0"/>
              </a:spcBef>
              <a:buFont typeface="Arial" charset="0"/>
              <a:buNone/>
            </a:pPr>
            <a:r>
              <a:rPr lang="zh-CN" altLang="en-US" sz="1215" dirty="0">
                <a:solidFill>
                  <a:schemeClr val="bg1"/>
                </a:solidFill>
                <a:latin typeface="微软雅黑" panose="020B0503020204020204" pitchFamily="34" charset="-122"/>
                <a:cs typeface="Arial" panose="020B0604020202020204" pitchFamily="34" charset="0"/>
              </a:rPr>
              <a:t>点击输入标题</a:t>
            </a:r>
          </a:p>
        </p:txBody>
      </p:sp>
      <p:grpSp>
        <p:nvGrpSpPr>
          <p:cNvPr id="30" name="组合 29"/>
          <p:cNvGrpSpPr/>
          <p:nvPr/>
        </p:nvGrpSpPr>
        <p:grpSpPr>
          <a:xfrm>
            <a:off x="2647612" y="3432773"/>
            <a:ext cx="187861" cy="124512"/>
            <a:chOff x="9482595" y="2565731"/>
            <a:chExt cx="278384" cy="184511"/>
          </a:xfrm>
          <a:blipFill dpi="0" rotWithShape="1">
            <a:blip r:embed="rId9">
              <a:extLst>
                <a:ext uri="{28A0092B-C50C-407E-A947-70E740481C1C}">
                  <a14:useLocalDpi xmlns:a14="http://schemas.microsoft.com/office/drawing/2010/main" val="0"/>
                </a:ext>
              </a:extLst>
            </a:blip>
            <a:srcRect/>
            <a:stretch>
              <a:fillRect/>
            </a:stretch>
          </a:blipFill>
        </p:grpSpPr>
        <p:sp>
          <p:nvSpPr>
            <p:cNvPr id="31" name="椭圆 30"/>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32" name="椭圆 31"/>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grpSp>
      <p:grpSp>
        <p:nvGrpSpPr>
          <p:cNvPr id="33" name="组合 32"/>
          <p:cNvGrpSpPr/>
          <p:nvPr/>
        </p:nvGrpSpPr>
        <p:grpSpPr>
          <a:xfrm>
            <a:off x="1483862" y="2374577"/>
            <a:ext cx="945435" cy="852417"/>
            <a:chOff x="4702856" y="2924944"/>
            <a:chExt cx="1401009" cy="1263169"/>
          </a:xfrm>
          <a:blipFill dpi="0" rotWithShape="1">
            <a:blip r:embed="rId10">
              <a:extLst>
                <a:ext uri="{28A0092B-C50C-407E-A947-70E740481C1C}">
                  <a14:useLocalDpi xmlns:a14="http://schemas.microsoft.com/office/drawing/2010/main" val="0"/>
                </a:ext>
              </a:extLst>
            </a:blip>
            <a:srcRect/>
            <a:stretch>
              <a:fillRect/>
            </a:stretch>
          </a:blipFill>
        </p:grpSpPr>
        <p:grpSp>
          <p:nvGrpSpPr>
            <p:cNvPr id="34" name="组合 33"/>
            <p:cNvGrpSpPr/>
            <p:nvPr/>
          </p:nvGrpSpPr>
          <p:grpSpPr>
            <a:xfrm>
              <a:off x="4702856" y="2924944"/>
              <a:ext cx="1401009" cy="1263169"/>
              <a:chOff x="5424755" y="1340768"/>
              <a:chExt cx="670560" cy="604586"/>
            </a:xfrm>
            <a:grpFill/>
          </p:grpSpPr>
          <p:grpSp>
            <p:nvGrpSpPr>
              <p:cNvPr id="36" name="组合 35"/>
              <p:cNvGrpSpPr/>
              <p:nvPr/>
            </p:nvGrpSpPr>
            <p:grpSpPr>
              <a:xfrm>
                <a:off x="5424755" y="1340768"/>
                <a:ext cx="670560" cy="604586"/>
                <a:chOff x="3720691" y="2824413"/>
                <a:chExt cx="1341120" cy="1209172"/>
              </a:xfrm>
              <a:grpFill/>
            </p:grpSpPr>
            <p:sp>
              <p:nvSpPr>
                <p:cNvPr id="3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39" name="Freeform 5"/>
                <p:cNvSpPr>
                  <a:spLocks/>
                </p:cNvSpPr>
                <p:nvPr/>
              </p:nvSpPr>
              <p:spPr bwMode="auto">
                <a:xfrm rot="1855731">
                  <a:off x="3764579" y="2863368"/>
                  <a:ext cx="1264629"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3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35" name="矩形 34"/>
            <p:cNvSpPr/>
            <p:nvPr/>
          </p:nvSpPr>
          <p:spPr>
            <a:xfrm>
              <a:off x="4801443" y="3356993"/>
              <a:ext cx="1296145" cy="338610"/>
            </a:xfrm>
            <a:prstGeom prst="rect">
              <a:avLst/>
            </a:prstGeom>
            <a:noFill/>
            <a:ln>
              <a:noFill/>
            </a:ln>
          </p:spPr>
          <p:txBody>
            <a:bodyPr wrap="square" lIns="61700" tIns="30850" rIns="61700" bIns="30850">
              <a:spAutoFit/>
            </a:bodyPr>
            <a:lstStyle/>
            <a:p>
              <a:pPr algn="ctr"/>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grpSp>
      <p:sp>
        <p:nvSpPr>
          <p:cNvPr id="40" name="TextBox 28"/>
          <p:cNvSpPr txBox="1"/>
          <p:nvPr/>
        </p:nvSpPr>
        <p:spPr>
          <a:xfrm>
            <a:off x="3365524" y="4290188"/>
            <a:ext cx="1646605" cy="383182"/>
          </a:xfrm>
          <a:prstGeom prst="rect">
            <a:avLst/>
          </a:prstGeom>
          <a:noFill/>
        </p:spPr>
        <p:txBody>
          <a:bodyPr wrap="none" rtlCol="0">
            <a:spAutoFit/>
          </a:bodyPr>
          <a:lstStyle/>
          <a:p>
            <a:r>
              <a:rPr lang="zh-CN" altLang="en-US" sz="945" dirty="0">
                <a:solidFill>
                  <a:schemeClr val="bg1"/>
                </a:solidFill>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945"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945" dirty="0">
                <a:solidFill>
                  <a:schemeClr val="bg1"/>
                </a:solidFill>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945"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sp>
        <p:nvSpPr>
          <p:cNvPr id="41" name="右箭头 19"/>
          <p:cNvSpPr>
            <a:spLocks noChangeArrowheads="1"/>
          </p:cNvSpPr>
          <p:nvPr/>
        </p:nvSpPr>
        <p:spPr bwMode="auto">
          <a:xfrm rot="10800000" flipH="1">
            <a:off x="622092" y="962633"/>
            <a:ext cx="1737832" cy="403249"/>
          </a:xfrm>
          <a:prstGeom prst="rightArrow">
            <a:avLst>
              <a:gd name="adj1" fmla="val 69093"/>
              <a:gd name="adj2" fmla="val 44412"/>
            </a:avLst>
          </a:prstGeom>
          <a:blipFill dpi="0" rotWithShape="1">
            <a:blip r:embed="rId11">
              <a:extLst>
                <a:ext uri="{28A0092B-C50C-407E-A947-70E740481C1C}">
                  <a14:useLocalDpi xmlns:a14="http://schemas.microsoft.com/office/drawing/2010/main" val="0"/>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5574" y="617096"/>
            <a:ext cx="2573886" cy="2562646"/>
          </a:xfrm>
          <a:prstGeom prst="rect">
            <a:avLst/>
          </a:prstGeom>
        </p:spPr>
      </p:pic>
    </p:spTree>
    <p:extLst>
      <p:ext uri="{BB962C8B-B14F-4D97-AF65-F5344CB8AC3E}">
        <p14:creationId xmlns:p14="http://schemas.microsoft.com/office/powerpoint/2010/main" val="2214714692"/>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80">
                                          <p:stCondLst>
                                            <p:cond delay="0"/>
                                          </p:stCondLst>
                                        </p:cTn>
                                        <p:tgtEl>
                                          <p:spTgt spid="41"/>
                                        </p:tgtEl>
                                      </p:cBhvr>
                                    </p:animEffect>
                                    <p:anim calcmode="lin" valueType="num">
                                      <p:cBhvr>
                                        <p:cTn id="1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3" dur="26">
                                          <p:stCondLst>
                                            <p:cond delay="650"/>
                                          </p:stCondLst>
                                        </p:cTn>
                                        <p:tgtEl>
                                          <p:spTgt spid="41"/>
                                        </p:tgtEl>
                                      </p:cBhvr>
                                      <p:to x="100000" y="60000"/>
                                    </p:animScale>
                                    <p:animScale>
                                      <p:cBhvr>
                                        <p:cTn id="24" dur="166" decel="50000">
                                          <p:stCondLst>
                                            <p:cond delay="676"/>
                                          </p:stCondLst>
                                        </p:cTn>
                                        <p:tgtEl>
                                          <p:spTgt spid="41"/>
                                        </p:tgtEl>
                                      </p:cBhvr>
                                      <p:to x="100000" y="100000"/>
                                    </p:animScale>
                                    <p:animScale>
                                      <p:cBhvr>
                                        <p:cTn id="25" dur="26">
                                          <p:stCondLst>
                                            <p:cond delay="1312"/>
                                          </p:stCondLst>
                                        </p:cTn>
                                        <p:tgtEl>
                                          <p:spTgt spid="41"/>
                                        </p:tgtEl>
                                      </p:cBhvr>
                                      <p:to x="100000" y="80000"/>
                                    </p:animScale>
                                    <p:animScale>
                                      <p:cBhvr>
                                        <p:cTn id="26" dur="166" decel="50000">
                                          <p:stCondLst>
                                            <p:cond delay="1338"/>
                                          </p:stCondLst>
                                        </p:cTn>
                                        <p:tgtEl>
                                          <p:spTgt spid="41"/>
                                        </p:tgtEl>
                                      </p:cBhvr>
                                      <p:to x="100000" y="100000"/>
                                    </p:animScale>
                                    <p:animScale>
                                      <p:cBhvr>
                                        <p:cTn id="27" dur="26">
                                          <p:stCondLst>
                                            <p:cond delay="1642"/>
                                          </p:stCondLst>
                                        </p:cTn>
                                        <p:tgtEl>
                                          <p:spTgt spid="41"/>
                                        </p:tgtEl>
                                      </p:cBhvr>
                                      <p:to x="100000" y="90000"/>
                                    </p:animScale>
                                    <p:animScale>
                                      <p:cBhvr>
                                        <p:cTn id="28" dur="166" decel="50000">
                                          <p:stCondLst>
                                            <p:cond delay="1668"/>
                                          </p:stCondLst>
                                        </p:cTn>
                                        <p:tgtEl>
                                          <p:spTgt spid="41"/>
                                        </p:tgtEl>
                                      </p:cBhvr>
                                      <p:to x="100000" y="100000"/>
                                    </p:animScale>
                                    <p:animScale>
                                      <p:cBhvr>
                                        <p:cTn id="29" dur="26">
                                          <p:stCondLst>
                                            <p:cond delay="1808"/>
                                          </p:stCondLst>
                                        </p:cTn>
                                        <p:tgtEl>
                                          <p:spTgt spid="41"/>
                                        </p:tgtEl>
                                      </p:cBhvr>
                                      <p:to x="100000" y="95000"/>
                                    </p:animScale>
                                    <p:animScale>
                                      <p:cBhvr>
                                        <p:cTn id="30" dur="166" decel="50000">
                                          <p:stCondLst>
                                            <p:cond delay="1834"/>
                                          </p:stCondLst>
                                        </p:cTn>
                                        <p:tgtEl>
                                          <p:spTgt spid="41"/>
                                        </p:tgtEl>
                                      </p:cBhvr>
                                      <p:to x="100000" y="100000"/>
                                    </p:animScale>
                                  </p:childTnLst>
                                </p:cTn>
                              </p:par>
                            </p:childTnLst>
                          </p:cTn>
                        </p:par>
                        <p:par>
                          <p:cTn id="31" fill="hold">
                            <p:stCondLst>
                              <p:cond delay="2000"/>
                            </p:stCondLst>
                            <p:childTnLst>
                              <p:par>
                                <p:cTn id="32" presetID="2" presetClass="entr" presetSubtype="12"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0-#ppt_w/2"/>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400"/>
                                        <p:tgtEl>
                                          <p:spTgt spid="21"/>
                                        </p:tgtEl>
                                      </p:cBhvr>
                                    </p:animEffect>
                                  </p:childTnLst>
                                </p:cTn>
                              </p:par>
                            </p:childTnLst>
                          </p:cTn>
                        </p:par>
                        <p:par>
                          <p:cTn id="48" fill="hold">
                            <p:stCondLst>
                              <p:cond delay="290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350"/>
                                        <p:tgtEl>
                                          <p:spTgt spid="22"/>
                                        </p:tgtEl>
                                      </p:cBhvr>
                                    </p:animEffect>
                                  </p:childTnLst>
                                </p:cTn>
                              </p:par>
                            </p:childTnLst>
                          </p:cTn>
                        </p:par>
                        <p:par>
                          <p:cTn id="52" fill="hold">
                            <p:stCondLst>
                              <p:cond delay="3250"/>
                            </p:stCondLst>
                            <p:childTnLst>
                              <p:par>
                                <p:cTn id="53" presetID="2" presetClass="entr" presetSubtype="4" decel="100000" fill="hold" grpId="0" nodeType="afterEffect">
                                  <p:stCondLst>
                                    <p:cond delay="25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7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p:stCondLst>
                              <p:cond delay="5000"/>
                            </p:stCondLst>
                            <p:childTnLst>
                              <p:par>
                                <p:cTn id="76" presetID="10" presetClass="entr" presetSubtype="0" fill="hold" grpId="0" nodeType="afterEffect">
                                  <p:stCondLst>
                                    <p:cond delay="0"/>
                                  </p:stCondLst>
                                  <p:iterate type="lt">
                                    <p:tmPct val="10000"/>
                                  </p:iterate>
                                  <p:childTnLst>
                                    <p:set>
                                      <p:cBhvr>
                                        <p:cTn id="77" dur="1" fill="hold">
                                          <p:stCondLst>
                                            <p:cond delay="0"/>
                                          </p:stCondLst>
                                        </p:cTn>
                                        <p:tgtEl>
                                          <p:spTgt spid="29"/>
                                        </p:tgtEl>
                                        <p:attrNameLst>
                                          <p:attrName>style.visibility</p:attrName>
                                        </p:attrNameLst>
                                      </p:cBhvr>
                                      <p:to>
                                        <p:strVal val="visible"/>
                                      </p:to>
                                    </p:set>
                                    <p:animEffect transition="in" filter="fade">
                                      <p:cBhvr>
                                        <p:cTn id="78" dur="100"/>
                                        <p:tgtEl>
                                          <p:spTgt spid="29"/>
                                        </p:tgtEl>
                                      </p:cBhvr>
                                    </p:animEffect>
                                  </p:childTnLst>
                                </p:cTn>
                              </p:par>
                            </p:childTnLst>
                          </p:cTn>
                        </p:par>
                        <p:par>
                          <p:cTn id="79" fill="hold">
                            <p:stCondLst>
                              <p:cond delay="5150"/>
                            </p:stCondLst>
                            <p:childTnLst>
                              <p:par>
                                <p:cTn id="80" presetID="42"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1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p:tgtEl>
                                          <p:spTgt spid="40"/>
                                        </p:tgtEl>
                                        <p:attrNameLst>
                                          <p:attrName>ppt_y</p:attrName>
                                        </p:attrNameLst>
                                      </p:cBhvr>
                                      <p:tavLst>
                                        <p:tav tm="0">
                                          <p:val>
                                            <p:strVal val="#ppt_y+#ppt_h*1.125000"/>
                                          </p:val>
                                        </p:tav>
                                        <p:tav tm="100000">
                                          <p:val>
                                            <p:strVal val="#ppt_y"/>
                                          </p:val>
                                        </p:tav>
                                      </p:tavLst>
                                    </p:anim>
                                    <p:animEffect transition="in" filter="wipe(up)">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4" grpId="0" animBg="1"/>
      <p:bldP spid="25" grpId="0" animBg="1"/>
      <p:bldP spid="26" grpId="0"/>
      <p:bldP spid="27" grpId="0"/>
      <p:bldP spid="28" grpId="0"/>
      <p:bldP spid="29" grpId="0"/>
      <p:bldP spid="40"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3"/>
          <p:cNvSpPr txBox="1"/>
          <p:nvPr/>
        </p:nvSpPr>
        <p:spPr>
          <a:xfrm>
            <a:off x="1570426" y="1573019"/>
            <a:ext cx="2088232" cy="1446550"/>
          </a:xfrm>
          <a:prstGeom prst="rect">
            <a:avLst/>
          </a:prstGeom>
          <a:noFill/>
          <a:effectLst/>
        </p:spPr>
        <p:txBody>
          <a:bodyPr wrap="square" rtlCol="0">
            <a:spAutoFit/>
          </a:bodyPr>
          <a:lstStyle/>
          <a:p>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4" name="TextBox 11"/>
          <p:cNvSpPr txBox="1"/>
          <p:nvPr/>
        </p:nvSpPr>
        <p:spPr>
          <a:xfrm>
            <a:off x="2230269" y="1440034"/>
            <a:ext cx="1368152" cy="1446550"/>
          </a:xfrm>
          <a:prstGeom prst="rect">
            <a:avLst/>
          </a:prstGeom>
          <a:noFill/>
          <a:effectLst/>
        </p:spPr>
        <p:txBody>
          <a:bodyPr wrap="square" rtlCol="0">
            <a:spAutoFit/>
          </a:bodyPr>
          <a:lstStyle/>
          <a:p>
            <a:r>
              <a:rPr lang="en-US" altLang="zh-CN" sz="8800" b="1" dirty="0">
                <a:solidFill>
                  <a:schemeClr val="bg1"/>
                </a:solidFill>
                <a:latin typeface="李旭科毛笔行书" panose="02010600030101010101" pitchFamily="2" charset="-122"/>
                <a:ea typeface="李旭科毛笔行书" panose="02010600030101010101" pitchFamily="2" charset="-122"/>
              </a:rPr>
              <a:t>03</a:t>
            </a:r>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5" name="TextBox 5"/>
          <p:cNvSpPr txBox="1"/>
          <p:nvPr/>
        </p:nvSpPr>
        <p:spPr>
          <a:xfrm>
            <a:off x="3311284" y="1883520"/>
            <a:ext cx="4032448" cy="769441"/>
          </a:xfrm>
          <a:prstGeom prst="rect">
            <a:avLst/>
          </a:prstGeom>
          <a:noFill/>
          <a:effectLst/>
        </p:spPr>
        <p:txBody>
          <a:bodyPr wrap="square" rtlCol="0">
            <a:spAutoFit/>
          </a:bodyPr>
          <a:lstStyle/>
          <a:p>
            <a:r>
              <a:rPr lang="zh-CN" altLang="en-US" sz="4400" b="1" dirty="0">
                <a:solidFill>
                  <a:schemeClr val="bg1"/>
                </a:solidFill>
                <a:latin typeface="李旭科毛笔行书" panose="02010600030101010101" pitchFamily="2" charset="-122"/>
                <a:ea typeface="李旭科毛笔行书" panose="02010600030101010101" pitchFamily="2" charset="-122"/>
              </a:rPr>
              <a:t>单击添加标题</a:t>
            </a:r>
          </a:p>
        </p:txBody>
      </p:sp>
      <p:sp>
        <p:nvSpPr>
          <p:cNvPr id="6" name="TextBox 6"/>
          <p:cNvSpPr txBox="1"/>
          <p:nvPr/>
        </p:nvSpPr>
        <p:spPr>
          <a:xfrm>
            <a:off x="3311284" y="2622416"/>
            <a:ext cx="4483827" cy="646331"/>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李旭科毛笔行书" panose="02010600030101010101" pitchFamily="2" charset="-122"/>
                <a:ea typeface="李旭科毛笔行书" panose="02010600030101010101" pitchFamily="2" charset="-122"/>
              </a:rPr>
              <a:t>请单击这里添加你的文字内容，文字说明尽量精简，可根据需求拉伸文本框。请单击这里添加你的文字内容，文字说明尽量精简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109" y="2163309"/>
            <a:ext cx="1243067" cy="1420159"/>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29069" r="81036"/>
          <a:stretch/>
        </p:blipFill>
        <p:spPr>
          <a:xfrm rot="1375780">
            <a:off x="7607509" y="223889"/>
            <a:ext cx="1783830" cy="1659631"/>
          </a:xfrm>
          <a:prstGeom prst="rect">
            <a:avLst/>
          </a:prstGeom>
        </p:spPr>
      </p:pic>
    </p:spTree>
    <p:extLst>
      <p:ext uri="{BB962C8B-B14F-4D97-AF65-F5344CB8AC3E}">
        <p14:creationId xmlns:p14="http://schemas.microsoft.com/office/powerpoint/2010/main" val="1135445388"/>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2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grpSp>
        <p:nvGrpSpPr>
          <p:cNvPr id="5" name="组合 4"/>
          <p:cNvGrpSpPr/>
          <p:nvPr/>
        </p:nvGrpSpPr>
        <p:grpSpPr>
          <a:xfrm>
            <a:off x="6318902" y="2055824"/>
            <a:ext cx="1788025" cy="1272960"/>
            <a:chOff x="6465681" y="2109684"/>
            <a:chExt cx="1558780" cy="1414789"/>
          </a:xfrm>
        </p:grpSpPr>
        <p:sp>
          <p:nvSpPr>
            <p:cNvPr id="6" name="右箭头 55"/>
            <p:cNvSpPr/>
            <p:nvPr/>
          </p:nvSpPr>
          <p:spPr>
            <a:xfrm>
              <a:off x="6556094" y="2428360"/>
              <a:ext cx="1468367" cy="800877"/>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右箭头 55"/>
            <p:cNvSpPr/>
            <p:nvPr/>
          </p:nvSpPr>
          <p:spPr>
            <a:xfrm>
              <a:off x="6465681" y="2109684"/>
              <a:ext cx="1468367" cy="1414789"/>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019" y="connsiteY0-1020"/>
                </a:cxn>
                <a:cxn ang="0">
                  <a:pos x="connsiteX1-1021" y="connsiteY1-1022"/>
                </a:cxn>
                <a:cxn ang="0">
                  <a:pos x="connsiteX2-1023" y="connsiteY2-1024"/>
                </a:cxn>
                <a:cxn ang="0">
                  <a:pos x="connsiteX3-1025" y="connsiteY3-1026"/>
                </a:cxn>
                <a:cxn ang="0">
                  <a:pos x="connsiteX4-1027" y="connsiteY4-1028"/>
                </a:cxn>
                <a:cxn ang="0">
                  <a:pos x="connsiteX5-1029" y="connsiteY5-1030"/>
                </a:cxn>
                <a:cxn ang="0">
                  <a:pos x="connsiteX6-1031" y="connsiteY6-1032"/>
                </a:cxn>
                <a:cxn ang="0">
                  <a:pos x="connsiteX7-1033" y="connsiteY7-1034"/>
                </a:cxn>
                <a:cxn ang="0">
                  <a:pos x="connsiteX8-1035" y="connsiteY8-1036"/>
                </a:cxn>
                <a:cxn ang="0">
                  <a:pos x="connsiteX9-1037" y="connsiteY9-1038"/>
                </a:cxn>
                <a:cxn ang="0">
                  <a:pos x="connsiteX10-1039" y="connsiteY10-1040"/>
                </a:cxn>
                <a:cxn ang="0">
                  <a:pos x="connsiteX11-1041" y="connsiteY11-1042"/>
                </a:cxn>
                <a:cxn ang="0">
                  <a:pos x="connsiteX12-1043" y="connsiteY12-1044"/>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26A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0" name="组合 9"/>
          <p:cNvGrpSpPr/>
          <p:nvPr/>
        </p:nvGrpSpPr>
        <p:grpSpPr>
          <a:xfrm>
            <a:off x="4910445" y="2077538"/>
            <a:ext cx="1923150" cy="1272960"/>
            <a:chOff x="5398590" y="2109684"/>
            <a:chExt cx="1558780" cy="1414789"/>
          </a:xfrm>
        </p:grpSpPr>
        <p:sp>
          <p:nvSpPr>
            <p:cNvPr id="11" name="右箭头 55"/>
            <p:cNvSpPr/>
            <p:nvPr/>
          </p:nvSpPr>
          <p:spPr>
            <a:xfrm>
              <a:off x="5489003" y="2428360"/>
              <a:ext cx="1468367" cy="800877"/>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右箭头 55"/>
            <p:cNvSpPr/>
            <p:nvPr/>
          </p:nvSpPr>
          <p:spPr>
            <a:xfrm>
              <a:off x="5398590" y="2109684"/>
              <a:ext cx="1468367" cy="1414789"/>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019" y="connsiteY0-1020"/>
                </a:cxn>
                <a:cxn ang="0">
                  <a:pos x="connsiteX1-1021" y="connsiteY1-1022"/>
                </a:cxn>
                <a:cxn ang="0">
                  <a:pos x="connsiteX2-1023" y="connsiteY2-1024"/>
                </a:cxn>
                <a:cxn ang="0">
                  <a:pos x="connsiteX3-1025" y="connsiteY3-1026"/>
                </a:cxn>
                <a:cxn ang="0">
                  <a:pos x="connsiteX4-1027" y="connsiteY4-1028"/>
                </a:cxn>
                <a:cxn ang="0">
                  <a:pos x="connsiteX5-1029" y="connsiteY5-1030"/>
                </a:cxn>
                <a:cxn ang="0">
                  <a:pos x="connsiteX6-1031" y="connsiteY6-1032"/>
                </a:cxn>
                <a:cxn ang="0">
                  <a:pos x="connsiteX7-1033" y="connsiteY7-1034"/>
                </a:cxn>
                <a:cxn ang="0">
                  <a:pos x="connsiteX8-1035" y="connsiteY8-1036"/>
                </a:cxn>
                <a:cxn ang="0">
                  <a:pos x="connsiteX9-1037" y="connsiteY9-1038"/>
                </a:cxn>
                <a:cxn ang="0">
                  <a:pos x="connsiteX10-1039" y="connsiteY10-1040"/>
                </a:cxn>
                <a:cxn ang="0">
                  <a:pos x="connsiteX11-1041" y="connsiteY11-1042"/>
                </a:cxn>
                <a:cxn ang="0">
                  <a:pos x="connsiteX12-1043" y="connsiteY12-1044"/>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C6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3" name="组合 12"/>
          <p:cNvGrpSpPr/>
          <p:nvPr/>
        </p:nvGrpSpPr>
        <p:grpSpPr>
          <a:xfrm>
            <a:off x="3661347" y="2068076"/>
            <a:ext cx="1954051" cy="1272960"/>
            <a:chOff x="4331499" y="2109684"/>
            <a:chExt cx="1558780" cy="1414789"/>
          </a:xfrm>
        </p:grpSpPr>
        <p:sp>
          <p:nvSpPr>
            <p:cNvPr id="14" name="右箭头 55"/>
            <p:cNvSpPr/>
            <p:nvPr/>
          </p:nvSpPr>
          <p:spPr>
            <a:xfrm>
              <a:off x="4421912" y="2428360"/>
              <a:ext cx="1468367" cy="800877"/>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 name="右箭头 55"/>
            <p:cNvSpPr/>
            <p:nvPr/>
          </p:nvSpPr>
          <p:spPr>
            <a:xfrm>
              <a:off x="4331499" y="2109684"/>
              <a:ext cx="1468367" cy="1414789"/>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019" y="connsiteY0-1020"/>
                </a:cxn>
                <a:cxn ang="0">
                  <a:pos x="connsiteX1-1021" y="connsiteY1-1022"/>
                </a:cxn>
                <a:cxn ang="0">
                  <a:pos x="connsiteX2-1023" y="connsiteY2-1024"/>
                </a:cxn>
                <a:cxn ang="0">
                  <a:pos x="connsiteX3-1025" y="connsiteY3-1026"/>
                </a:cxn>
                <a:cxn ang="0">
                  <a:pos x="connsiteX4-1027" y="connsiteY4-1028"/>
                </a:cxn>
                <a:cxn ang="0">
                  <a:pos x="connsiteX5-1029" y="connsiteY5-1030"/>
                </a:cxn>
                <a:cxn ang="0">
                  <a:pos x="connsiteX6-1031" y="connsiteY6-1032"/>
                </a:cxn>
                <a:cxn ang="0">
                  <a:pos x="connsiteX7-1033" y="connsiteY7-1034"/>
                </a:cxn>
                <a:cxn ang="0">
                  <a:pos x="connsiteX8-1035" y="connsiteY8-1036"/>
                </a:cxn>
                <a:cxn ang="0">
                  <a:pos x="connsiteX9-1037" y="connsiteY9-1038"/>
                </a:cxn>
                <a:cxn ang="0">
                  <a:pos x="connsiteX10-1039" y="connsiteY10-1040"/>
                </a:cxn>
                <a:cxn ang="0">
                  <a:pos x="connsiteX11-1041" y="connsiteY11-1042"/>
                </a:cxn>
                <a:cxn ang="0">
                  <a:pos x="connsiteX12-1043" y="connsiteY12-1044"/>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65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6" name="组合 15"/>
          <p:cNvGrpSpPr/>
          <p:nvPr/>
        </p:nvGrpSpPr>
        <p:grpSpPr>
          <a:xfrm>
            <a:off x="2231129" y="2072807"/>
            <a:ext cx="1947214" cy="1272960"/>
            <a:chOff x="3264966" y="2109684"/>
            <a:chExt cx="1558780" cy="1414789"/>
          </a:xfrm>
        </p:grpSpPr>
        <p:sp>
          <p:nvSpPr>
            <p:cNvPr id="17" name="右箭头 55"/>
            <p:cNvSpPr/>
            <p:nvPr/>
          </p:nvSpPr>
          <p:spPr>
            <a:xfrm>
              <a:off x="3355379" y="2428360"/>
              <a:ext cx="1468367" cy="800877"/>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右箭头 55"/>
            <p:cNvSpPr/>
            <p:nvPr/>
          </p:nvSpPr>
          <p:spPr>
            <a:xfrm>
              <a:off x="3264966" y="2109684"/>
              <a:ext cx="1468367" cy="1414789"/>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019" y="connsiteY0-1020"/>
                </a:cxn>
                <a:cxn ang="0">
                  <a:pos x="connsiteX1-1021" y="connsiteY1-1022"/>
                </a:cxn>
                <a:cxn ang="0">
                  <a:pos x="connsiteX2-1023" y="connsiteY2-1024"/>
                </a:cxn>
                <a:cxn ang="0">
                  <a:pos x="connsiteX3-1025" y="connsiteY3-1026"/>
                </a:cxn>
                <a:cxn ang="0">
                  <a:pos x="connsiteX4-1027" y="connsiteY4-1028"/>
                </a:cxn>
                <a:cxn ang="0">
                  <a:pos x="connsiteX5-1029" y="connsiteY5-1030"/>
                </a:cxn>
                <a:cxn ang="0">
                  <a:pos x="connsiteX6-1031" y="connsiteY6-1032"/>
                </a:cxn>
                <a:cxn ang="0">
                  <a:pos x="connsiteX7-1033" y="connsiteY7-1034"/>
                </a:cxn>
                <a:cxn ang="0">
                  <a:pos x="connsiteX8-1035" y="connsiteY8-1036"/>
                </a:cxn>
                <a:cxn ang="0">
                  <a:pos x="connsiteX9-1037" y="connsiteY9-1038"/>
                </a:cxn>
                <a:cxn ang="0">
                  <a:pos x="connsiteX10-1039" y="connsiteY10-1040"/>
                </a:cxn>
                <a:cxn ang="0">
                  <a:pos x="connsiteX11-1041" y="connsiteY11-1042"/>
                </a:cxn>
                <a:cxn ang="0">
                  <a:pos x="connsiteX12-1043" y="connsiteY12-1044"/>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7B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19" name="TextBox 164"/>
          <p:cNvSpPr txBox="1"/>
          <p:nvPr/>
        </p:nvSpPr>
        <p:spPr>
          <a:xfrm>
            <a:off x="2934630" y="2549022"/>
            <a:ext cx="1008774" cy="307777"/>
          </a:xfrm>
          <a:prstGeom prst="rect">
            <a:avLst/>
          </a:prstGeom>
          <a:noFill/>
        </p:spPr>
        <p:txBody>
          <a:bodyPr wrap="square" rtlCol="0">
            <a:spAutoFit/>
          </a:bodyPr>
          <a:lstStyle/>
          <a:p>
            <a:r>
              <a:rPr lang="zh-CN" altLang="en-US" sz="1400" b="1" dirty="0">
                <a:solidFill>
                  <a:prstClr val="white"/>
                </a:solidFill>
                <a:latin typeface="迷你简卡通" panose="03000509000000000000" pitchFamily="65" charset="-122"/>
                <a:ea typeface="迷你简卡通" panose="03000509000000000000" pitchFamily="65" charset="-122"/>
              </a:rPr>
              <a:t>添加标题</a:t>
            </a:r>
          </a:p>
        </p:txBody>
      </p:sp>
      <p:sp>
        <p:nvSpPr>
          <p:cNvPr id="20" name="TextBox 175"/>
          <p:cNvSpPr txBox="1"/>
          <p:nvPr/>
        </p:nvSpPr>
        <p:spPr>
          <a:xfrm>
            <a:off x="4251879" y="2549022"/>
            <a:ext cx="1008774" cy="307777"/>
          </a:xfrm>
          <a:prstGeom prst="rect">
            <a:avLst/>
          </a:prstGeom>
          <a:noFill/>
        </p:spPr>
        <p:txBody>
          <a:bodyPr wrap="square" rtlCol="0">
            <a:spAutoFit/>
          </a:bodyPr>
          <a:lstStyle/>
          <a:p>
            <a:r>
              <a:rPr lang="zh-CN" altLang="en-US" sz="1400" b="1" dirty="0">
                <a:solidFill>
                  <a:prstClr val="white"/>
                </a:solidFill>
                <a:latin typeface="迷你简卡通" panose="03000509000000000000" pitchFamily="65" charset="-122"/>
                <a:ea typeface="迷你简卡通" panose="03000509000000000000" pitchFamily="65" charset="-122"/>
              </a:rPr>
              <a:t>添加标题</a:t>
            </a:r>
          </a:p>
        </p:txBody>
      </p:sp>
      <p:sp>
        <p:nvSpPr>
          <p:cNvPr id="21" name="TextBox 176"/>
          <p:cNvSpPr txBox="1"/>
          <p:nvPr/>
        </p:nvSpPr>
        <p:spPr>
          <a:xfrm>
            <a:off x="5558420" y="2561327"/>
            <a:ext cx="1008774" cy="307777"/>
          </a:xfrm>
          <a:prstGeom prst="rect">
            <a:avLst/>
          </a:prstGeom>
          <a:noFill/>
        </p:spPr>
        <p:txBody>
          <a:bodyPr wrap="square" rtlCol="0">
            <a:spAutoFit/>
          </a:bodyPr>
          <a:lstStyle/>
          <a:p>
            <a:r>
              <a:rPr lang="zh-CN" altLang="en-US" sz="1400" b="1" dirty="0">
                <a:solidFill>
                  <a:prstClr val="white"/>
                </a:solidFill>
                <a:latin typeface="迷你简卡通" panose="03000509000000000000" pitchFamily="65" charset="-122"/>
                <a:ea typeface="迷你简卡通" panose="03000509000000000000" pitchFamily="65" charset="-122"/>
              </a:rPr>
              <a:t>添加标题</a:t>
            </a:r>
          </a:p>
        </p:txBody>
      </p:sp>
      <p:sp>
        <p:nvSpPr>
          <p:cNvPr id="22" name="TextBox 177"/>
          <p:cNvSpPr txBox="1"/>
          <p:nvPr/>
        </p:nvSpPr>
        <p:spPr>
          <a:xfrm>
            <a:off x="6764892" y="2549022"/>
            <a:ext cx="1008774" cy="307777"/>
          </a:xfrm>
          <a:prstGeom prst="rect">
            <a:avLst/>
          </a:prstGeom>
          <a:noFill/>
        </p:spPr>
        <p:txBody>
          <a:bodyPr wrap="square" rtlCol="0">
            <a:spAutoFit/>
          </a:bodyPr>
          <a:lstStyle/>
          <a:p>
            <a:r>
              <a:rPr lang="zh-CN" altLang="en-US" sz="1400" b="1" dirty="0">
                <a:solidFill>
                  <a:prstClr val="white"/>
                </a:solidFill>
                <a:latin typeface="迷你简卡通" panose="03000509000000000000" pitchFamily="65" charset="-122"/>
                <a:ea typeface="迷你简卡通" panose="03000509000000000000" pitchFamily="65" charset="-122"/>
              </a:rPr>
              <a:t>添加标题</a:t>
            </a:r>
          </a:p>
        </p:txBody>
      </p:sp>
      <p:sp>
        <p:nvSpPr>
          <p:cNvPr id="23" name="矩形 22"/>
          <p:cNvSpPr/>
          <p:nvPr/>
        </p:nvSpPr>
        <p:spPr>
          <a:xfrm>
            <a:off x="2188286" y="1266847"/>
            <a:ext cx="1694746" cy="600164"/>
          </a:xfrm>
          <a:prstGeom prst="rect">
            <a:avLst/>
          </a:prstGeom>
        </p:spPr>
        <p:txBody>
          <a:bodyPr wrap="square">
            <a:spAutoFit/>
          </a:bodyPr>
          <a:lstStyle/>
          <a:p>
            <a:pPr>
              <a:lnSpc>
                <a:spcPct val="150000"/>
              </a:lnSpc>
              <a:spcBef>
                <a:spcPct val="20000"/>
              </a:spcBef>
            </a:pPr>
            <a:r>
              <a:rPr lang="zh-CN" altLang="en-US" sz="1100" dirty="0">
                <a:solidFill>
                  <a:schemeClr val="bg1"/>
                </a:solidFill>
                <a:latin typeface="迷你简卡通" panose="03000509000000000000" pitchFamily="65" charset="-122"/>
                <a:ea typeface="迷你简卡通" panose="03000509000000000000" pitchFamily="65" charset="-122"/>
              </a:rPr>
              <a:t>请在这里输入你的文字说明并且文本尽量精简</a:t>
            </a:r>
            <a:endParaRPr lang="en-US" altLang="zh-CN" sz="1000" dirty="0">
              <a:solidFill>
                <a:schemeClr val="bg1"/>
              </a:solidFill>
              <a:latin typeface="迷你简卡通" panose="03000509000000000000" pitchFamily="65" charset="-122"/>
              <a:ea typeface="迷你简卡通" panose="03000509000000000000" pitchFamily="65" charset="-122"/>
              <a:sym typeface="Arial" pitchFamily="34" charset="0"/>
            </a:endParaRPr>
          </a:p>
        </p:txBody>
      </p:sp>
      <p:sp>
        <p:nvSpPr>
          <p:cNvPr id="24" name="矩形 23"/>
          <p:cNvSpPr/>
          <p:nvPr/>
        </p:nvSpPr>
        <p:spPr>
          <a:xfrm>
            <a:off x="4880447" y="1363647"/>
            <a:ext cx="1816890" cy="600164"/>
          </a:xfrm>
          <a:prstGeom prst="rect">
            <a:avLst/>
          </a:prstGeom>
        </p:spPr>
        <p:txBody>
          <a:bodyPr wrap="square">
            <a:spAutoFit/>
          </a:bodyPr>
          <a:lstStyle/>
          <a:p>
            <a:pPr>
              <a:lnSpc>
                <a:spcPct val="150000"/>
              </a:lnSpc>
              <a:spcBef>
                <a:spcPct val="20000"/>
              </a:spcBef>
            </a:pPr>
            <a:r>
              <a:rPr lang="zh-CN" altLang="en-US" sz="1100" dirty="0">
                <a:solidFill>
                  <a:schemeClr val="bg1"/>
                </a:solidFill>
                <a:latin typeface="迷你简卡通" panose="03000509000000000000" pitchFamily="65" charset="-122"/>
                <a:ea typeface="迷你简卡通" panose="03000509000000000000" pitchFamily="65" charset="-122"/>
              </a:rPr>
              <a:t>请在这里输入你的文字说明并且文本尽量精简</a:t>
            </a:r>
            <a:endParaRPr lang="en-US" altLang="zh-CN" sz="1000" dirty="0">
              <a:solidFill>
                <a:schemeClr val="bg1"/>
              </a:solidFill>
              <a:latin typeface="迷你简卡通" panose="03000509000000000000" pitchFamily="65" charset="-122"/>
              <a:ea typeface="迷你简卡通" panose="03000509000000000000" pitchFamily="65" charset="-122"/>
              <a:sym typeface="Arial" pitchFamily="34" charset="0"/>
            </a:endParaRPr>
          </a:p>
        </p:txBody>
      </p:sp>
      <p:sp>
        <p:nvSpPr>
          <p:cNvPr id="25" name="矩形 24"/>
          <p:cNvSpPr/>
          <p:nvPr/>
        </p:nvSpPr>
        <p:spPr>
          <a:xfrm>
            <a:off x="3668303" y="3397891"/>
            <a:ext cx="1762276" cy="600164"/>
          </a:xfrm>
          <a:prstGeom prst="rect">
            <a:avLst/>
          </a:prstGeom>
        </p:spPr>
        <p:txBody>
          <a:bodyPr wrap="square">
            <a:spAutoFit/>
          </a:bodyPr>
          <a:lstStyle/>
          <a:p>
            <a:pPr>
              <a:lnSpc>
                <a:spcPct val="150000"/>
              </a:lnSpc>
              <a:spcBef>
                <a:spcPct val="20000"/>
              </a:spcBef>
            </a:pPr>
            <a:r>
              <a:rPr lang="zh-CN" altLang="en-US" sz="1100" dirty="0">
                <a:solidFill>
                  <a:schemeClr val="bg1"/>
                </a:solidFill>
                <a:latin typeface="迷你简卡通" panose="03000509000000000000" pitchFamily="65" charset="-122"/>
                <a:ea typeface="迷你简卡通" panose="03000509000000000000" pitchFamily="65" charset="-122"/>
              </a:rPr>
              <a:t>请在这里输入你的文字说明并且文本尽量精简</a:t>
            </a:r>
            <a:endParaRPr lang="en-US" altLang="zh-CN" sz="1000" dirty="0">
              <a:solidFill>
                <a:schemeClr val="bg1"/>
              </a:solidFill>
              <a:latin typeface="迷你简卡通" panose="03000509000000000000" pitchFamily="65" charset="-122"/>
              <a:ea typeface="迷你简卡通" panose="03000509000000000000" pitchFamily="65" charset="-122"/>
              <a:sym typeface="Arial" pitchFamily="34" charset="0"/>
            </a:endParaRPr>
          </a:p>
        </p:txBody>
      </p:sp>
      <p:sp>
        <p:nvSpPr>
          <p:cNvPr id="26" name="矩形 25"/>
          <p:cNvSpPr/>
          <p:nvPr/>
        </p:nvSpPr>
        <p:spPr>
          <a:xfrm>
            <a:off x="6208225" y="3385639"/>
            <a:ext cx="1898702" cy="600164"/>
          </a:xfrm>
          <a:prstGeom prst="rect">
            <a:avLst/>
          </a:prstGeom>
        </p:spPr>
        <p:txBody>
          <a:bodyPr wrap="square">
            <a:spAutoFit/>
          </a:bodyPr>
          <a:lstStyle/>
          <a:p>
            <a:pPr>
              <a:lnSpc>
                <a:spcPct val="150000"/>
              </a:lnSpc>
              <a:spcBef>
                <a:spcPct val="20000"/>
              </a:spcBef>
            </a:pPr>
            <a:r>
              <a:rPr lang="zh-CN" altLang="en-US" sz="1100" dirty="0">
                <a:solidFill>
                  <a:schemeClr val="bg1"/>
                </a:solidFill>
                <a:latin typeface="迷你简卡通" panose="03000509000000000000" pitchFamily="65" charset="-122"/>
                <a:ea typeface="迷你简卡通" panose="03000509000000000000" pitchFamily="65" charset="-122"/>
              </a:rPr>
              <a:t>请在这里输入你的文字说明并且文本尽量精简</a:t>
            </a:r>
            <a:endParaRPr lang="en-US" altLang="zh-CN" sz="1000" dirty="0">
              <a:solidFill>
                <a:schemeClr val="bg1"/>
              </a:solidFill>
              <a:latin typeface="迷你简卡通" panose="03000509000000000000" pitchFamily="65" charset="-122"/>
              <a:ea typeface="迷你简卡通" panose="03000509000000000000" pitchFamily="65" charset="-122"/>
              <a:sym typeface="Arial" pitchFamily="34" charset="0"/>
            </a:endParaRPr>
          </a:p>
        </p:txBody>
      </p:sp>
      <p:grpSp>
        <p:nvGrpSpPr>
          <p:cNvPr id="27" name="组合 26"/>
          <p:cNvGrpSpPr/>
          <p:nvPr/>
        </p:nvGrpSpPr>
        <p:grpSpPr>
          <a:xfrm>
            <a:off x="1008528" y="2066369"/>
            <a:ext cx="1947214" cy="1272960"/>
            <a:chOff x="3264966" y="2109684"/>
            <a:chExt cx="1558780" cy="1414789"/>
          </a:xfrm>
        </p:grpSpPr>
        <p:sp>
          <p:nvSpPr>
            <p:cNvPr id="28" name="右箭头 55"/>
            <p:cNvSpPr/>
            <p:nvPr/>
          </p:nvSpPr>
          <p:spPr>
            <a:xfrm>
              <a:off x="3355379" y="2428360"/>
              <a:ext cx="1468367" cy="800877"/>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9" name="右箭头 55"/>
            <p:cNvSpPr/>
            <p:nvPr/>
          </p:nvSpPr>
          <p:spPr>
            <a:xfrm>
              <a:off x="3264966" y="2109684"/>
              <a:ext cx="1468367" cy="1414789"/>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019" y="connsiteY0-1020"/>
                </a:cxn>
                <a:cxn ang="0">
                  <a:pos x="connsiteX1-1021" y="connsiteY1-1022"/>
                </a:cxn>
                <a:cxn ang="0">
                  <a:pos x="connsiteX2-1023" y="connsiteY2-1024"/>
                </a:cxn>
                <a:cxn ang="0">
                  <a:pos x="connsiteX3-1025" y="connsiteY3-1026"/>
                </a:cxn>
                <a:cxn ang="0">
                  <a:pos x="connsiteX4-1027" y="connsiteY4-1028"/>
                </a:cxn>
                <a:cxn ang="0">
                  <a:pos x="connsiteX5-1029" y="connsiteY5-1030"/>
                </a:cxn>
                <a:cxn ang="0">
                  <a:pos x="connsiteX6-1031" y="connsiteY6-1032"/>
                </a:cxn>
                <a:cxn ang="0">
                  <a:pos x="connsiteX7-1033" y="connsiteY7-1034"/>
                </a:cxn>
                <a:cxn ang="0">
                  <a:pos x="connsiteX8-1035" y="connsiteY8-1036"/>
                </a:cxn>
                <a:cxn ang="0">
                  <a:pos x="connsiteX9-1037" y="connsiteY9-1038"/>
                </a:cxn>
                <a:cxn ang="0">
                  <a:pos x="connsiteX10-1039" y="connsiteY10-1040"/>
                </a:cxn>
                <a:cxn ang="0">
                  <a:pos x="connsiteX11-1041" y="connsiteY11-1042"/>
                </a:cxn>
                <a:cxn ang="0">
                  <a:pos x="connsiteX12-1043" y="connsiteY12-1044"/>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7CB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0" name="TextBox 164"/>
          <p:cNvSpPr txBox="1"/>
          <p:nvPr/>
        </p:nvSpPr>
        <p:spPr>
          <a:xfrm>
            <a:off x="1670477" y="2549022"/>
            <a:ext cx="1008774" cy="307777"/>
          </a:xfrm>
          <a:prstGeom prst="rect">
            <a:avLst/>
          </a:prstGeom>
          <a:noFill/>
        </p:spPr>
        <p:txBody>
          <a:bodyPr wrap="square" rtlCol="0">
            <a:spAutoFit/>
          </a:bodyPr>
          <a:lstStyle/>
          <a:p>
            <a:r>
              <a:rPr lang="zh-CN" altLang="en-US" sz="1400" b="1" dirty="0">
                <a:solidFill>
                  <a:prstClr val="white"/>
                </a:solidFill>
                <a:latin typeface="迷你简卡通" panose="03000509000000000000" pitchFamily="65" charset="-122"/>
                <a:ea typeface="迷你简卡通" panose="03000509000000000000" pitchFamily="65" charset="-122"/>
              </a:rPr>
              <a:t>添加标题</a:t>
            </a:r>
          </a:p>
        </p:txBody>
      </p:sp>
      <p:sp>
        <p:nvSpPr>
          <p:cNvPr id="31" name="矩形 30"/>
          <p:cNvSpPr/>
          <p:nvPr/>
        </p:nvSpPr>
        <p:spPr>
          <a:xfrm>
            <a:off x="1076471" y="3445858"/>
            <a:ext cx="1762276" cy="600164"/>
          </a:xfrm>
          <a:prstGeom prst="rect">
            <a:avLst/>
          </a:prstGeom>
        </p:spPr>
        <p:txBody>
          <a:bodyPr wrap="square">
            <a:spAutoFit/>
          </a:bodyPr>
          <a:lstStyle/>
          <a:p>
            <a:pPr>
              <a:lnSpc>
                <a:spcPct val="150000"/>
              </a:lnSpc>
              <a:spcBef>
                <a:spcPct val="20000"/>
              </a:spcBef>
            </a:pPr>
            <a:r>
              <a:rPr lang="zh-CN" altLang="en-US" sz="1100" dirty="0">
                <a:solidFill>
                  <a:schemeClr val="bg1"/>
                </a:solidFill>
                <a:latin typeface="迷你简卡通" panose="03000509000000000000" pitchFamily="65" charset="-122"/>
                <a:ea typeface="迷你简卡通" panose="03000509000000000000" pitchFamily="65" charset="-122"/>
              </a:rPr>
              <a:t>请在这里输入你的文字说明并且文本尽量精简</a:t>
            </a:r>
            <a:endParaRPr lang="en-US" altLang="zh-CN" sz="1000" dirty="0">
              <a:solidFill>
                <a:schemeClr val="bg1"/>
              </a:solidFill>
              <a:latin typeface="迷你简卡通" panose="03000509000000000000" pitchFamily="65" charset="-122"/>
              <a:ea typeface="迷你简卡通" panose="03000509000000000000" pitchFamily="65" charset="-122"/>
              <a:sym typeface="Arial" pitchFamily="34" charset="0"/>
            </a:endParaRPr>
          </a:p>
        </p:txBody>
      </p:sp>
    </p:spTree>
    <p:extLst>
      <p:ext uri="{BB962C8B-B14F-4D97-AF65-F5344CB8AC3E}">
        <p14:creationId xmlns:p14="http://schemas.microsoft.com/office/powerpoint/2010/main" val="2497262083"/>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0-#ppt_w/2"/>
                                          </p:val>
                                        </p:tav>
                                        <p:tav tm="100000">
                                          <p:val>
                                            <p:strVal val="#ppt_x"/>
                                          </p:val>
                                        </p:tav>
                                      </p:tavLst>
                                    </p:anim>
                                    <p:anim calcmode="lin" valueType="num">
                                      <p:cBhvr additive="base">
                                        <p:cTn id="53" dur="50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1000"/>
                                        <p:tgtEl>
                                          <p:spTgt spid="31"/>
                                        </p:tgtEl>
                                      </p:cBhvr>
                                    </p:animEffect>
                                  </p:childTnLst>
                                </p:cTn>
                              </p:par>
                            </p:childTnLst>
                          </p:cTn>
                        </p:par>
                        <p:par>
                          <p:cTn id="62" fill="hold">
                            <p:stCondLst>
                              <p:cond delay="4000"/>
                            </p:stCondLst>
                            <p:childTnLst>
                              <p:par>
                                <p:cTn id="63" presetID="22" presetClass="entr" presetSubtype="4"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1000"/>
                                        <p:tgtEl>
                                          <p:spTgt spid="23"/>
                                        </p:tgtEl>
                                      </p:cBhvr>
                                    </p:animEffect>
                                  </p:childTnLst>
                                </p:cTn>
                              </p:par>
                            </p:childTnLst>
                          </p:cTn>
                        </p:par>
                        <p:par>
                          <p:cTn id="66" fill="hold">
                            <p:stCondLst>
                              <p:cond delay="5000"/>
                            </p:stCondLst>
                            <p:childTnLst>
                              <p:par>
                                <p:cTn id="67" presetID="22" presetClass="entr" presetSubtype="1"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up)">
                                      <p:cBhvr>
                                        <p:cTn id="69" dur="1000"/>
                                        <p:tgtEl>
                                          <p:spTgt spid="25"/>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1000"/>
                                        <p:tgtEl>
                                          <p:spTgt spid="24"/>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up)">
                                      <p:cBhvr>
                                        <p:cTn id="7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3" grpId="0"/>
      <p:bldP spid="24" grpId="0"/>
      <p:bldP spid="25" grpId="0"/>
      <p:bldP spid="26"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Freeform 6"/>
          <p:cNvSpPr>
            <a:spLocks/>
          </p:cNvSpPr>
          <p:nvPr/>
        </p:nvSpPr>
        <p:spPr bwMode="auto">
          <a:xfrm flipH="1">
            <a:off x="4276404" y="4173902"/>
            <a:ext cx="603203" cy="129771"/>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912"/>
          </a:p>
        </p:txBody>
      </p:sp>
      <p:sp>
        <p:nvSpPr>
          <p:cNvPr id="6" name="Freeform 24"/>
          <p:cNvSpPr/>
          <p:nvPr/>
        </p:nvSpPr>
        <p:spPr>
          <a:xfrm flipH="1">
            <a:off x="4118302" y="3878830"/>
            <a:ext cx="919407" cy="26802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80">
              <a:solidFill>
                <a:srgbClr val="414455"/>
              </a:solidFill>
            </a:endParaRPr>
          </a:p>
        </p:txBody>
      </p:sp>
      <p:sp>
        <p:nvSpPr>
          <p:cNvPr id="7" name="Freeform 25"/>
          <p:cNvSpPr/>
          <p:nvPr/>
        </p:nvSpPr>
        <p:spPr>
          <a:xfrm flipH="1">
            <a:off x="4372938" y="4330722"/>
            <a:ext cx="410135" cy="87553"/>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80"/>
          </a:p>
        </p:txBody>
      </p:sp>
      <p:sp>
        <p:nvSpPr>
          <p:cNvPr id="10" name="Freeform 5"/>
          <p:cNvSpPr>
            <a:spLocks/>
          </p:cNvSpPr>
          <p:nvPr/>
        </p:nvSpPr>
        <p:spPr bwMode="auto">
          <a:xfrm>
            <a:off x="4504225" y="3360958"/>
            <a:ext cx="119984" cy="354596"/>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1" name="Freeform 6"/>
          <p:cNvSpPr>
            <a:spLocks/>
          </p:cNvSpPr>
          <p:nvPr/>
        </p:nvSpPr>
        <p:spPr bwMode="auto">
          <a:xfrm>
            <a:off x="4538506" y="3297753"/>
            <a:ext cx="94273" cy="1092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2" name="Freeform 7"/>
          <p:cNvSpPr>
            <a:spLocks/>
          </p:cNvSpPr>
          <p:nvPr/>
        </p:nvSpPr>
        <p:spPr bwMode="auto">
          <a:xfrm>
            <a:off x="4527793" y="3337390"/>
            <a:ext cx="102843" cy="9963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3" name="Freeform 8"/>
          <p:cNvSpPr>
            <a:spLocks/>
          </p:cNvSpPr>
          <p:nvPr/>
        </p:nvSpPr>
        <p:spPr bwMode="auto">
          <a:xfrm>
            <a:off x="4520294" y="3702697"/>
            <a:ext cx="31068" cy="51422"/>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4" name="Freeform 9"/>
          <p:cNvSpPr>
            <a:spLocks/>
          </p:cNvSpPr>
          <p:nvPr/>
        </p:nvSpPr>
        <p:spPr bwMode="auto">
          <a:xfrm>
            <a:off x="4628494" y="3359887"/>
            <a:ext cx="118913" cy="354596"/>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5" name="Freeform 10"/>
          <p:cNvSpPr>
            <a:spLocks/>
          </p:cNvSpPr>
          <p:nvPr/>
        </p:nvSpPr>
        <p:spPr bwMode="auto">
          <a:xfrm>
            <a:off x="4661704" y="3294539"/>
            <a:ext cx="94273" cy="1092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6" name="Freeform 11"/>
          <p:cNvSpPr>
            <a:spLocks/>
          </p:cNvSpPr>
          <p:nvPr/>
        </p:nvSpPr>
        <p:spPr bwMode="auto">
          <a:xfrm>
            <a:off x="4652062" y="3336319"/>
            <a:ext cx="102843" cy="98558"/>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blipFill dpi="0" rotWithShape="1">
            <a:blip r:embed="rId15"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7" name="Freeform 12"/>
          <p:cNvSpPr>
            <a:spLocks/>
          </p:cNvSpPr>
          <p:nvPr/>
        </p:nvSpPr>
        <p:spPr bwMode="auto">
          <a:xfrm>
            <a:off x="4644563" y="3699484"/>
            <a:ext cx="31068" cy="51422"/>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8" name="Freeform 13"/>
          <p:cNvSpPr>
            <a:spLocks/>
          </p:cNvSpPr>
          <p:nvPr/>
        </p:nvSpPr>
        <p:spPr bwMode="auto">
          <a:xfrm>
            <a:off x="4736694" y="3362030"/>
            <a:ext cx="27853" cy="179976"/>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nvGrpSpPr>
          <p:cNvPr id="19" name="Group 123"/>
          <p:cNvGrpSpPr/>
          <p:nvPr/>
        </p:nvGrpSpPr>
        <p:grpSpPr>
          <a:xfrm>
            <a:off x="3903236" y="3306323"/>
            <a:ext cx="551712" cy="418873"/>
            <a:chOff x="7170738" y="4168775"/>
            <a:chExt cx="817563" cy="620713"/>
          </a:xfrm>
          <a:blipFill dpi="0" rotWithShape="1">
            <a:blip r:embed="rId17">
              <a:extLst>
                <a:ext uri="{28A0092B-C50C-407E-A947-70E740481C1C}">
                  <a14:useLocalDpi xmlns:a14="http://schemas.microsoft.com/office/drawing/2010/main" val="0"/>
                </a:ext>
              </a:extLst>
            </a:blip>
            <a:srcRect/>
            <a:stretch>
              <a:fillRect/>
            </a:stretch>
          </a:blipFill>
        </p:grpSpPr>
        <p:sp>
          <p:nvSpPr>
            <p:cNvPr id="20"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1"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2"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3"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4"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5"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sp>
        <p:nvSpPr>
          <p:cNvPr id="26" name="Freeform 20"/>
          <p:cNvSpPr>
            <a:spLocks noEditPoints="1"/>
          </p:cNvSpPr>
          <p:nvPr/>
        </p:nvSpPr>
        <p:spPr bwMode="auto">
          <a:xfrm>
            <a:off x="3454367" y="1849377"/>
            <a:ext cx="322457" cy="339597"/>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blipFill dpi="0" rotWithShape="1">
            <a:blip r:embed="rId1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7" name="Oval 21"/>
          <p:cNvSpPr>
            <a:spLocks noChangeArrowheads="1"/>
          </p:cNvSpPr>
          <p:nvPr/>
        </p:nvSpPr>
        <p:spPr bwMode="auto">
          <a:xfrm>
            <a:off x="5512303" y="1770102"/>
            <a:ext cx="95344" cy="95344"/>
          </a:xfrm>
          <a:prstGeom prst="ellipse">
            <a:avLst/>
          </a:prstGeom>
          <a:blipFill dpi="0" rotWithShape="1">
            <a:blip r:embed="rId1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8" name="Freeform 22"/>
          <p:cNvSpPr>
            <a:spLocks/>
          </p:cNvSpPr>
          <p:nvPr/>
        </p:nvSpPr>
        <p:spPr bwMode="auto">
          <a:xfrm>
            <a:off x="5546584" y="1840807"/>
            <a:ext cx="149980" cy="312815"/>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blipFill dpi="0" rotWithShape="1">
            <a:blip r:embed="rId2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29" name="Freeform 23"/>
          <p:cNvSpPr>
            <a:spLocks/>
          </p:cNvSpPr>
          <p:nvPr/>
        </p:nvSpPr>
        <p:spPr bwMode="auto">
          <a:xfrm>
            <a:off x="5414816" y="1840807"/>
            <a:ext cx="160692" cy="30853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blipFill dpi="0" rotWithShape="1">
            <a:blip r:embed="rId2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0" name="Freeform 24"/>
          <p:cNvSpPr>
            <a:spLocks/>
          </p:cNvSpPr>
          <p:nvPr/>
        </p:nvSpPr>
        <p:spPr bwMode="auto">
          <a:xfrm>
            <a:off x="5555155" y="1735821"/>
            <a:ext cx="17141" cy="53564"/>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blipFill dpi="0" rotWithShape="1">
            <a:blip r:embed="rId2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1" name="Freeform 25"/>
          <p:cNvSpPr>
            <a:spLocks noEditPoints="1"/>
          </p:cNvSpPr>
          <p:nvPr/>
        </p:nvSpPr>
        <p:spPr bwMode="auto">
          <a:xfrm>
            <a:off x="4788115" y="1505496"/>
            <a:ext cx="152123" cy="411373"/>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blipFill dpi="0" rotWithShape="1">
            <a:blip r:embed="rId23"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2" name="Freeform 26"/>
          <p:cNvSpPr>
            <a:spLocks noEditPoints="1"/>
          </p:cNvSpPr>
          <p:nvPr/>
        </p:nvSpPr>
        <p:spPr bwMode="auto">
          <a:xfrm>
            <a:off x="4657418" y="1635120"/>
            <a:ext cx="412445" cy="151052"/>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blipFill dpi="0" rotWithShape="1">
            <a:blip r:embed="rId24"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3" name="Freeform 27"/>
          <p:cNvSpPr>
            <a:spLocks noEditPoints="1"/>
          </p:cNvSpPr>
          <p:nvPr/>
        </p:nvSpPr>
        <p:spPr bwMode="auto">
          <a:xfrm>
            <a:off x="4688486" y="1541920"/>
            <a:ext cx="350310" cy="336383"/>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blipFill dpi="0" rotWithShape="1">
            <a:blip r:embed="rId25"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4" name="Freeform 28"/>
          <p:cNvSpPr>
            <a:spLocks noEditPoints="1"/>
          </p:cNvSpPr>
          <p:nvPr/>
        </p:nvSpPr>
        <p:spPr bwMode="auto">
          <a:xfrm>
            <a:off x="4688486" y="1541920"/>
            <a:ext cx="350310" cy="336383"/>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blipFill dpi="0" rotWithShape="1">
            <a:blip r:embed="rId25"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5" name="Oval 29"/>
          <p:cNvSpPr>
            <a:spLocks noChangeArrowheads="1"/>
          </p:cNvSpPr>
          <p:nvPr/>
        </p:nvSpPr>
        <p:spPr bwMode="auto">
          <a:xfrm>
            <a:off x="4833110" y="1679044"/>
            <a:ext cx="63206" cy="63206"/>
          </a:xfrm>
          <a:prstGeom prst="ellipse">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6" name="Freeform 30"/>
          <p:cNvSpPr>
            <a:spLocks noEditPoints="1"/>
          </p:cNvSpPr>
          <p:nvPr/>
        </p:nvSpPr>
        <p:spPr bwMode="auto">
          <a:xfrm>
            <a:off x="5318401" y="1388726"/>
            <a:ext cx="173548" cy="328884"/>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blipFill dpi="0" rotWithShape="1">
            <a:blip r:embed="rId2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7" name="Rectangle 31"/>
          <p:cNvSpPr>
            <a:spLocks noChangeArrowheads="1"/>
          </p:cNvSpPr>
          <p:nvPr/>
        </p:nvSpPr>
        <p:spPr bwMode="auto">
          <a:xfrm>
            <a:off x="5231627" y="1387654"/>
            <a:ext cx="43923" cy="320315"/>
          </a:xfrm>
          <a:prstGeom prst="rect">
            <a:avLst/>
          </a:prstGeom>
          <a:blipFill dpi="0" rotWithShape="1">
            <a:blip r:embed="rId2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38" name="Freeform 32"/>
          <p:cNvSpPr>
            <a:spLocks noEditPoints="1"/>
          </p:cNvSpPr>
          <p:nvPr/>
        </p:nvSpPr>
        <p:spPr bwMode="auto">
          <a:xfrm>
            <a:off x="3808962" y="3001008"/>
            <a:ext cx="379235" cy="2774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blipFill dpi="0" rotWithShape="1">
            <a:blip r:embed="rId2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nvGrpSpPr>
          <p:cNvPr id="39" name="Group 127"/>
          <p:cNvGrpSpPr/>
          <p:nvPr/>
        </p:nvGrpSpPr>
        <p:grpSpPr>
          <a:xfrm>
            <a:off x="4874889" y="3278469"/>
            <a:ext cx="342812" cy="441369"/>
            <a:chOff x="8610600" y="4127500"/>
            <a:chExt cx="508001" cy="654050"/>
          </a:xfrm>
          <a:blipFill dpi="0" rotWithShape="1">
            <a:blip r:embed="rId17">
              <a:extLst>
                <a:ext uri="{28A0092B-C50C-407E-A947-70E740481C1C}">
                  <a14:useLocalDpi xmlns:a14="http://schemas.microsoft.com/office/drawing/2010/main" val="0"/>
                </a:ext>
              </a:extLst>
            </a:blip>
            <a:srcRect/>
            <a:stretch>
              <a:fillRect/>
            </a:stretch>
          </a:blipFill>
        </p:grpSpPr>
        <p:sp>
          <p:nvSpPr>
            <p:cNvPr id="40"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1"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2"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3"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4"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5"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6"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7"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sp>
        <p:nvSpPr>
          <p:cNvPr id="48" name="Freeform 41"/>
          <p:cNvSpPr>
            <a:spLocks noEditPoints="1"/>
          </p:cNvSpPr>
          <p:nvPr/>
        </p:nvSpPr>
        <p:spPr bwMode="auto">
          <a:xfrm>
            <a:off x="5158780" y="2832816"/>
            <a:ext cx="289247" cy="26353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blipFill dpi="0" rotWithShape="1">
            <a:blip r:embed="rId3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49" name="Freeform 42"/>
          <p:cNvSpPr>
            <a:spLocks/>
          </p:cNvSpPr>
          <p:nvPr/>
        </p:nvSpPr>
        <p:spPr bwMode="auto">
          <a:xfrm>
            <a:off x="5233770" y="3075997"/>
            <a:ext cx="62134" cy="133911"/>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blipFill dpi="0" rotWithShape="1">
            <a:blip r:embed="rId3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0" name="Freeform 43"/>
          <p:cNvSpPr>
            <a:spLocks/>
          </p:cNvSpPr>
          <p:nvPr/>
        </p:nvSpPr>
        <p:spPr bwMode="auto">
          <a:xfrm>
            <a:off x="5208059" y="3116705"/>
            <a:ext cx="87845" cy="18104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blipFill dpi="0" rotWithShape="1">
            <a:blip r:embed="rId3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1" name="Freeform 44"/>
          <p:cNvSpPr>
            <a:spLocks/>
          </p:cNvSpPr>
          <p:nvPr/>
        </p:nvSpPr>
        <p:spPr bwMode="auto">
          <a:xfrm>
            <a:off x="4405666" y="1088766"/>
            <a:ext cx="353524" cy="323528"/>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blipFill dpi="0" rotWithShape="1">
            <a:blip r:embed="rId33"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2" name="Freeform 45"/>
          <p:cNvSpPr>
            <a:spLocks noEditPoints="1"/>
          </p:cNvSpPr>
          <p:nvPr/>
        </p:nvSpPr>
        <p:spPr bwMode="auto">
          <a:xfrm>
            <a:off x="4300681" y="2884237"/>
            <a:ext cx="430656" cy="3567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blipFill dpi="0" rotWithShape="1">
            <a:blip r:embed="rId34"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3" name="Freeform 46"/>
          <p:cNvSpPr>
            <a:spLocks noEditPoints="1"/>
          </p:cNvSpPr>
          <p:nvPr/>
        </p:nvSpPr>
        <p:spPr bwMode="auto">
          <a:xfrm>
            <a:off x="5062364" y="2173976"/>
            <a:ext cx="552783" cy="644913"/>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blipFill dpi="0" rotWithShape="1">
            <a:blip r:embed="rId35"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4" name="Freeform 47"/>
          <p:cNvSpPr>
            <a:spLocks noEditPoints="1"/>
          </p:cNvSpPr>
          <p:nvPr/>
        </p:nvSpPr>
        <p:spPr bwMode="auto">
          <a:xfrm>
            <a:off x="5481236" y="2362523"/>
            <a:ext cx="238897" cy="469222"/>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blipFill dpi="0" rotWithShape="1">
            <a:blip r:embed="rId36"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5" name="Freeform 48"/>
          <p:cNvSpPr>
            <a:spLocks noEditPoints="1"/>
          </p:cNvSpPr>
          <p:nvPr/>
        </p:nvSpPr>
        <p:spPr bwMode="auto">
          <a:xfrm>
            <a:off x="4647778" y="2422514"/>
            <a:ext cx="391019" cy="391019"/>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blipFill dpi="0" rotWithShape="1">
            <a:blip r:embed="rId3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6" name="Freeform 49"/>
          <p:cNvSpPr>
            <a:spLocks/>
          </p:cNvSpPr>
          <p:nvPr/>
        </p:nvSpPr>
        <p:spPr bwMode="auto">
          <a:xfrm>
            <a:off x="4719554" y="2546783"/>
            <a:ext cx="194973" cy="10284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blipFill dpi="0" rotWithShape="1">
            <a:blip r:embed="rId3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nvGrpSpPr>
          <p:cNvPr id="57" name="Group 126"/>
          <p:cNvGrpSpPr/>
          <p:nvPr/>
        </p:nvGrpSpPr>
        <p:grpSpPr>
          <a:xfrm>
            <a:off x="4804185" y="2926017"/>
            <a:ext cx="306387" cy="291389"/>
            <a:chOff x="8505825" y="3605213"/>
            <a:chExt cx="454025" cy="431800"/>
          </a:xfrm>
          <a:blipFill dpi="0" rotWithShape="1">
            <a:blip r:embed="rId17">
              <a:extLst>
                <a:ext uri="{28A0092B-C50C-407E-A947-70E740481C1C}">
                  <a14:useLocalDpi xmlns:a14="http://schemas.microsoft.com/office/drawing/2010/main" val="0"/>
                </a:ext>
              </a:extLst>
            </a:blip>
            <a:srcRect/>
            <a:stretch>
              <a:fillRect/>
            </a:stretch>
          </a:blipFill>
        </p:grpSpPr>
        <p:sp>
          <p:nvSpPr>
            <p:cNvPr id="58"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59"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sp>
        <p:nvSpPr>
          <p:cNvPr id="60" name="Freeform 52"/>
          <p:cNvSpPr>
            <a:spLocks/>
          </p:cNvSpPr>
          <p:nvPr/>
        </p:nvSpPr>
        <p:spPr bwMode="auto">
          <a:xfrm>
            <a:off x="3859312" y="1191609"/>
            <a:ext cx="458510" cy="372807"/>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blipFill dpi="0" rotWithShape="1">
            <a:blip r:embed="rId3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1" name="Freeform 53"/>
          <p:cNvSpPr>
            <a:spLocks/>
          </p:cNvSpPr>
          <p:nvPr/>
        </p:nvSpPr>
        <p:spPr bwMode="auto">
          <a:xfrm>
            <a:off x="4207481" y="1171256"/>
            <a:ext cx="126411" cy="17354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blipFill dpi="0" rotWithShape="1">
            <a:blip r:embed="rId4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2" name="Freeform 54"/>
          <p:cNvSpPr>
            <a:spLocks/>
          </p:cNvSpPr>
          <p:nvPr/>
        </p:nvSpPr>
        <p:spPr bwMode="auto">
          <a:xfrm>
            <a:off x="3919304" y="1290168"/>
            <a:ext cx="347096" cy="227112"/>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blipFill dpi="0" rotWithShape="1">
            <a:blip r:embed="rId4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3" name="Freeform 55"/>
          <p:cNvSpPr>
            <a:spLocks noEditPoints="1"/>
          </p:cNvSpPr>
          <p:nvPr/>
        </p:nvSpPr>
        <p:spPr bwMode="auto">
          <a:xfrm>
            <a:off x="3636486" y="1489427"/>
            <a:ext cx="200330" cy="351381"/>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blipFill dpi="0" rotWithShape="1">
            <a:blip r:embed="rId42"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4" name="Freeform 56"/>
          <p:cNvSpPr>
            <a:spLocks noEditPoints="1"/>
          </p:cNvSpPr>
          <p:nvPr/>
        </p:nvSpPr>
        <p:spPr bwMode="auto">
          <a:xfrm>
            <a:off x="3454367" y="2225398"/>
            <a:ext cx="374949" cy="408159"/>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blipFill dpi="0" rotWithShape="1">
            <a:blip r:embed="rId43"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5" name="Freeform 57"/>
          <p:cNvSpPr>
            <a:spLocks noEditPoints="1"/>
          </p:cNvSpPr>
          <p:nvPr/>
        </p:nvSpPr>
        <p:spPr bwMode="auto">
          <a:xfrm>
            <a:off x="4837395" y="1170184"/>
            <a:ext cx="356738" cy="350310"/>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blipFill dpi="0" rotWithShape="1">
            <a:blip r:embed="rId44"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6" name="Freeform 58"/>
          <p:cNvSpPr>
            <a:spLocks noEditPoints="1"/>
          </p:cNvSpPr>
          <p:nvPr/>
        </p:nvSpPr>
        <p:spPr bwMode="auto">
          <a:xfrm>
            <a:off x="3577222" y="2631599"/>
            <a:ext cx="347096" cy="351381"/>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blipFill dpi="0" rotWithShape="1">
            <a:blip r:embed="rId45"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7" name="Rectangle 59"/>
          <p:cNvSpPr>
            <a:spLocks noChangeArrowheads="1"/>
          </p:cNvSpPr>
          <p:nvPr/>
        </p:nvSpPr>
        <p:spPr bwMode="auto">
          <a:xfrm>
            <a:off x="4924168" y="2298246"/>
            <a:ext cx="423158" cy="21425"/>
          </a:xfrm>
          <a:prstGeom prst="rect">
            <a:avLst/>
          </a:prstGeom>
          <a:blipFill dpi="0" rotWithShape="1">
            <a:blip r:embed="rId46"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8" name="Rectangle 60"/>
          <p:cNvSpPr>
            <a:spLocks noChangeArrowheads="1"/>
          </p:cNvSpPr>
          <p:nvPr/>
        </p:nvSpPr>
        <p:spPr bwMode="auto">
          <a:xfrm>
            <a:off x="4941309" y="2255394"/>
            <a:ext cx="388877" cy="21425"/>
          </a:xfrm>
          <a:prstGeom prst="rect">
            <a:avLst/>
          </a:prstGeom>
          <a:blipFill dpi="0" rotWithShape="1">
            <a:blip r:embed="rId4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69" name="Rectangle 61"/>
          <p:cNvSpPr>
            <a:spLocks noChangeArrowheads="1"/>
          </p:cNvSpPr>
          <p:nvPr/>
        </p:nvSpPr>
        <p:spPr bwMode="auto">
          <a:xfrm>
            <a:off x="5094502" y="2211471"/>
            <a:ext cx="82490" cy="21425"/>
          </a:xfrm>
          <a:prstGeom prst="rect">
            <a:avLst/>
          </a:prstGeom>
          <a:blipFill dpi="0" rotWithShape="1">
            <a:blip r:embed="rId4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0" name="Rectangle 62"/>
          <p:cNvSpPr>
            <a:spLocks noChangeArrowheads="1"/>
          </p:cNvSpPr>
          <p:nvPr/>
        </p:nvSpPr>
        <p:spPr bwMode="auto">
          <a:xfrm>
            <a:off x="5109500" y="2053993"/>
            <a:ext cx="52493" cy="171405"/>
          </a:xfrm>
          <a:prstGeom prst="rect">
            <a:avLst/>
          </a:prstGeom>
          <a:blipFill dpi="0" rotWithShape="1">
            <a:blip r:embed="rId4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1" name="Rectangle 63"/>
          <p:cNvSpPr>
            <a:spLocks noChangeArrowheads="1"/>
          </p:cNvSpPr>
          <p:nvPr/>
        </p:nvSpPr>
        <p:spPr bwMode="auto">
          <a:xfrm>
            <a:off x="5094502" y="2045422"/>
            <a:ext cx="82490" cy="21425"/>
          </a:xfrm>
          <a:prstGeom prst="rect">
            <a:avLst/>
          </a:prstGeom>
          <a:blipFill dpi="0" rotWithShape="1">
            <a:blip r:embed="rId4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2" name="Rectangle 64"/>
          <p:cNvSpPr>
            <a:spLocks noChangeArrowheads="1"/>
          </p:cNvSpPr>
          <p:nvPr/>
        </p:nvSpPr>
        <p:spPr bwMode="auto">
          <a:xfrm>
            <a:off x="5219842" y="2211471"/>
            <a:ext cx="80347" cy="21425"/>
          </a:xfrm>
          <a:prstGeom prst="rect">
            <a:avLst/>
          </a:prstGeom>
          <a:blipFill dpi="0" rotWithShape="1">
            <a:blip r:embed="rId4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3" name="Rectangle 65"/>
          <p:cNvSpPr>
            <a:spLocks noChangeArrowheads="1"/>
          </p:cNvSpPr>
          <p:nvPr/>
        </p:nvSpPr>
        <p:spPr bwMode="auto">
          <a:xfrm>
            <a:off x="5233769" y="2053993"/>
            <a:ext cx="51422" cy="171405"/>
          </a:xfrm>
          <a:prstGeom prst="rect">
            <a:avLst/>
          </a:prstGeom>
          <a:blipFill dpi="0" rotWithShape="1">
            <a:blip r:embed="rId5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4" name="Rectangle 66"/>
          <p:cNvSpPr>
            <a:spLocks noChangeArrowheads="1"/>
          </p:cNvSpPr>
          <p:nvPr/>
        </p:nvSpPr>
        <p:spPr bwMode="auto">
          <a:xfrm>
            <a:off x="5219842" y="2045422"/>
            <a:ext cx="80347" cy="21425"/>
          </a:xfrm>
          <a:prstGeom prst="rect">
            <a:avLst/>
          </a:prstGeom>
          <a:blipFill dpi="0" rotWithShape="1">
            <a:blip r:embed="rId4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5" name="Rectangle 67"/>
          <p:cNvSpPr>
            <a:spLocks noChangeArrowheads="1"/>
          </p:cNvSpPr>
          <p:nvPr/>
        </p:nvSpPr>
        <p:spPr bwMode="auto">
          <a:xfrm>
            <a:off x="4971304" y="2211471"/>
            <a:ext cx="82490" cy="21425"/>
          </a:xfrm>
          <a:prstGeom prst="rect">
            <a:avLst/>
          </a:prstGeom>
          <a:blipFill dpi="0" rotWithShape="1">
            <a:blip r:embed="rId4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6" name="Rectangle 68"/>
          <p:cNvSpPr>
            <a:spLocks noChangeArrowheads="1"/>
          </p:cNvSpPr>
          <p:nvPr/>
        </p:nvSpPr>
        <p:spPr bwMode="auto">
          <a:xfrm>
            <a:off x="4985232" y="2053993"/>
            <a:ext cx="53564" cy="171405"/>
          </a:xfrm>
          <a:prstGeom prst="rect">
            <a:avLst/>
          </a:prstGeom>
          <a:blipFill dpi="0" rotWithShape="1">
            <a:blip r:embed="rId4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7" name="Rectangle 69"/>
          <p:cNvSpPr>
            <a:spLocks noChangeArrowheads="1"/>
          </p:cNvSpPr>
          <p:nvPr/>
        </p:nvSpPr>
        <p:spPr bwMode="auto">
          <a:xfrm>
            <a:off x="4971304" y="2045422"/>
            <a:ext cx="82490" cy="21425"/>
          </a:xfrm>
          <a:prstGeom prst="rect">
            <a:avLst/>
          </a:prstGeom>
          <a:blipFill dpi="0" rotWithShape="1">
            <a:blip r:embed="rId4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8" name="Rectangle 70"/>
          <p:cNvSpPr>
            <a:spLocks noChangeArrowheads="1"/>
          </p:cNvSpPr>
          <p:nvPr/>
        </p:nvSpPr>
        <p:spPr bwMode="auto">
          <a:xfrm>
            <a:off x="4941309" y="1998286"/>
            <a:ext cx="388877" cy="21425"/>
          </a:xfrm>
          <a:prstGeom prst="rect">
            <a:avLst/>
          </a:prstGeom>
          <a:blipFill dpi="0" rotWithShape="1">
            <a:blip r:embed="rId4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79" name="Freeform 71"/>
          <p:cNvSpPr>
            <a:spLocks/>
          </p:cNvSpPr>
          <p:nvPr/>
        </p:nvSpPr>
        <p:spPr bwMode="auto">
          <a:xfrm>
            <a:off x="4941309" y="1874018"/>
            <a:ext cx="388877" cy="124269"/>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blipFill dpi="0" rotWithShape="1">
            <a:blip r:embed="rId5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0" name="Freeform 72"/>
          <p:cNvSpPr>
            <a:spLocks noEditPoints="1"/>
          </p:cNvSpPr>
          <p:nvPr/>
        </p:nvSpPr>
        <p:spPr bwMode="auto">
          <a:xfrm>
            <a:off x="3872168" y="1986501"/>
            <a:ext cx="539927" cy="352453"/>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blipFill dpi="0" rotWithShape="1">
            <a:blip r:embed="rId5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1" name="Freeform 73"/>
          <p:cNvSpPr>
            <a:spLocks noEditPoints="1"/>
          </p:cNvSpPr>
          <p:nvPr/>
        </p:nvSpPr>
        <p:spPr bwMode="auto">
          <a:xfrm>
            <a:off x="5063436" y="2373235"/>
            <a:ext cx="126411" cy="22068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blipFill dpi="0" rotWithShape="1">
            <a:blip r:embed="rId53"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2" name="Freeform 74"/>
          <p:cNvSpPr>
            <a:spLocks noEditPoints="1"/>
          </p:cNvSpPr>
          <p:nvPr/>
        </p:nvSpPr>
        <p:spPr bwMode="auto">
          <a:xfrm>
            <a:off x="3960013" y="1616910"/>
            <a:ext cx="253895" cy="310672"/>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blipFill dpi="0" rotWithShape="1">
            <a:blip r:embed="rId54"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3" name="Freeform 75"/>
          <p:cNvSpPr>
            <a:spLocks noEditPoints="1"/>
          </p:cNvSpPr>
          <p:nvPr/>
        </p:nvSpPr>
        <p:spPr bwMode="auto">
          <a:xfrm>
            <a:off x="4448519" y="1943650"/>
            <a:ext cx="384591" cy="385662"/>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blipFill dpi="0" rotWithShape="1">
            <a:blip r:embed="rId55"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4" name="Freeform 76"/>
          <p:cNvSpPr>
            <a:spLocks noEditPoints="1"/>
          </p:cNvSpPr>
          <p:nvPr/>
        </p:nvSpPr>
        <p:spPr bwMode="auto">
          <a:xfrm>
            <a:off x="4064999" y="2440727"/>
            <a:ext cx="433870" cy="328884"/>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blipFill dpi="0" rotWithShape="1">
            <a:blip r:embed="rId56" cstate="print">
              <a:extLst>
                <a:ext uri="{28A0092B-C50C-407E-A947-70E740481C1C}">
                  <a14:useLocalDpi xmlns:a14="http://schemas.microsoft.com/office/drawing/2010/main" val="0"/>
                </a:ext>
              </a:extLst>
            </a:blip>
            <a:srcRect/>
            <a:stretch>
              <a:fillRect/>
            </a:stretch>
          </a:blipFill>
          <a:ln>
            <a:noFill/>
          </a:ln>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5" name="Freeform 77"/>
          <p:cNvSpPr>
            <a:spLocks/>
          </p:cNvSpPr>
          <p:nvPr/>
        </p:nvSpPr>
        <p:spPr bwMode="auto">
          <a:xfrm>
            <a:off x="4254616" y="1958647"/>
            <a:ext cx="144624" cy="108200"/>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blipFill dpi="0" rotWithShape="1">
            <a:blip r:embed="rId5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6" name="Freeform 78"/>
          <p:cNvSpPr>
            <a:spLocks/>
          </p:cNvSpPr>
          <p:nvPr/>
        </p:nvSpPr>
        <p:spPr bwMode="auto">
          <a:xfrm>
            <a:off x="4318893" y="1930795"/>
            <a:ext cx="39638" cy="49279"/>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blipFill dpi="0" rotWithShape="1">
            <a:blip r:embed="rId5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7" name="Freeform 79"/>
          <p:cNvSpPr>
            <a:spLocks noEditPoints="1"/>
          </p:cNvSpPr>
          <p:nvPr/>
        </p:nvSpPr>
        <p:spPr bwMode="auto">
          <a:xfrm>
            <a:off x="4093924" y="2832816"/>
            <a:ext cx="152123" cy="211043"/>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blipFill dpi="0" rotWithShape="1">
            <a:blip r:embed="rId5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8" name="Freeform 80"/>
          <p:cNvSpPr>
            <a:spLocks noEditPoints="1"/>
          </p:cNvSpPr>
          <p:nvPr/>
        </p:nvSpPr>
        <p:spPr bwMode="auto">
          <a:xfrm>
            <a:off x="5262694" y="1750819"/>
            <a:ext cx="190688" cy="208901"/>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blipFill dpi="0" rotWithShape="1">
            <a:blip r:embed="rId6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89" name="Freeform 81"/>
          <p:cNvSpPr>
            <a:spLocks noEditPoints="1"/>
          </p:cNvSpPr>
          <p:nvPr/>
        </p:nvSpPr>
        <p:spPr bwMode="auto">
          <a:xfrm>
            <a:off x="4309252" y="1470143"/>
            <a:ext cx="288176" cy="414587"/>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blipFill dpi="0" rotWithShape="1">
            <a:blip r:embed="rId6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0" name="Freeform 82"/>
          <p:cNvSpPr>
            <a:spLocks noEditPoints="1"/>
          </p:cNvSpPr>
          <p:nvPr/>
        </p:nvSpPr>
        <p:spPr bwMode="auto">
          <a:xfrm>
            <a:off x="4206409" y="1411222"/>
            <a:ext cx="166049" cy="146767"/>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blipFill dpi="0" rotWithShape="1">
            <a:blip r:embed="rId6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1" name="Freeform 83"/>
          <p:cNvSpPr>
            <a:spLocks/>
          </p:cNvSpPr>
          <p:nvPr/>
        </p:nvSpPr>
        <p:spPr bwMode="auto">
          <a:xfrm>
            <a:off x="4159272" y="1499068"/>
            <a:ext cx="72847" cy="46066"/>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blipFill dpi="0" rotWithShape="1">
            <a:blip r:embed="rId63"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2" name="Freeform 84"/>
          <p:cNvSpPr>
            <a:spLocks/>
          </p:cNvSpPr>
          <p:nvPr/>
        </p:nvSpPr>
        <p:spPr bwMode="auto">
          <a:xfrm>
            <a:off x="4113207" y="1505495"/>
            <a:ext cx="98558" cy="59992"/>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blipFill dpi="0" rotWithShape="1">
            <a:blip r:embed="rId64"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3" name="Freeform 85"/>
          <p:cNvSpPr>
            <a:spLocks noEditPoints="1"/>
          </p:cNvSpPr>
          <p:nvPr/>
        </p:nvSpPr>
        <p:spPr bwMode="auto">
          <a:xfrm>
            <a:off x="4056428" y="2287532"/>
            <a:ext cx="301031" cy="107129"/>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blipFill dpi="0" rotWithShape="1">
            <a:blip r:embed="rId65"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4" name="Freeform 86"/>
          <p:cNvSpPr>
            <a:spLocks/>
          </p:cNvSpPr>
          <p:nvPr/>
        </p:nvSpPr>
        <p:spPr bwMode="auto">
          <a:xfrm>
            <a:off x="5303404" y="2563924"/>
            <a:ext cx="166049" cy="213186"/>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blipFill dpi="0" rotWithShape="1">
            <a:blip r:embed="rId66"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5" name="Freeform 87"/>
          <p:cNvSpPr>
            <a:spLocks/>
          </p:cNvSpPr>
          <p:nvPr/>
        </p:nvSpPr>
        <p:spPr bwMode="auto">
          <a:xfrm>
            <a:off x="5397675" y="2556424"/>
            <a:ext cx="80347" cy="5570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blipFill dpi="0" rotWithShape="1">
            <a:blip r:embed="rId6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6" name="Freeform 88"/>
          <p:cNvSpPr>
            <a:spLocks/>
          </p:cNvSpPr>
          <p:nvPr/>
        </p:nvSpPr>
        <p:spPr bwMode="auto">
          <a:xfrm>
            <a:off x="5335541" y="2600348"/>
            <a:ext cx="110343" cy="153194"/>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blipFill dpi="0" rotWithShape="1">
            <a:blip r:embed="rId6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7" name="Freeform 89"/>
          <p:cNvSpPr>
            <a:spLocks noEditPoints="1"/>
          </p:cNvSpPr>
          <p:nvPr/>
        </p:nvSpPr>
        <p:spPr bwMode="auto">
          <a:xfrm>
            <a:off x="5078433" y="1728322"/>
            <a:ext cx="149980" cy="10927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blipFill dpi="0" rotWithShape="1">
            <a:blip r:embed="rId69"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8" name="Freeform 90"/>
          <p:cNvSpPr>
            <a:spLocks/>
          </p:cNvSpPr>
          <p:nvPr/>
        </p:nvSpPr>
        <p:spPr bwMode="auto">
          <a:xfrm>
            <a:off x="3828246" y="2443940"/>
            <a:ext cx="139267" cy="179976"/>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blipFill dpi="0" rotWithShape="1">
            <a:blip r:embed="rId70"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99" name="Freeform 91"/>
          <p:cNvSpPr>
            <a:spLocks/>
          </p:cNvSpPr>
          <p:nvPr/>
        </p:nvSpPr>
        <p:spPr bwMode="auto">
          <a:xfrm>
            <a:off x="3819675" y="2437512"/>
            <a:ext cx="68562" cy="47137"/>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blipFill dpi="0" rotWithShape="1">
            <a:blip r:embed="rId71"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0" name="Freeform 92"/>
          <p:cNvSpPr>
            <a:spLocks/>
          </p:cNvSpPr>
          <p:nvPr/>
        </p:nvSpPr>
        <p:spPr bwMode="auto">
          <a:xfrm>
            <a:off x="3847528" y="2476078"/>
            <a:ext cx="94273" cy="129625"/>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blipFill dpi="0" rotWithShape="1">
            <a:blip r:embed="rId72"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1" name="Freeform 93"/>
          <p:cNvSpPr>
            <a:spLocks noEditPoints="1"/>
          </p:cNvSpPr>
          <p:nvPr/>
        </p:nvSpPr>
        <p:spPr bwMode="auto">
          <a:xfrm>
            <a:off x="4746336" y="3558075"/>
            <a:ext cx="147837" cy="161764"/>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blipFill dpi="0" rotWithShape="1">
            <a:blip r:embed="rId73"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2" name="Freeform 94"/>
          <p:cNvSpPr>
            <a:spLocks/>
          </p:cNvSpPr>
          <p:nvPr/>
        </p:nvSpPr>
        <p:spPr bwMode="auto">
          <a:xfrm>
            <a:off x="4567431" y="2492148"/>
            <a:ext cx="42852" cy="4070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blipFill dpi="0" rotWithShape="1">
            <a:blip r:embed="rId74"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3" name="Freeform 95"/>
          <p:cNvSpPr>
            <a:spLocks/>
          </p:cNvSpPr>
          <p:nvPr/>
        </p:nvSpPr>
        <p:spPr bwMode="auto">
          <a:xfrm>
            <a:off x="4557789" y="2368950"/>
            <a:ext cx="39638" cy="13283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blipFill dpi="0" rotWithShape="1">
            <a:blip r:embed="rId75"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4" name="Freeform 96"/>
          <p:cNvSpPr>
            <a:spLocks/>
          </p:cNvSpPr>
          <p:nvPr/>
        </p:nvSpPr>
        <p:spPr bwMode="auto">
          <a:xfrm>
            <a:off x="4585642" y="2390376"/>
            <a:ext cx="85703" cy="114628"/>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blipFill dpi="0" rotWithShape="1">
            <a:blip r:embed="rId76"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5" name="Freeform 97"/>
          <p:cNvSpPr>
            <a:spLocks/>
          </p:cNvSpPr>
          <p:nvPr/>
        </p:nvSpPr>
        <p:spPr bwMode="auto">
          <a:xfrm>
            <a:off x="4578145" y="2523215"/>
            <a:ext cx="10713" cy="21425"/>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blipFill dpi="0" rotWithShape="1">
            <a:blip r:embed="rId77"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sp>
        <p:nvSpPr>
          <p:cNvPr id="106" name="Freeform 98"/>
          <p:cNvSpPr>
            <a:spLocks noEditPoints="1"/>
          </p:cNvSpPr>
          <p:nvPr/>
        </p:nvSpPr>
        <p:spPr bwMode="auto">
          <a:xfrm>
            <a:off x="4543863" y="1438004"/>
            <a:ext cx="148909" cy="159621"/>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blipFill dpi="0" rotWithShape="1">
            <a:blip r:embed="rId78" cstate="print">
              <a:extLst>
                <a:ext uri="{28A0092B-C50C-407E-A947-70E740481C1C}">
                  <a14:useLocalDpi xmlns:a14="http://schemas.microsoft.com/office/drawing/2010/main" val="0"/>
                </a:ext>
              </a:extLst>
            </a:blip>
            <a:srcRect/>
            <a:stretch>
              <a:fillRect/>
            </a:stretch>
          </a:blipFill>
          <a:ln>
            <a:noFill/>
          </a:ln>
          <a:extLst/>
        </p:spPr>
        <p:txBody>
          <a:bodyPr vert="horz" wrap="square" lIns="61706" tIns="30853" rIns="61706" bIns="30853" numCol="1" anchor="t" anchorCtr="0" compatLnSpc="1">
            <a:prstTxWarp prst="textNoShape">
              <a:avLst/>
            </a:prstTxWarp>
          </a:bodyPr>
          <a:lstStyle/>
          <a:p>
            <a:endParaRPr lang="id-ID" sz="1080">
              <a:solidFill>
                <a:srgbClr val="414455"/>
              </a:solidFill>
            </a:endParaRPr>
          </a:p>
        </p:txBody>
      </p:sp>
      <p:grpSp>
        <p:nvGrpSpPr>
          <p:cNvPr id="107" name="组合 106"/>
          <p:cNvGrpSpPr/>
          <p:nvPr/>
        </p:nvGrpSpPr>
        <p:grpSpPr>
          <a:xfrm>
            <a:off x="5903503" y="1480847"/>
            <a:ext cx="452510" cy="407989"/>
            <a:chOff x="5424755" y="1340768"/>
            <a:chExt cx="670560" cy="604586"/>
          </a:xfrm>
          <a:blipFill dpi="0" rotWithShape="1">
            <a:blip r:embed="rId79">
              <a:extLst>
                <a:ext uri="{28A0092B-C50C-407E-A947-70E740481C1C}">
                  <a14:useLocalDpi xmlns:a14="http://schemas.microsoft.com/office/drawing/2010/main" val="0"/>
                </a:ext>
              </a:extLst>
            </a:blip>
            <a:srcRect/>
            <a:stretch>
              <a:fillRect/>
            </a:stretch>
          </a:blipFill>
        </p:grpSpPr>
        <p:grpSp>
          <p:nvGrpSpPr>
            <p:cNvPr id="108" name="组合 107"/>
            <p:cNvGrpSpPr/>
            <p:nvPr/>
          </p:nvGrpSpPr>
          <p:grpSpPr>
            <a:xfrm>
              <a:off x="5424755" y="1340768"/>
              <a:ext cx="670560" cy="604586"/>
              <a:chOff x="5424755" y="1340768"/>
              <a:chExt cx="670560" cy="604586"/>
            </a:xfrm>
            <a:grpFill/>
          </p:grpSpPr>
          <p:grpSp>
            <p:nvGrpSpPr>
              <p:cNvPr id="110" name="组合 109"/>
              <p:cNvGrpSpPr/>
              <p:nvPr/>
            </p:nvGrpSpPr>
            <p:grpSpPr>
              <a:xfrm>
                <a:off x="5424755" y="1340768"/>
                <a:ext cx="670560" cy="604586"/>
                <a:chOff x="3720691" y="2824413"/>
                <a:chExt cx="1341120" cy="1209172"/>
              </a:xfrm>
              <a:grpFill/>
            </p:grpSpPr>
            <p:sp>
              <p:nvSpPr>
                <p:cNvPr id="11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11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1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09" name="TextBox 7"/>
            <p:cNvSpPr>
              <a:spLocks noChangeArrowheads="1"/>
            </p:cNvSpPr>
            <p:nvPr/>
          </p:nvSpPr>
          <p:spPr bwMode="auto">
            <a:xfrm>
              <a:off x="5472003" y="1484783"/>
              <a:ext cx="576063" cy="3078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14" name="矩形 113"/>
          <p:cNvSpPr/>
          <p:nvPr/>
        </p:nvSpPr>
        <p:spPr>
          <a:xfrm>
            <a:off x="6418525" y="1356932"/>
            <a:ext cx="1047170" cy="228502"/>
          </a:xfrm>
          <a:prstGeom prst="rect">
            <a:avLst/>
          </a:prstGeom>
        </p:spPr>
        <p:txBody>
          <a:bodyPr wrap="square" lIns="61700" tIns="30850" rIns="61700" bIns="30850">
            <a:spAutoFit/>
          </a:bodyPr>
          <a:lstStyle/>
          <a:p>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sp>
        <p:nvSpPr>
          <p:cNvPr id="115" name="矩形 47"/>
          <p:cNvSpPr>
            <a:spLocks noChangeArrowheads="1"/>
          </p:cNvSpPr>
          <p:nvPr/>
        </p:nvSpPr>
        <p:spPr bwMode="auto">
          <a:xfrm>
            <a:off x="6418525" y="1574899"/>
            <a:ext cx="1825972" cy="4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0" tIns="30850" rIns="61700" bIns="3085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45" dirty="0">
                <a:solidFill>
                  <a:schemeClr val="bg1"/>
                </a:solidFill>
                <a:sym typeface="微软雅黑" pitchFamily="34" charset="-122"/>
              </a:rPr>
              <a:t>在此录入上述图表的描述说明，录入上述图表的描述说明</a:t>
            </a:r>
            <a:r>
              <a:rPr lang="zh-CN" altLang="en-US" sz="945" dirty="0">
                <a:solidFill>
                  <a:schemeClr val="bg1">
                    <a:lumMod val="50000"/>
                  </a:schemeClr>
                </a:solidFill>
                <a:sym typeface="微软雅黑" pitchFamily="34" charset="-122"/>
              </a:rPr>
              <a:t>。</a:t>
            </a:r>
          </a:p>
        </p:txBody>
      </p:sp>
      <p:cxnSp>
        <p:nvCxnSpPr>
          <p:cNvPr id="116" name="直接连接符 115"/>
          <p:cNvCxnSpPr/>
          <p:nvPr/>
        </p:nvCxnSpPr>
        <p:spPr>
          <a:xfrm>
            <a:off x="5438771" y="1595483"/>
            <a:ext cx="493827" cy="107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5959995" y="2824790"/>
            <a:ext cx="452510" cy="407989"/>
            <a:chOff x="5424755" y="1340768"/>
            <a:chExt cx="670560" cy="604586"/>
          </a:xfrm>
          <a:blipFill dpi="0" rotWithShape="1">
            <a:blip r:embed="rId80">
              <a:extLst>
                <a:ext uri="{28A0092B-C50C-407E-A947-70E740481C1C}">
                  <a14:useLocalDpi xmlns:a14="http://schemas.microsoft.com/office/drawing/2010/main" val="0"/>
                </a:ext>
              </a:extLst>
            </a:blip>
            <a:srcRect/>
            <a:stretch>
              <a:fillRect/>
            </a:stretch>
          </a:blipFill>
        </p:grpSpPr>
        <p:grpSp>
          <p:nvGrpSpPr>
            <p:cNvPr id="118" name="组合 117"/>
            <p:cNvGrpSpPr/>
            <p:nvPr/>
          </p:nvGrpSpPr>
          <p:grpSpPr>
            <a:xfrm>
              <a:off x="5424755" y="1340768"/>
              <a:ext cx="670560" cy="604586"/>
              <a:chOff x="5424755" y="1340768"/>
              <a:chExt cx="670560" cy="604586"/>
            </a:xfrm>
            <a:grpFill/>
          </p:grpSpPr>
          <p:grpSp>
            <p:nvGrpSpPr>
              <p:cNvPr id="120" name="组合 119"/>
              <p:cNvGrpSpPr/>
              <p:nvPr/>
            </p:nvGrpSpPr>
            <p:grpSpPr>
              <a:xfrm>
                <a:off x="5424755" y="1340768"/>
                <a:ext cx="670560" cy="604586"/>
                <a:chOff x="3720691" y="2824413"/>
                <a:chExt cx="1341120" cy="1209172"/>
              </a:xfrm>
              <a:grpFill/>
            </p:grpSpPr>
            <p:sp>
              <p:nvSpPr>
                <p:cNvPr id="12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12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2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19" name="TextBox 7"/>
            <p:cNvSpPr>
              <a:spLocks noChangeArrowheads="1"/>
            </p:cNvSpPr>
            <p:nvPr/>
          </p:nvSpPr>
          <p:spPr bwMode="auto">
            <a:xfrm>
              <a:off x="5472003" y="1484783"/>
              <a:ext cx="576063" cy="3078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24" name="矩形 123"/>
          <p:cNvSpPr/>
          <p:nvPr/>
        </p:nvSpPr>
        <p:spPr>
          <a:xfrm>
            <a:off x="6475018" y="2720037"/>
            <a:ext cx="1047170" cy="228502"/>
          </a:xfrm>
          <a:prstGeom prst="rect">
            <a:avLst/>
          </a:prstGeom>
        </p:spPr>
        <p:txBody>
          <a:bodyPr wrap="square" lIns="61700" tIns="30850" rIns="61700" bIns="30850">
            <a:spAutoFit/>
          </a:bodyPr>
          <a:lstStyle/>
          <a:p>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sp>
        <p:nvSpPr>
          <p:cNvPr id="125" name="矩形 47"/>
          <p:cNvSpPr>
            <a:spLocks noChangeArrowheads="1"/>
          </p:cNvSpPr>
          <p:nvPr/>
        </p:nvSpPr>
        <p:spPr bwMode="auto">
          <a:xfrm>
            <a:off x="6475017" y="2938003"/>
            <a:ext cx="1825972" cy="4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0" tIns="30850" rIns="61700" bIns="3085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45" dirty="0">
                <a:solidFill>
                  <a:schemeClr val="bg1"/>
                </a:solidFill>
                <a:sym typeface="微软雅黑" pitchFamily="34" charset="-122"/>
              </a:rPr>
              <a:t>在此录入上述图表的描述说明，录入上述图表的描述说明</a:t>
            </a:r>
            <a:r>
              <a:rPr lang="zh-CN" altLang="en-US" sz="945" dirty="0">
                <a:solidFill>
                  <a:schemeClr val="bg1">
                    <a:lumMod val="50000"/>
                  </a:schemeClr>
                </a:solidFill>
                <a:sym typeface="微软雅黑" pitchFamily="34" charset="-122"/>
              </a:rPr>
              <a:t>。</a:t>
            </a:r>
          </a:p>
        </p:txBody>
      </p:sp>
      <p:cxnSp>
        <p:nvCxnSpPr>
          <p:cNvPr id="126" name="直接连接符 125"/>
          <p:cNvCxnSpPr/>
          <p:nvPr/>
        </p:nvCxnSpPr>
        <p:spPr>
          <a:xfrm>
            <a:off x="5495263" y="2959659"/>
            <a:ext cx="49382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203504" y="1598825"/>
            <a:ext cx="493827" cy="107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2826984" y="1473279"/>
            <a:ext cx="452510" cy="407989"/>
            <a:chOff x="5424755" y="1340768"/>
            <a:chExt cx="670560" cy="604586"/>
          </a:xfrm>
          <a:blipFill dpi="0" rotWithShape="1">
            <a:blip r:embed="rId81">
              <a:extLst>
                <a:ext uri="{28A0092B-C50C-407E-A947-70E740481C1C}">
                  <a14:useLocalDpi xmlns:a14="http://schemas.microsoft.com/office/drawing/2010/main" val="0"/>
                </a:ext>
              </a:extLst>
            </a:blip>
            <a:srcRect/>
            <a:stretch>
              <a:fillRect/>
            </a:stretch>
          </a:blipFill>
        </p:grpSpPr>
        <p:grpSp>
          <p:nvGrpSpPr>
            <p:cNvPr id="129" name="组合 128"/>
            <p:cNvGrpSpPr/>
            <p:nvPr/>
          </p:nvGrpSpPr>
          <p:grpSpPr>
            <a:xfrm>
              <a:off x="5424755" y="1340768"/>
              <a:ext cx="670560" cy="604586"/>
              <a:chOff x="5424755" y="1340768"/>
              <a:chExt cx="670560" cy="604586"/>
            </a:xfrm>
            <a:grpFill/>
          </p:grpSpPr>
          <p:grpSp>
            <p:nvGrpSpPr>
              <p:cNvPr id="131" name="组合 130"/>
              <p:cNvGrpSpPr/>
              <p:nvPr/>
            </p:nvGrpSpPr>
            <p:grpSpPr>
              <a:xfrm>
                <a:off x="5424755" y="1340768"/>
                <a:ext cx="670560" cy="604586"/>
                <a:chOff x="3720691" y="2824413"/>
                <a:chExt cx="1341120" cy="1209172"/>
              </a:xfrm>
              <a:grpFill/>
            </p:grpSpPr>
            <p:sp>
              <p:nvSpPr>
                <p:cNvPr id="13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13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3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30" name="TextBox 7"/>
            <p:cNvSpPr>
              <a:spLocks noChangeArrowheads="1"/>
            </p:cNvSpPr>
            <p:nvPr/>
          </p:nvSpPr>
          <p:spPr bwMode="auto">
            <a:xfrm>
              <a:off x="5472003" y="1484783"/>
              <a:ext cx="576063" cy="3078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03</a:t>
              </a:r>
              <a:endParaRPr lang="zh-CN" altLang="en-US"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35" name="矩形 134"/>
          <p:cNvSpPr/>
          <p:nvPr/>
        </p:nvSpPr>
        <p:spPr>
          <a:xfrm>
            <a:off x="1024730" y="1356932"/>
            <a:ext cx="1047170" cy="228502"/>
          </a:xfrm>
          <a:prstGeom prst="rect">
            <a:avLst/>
          </a:prstGeom>
        </p:spPr>
        <p:txBody>
          <a:bodyPr wrap="square" lIns="61700" tIns="30850" rIns="61700" bIns="30850">
            <a:spAutoFit/>
          </a:bodyPr>
          <a:lstStyle/>
          <a:p>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sp>
        <p:nvSpPr>
          <p:cNvPr id="136" name="矩形 47"/>
          <p:cNvSpPr>
            <a:spLocks noChangeArrowheads="1"/>
          </p:cNvSpPr>
          <p:nvPr/>
        </p:nvSpPr>
        <p:spPr bwMode="auto">
          <a:xfrm>
            <a:off x="1024729" y="1574899"/>
            <a:ext cx="1825972" cy="4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0" tIns="30850" rIns="61700" bIns="3085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45" dirty="0">
                <a:solidFill>
                  <a:schemeClr val="bg1"/>
                </a:solidFill>
                <a:sym typeface="微软雅黑" pitchFamily="34" charset="-122"/>
              </a:rPr>
              <a:t>在此录入上述图表的描述说明，录入上述图表的描述说明。</a:t>
            </a:r>
          </a:p>
        </p:txBody>
      </p:sp>
      <p:cxnSp>
        <p:nvCxnSpPr>
          <p:cNvPr id="137" name="直接连接符 136"/>
          <p:cNvCxnSpPr/>
          <p:nvPr/>
        </p:nvCxnSpPr>
        <p:spPr>
          <a:xfrm>
            <a:off x="3211404" y="2960492"/>
            <a:ext cx="493827" cy="107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38" name="组合 137"/>
          <p:cNvGrpSpPr/>
          <p:nvPr/>
        </p:nvGrpSpPr>
        <p:grpSpPr>
          <a:xfrm>
            <a:off x="2826984" y="2787790"/>
            <a:ext cx="452510" cy="407989"/>
            <a:chOff x="5424755" y="1340768"/>
            <a:chExt cx="670560" cy="604586"/>
          </a:xfrm>
          <a:blipFill dpi="0" rotWithShape="1">
            <a:blip r:embed="rId82">
              <a:extLst>
                <a:ext uri="{28A0092B-C50C-407E-A947-70E740481C1C}">
                  <a14:useLocalDpi xmlns:a14="http://schemas.microsoft.com/office/drawing/2010/main" val="0"/>
                </a:ext>
              </a:extLst>
            </a:blip>
            <a:srcRect/>
            <a:stretch>
              <a:fillRect/>
            </a:stretch>
          </a:blipFill>
        </p:grpSpPr>
        <p:grpSp>
          <p:nvGrpSpPr>
            <p:cNvPr id="139" name="组合 138"/>
            <p:cNvGrpSpPr/>
            <p:nvPr/>
          </p:nvGrpSpPr>
          <p:grpSpPr>
            <a:xfrm>
              <a:off x="5424755" y="1340768"/>
              <a:ext cx="670560" cy="604586"/>
              <a:chOff x="5424755" y="1340768"/>
              <a:chExt cx="670560" cy="604586"/>
            </a:xfrm>
            <a:grpFill/>
          </p:grpSpPr>
          <p:grpSp>
            <p:nvGrpSpPr>
              <p:cNvPr id="141" name="组合 140"/>
              <p:cNvGrpSpPr/>
              <p:nvPr/>
            </p:nvGrpSpPr>
            <p:grpSpPr>
              <a:xfrm>
                <a:off x="5424755" y="1340768"/>
                <a:ext cx="670560" cy="604586"/>
                <a:chOff x="3720691" y="2824413"/>
                <a:chExt cx="1341120" cy="1209172"/>
              </a:xfrm>
              <a:grpFill/>
            </p:grpSpPr>
            <p:sp>
              <p:nvSpPr>
                <p:cNvPr id="14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sp>
              <p:nvSpPr>
                <p:cNvPr id="14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4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a:extLst/>
            </p:spPr>
            <p:txBody>
              <a:bodyPr vert="horz" wrap="square" lIns="61706" tIns="30853" rIns="61706" bIns="30853" numCol="1" anchor="t" anchorCtr="0" compatLnSpc="1">
                <a:prstTxWarp prst="textNoShape">
                  <a:avLst/>
                </a:prstTxWarp>
              </a:bodyPr>
              <a:lstStyle/>
              <a:p>
                <a:endParaRPr lang="zh-CN" altLang="en-US" sz="1080">
                  <a:solidFill>
                    <a:srgbClr val="414455"/>
                  </a:solidFill>
                </a:endParaRPr>
              </a:p>
            </p:txBody>
          </p:sp>
        </p:grpSp>
        <p:sp>
          <p:nvSpPr>
            <p:cNvPr id="140" name="TextBox 7"/>
            <p:cNvSpPr>
              <a:spLocks noChangeArrowheads="1"/>
            </p:cNvSpPr>
            <p:nvPr/>
          </p:nvSpPr>
          <p:spPr bwMode="auto">
            <a:xfrm>
              <a:off x="5472003" y="1484783"/>
              <a:ext cx="576063" cy="3078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04</a:t>
              </a:r>
              <a:endParaRPr lang="zh-CN" altLang="en-US" sz="135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45" name="矩形 144"/>
          <p:cNvSpPr/>
          <p:nvPr/>
        </p:nvSpPr>
        <p:spPr>
          <a:xfrm>
            <a:off x="1050728" y="2640182"/>
            <a:ext cx="1047170" cy="228502"/>
          </a:xfrm>
          <a:prstGeom prst="rect">
            <a:avLst/>
          </a:prstGeom>
        </p:spPr>
        <p:txBody>
          <a:bodyPr wrap="square" lIns="61700" tIns="30850" rIns="61700" bIns="30850">
            <a:spAutoFit/>
          </a:bodyPr>
          <a:lstStyle/>
          <a:p>
            <a:r>
              <a:rPr lang="zh-CN" altLang="en-US" sz="1080" b="1" dirty="0">
                <a:solidFill>
                  <a:schemeClr val="bg1"/>
                </a:solidFill>
                <a:latin typeface="微软雅黑" pitchFamily="34" charset="-122"/>
                <a:ea typeface="微软雅黑" pitchFamily="34" charset="-122"/>
              </a:rPr>
              <a:t>添加标题</a:t>
            </a:r>
            <a:endParaRPr lang="en-US" altLang="zh-CN" sz="1080" b="1" dirty="0">
              <a:solidFill>
                <a:schemeClr val="bg1"/>
              </a:solidFill>
              <a:latin typeface="微软雅黑" pitchFamily="34" charset="-122"/>
              <a:ea typeface="微软雅黑" pitchFamily="34" charset="-122"/>
            </a:endParaRPr>
          </a:p>
        </p:txBody>
      </p:sp>
      <p:sp>
        <p:nvSpPr>
          <p:cNvPr id="146" name="矩形 47"/>
          <p:cNvSpPr>
            <a:spLocks noChangeArrowheads="1"/>
          </p:cNvSpPr>
          <p:nvPr/>
        </p:nvSpPr>
        <p:spPr bwMode="auto">
          <a:xfrm>
            <a:off x="1024729" y="2889411"/>
            <a:ext cx="1825972" cy="4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0" tIns="30850" rIns="61700" bIns="3085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45" dirty="0">
                <a:solidFill>
                  <a:schemeClr val="bg1"/>
                </a:solidFill>
                <a:sym typeface="微软雅黑" pitchFamily="34" charset="-122"/>
              </a:rPr>
              <a:t>在此录入上述图表的描述说明，录入上述图表的描述说明</a:t>
            </a:r>
            <a:r>
              <a:rPr lang="zh-CN" altLang="en-US" sz="945" dirty="0">
                <a:solidFill>
                  <a:schemeClr val="bg1">
                    <a:lumMod val="50000"/>
                  </a:schemeClr>
                </a:solidFill>
                <a:sym typeface="微软雅黑" pitchFamily="34" charset="-122"/>
              </a:rPr>
              <a:t>。</a:t>
            </a:r>
          </a:p>
        </p:txBody>
      </p:sp>
      <p:grpSp>
        <p:nvGrpSpPr>
          <p:cNvPr id="147" name="组合 146"/>
          <p:cNvGrpSpPr/>
          <p:nvPr/>
        </p:nvGrpSpPr>
        <p:grpSpPr>
          <a:xfrm>
            <a:off x="5424085" y="1308340"/>
            <a:ext cx="187861" cy="124512"/>
            <a:chOff x="9482595" y="2565731"/>
            <a:chExt cx="278384" cy="184511"/>
          </a:xfrm>
          <a:blipFill dpi="0" rotWithShape="1">
            <a:blip r:embed="rId17">
              <a:extLst>
                <a:ext uri="{28A0092B-C50C-407E-A947-70E740481C1C}">
                  <a14:useLocalDpi xmlns:a14="http://schemas.microsoft.com/office/drawing/2010/main" val="0"/>
                </a:ext>
              </a:extLst>
            </a:blip>
            <a:srcRect/>
            <a:stretch>
              <a:fillRect/>
            </a:stretch>
          </a:blipFill>
        </p:grpSpPr>
        <p:sp>
          <p:nvSpPr>
            <p:cNvPr id="148" name="椭圆 147"/>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rgbClr val="414455"/>
                </a:solidFill>
              </a:endParaRPr>
            </a:p>
          </p:txBody>
        </p:sp>
        <p:sp>
          <p:nvSpPr>
            <p:cNvPr id="149" name="椭圆 148"/>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rgbClr val="414455"/>
                </a:solidFill>
              </a:endParaRPr>
            </a:p>
          </p:txBody>
        </p:sp>
      </p:grpSp>
    </p:spTree>
    <p:extLst>
      <p:ext uri="{BB962C8B-B14F-4D97-AF65-F5344CB8AC3E}">
        <p14:creationId xmlns:p14="http://schemas.microsoft.com/office/powerpoint/2010/main" val="385642745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500" fill="hold"/>
                                        <p:tgtEl>
                                          <p:spTgt spid="33"/>
                                        </p:tgtEl>
                                        <p:attrNameLst>
                                          <p:attrName>ppt_x</p:attrName>
                                        </p:attrNameLst>
                                      </p:cBhvr>
                                      <p:tavLst>
                                        <p:tav tm="0">
                                          <p:val>
                                            <p:strVal val="#ppt_x"/>
                                          </p:val>
                                        </p:tav>
                                        <p:tav tm="100000">
                                          <p:val>
                                            <p:strVal val="#ppt_x"/>
                                          </p:val>
                                        </p:tav>
                                      </p:tavLst>
                                    </p:anim>
                                    <p:anim calcmode="lin" valueType="num">
                                      <p:cBhvr additive="base">
                                        <p:cTn id="100" dur="500" fill="hold"/>
                                        <p:tgtEl>
                                          <p:spTgt spid="33"/>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0-#ppt_w/2"/>
                                          </p:val>
                                        </p:tav>
                                        <p:tav tm="100000">
                                          <p:val>
                                            <p:strVal val="#ppt_x"/>
                                          </p:val>
                                        </p:tav>
                                      </p:tavLst>
                                    </p:anim>
                                    <p:anim calcmode="lin" valueType="num">
                                      <p:cBhvr additive="base">
                                        <p:cTn id="112" dur="500" fill="hold"/>
                                        <p:tgtEl>
                                          <p:spTgt spid="36"/>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additive="base">
                                        <p:cTn id="119" dur="500" fill="hold"/>
                                        <p:tgtEl>
                                          <p:spTgt spid="38"/>
                                        </p:tgtEl>
                                        <p:attrNameLst>
                                          <p:attrName>ppt_x</p:attrName>
                                        </p:attrNameLst>
                                      </p:cBhvr>
                                      <p:tavLst>
                                        <p:tav tm="0">
                                          <p:val>
                                            <p:strVal val="0-#ppt_w/2"/>
                                          </p:val>
                                        </p:tav>
                                        <p:tav tm="100000">
                                          <p:val>
                                            <p:strVal val="#ppt_x"/>
                                          </p:val>
                                        </p:tav>
                                      </p:tavLst>
                                    </p:anim>
                                    <p:anim calcmode="lin" valueType="num">
                                      <p:cBhvr additive="base">
                                        <p:cTn id="120" dur="500" fill="hold"/>
                                        <p:tgtEl>
                                          <p:spTgt spid="38"/>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0-#ppt_w/2"/>
                                          </p:val>
                                        </p:tav>
                                        <p:tav tm="100000">
                                          <p:val>
                                            <p:strVal val="#ppt_x"/>
                                          </p:val>
                                        </p:tav>
                                      </p:tavLst>
                                    </p:anim>
                                    <p:anim calcmode="lin" valueType="num">
                                      <p:cBhvr additive="base">
                                        <p:cTn id="124" dur="500" fill="hold"/>
                                        <p:tgtEl>
                                          <p:spTgt spid="3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additive="base">
                                        <p:cTn id="127" dur="500" fill="hold"/>
                                        <p:tgtEl>
                                          <p:spTgt spid="48"/>
                                        </p:tgtEl>
                                        <p:attrNameLst>
                                          <p:attrName>ppt_x</p:attrName>
                                        </p:attrNameLst>
                                      </p:cBhvr>
                                      <p:tavLst>
                                        <p:tav tm="0">
                                          <p:val>
                                            <p:strVal val="#ppt_x"/>
                                          </p:val>
                                        </p:tav>
                                        <p:tav tm="100000">
                                          <p:val>
                                            <p:strVal val="#ppt_x"/>
                                          </p:val>
                                        </p:tav>
                                      </p:tavLst>
                                    </p:anim>
                                    <p:anim calcmode="lin" valueType="num">
                                      <p:cBhvr additive="base">
                                        <p:cTn id="128" dur="500" fill="hold"/>
                                        <p:tgtEl>
                                          <p:spTgt spid="4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additive="base">
                                        <p:cTn id="135" dur="500" fill="hold"/>
                                        <p:tgtEl>
                                          <p:spTgt spid="50"/>
                                        </p:tgtEl>
                                        <p:attrNameLst>
                                          <p:attrName>ppt_x</p:attrName>
                                        </p:attrNameLst>
                                      </p:cBhvr>
                                      <p:tavLst>
                                        <p:tav tm="0">
                                          <p:val>
                                            <p:strVal val="#ppt_x"/>
                                          </p:val>
                                        </p:tav>
                                        <p:tav tm="100000">
                                          <p:val>
                                            <p:strVal val="#ppt_x"/>
                                          </p:val>
                                        </p:tav>
                                      </p:tavLst>
                                    </p:anim>
                                    <p:anim calcmode="lin" valueType="num">
                                      <p:cBhvr additive="base">
                                        <p:cTn id="136" dur="500" fill="hold"/>
                                        <p:tgtEl>
                                          <p:spTgt spid="50"/>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 calcmode="lin" valueType="num">
                                      <p:cBhvr additive="base">
                                        <p:cTn id="139" dur="500" fill="hold"/>
                                        <p:tgtEl>
                                          <p:spTgt spid="51"/>
                                        </p:tgtEl>
                                        <p:attrNameLst>
                                          <p:attrName>ppt_x</p:attrName>
                                        </p:attrNameLst>
                                      </p:cBhvr>
                                      <p:tavLst>
                                        <p:tav tm="0">
                                          <p:val>
                                            <p:strVal val="0-#ppt_w/2"/>
                                          </p:val>
                                        </p:tav>
                                        <p:tav tm="100000">
                                          <p:val>
                                            <p:strVal val="#ppt_x"/>
                                          </p:val>
                                        </p:tav>
                                      </p:tavLst>
                                    </p:anim>
                                    <p:anim calcmode="lin" valueType="num">
                                      <p:cBhvr additive="base">
                                        <p:cTn id="140" dur="500" fill="hold"/>
                                        <p:tgtEl>
                                          <p:spTgt spid="5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additive="base">
                                        <p:cTn id="143" dur="500" fill="hold"/>
                                        <p:tgtEl>
                                          <p:spTgt spid="52"/>
                                        </p:tgtEl>
                                        <p:attrNameLst>
                                          <p:attrName>ppt_x</p:attrName>
                                        </p:attrNameLst>
                                      </p:cBhvr>
                                      <p:tavLst>
                                        <p:tav tm="0">
                                          <p:val>
                                            <p:strVal val="#ppt_x"/>
                                          </p:val>
                                        </p:tav>
                                        <p:tav tm="100000">
                                          <p:val>
                                            <p:strVal val="#ppt_x"/>
                                          </p:val>
                                        </p:tav>
                                      </p:tavLst>
                                    </p:anim>
                                    <p:anim calcmode="lin" valueType="num">
                                      <p:cBhvr additive="base">
                                        <p:cTn id="144" dur="500" fill="hold"/>
                                        <p:tgtEl>
                                          <p:spTgt spid="52"/>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anim calcmode="lin" valueType="num">
                                      <p:cBhvr additive="base">
                                        <p:cTn id="147" dur="500" fill="hold"/>
                                        <p:tgtEl>
                                          <p:spTgt spid="53"/>
                                        </p:tgtEl>
                                        <p:attrNameLst>
                                          <p:attrName>ppt_x</p:attrName>
                                        </p:attrNameLst>
                                      </p:cBhvr>
                                      <p:tavLst>
                                        <p:tav tm="0">
                                          <p:val>
                                            <p:strVal val="0-#ppt_w/2"/>
                                          </p:val>
                                        </p:tav>
                                        <p:tav tm="100000">
                                          <p:val>
                                            <p:strVal val="#ppt_x"/>
                                          </p:val>
                                        </p:tav>
                                      </p:tavLst>
                                    </p:anim>
                                    <p:anim calcmode="lin" valueType="num">
                                      <p:cBhvr additive="base">
                                        <p:cTn id="148" dur="500" fill="hold"/>
                                        <p:tgtEl>
                                          <p:spTgt spid="5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4"/>
                                        </p:tgtEl>
                                        <p:attrNameLst>
                                          <p:attrName>style.visibility</p:attrName>
                                        </p:attrNameLst>
                                      </p:cBhvr>
                                      <p:to>
                                        <p:strVal val="visible"/>
                                      </p:to>
                                    </p:set>
                                    <p:anim calcmode="lin" valueType="num">
                                      <p:cBhvr additive="base">
                                        <p:cTn id="151" dur="500" fill="hold"/>
                                        <p:tgtEl>
                                          <p:spTgt spid="54"/>
                                        </p:tgtEl>
                                        <p:attrNameLst>
                                          <p:attrName>ppt_x</p:attrName>
                                        </p:attrNameLst>
                                      </p:cBhvr>
                                      <p:tavLst>
                                        <p:tav tm="0">
                                          <p:val>
                                            <p:strVal val="#ppt_x"/>
                                          </p:val>
                                        </p:tav>
                                        <p:tav tm="100000">
                                          <p:val>
                                            <p:strVal val="#ppt_x"/>
                                          </p:val>
                                        </p:tav>
                                      </p:tavLst>
                                    </p:anim>
                                    <p:anim calcmode="lin" valueType="num">
                                      <p:cBhvr additive="base">
                                        <p:cTn id="152" dur="500" fill="hold"/>
                                        <p:tgtEl>
                                          <p:spTgt spid="5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5"/>
                                        </p:tgtEl>
                                        <p:attrNameLst>
                                          <p:attrName>style.visibility</p:attrName>
                                        </p:attrNameLst>
                                      </p:cBhvr>
                                      <p:to>
                                        <p:strVal val="visible"/>
                                      </p:to>
                                    </p:set>
                                    <p:anim calcmode="lin" valueType="num">
                                      <p:cBhvr additive="base">
                                        <p:cTn id="155" dur="500" fill="hold"/>
                                        <p:tgtEl>
                                          <p:spTgt spid="55"/>
                                        </p:tgtEl>
                                        <p:attrNameLst>
                                          <p:attrName>ppt_x</p:attrName>
                                        </p:attrNameLst>
                                      </p:cBhvr>
                                      <p:tavLst>
                                        <p:tav tm="0">
                                          <p:val>
                                            <p:strVal val="#ppt_x"/>
                                          </p:val>
                                        </p:tav>
                                        <p:tav tm="100000">
                                          <p:val>
                                            <p:strVal val="#ppt_x"/>
                                          </p:val>
                                        </p:tav>
                                      </p:tavLst>
                                    </p:anim>
                                    <p:anim calcmode="lin" valueType="num">
                                      <p:cBhvr additive="base">
                                        <p:cTn id="156" dur="500" fill="hold"/>
                                        <p:tgtEl>
                                          <p:spTgt spid="5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57"/>
                                        </p:tgtEl>
                                        <p:attrNameLst>
                                          <p:attrName>style.visibility</p:attrName>
                                        </p:attrNameLst>
                                      </p:cBhvr>
                                      <p:to>
                                        <p:strVal val="visible"/>
                                      </p:to>
                                    </p:set>
                                    <p:anim calcmode="lin" valueType="num">
                                      <p:cBhvr additive="base">
                                        <p:cTn id="163" dur="500" fill="hold"/>
                                        <p:tgtEl>
                                          <p:spTgt spid="57"/>
                                        </p:tgtEl>
                                        <p:attrNameLst>
                                          <p:attrName>ppt_x</p:attrName>
                                        </p:attrNameLst>
                                      </p:cBhvr>
                                      <p:tavLst>
                                        <p:tav tm="0">
                                          <p:val>
                                            <p:strVal val="0-#ppt_w/2"/>
                                          </p:val>
                                        </p:tav>
                                        <p:tav tm="100000">
                                          <p:val>
                                            <p:strVal val="#ppt_x"/>
                                          </p:val>
                                        </p:tav>
                                      </p:tavLst>
                                    </p:anim>
                                    <p:anim calcmode="lin" valueType="num">
                                      <p:cBhvr additive="base">
                                        <p:cTn id="164" dur="500" fill="hold"/>
                                        <p:tgtEl>
                                          <p:spTgt spid="57"/>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500" fill="hold"/>
                                        <p:tgtEl>
                                          <p:spTgt spid="60"/>
                                        </p:tgtEl>
                                        <p:attrNameLst>
                                          <p:attrName>ppt_x</p:attrName>
                                        </p:attrNameLst>
                                      </p:cBhvr>
                                      <p:tavLst>
                                        <p:tav tm="0">
                                          <p:val>
                                            <p:strVal val="#ppt_x"/>
                                          </p:val>
                                        </p:tav>
                                        <p:tav tm="100000">
                                          <p:val>
                                            <p:strVal val="#ppt_x"/>
                                          </p:val>
                                        </p:tav>
                                      </p:tavLst>
                                    </p:anim>
                                    <p:anim calcmode="lin" valueType="num">
                                      <p:cBhvr additive="base">
                                        <p:cTn id="168" dur="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500" fill="hold"/>
                                        <p:tgtEl>
                                          <p:spTgt spid="61"/>
                                        </p:tgtEl>
                                        <p:attrNameLst>
                                          <p:attrName>ppt_x</p:attrName>
                                        </p:attrNameLst>
                                      </p:cBhvr>
                                      <p:tavLst>
                                        <p:tav tm="0">
                                          <p:val>
                                            <p:strVal val="#ppt_x"/>
                                          </p:val>
                                        </p:tav>
                                        <p:tav tm="100000">
                                          <p:val>
                                            <p:strVal val="#ppt_x"/>
                                          </p:val>
                                        </p:tav>
                                      </p:tavLst>
                                    </p:anim>
                                    <p:anim calcmode="lin" valueType="num">
                                      <p:cBhvr additive="base">
                                        <p:cTn id="172" dur="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500" fill="hold"/>
                                        <p:tgtEl>
                                          <p:spTgt spid="62"/>
                                        </p:tgtEl>
                                        <p:attrNameLst>
                                          <p:attrName>ppt_x</p:attrName>
                                        </p:attrNameLst>
                                      </p:cBhvr>
                                      <p:tavLst>
                                        <p:tav tm="0">
                                          <p:val>
                                            <p:strVal val="#ppt_x"/>
                                          </p:val>
                                        </p:tav>
                                        <p:tav tm="100000">
                                          <p:val>
                                            <p:strVal val="#ppt_x"/>
                                          </p:val>
                                        </p:tav>
                                      </p:tavLst>
                                    </p:anim>
                                    <p:anim calcmode="lin" valueType="num">
                                      <p:cBhvr additive="base">
                                        <p:cTn id="176" dur="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500" fill="hold"/>
                                        <p:tgtEl>
                                          <p:spTgt spid="63"/>
                                        </p:tgtEl>
                                        <p:attrNameLst>
                                          <p:attrName>ppt_x</p:attrName>
                                        </p:attrNameLst>
                                      </p:cBhvr>
                                      <p:tavLst>
                                        <p:tav tm="0">
                                          <p:val>
                                            <p:strVal val="#ppt_x"/>
                                          </p:val>
                                        </p:tav>
                                        <p:tav tm="100000">
                                          <p:val>
                                            <p:strVal val="#ppt_x"/>
                                          </p:val>
                                        </p:tav>
                                      </p:tavLst>
                                    </p:anim>
                                    <p:anim calcmode="lin" valueType="num">
                                      <p:cBhvr additive="base">
                                        <p:cTn id="180" dur="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500" fill="hold"/>
                                        <p:tgtEl>
                                          <p:spTgt spid="64"/>
                                        </p:tgtEl>
                                        <p:attrNameLst>
                                          <p:attrName>ppt_x</p:attrName>
                                        </p:attrNameLst>
                                      </p:cBhvr>
                                      <p:tavLst>
                                        <p:tav tm="0">
                                          <p:val>
                                            <p:strVal val="#ppt_x"/>
                                          </p:val>
                                        </p:tav>
                                        <p:tav tm="100000">
                                          <p:val>
                                            <p:strVal val="#ppt_x"/>
                                          </p:val>
                                        </p:tav>
                                      </p:tavLst>
                                    </p:anim>
                                    <p:anim calcmode="lin" valueType="num">
                                      <p:cBhvr additive="base">
                                        <p:cTn id="184" dur="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500" fill="hold"/>
                                        <p:tgtEl>
                                          <p:spTgt spid="65"/>
                                        </p:tgtEl>
                                        <p:attrNameLst>
                                          <p:attrName>ppt_x</p:attrName>
                                        </p:attrNameLst>
                                      </p:cBhvr>
                                      <p:tavLst>
                                        <p:tav tm="0">
                                          <p:val>
                                            <p:strVal val="0-#ppt_w/2"/>
                                          </p:val>
                                        </p:tav>
                                        <p:tav tm="100000">
                                          <p:val>
                                            <p:strVal val="#ppt_x"/>
                                          </p:val>
                                        </p:tav>
                                      </p:tavLst>
                                    </p:anim>
                                    <p:anim calcmode="lin" valueType="num">
                                      <p:cBhvr additive="base">
                                        <p:cTn id="188" dur="500" fill="hold"/>
                                        <p:tgtEl>
                                          <p:spTgt spid="65"/>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500" fill="hold"/>
                                        <p:tgtEl>
                                          <p:spTgt spid="66"/>
                                        </p:tgtEl>
                                        <p:attrNameLst>
                                          <p:attrName>ppt_x</p:attrName>
                                        </p:attrNameLst>
                                      </p:cBhvr>
                                      <p:tavLst>
                                        <p:tav tm="0">
                                          <p:val>
                                            <p:strVal val="#ppt_x"/>
                                          </p:val>
                                        </p:tav>
                                        <p:tav tm="100000">
                                          <p:val>
                                            <p:strVal val="#ppt_x"/>
                                          </p:val>
                                        </p:tav>
                                      </p:tavLst>
                                    </p:anim>
                                    <p:anim calcmode="lin" valueType="num">
                                      <p:cBhvr additive="base">
                                        <p:cTn id="192" dur="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500" fill="hold"/>
                                        <p:tgtEl>
                                          <p:spTgt spid="67"/>
                                        </p:tgtEl>
                                        <p:attrNameLst>
                                          <p:attrName>ppt_x</p:attrName>
                                        </p:attrNameLst>
                                      </p:cBhvr>
                                      <p:tavLst>
                                        <p:tav tm="0">
                                          <p:val>
                                            <p:strVal val="#ppt_x"/>
                                          </p:val>
                                        </p:tav>
                                        <p:tav tm="100000">
                                          <p:val>
                                            <p:strVal val="#ppt_x"/>
                                          </p:val>
                                        </p:tav>
                                      </p:tavLst>
                                    </p:anim>
                                    <p:anim calcmode="lin" valueType="num">
                                      <p:cBhvr additive="base">
                                        <p:cTn id="196" dur="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500" fill="hold"/>
                                        <p:tgtEl>
                                          <p:spTgt spid="68"/>
                                        </p:tgtEl>
                                        <p:attrNameLst>
                                          <p:attrName>ppt_x</p:attrName>
                                        </p:attrNameLst>
                                      </p:cBhvr>
                                      <p:tavLst>
                                        <p:tav tm="0">
                                          <p:val>
                                            <p:strVal val="#ppt_x"/>
                                          </p:val>
                                        </p:tav>
                                        <p:tav tm="100000">
                                          <p:val>
                                            <p:strVal val="#ppt_x"/>
                                          </p:val>
                                        </p:tav>
                                      </p:tavLst>
                                    </p:anim>
                                    <p:anim calcmode="lin" valueType="num">
                                      <p:cBhvr additive="base">
                                        <p:cTn id="200" dur="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500" fill="hold"/>
                                        <p:tgtEl>
                                          <p:spTgt spid="69"/>
                                        </p:tgtEl>
                                        <p:attrNameLst>
                                          <p:attrName>ppt_x</p:attrName>
                                        </p:attrNameLst>
                                      </p:cBhvr>
                                      <p:tavLst>
                                        <p:tav tm="0">
                                          <p:val>
                                            <p:strVal val="#ppt_x"/>
                                          </p:val>
                                        </p:tav>
                                        <p:tav tm="100000">
                                          <p:val>
                                            <p:strVal val="#ppt_x"/>
                                          </p:val>
                                        </p:tav>
                                      </p:tavLst>
                                    </p:anim>
                                    <p:anim calcmode="lin" valueType="num">
                                      <p:cBhvr additive="base">
                                        <p:cTn id="204" dur="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500" fill="hold"/>
                                        <p:tgtEl>
                                          <p:spTgt spid="70"/>
                                        </p:tgtEl>
                                        <p:attrNameLst>
                                          <p:attrName>ppt_x</p:attrName>
                                        </p:attrNameLst>
                                      </p:cBhvr>
                                      <p:tavLst>
                                        <p:tav tm="0">
                                          <p:val>
                                            <p:strVal val="#ppt_x"/>
                                          </p:val>
                                        </p:tav>
                                        <p:tav tm="100000">
                                          <p:val>
                                            <p:strVal val="#ppt_x"/>
                                          </p:val>
                                        </p:tav>
                                      </p:tavLst>
                                    </p:anim>
                                    <p:anim calcmode="lin" valueType="num">
                                      <p:cBhvr additive="base">
                                        <p:cTn id="208" dur="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500" fill="hold"/>
                                        <p:tgtEl>
                                          <p:spTgt spid="71"/>
                                        </p:tgtEl>
                                        <p:attrNameLst>
                                          <p:attrName>ppt_x</p:attrName>
                                        </p:attrNameLst>
                                      </p:cBhvr>
                                      <p:tavLst>
                                        <p:tav tm="0">
                                          <p:val>
                                            <p:strVal val="#ppt_x"/>
                                          </p:val>
                                        </p:tav>
                                        <p:tav tm="100000">
                                          <p:val>
                                            <p:strVal val="#ppt_x"/>
                                          </p:val>
                                        </p:tav>
                                      </p:tavLst>
                                    </p:anim>
                                    <p:anim calcmode="lin" valueType="num">
                                      <p:cBhvr additive="base">
                                        <p:cTn id="212" dur="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500" fill="hold"/>
                                        <p:tgtEl>
                                          <p:spTgt spid="72"/>
                                        </p:tgtEl>
                                        <p:attrNameLst>
                                          <p:attrName>ppt_x</p:attrName>
                                        </p:attrNameLst>
                                      </p:cBhvr>
                                      <p:tavLst>
                                        <p:tav tm="0">
                                          <p:val>
                                            <p:strVal val="#ppt_x"/>
                                          </p:val>
                                        </p:tav>
                                        <p:tav tm="100000">
                                          <p:val>
                                            <p:strVal val="#ppt_x"/>
                                          </p:val>
                                        </p:tav>
                                      </p:tavLst>
                                    </p:anim>
                                    <p:anim calcmode="lin" valueType="num">
                                      <p:cBhvr additive="base">
                                        <p:cTn id="216" dur="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500" fill="hold"/>
                                        <p:tgtEl>
                                          <p:spTgt spid="73"/>
                                        </p:tgtEl>
                                        <p:attrNameLst>
                                          <p:attrName>ppt_x</p:attrName>
                                        </p:attrNameLst>
                                      </p:cBhvr>
                                      <p:tavLst>
                                        <p:tav tm="0">
                                          <p:val>
                                            <p:strVal val="#ppt_x"/>
                                          </p:val>
                                        </p:tav>
                                        <p:tav tm="100000">
                                          <p:val>
                                            <p:strVal val="#ppt_x"/>
                                          </p:val>
                                        </p:tav>
                                      </p:tavLst>
                                    </p:anim>
                                    <p:anim calcmode="lin" valueType="num">
                                      <p:cBhvr additive="base">
                                        <p:cTn id="220" dur="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500" fill="hold"/>
                                        <p:tgtEl>
                                          <p:spTgt spid="74"/>
                                        </p:tgtEl>
                                        <p:attrNameLst>
                                          <p:attrName>ppt_x</p:attrName>
                                        </p:attrNameLst>
                                      </p:cBhvr>
                                      <p:tavLst>
                                        <p:tav tm="0">
                                          <p:val>
                                            <p:strVal val="#ppt_x"/>
                                          </p:val>
                                        </p:tav>
                                        <p:tav tm="100000">
                                          <p:val>
                                            <p:strVal val="#ppt_x"/>
                                          </p:val>
                                        </p:tav>
                                      </p:tavLst>
                                    </p:anim>
                                    <p:anim calcmode="lin" valueType="num">
                                      <p:cBhvr additive="base">
                                        <p:cTn id="224" dur="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500" fill="hold"/>
                                        <p:tgtEl>
                                          <p:spTgt spid="75"/>
                                        </p:tgtEl>
                                        <p:attrNameLst>
                                          <p:attrName>ppt_x</p:attrName>
                                        </p:attrNameLst>
                                      </p:cBhvr>
                                      <p:tavLst>
                                        <p:tav tm="0">
                                          <p:val>
                                            <p:strVal val="#ppt_x"/>
                                          </p:val>
                                        </p:tav>
                                        <p:tav tm="100000">
                                          <p:val>
                                            <p:strVal val="#ppt_x"/>
                                          </p:val>
                                        </p:tav>
                                      </p:tavLst>
                                    </p:anim>
                                    <p:anim calcmode="lin" valueType="num">
                                      <p:cBhvr additive="base">
                                        <p:cTn id="228" dur="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500" fill="hold"/>
                                        <p:tgtEl>
                                          <p:spTgt spid="76"/>
                                        </p:tgtEl>
                                        <p:attrNameLst>
                                          <p:attrName>ppt_x</p:attrName>
                                        </p:attrNameLst>
                                      </p:cBhvr>
                                      <p:tavLst>
                                        <p:tav tm="0">
                                          <p:val>
                                            <p:strVal val="#ppt_x"/>
                                          </p:val>
                                        </p:tav>
                                        <p:tav tm="100000">
                                          <p:val>
                                            <p:strVal val="#ppt_x"/>
                                          </p:val>
                                        </p:tav>
                                      </p:tavLst>
                                    </p:anim>
                                    <p:anim calcmode="lin" valueType="num">
                                      <p:cBhvr additive="base">
                                        <p:cTn id="232" dur="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500" fill="hold"/>
                                        <p:tgtEl>
                                          <p:spTgt spid="77"/>
                                        </p:tgtEl>
                                        <p:attrNameLst>
                                          <p:attrName>ppt_x</p:attrName>
                                        </p:attrNameLst>
                                      </p:cBhvr>
                                      <p:tavLst>
                                        <p:tav tm="0">
                                          <p:val>
                                            <p:strVal val="#ppt_x"/>
                                          </p:val>
                                        </p:tav>
                                        <p:tav tm="100000">
                                          <p:val>
                                            <p:strVal val="#ppt_x"/>
                                          </p:val>
                                        </p:tav>
                                      </p:tavLst>
                                    </p:anim>
                                    <p:anim calcmode="lin" valueType="num">
                                      <p:cBhvr additive="base">
                                        <p:cTn id="236" dur="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500" fill="hold"/>
                                        <p:tgtEl>
                                          <p:spTgt spid="78"/>
                                        </p:tgtEl>
                                        <p:attrNameLst>
                                          <p:attrName>ppt_x</p:attrName>
                                        </p:attrNameLst>
                                      </p:cBhvr>
                                      <p:tavLst>
                                        <p:tav tm="0">
                                          <p:val>
                                            <p:strVal val="#ppt_x"/>
                                          </p:val>
                                        </p:tav>
                                        <p:tav tm="100000">
                                          <p:val>
                                            <p:strVal val="#ppt_x"/>
                                          </p:val>
                                        </p:tav>
                                      </p:tavLst>
                                    </p:anim>
                                    <p:anim calcmode="lin" valueType="num">
                                      <p:cBhvr additive="base">
                                        <p:cTn id="240" dur="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500" fill="hold"/>
                                        <p:tgtEl>
                                          <p:spTgt spid="79"/>
                                        </p:tgtEl>
                                        <p:attrNameLst>
                                          <p:attrName>ppt_x</p:attrName>
                                        </p:attrNameLst>
                                      </p:cBhvr>
                                      <p:tavLst>
                                        <p:tav tm="0">
                                          <p:val>
                                            <p:strVal val="#ppt_x"/>
                                          </p:val>
                                        </p:tav>
                                        <p:tav tm="100000">
                                          <p:val>
                                            <p:strVal val="#ppt_x"/>
                                          </p:val>
                                        </p:tav>
                                      </p:tavLst>
                                    </p:anim>
                                    <p:anim calcmode="lin" valueType="num">
                                      <p:cBhvr additive="base">
                                        <p:cTn id="244" dur="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500" fill="hold"/>
                                        <p:tgtEl>
                                          <p:spTgt spid="80"/>
                                        </p:tgtEl>
                                        <p:attrNameLst>
                                          <p:attrName>ppt_x</p:attrName>
                                        </p:attrNameLst>
                                      </p:cBhvr>
                                      <p:tavLst>
                                        <p:tav tm="0">
                                          <p:val>
                                            <p:strVal val="#ppt_x"/>
                                          </p:val>
                                        </p:tav>
                                        <p:tav tm="100000">
                                          <p:val>
                                            <p:strVal val="#ppt_x"/>
                                          </p:val>
                                        </p:tav>
                                      </p:tavLst>
                                    </p:anim>
                                    <p:anim calcmode="lin" valueType="num">
                                      <p:cBhvr additive="base">
                                        <p:cTn id="248" dur="500" fill="hold"/>
                                        <p:tgtEl>
                                          <p:spTgt spid="80"/>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500" fill="hold"/>
                                        <p:tgtEl>
                                          <p:spTgt spid="81"/>
                                        </p:tgtEl>
                                        <p:attrNameLst>
                                          <p:attrName>ppt_x</p:attrName>
                                        </p:attrNameLst>
                                      </p:cBhvr>
                                      <p:tavLst>
                                        <p:tav tm="0">
                                          <p:val>
                                            <p:strVal val="#ppt_x"/>
                                          </p:val>
                                        </p:tav>
                                        <p:tav tm="100000">
                                          <p:val>
                                            <p:strVal val="#ppt_x"/>
                                          </p:val>
                                        </p:tav>
                                      </p:tavLst>
                                    </p:anim>
                                    <p:anim calcmode="lin" valueType="num">
                                      <p:cBhvr additive="base">
                                        <p:cTn id="252" dur="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500" fill="hold"/>
                                        <p:tgtEl>
                                          <p:spTgt spid="82"/>
                                        </p:tgtEl>
                                        <p:attrNameLst>
                                          <p:attrName>ppt_x</p:attrName>
                                        </p:attrNameLst>
                                      </p:cBhvr>
                                      <p:tavLst>
                                        <p:tav tm="0">
                                          <p:val>
                                            <p:strVal val="#ppt_x"/>
                                          </p:val>
                                        </p:tav>
                                        <p:tav tm="100000">
                                          <p:val>
                                            <p:strVal val="#ppt_x"/>
                                          </p:val>
                                        </p:tav>
                                      </p:tavLst>
                                    </p:anim>
                                    <p:anim calcmode="lin" valueType="num">
                                      <p:cBhvr additive="base">
                                        <p:cTn id="256" dur="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500" fill="hold"/>
                                        <p:tgtEl>
                                          <p:spTgt spid="83"/>
                                        </p:tgtEl>
                                        <p:attrNameLst>
                                          <p:attrName>ppt_x</p:attrName>
                                        </p:attrNameLst>
                                      </p:cBhvr>
                                      <p:tavLst>
                                        <p:tav tm="0">
                                          <p:val>
                                            <p:strVal val="1+#ppt_w/2"/>
                                          </p:val>
                                        </p:tav>
                                        <p:tav tm="100000">
                                          <p:val>
                                            <p:strVal val="#ppt_x"/>
                                          </p:val>
                                        </p:tav>
                                      </p:tavLst>
                                    </p:anim>
                                    <p:anim calcmode="lin" valueType="num">
                                      <p:cBhvr additive="base">
                                        <p:cTn id="260" dur="500" fill="hold"/>
                                        <p:tgtEl>
                                          <p:spTgt spid="83"/>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500" fill="hold"/>
                                        <p:tgtEl>
                                          <p:spTgt spid="84"/>
                                        </p:tgtEl>
                                        <p:attrNameLst>
                                          <p:attrName>ppt_x</p:attrName>
                                        </p:attrNameLst>
                                      </p:cBhvr>
                                      <p:tavLst>
                                        <p:tav tm="0">
                                          <p:val>
                                            <p:strVal val="1+#ppt_w/2"/>
                                          </p:val>
                                        </p:tav>
                                        <p:tav tm="100000">
                                          <p:val>
                                            <p:strVal val="#ppt_x"/>
                                          </p:val>
                                        </p:tav>
                                      </p:tavLst>
                                    </p:anim>
                                    <p:anim calcmode="lin" valueType="num">
                                      <p:cBhvr additive="base">
                                        <p:cTn id="264" dur="500" fill="hold"/>
                                        <p:tgtEl>
                                          <p:spTgt spid="84"/>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500" fill="hold"/>
                                        <p:tgtEl>
                                          <p:spTgt spid="85"/>
                                        </p:tgtEl>
                                        <p:attrNameLst>
                                          <p:attrName>ppt_x</p:attrName>
                                        </p:attrNameLst>
                                      </p:cBhvr>
                                      <p:tavLst>
                                        <p:tav tm="0">
                                          <p:val>
                                            <p:strVal val="0-#ppt_w/2"/>
                                          </p:val>
                                        </p:tav>
                                        <p:tav tm="100000">
                                          <p:val>
                                            <p:strVal val="#ppt_x"/>
                                          </p:val>
                                        </p:tav>
                                      </p:tavLst>
                                    </p:anim>
                                    <p:anim calcmode="lin" valueType="num">
                                      <p:cBhvr additive="base">
                                        <p:cTn id="268" dur="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500" fill="hold"/>
                                        <p:tgtEl>
                                          <p:spTgt spid="86"/>
                                        </p:tgtEl>
                                        <p:attrNameLst>
                                          <p:attrName>ppt_x</p:attrName>
                                        </p:attrNameLst>
                                      </p:cBhvr>
                                      <p:tavLst>
                                        <p:tav tm="0">
                                          <p:val>
                                            <p:strVal val="#ppt_x"/>
                                          </p:val>
                                        </p:tav>
                                        <p:tav tm="100000">
                                          <p:val>
                                            <p:strVal val="#ppt_x"/>
                                          </p:val>
                                        </p:tav>
                                      </p:tavLst>
                                    </p:anim>
                                    <p:anim calcmode="lin" valueType="num">
                                      <p:cBhvr additive="base">
                                        <p:cTn id="272" dur="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500" fill="hold"/>
                                        <p:tgtEl>
                                          <p:spTgt spid="87"/>
                                        </p:tgtEl>
                                        <p:attrNameLst>
                                          <p:attrName>ppt_x</p:attrName>
                                        </p:attrNameLst>
                                      </p:cBhvr>
                                      <p:tavLst>
                                        <p:tav tm="0">
                                          <p:val>
                                            <p:strVal val="#ppt_x"/>
                                          </p:val>
                                        </p:tav>
                                        <p:tav tm="100000">
                                          <p:val>
                                            <p:strVal val="#ppt_x"/>
                                          </p:val>
                                        </p:tav>
                                      </p:tavLst>
                                    </p:anim>
                                    <p:anim calcmode="lin" valueType="num">
                                      <p:cBhvr additive="base">
                                        <p:cTn id="276" dur="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500" fill="hold"/>
                                        <p:tgtEl>
                                          <p:spTgt spid="88"/>
                                        </p:tgtEl>
                                        <p:attrNameLst>
                                          <p:attrName>ppt_x</p:attrName>
                                        </p:attrNameLst>
                                      </p:cBhvr>
                                      <p:tavLst>
                                        <p:tav tm="0">
                                          <p:val>
                                            <p:strVal val="#ppt_x"/>
                                          </p:val>
                                        </p:tav>
                                        <p:tav tm="100000">
                                          <p:val>
                                            <p:strVal val="#ppt_x"/>
                                          </p:val>
                                        </p:tav>
                                      </p:tavLst>
                                    </p:anim>
                                    <p:anim calcmode="lin" valueType="num">
                                      <p:cBhvr additive="base">
                                        <p:cTn id="280" dur="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500" fill="hold"/>
                                        <p:tgtEl>
                                          <p:spTgt spid="89"/>
                                        </p:tgtEl>
                                        <p:attrNameLst>
                                          <p:attrName>ppt_x</p:attrName>
                                        </p:attrNameLst>
                                      </p:cBhvr>
                                      <p:tavLst>
                                        <p:tav tm="0">
                                          <p:val>
                                            <p:strVal val="0-#ppt_w/2"/>
                                          </p:val>
                                        </p:tav>
                                        <p:tav tm="100000">
                                          <p:val>
                                            <p:strVal val="#ppt_x"/>
                                          </p:val>
                                        </p:tav>
                                      </p:tavLst>
                                    </p:anim>
                                    <p:anim calcmode="lin" valueType="num">
                                      <p:cBhvr additive="base">
                                        <p:cTn id="284" dur="500" fill="hold"/>
                                        <p:tgtEl>
                                          <p:spTgt spid="89"/>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500" fill="hold"/>
                                        <p:tgtEl>
                                          <p:spTgt spid="90"/>
                                        </p:tgtEl>
                                        <p:attrNameLst>
                                          <p:attrName>ppt_x</p:attrName>
                                        </p:attrNameLst>
                                      </p:cBhvr>
                                      <p:tavLst>
                                        <p:tav tm="0">
                                          <p:val>
                                            <p:strVal val="#ppt_x"/>
                                          </p:val>
                                        </p:tav>
                                        <p:tav tm="100000">
                                          <p:val>
                                            <p:strVal val="#ppt_x"/>
                                          </p:val>
                                        </p:tav>
                                      </p:tavLst>
                                    </p:anim>
                                    <p:anim calcmode="lin" valueType="num">
                                      <p:cBhvr additive="base">
                                        <p:cTn id="288" dur="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500" fill="hold"/>
                                        <p:tgtEl>
                                          <p:spTgt spid="91"/>
                                        </p:tgtEl>
                                        <p:attrNameLst>
                                          <p:attrName>ppt_x</p:attrName>
                                        </p:attrNameLst>
                                      </p:cBhvr>
                                      <p:tavLst>
                                        <p:tav tm="0">
                                          <p:val>
                                            <p:strVal val="#ppt_x"/>
                                          </p:val>
                                        </p:tav>
                                        <p:tav tm="100000">
                                          <p:val>
                                            <p:strVal val="#ppt_x"/>
                                          </p:val>
                                        </p:tav>
                                      </p:tavLst>
                                    </p:anim>
                                    <p:anim calcmode="lin" valueType="num">
                                      <p:cBhvr additive="base">
                                        <p:cTn id="292" dur="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500" fill="hold"/>
                                        <p:tgtEl>
                                          <p:spTgt spid="92"/>
                                        </p:tgtEl>
                                        <p:attrNameLst>
                                          <p:attrName>ppt_x</p:attrName>
                                        </p:attrNameLst>
                                      </p:cBhvr>
                                      <p:tavLst>
                                        <p:tav tm="0">
                                          <p:val>
                                            <p:strVal val="#ppt_x"/>
                                          </p:val>
                                        </p:tav>
                                        <p:tav tm="100000">
                                          <p:val>
                                            <p:strVal val="#ppt_x"/>
                                          </p:val>
                                        </p:tav>
                                      </p:tavLst>
                                    </p:anim>
                                    <p:anim calcmode="lin" valueType="num">
                                      <p:cBhvr additive="base">
                                        <p:cTn id="296" dur="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500" fill="hold"/>
                                        <p:tgtEl>
                                          <p:spTgt spid="93"/>
                                        </p:tgtEl>
                                        <p:attrNameLst>
                                          <p:attrName>ppt_x</p:attrName>
                                        </p:attrNameLst>
                                      </p:cBhvr>
                                      <p:tavLst>
                                        <p:tav tm="0">
                                          <p:val>
                                            <p:strVal val="#ppt_x"/>
                                          </p:val>
                                        </p:tav>
                                        <p:tav tm="100000">
                                          <p:val>
                                            <p:strVal val="#ppt_x"/>
                                          </p:val>
                                        </p:tav>
                                      </p:tavLst>
                                    </p:anim>
                                    <p:anim calcmode="lin" valueType="num">
                                      <p:cBhvr additive="base">
                                        <p:cTn id="300" dur="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500" fill="hold"/>
                                        <p:tgtEl>
                                          <p:spTgt spid="94"/>
                                        </p:tgtEl>
                                        <p:attrNameLst>
                                          <p:attrName>ppt_x</p:attrName>
                                        </p:attrNameLst>
                                      </p:cBhvr>
                                      <p:tavLst>
                                        <p:tav tm="0">
                                          <p:val>
                                            <p:strVal val="#ppt_x"/>
                                          </p:val>
                                        </p:tav>
                                        <p:tav tm="100000">
                                          <p:val>
                                            <p:strVal val="#ppt_x"/>
                                          </p:val>
                                        </p:tav>
                                      </p:tavLst>
                                    </p:anim>
                                    <p:anim calcmode="lin" valueType="num">
                                      <p:cBhvr additive="base">
                                        <p:cTn id="304" dur="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500" fill="hold"/>
                                        <p:tgtEl>
                                          <p:spTgt spid="95"/>
                                        </p:tgtEl>
                                        <p:attrNameLst>
                                          <p:attrName>ppt_x</p:attrName>
                                        </p:attrNameLst>
                                      </p:cBhvr>
                                      <p:tavLst>
                                        <p:tav tm="0">
                                          <p:val>
                                            <p:strVal val="#ppt_x"/>
                                          </p:val>
                                        </p:tav>
                                        <p:tav tm="100000">
                                          <p:val>
                                            <p:strVal val="#ppt_x"/>
                                          </p:val>
                                        </p:tav>
                                      </p:tavLst>
                                    </p:anim>
                                    <p:anim calcmode="lin" valueType="num">
                                      <p:cBhvr additive="base">
                                        <p:cTn id="308" dur="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500" fill="hold"/>
                                        <p:tgtEl>
                                          <p:spTgt spid="96"/>
                                        </p:tgtEl>
                                        <p:attrNameLst>
                                          <p:attrName>ppt_x</p:attrName>
                                        </p:attrNameLst>
                                      </p:cBhvr>
                                      <p:tavLst>
                                        <p:tav tm="0">
                                          <p:val>
                                            <p:strVal val="#ppt_x"/>
                                          </p:val>
                                        </p:tav>
                                        <p:tav tm="100000">
                                          <p:val>
                                            <p:strVal val="#ppt_x"/>
                                          </p:val>
                                        </p:tav>
                                      </p:tavLst>
                                    </p:anim>
                                    <p:anim calcmode="lin" valueType="num">
                                      <p:cBhvr additive="base">
                                        <p:cTn id="312" dur="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500" fill="hold"/>
                                        <p:tgtEl>
                                          <p:spTgt spid="97"/>
                                        </p:tgtEl>
                                        <p:attrNameLst>
                                          <p:attrName>ppt_x</p:attrName>
                                        </p:attrNameLst>
                                      </p:cBhvr>
                                      <p:tavLst>
                                        <p:tav tm="0">
                                          <p:val>
                                            <p:strVal val="#ppt_x"/>
                                          </p:val>
                                        </p:tav>
                                        <p:tav tm="100000">
                                          <p:val>
                                            <p:strVal val="#ppt_x"/>
                                          </p:val>
                                        </p:tav>
                                      </p:tavLst>
                                    </p:anim>
                                    <p:anim calcmode="lin" valueType="num">
                                      <p:cBhvr additive="base">
                                        <p:cTn id="316" dur="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500" fill="hold"/>
                                        <p:tgtEl>
                                          <p:spTgt spid="98"/>
                                        </p:tgtEl>
                                        <p:attrNameLst>
                                          <p:attrName>ppt_x</p:attrName>
                                        </p:attrNameLst>
                                      </p:cBhvr>
                                      <p:tavLst>
                                        <p:tav tm="0">
                                          <p:val>
                                            <p:strVal val="#ppt_x"/>
                                          </p:val>
                                        </p:tav>
                                        <p:tav tm="100000">
                                          <p:val>
                                            <p:strVal val="#ppt_x"/>
                                          </p:val>
                                        </p:tav>
                                      </p:tavLst>
                                    </p:anim>
                                    <p:anim calcmode="lin" valueType="num">
                                      <p:cBhvr additive="base">
                                        <p:cTn id="320" dur="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500" fill="hold"/>
                                        <p:tgtEl>
                                          <p:spTgt spid="99"/>
                                        </p:tgtEl>
                                        <p:attrNameLst>
                                          <p:attrName>ppt_x</p:attrName>
                                        </p:attrNameLst>
                                      </p:cBhvr>
                                      <p:tavLst>
                                        <p:tav tm="0">
                                          <p:val>
                                            <p:strVal val="#ppt_x"/>
                                          </p:val>
                                        </p:tav>
                                        <p:tav tm="100000">
                                          <p:val>
                                            <p:strVal val="#ppt_x"/>
                                          </p:val>
                                        </p:tav>
                                      </p:tavLst>
                                    </p:anim>
                                    <p:anim calcmode="lin" valueType="num">
                                      <p:cBhvr additive="base">
                                        <p:cTn id="324" dur="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500" fill="hold"/>
                                        <p:tgtEl>
                                          <p:spTgt spid="100"/>
                                        </p:tgtEl>
                                        <p:attrNameLst>
                                          <p:attrName>ppt_x</p:attrName>
                                        </p:attrNameLst>
                                      </p:cBhvr>
                                      <p:tavLst>
                                        <p:tav tm="0">
                                          <p:val>
                                            <p:strVal val="#ppt_x"/>
                                          </p:val>
                                        </p:tav>
                                        <p:tav tm="100000">
                                          <p:val>
                                            <p:strVal val="#ppt_x"/>
                                          </p:val>
                                        </p:tav>
                                      </p:tavLst>
                                    </p:anim>
                                    <p:anim calcmode="lin" valueType="num">
                                      <p:cBhvr additive="base">
                                        <p:cTn id="328" dur="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500" fill="hold"/>
                                        <p:tgtEl>
                                          <p:spTgt spid="101"/>
                                        </p:tgtEl>
                                        <p:attrNameLst>
                                          <p:attrName>ppt_x</p:attrName>
                                        </p:attrNameLst>
                                      </p:cBhvr>
                                      <p:tavLst>
                                        <p:tav tm="0">
                                          <p:val>
                                            <p:strVal val="#ppt_x"/>
                                          </p:val>
                                        </p:tav>
                                        <p:tav tm="100000">
                                          <p:val>
                                            <p:strVal val="#ppt_x"/>
                                          </p:val>
                                        </p:tav>
                                      </p:tavLst>
                                    </p:anim>
                                    <p:anim calcmode="lin" valueType="num">
                                      <p:cBhvr additive="base">
                                        <p:cTn id="332" dur="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500" fill="hold"/>
                                        <p:tgtEl>
                                          <p:spTgt spid="102"/>
                                        </p:tgtEl>
                                        <p:attrNameLst>
                                          <p:attrName>ppt_x</p:attrName>
                                        </p:attrNameLst>
                                      </p:cBhvr>
                                      <p:tavLst>
                                        <p:tav tm="0">
                                          <p:val>
                                            <p:strVal val="#ppt_x"/>
                                          </p:val>
                                        </p:tav>
                                        <p:tav tm="100000">
                                          <p:val>
                                            <p:strVal val="#ppt_x"/>
                                          </p:val>
                                        </p:tav>
                                      </p:tavLst>
                                    </p:anim>
                                    <p:anim calcmode="lin" valueType="num">
                                      <p:cBhvr additive="base">
                                        <p:cTn id="336" dur="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500" fill="hold"/>
                                        <p:tgtEl>
                                          <p:spTgt spid="103"/>
                                        </p:tgtEl>
                                        <p:attrNameLst>
                                          <p:attrName>ppt_x</p:attrName>
                                        </p:attrNameLst>
                                      </p:cBhvr>
                                      <p:tavLst>
                                        <p:tav tm="0">
                                          <p:val>
                                            <p:strVal val="#ppt_x"/>
                                          </p:val>
                                        </p:tav>
                                        <p:tav tm="100000">
                                          <p:val>
                                            <p:strVal val="#ppt_x"/>
                                          </p:val>
                                        </p:tav>
                                      </p:tavLst>
                                    </p:anim>
                                    <p:anim calcmode="lin" valueType="num">
                                      <p:cBhvr additive="base">
                                        <p:cTn id="340" dur="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500" fill="hold"/>
                                        <p:tgtEl>
                                          <p:spTgt spid="104"/>
                                        </p:tgtEl>
                                        <p:attrNameLst>
                                          <p:attrName>ppt_x</p:attrName>
                                        </p:attrNameLst>
                                      </p:cBhvr>
                                      <p:tavLst>
                                        <p:tav tm="0">
                                          <p:val>
                                            <p:strVal val="#ppt_x"/>
                                          </p:val>
                                        </p:tav>
                                        <p:tav tm="100000">
                                          <p:val>
                                            <p:strVal val="#ppt_x"/>
                                          </p:val>
                                        </p:tav>
                                      </p:tavLst>
                                    </p:anim>
                                    <p:anim calcmode="lin" valueType="num">
                                      <p:cBhvr additive="base">
                                        <p:cTn id="344" dur="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500" fill="hold"/>
                                        <p:tgtEl>
                                          <p:spTgt spid="105"/>
                                        </p:tgtEl>
                                        <p:attrNameLst>
                                          <p:attrName>ppt_x</p:attrName>
                                        </p:attrNameLst>
                                      </p:cBhvr>
                                      <p:tavLst>
                                        <p:tav tm="0">
                                          <p:val>
                                            <p:strVal val="#ppt_x"/>
                                          </p:val>
                                        </p:tav>
                                        <p:tav tm="100000">
                                          <p:val>
                                            <p:strVal val="#ppt_x"/>
                                          </p:val>
                                        </p:tav>
                                      </p:tavLst>
                                    </p:anim>
                                    <p:anim calcmode="lin" valueType="num">
                                      <p:cBhvr additive="base">
                                        <p:cTn id="348" dur="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500" fill="hold"/>
                                        <p:tgtEl>
                                          <p:spTgt spid="106"/>
                                        </p:tgtEl>
                                        <p:attrNameLst>
                                          <p:attrName>ppt_x</p:attrName>
                                        </p:attrNameLst>
                                      </p:cBhvr>
                                      <p:tavLst>
                                        <p:tav tm="0">
                                          <p:val>
                                            <p:strVal val="#ppt_x"/>
                                          </p:val>
                                        </p:tav>
                                        <p:tav tm="100000">
                                          <p:val>
                                            <p:strVal val="#ppt_x"/>
                                          </p:val>
                                        </p:tav>
                                      </p:tavLst>
                                    </p:anim>
                                    <p:anim calcmode="lin" valueType="num">
                                      <p:cBhvr additive="base">
                                        <p:cTn id="352" dur="500" fill="hold"/>
                                        <p:tgtEl>
                                          <p:spTgt spid="106"/>
                                        </p:tgtEl>
                                        <p:attrNameLst>
                                          <p:attrName>ppt_y</p:attrName>
                                        </p:attrNameLst>
                                      </p:cBhvr>
                                      <p:tavLst>
                                        <p:tav tm="0">
                                          <p:val>
                                            <p:strVal val="1+#ppt_h/2"/>
                                          </p:val>
                                        </p:tav>
                                        <p:tav tm="100000">
                                          <p:val>
                                            <p:strVal val="#ppt_y"/>
                                          </p:val>
                                        </p:tav>
                                      </p:tavLst>
                                    </p:anim>
                                  </p:childTnLst>
                                </p:cTn>
                              </p:par>
                            </p:childTnLst>
                          </p:cTn>
                        </p:par>
                        <p:par>
                          <p:cTn id="353" fill="hold">
                            <p:stCondLst>
                              <p:cond delay="2500"/>
                            </p:stCondLst>
                            <p:childTnLst>
                              <p:par>
                                <p:cTn id="354" presetID="22" presetClass="entr" presetSubtype="8" fill="hold" nodeType="afterEffect">
                                  <p:stCondLst>
                                    <p:cond delay="0"/>
                                  </p:stCondLst>
                                  <p:childTnLst>
                                    <p:set>
                                      <p:cBhvr>
                                        <p:cTn id="355" dur="1" fill="hold">
                                          <p:stCondLst>
                                            <p:cond delay="0"/>
                                          </p:stCondLst>
                                        </p:cTn>
                                        <p:tgtEl>
                                          <p:spTgt spid="116"/>
                                        </p:tgtEl>
                                        <p:attrNameLst>
                                          <p:attrName>style.visibility</p:attrName>
                                        </p:attrNameLst>
                                      </p:cBhvr>
                                      <p:to>
                                        <p:strVal val="visible"/>
                                      </p:to>
                                    </p:set>
                                    <p:animEffect transition="in" filter="wipe(left)">
                                      <p:cBhvr>
                                        <p:cTn id="356" dur="500"/>
                                        <p:tgtEl>
                                          <p:spTgt spid="116"/>
                                        </p:tgtEl>
                                      </p:cBhvr>
                                    </p:animEffect>
                                  </p:childTnLst>
                                </p:cTn>
                              </p:par>
                            </p:childTnLst>
                          </p:cTn>
                        </p:par>
                        <p:par>
                          <p:cTn id="357" fill="hold">
                            <p:stCondLst>
                              <p:cond delay="3000"/>
                            </p:stCondLst>
                            <p:childTnLst>
                              <p:par>
                                <p:cTn id="358" presetID="49" presetClass="entr" presetSubtype="0" decel="100000" fill="hold" nodeType="afterEffect">
                                  <p:stCondLst>
                                    <p:cond delay="0"/>
                                  </p:stCondLst>
                                  <p:childTnLst>
                                    <p:set>
                                      <p:cBhvr>
                                        <p:cTn id="359" dur="1" fill="hold">
                                          <p:stCondLst>
                                            <p:cond delay="0"/>
                                          </p:stCondLst>
                                        </p:cTn>
                                        <p:tgtEl>
                                          <p:spTgt spid="107"/>
                                        </p:tgtEl>
                                        <p:attrNameLst>
                                          <p:attrName>style.visibility</p:attrName>
                                        </p:attrNameLst>
                                      </p:cBhvr>
                                      <p:to>
                                        <p:strVal val="visible"/>
                                      </p:to>
                                    </p:set>
                                    <p:anim calcmode="lin" valueType="num">
                                      <p:cBhvr>
                                        <p:cTn id="360" dur="500" fill="hold"/>
                                        <p:tgtEl>
                                          <p:spTgt spid="107"/>
                                        </p:tgtEl>
                                        <p:attrNameLst>
                                          <p:attrName>ppt_w</p:attrName>
                                        </p:attrNameLst>
                                      </p:cBhvr>
                                      <p:tavLst>
                                        <p:tav tm="0">
                                          <p:val>
                                            <p:fltVal val="0"/>
                                          </p:val>
                                        </p:tav>
                                        <p:tav tm="100000">
                                          <p:val>
                                            <p:strVal val="#ppt_w"/>
                                          </p:val>
                                        </p:tav>
                                      </p:tavLst>
                                    </p:anim>
                                    <p:anim calcmode="lin" valueType="num">
                                      <p:cBhvr>
                                        <p:cTn id="361" dur="500" fill="hold"/>
                                        <p:tgtEl>
                                          <p:spTgt spid="107"/>
                                        </p:tgtEl>
                                        <p:attrNameLst>
                                          <p:attrName>ppt_h</p:attrName>
                                        </p:attrNameLst>
                                      </p:cBhvr>
                                      <p:tavLst>
                                        <p:tav tm="0">
                                          <p:val>
                                            <p:fltVal val="0"/>
                                          </p:val>
                                        </p:tav>
                                        <p:tav tm="100000">
                                          <p:val>
                                            <p:strVal val="#ppt_h"/>
                                          </p:val>
                                        </p:tav>
                                      </p:tavLst>
                                    </p:anim>
                                    <p:anim calcmode="lin" valueType="num">
                                      <p:cBhvr>
                                        <p:cTn id="362" dur="500" fill="hold"/>
                                        <p:tgtEl>
                                          <p:spTgt spid="107"/>
                                        </p:tgtEl>
                                        <p:attrNameLst>
                                          <p:attrName>style.rotation</p:attrName>
                                        </p:attrNameLst>
                                      </p:cBhvr>
                                      <p:tavLst>
                                        <p:tav tm="0">
                                          <p:val>
                                            <p:fltVal val="360"/>
                                          </p:val>
                                        </p:tav>
                                        <p:tav tm="100000">
                                          <p:val>
                                            <p:fltVal val="0"/>
                                          </p:val>
                                        </p:tav>
                                      </p:tavLst>
                                    </p:anim>
                                    <p:animEffect transition="in" filter="fade">
                                      <p:cBhvr>
                                        <p:cTn id="363" dur="500"/>
                                        <p:tgtEl>
                                          <p:spTgt spid="107"/>
                                        </p:tgtEl>
                                      </p:cBhvr>
                                    </p:animEffect>
                                  </p:childTnLst>
                                </p:cTn>
                              </p:par>
                              <p:par>
                                <p:cTn id="364" presetID="14" presetClass="entr" presetSubtype="10" fill="hold" grpId="0" nodeType="withEffect">
                                  <p:stCondLst>
                                    <p:cond delay="500"/>
                                  </p:stCondLst>
                                  <p:childTnLst>
                                    <p:set>
                                      <p:cBhvr>
                                        <p:cTn id="365" dur="1" fill="hold">
                                          <p:stCondLst>
                                            <p:cond delay="0"/>
                                          </p:stCondLst>
                                        </p:cTn>
                                        <p:tgtEl>
                                          <p:spTgt spid="114"/>
                                        </p:tgtEl>
                                        <p:attrNameLst>
                                          <p:attrName>style.visibility</p:attrName>
                                        </p:attrNameLst>
                                      </p:cBhvr>
                                      <p:to>
                                        <p:strVal val="visible"/>
                                      </p:to>
                                    </p:set>
                                    <p:animEffect transition="in" filter="randombar(horizontal)">
                                      <p:cBhvr>
                                        <p:cTn id="366" dur="400"/>
                                        <p:tgtEl>
                                          <p:spTgt spid="114"/>
                                        </p:tgtEl>
                                      </p:cBhvr>
                                    </p:animEffect>
                                  </p:childTnLst>
                                </p:cTn>
                              </p:par>
                              <p:par>
                                <p:cTn id="367" presetID="14" presetClass="entr" presetSubtype="10" fill="hold" grpId="0" nodeType="withEffect">
                                  <p:stCondLst>
                                    <p:cond delay="500"/>
                                  </p:stCondLst>
                                  <p:childTnLst>
                                    <p:set>
                                      <p:cBhvr>
                                        <p:cTn id="368" dur="1" fill="hold">
                                          <p:stCondLst>
                                            <p:cond delay="0"/>
                                          </p:stCondLst>
                                        </p:cTn>
                                        <p:tgtEl>
                                          <p:spTgt spid="115"/>
                                        </p:tgtEl>
                                        <p:attrNameLst>
                                          <p:attrName>style.visibility</p:attrName>
                                        </p:attrNameLst>
                                      </p:cBhvr>
                                      <p:to>
                                        <p:strVal val="visible"/>
                                      </p:to>
                                    </p:set>
                                    <p:animEffect transition="in" filter="randombar(horizontal)">
                                      <p:cBhvr>
                                        <p:cTn id="369" dur="400"/>
                                        <p:tgtEl>
                                          <p:spTgt spid="115"/>
                                        </p:tgtEl>
                                      </p:cBhvr>
                                    </p:animEffect>
                                  </p:childTnLst>
                                </p:cTn>
                              </p:par>
                            </p:childTnLst>
                          </p:cTn>
                        </p:par>
                        <p:par>
                          <p:cTn id="370" fill="hold">
                            <p:stCondLst>
                              <p:cond delay="3900"/>
                            </p:stCondLst>
                            <p:childTnLst>
                              <p:par>
                                <p:cTn id="371" presetID="22" presetClass="entr" presetSubtype="8" fill="hold" nodeType="afterEffect">
                                  <p:stCondLst>
                                    <p:cond delay="0"/>
                                  </p:stCondLst>
                                  <p:childTnLst>
                                    <p:set>
                                      <p:cBhvr>
                                        <p:cTn id="372" dur="1" fill="hold">
                                          <p:stCondLst>
                                            <p:cond delay="0"/>
                                          </p:stCondLst>
                                        </p:cTn>
                                        <p:tgtEl>
                                          <p:spTgt spid="126"/>
                                        </p:tgtEl>
                                        <p:attrNameLst>
                                          <p:attrName>style.visibility</p:attrName>
                                        </p:attrNameLst>
                                      </p:cBhvr>
                                      <p:to>
                                        <p:strVal val="visible"/>
                                      </p:to>
                                    </p:set>
                                    <p:animEffect transition="in" filter="wipe(left)">
                                      <p:cBhvr>
                                        <p:cTn id="373" dur="500"/>
                                        <p:tgtEl>
                                          <p:spTgt spid="126"/>
                                        </p:tgtEl>
                                      </p:cBhvr>
                                    </p:animEffect>
                                  </p:childTnLst>
                                </p:cTn>
                              </p:par>
                            </p:childTnLst>
                          </p:cTn>
                        </p:par>
                        <p:par>
                          <p:cTn id="374" fill="hold">
                            <p:stCondLst>
                              <p:cond delay="4400"/>
                            </p:stCondLst>
                            <p:childTnLst>
                              <p:par>
                                <p:cTn id="375" presetID="49" presetClass="entr" presetSubtype="0" decel="100000" fill="hold" nodeType="afterEffect">
                                  <p:stCondLst>
                                    <p:cond delay="0"/>
                                  </p:stCondLst>
                                  <p:childTnLst>
                                    <p:set>
                                      <p:cBhvr>
                                        <p:cTn id="376" dur="1" fill="hold">
                                          <p:stCondLst>
                                            <p:cond delay="0"/>
                                          </p:stCondLst>
                                        </p:cTn>
                                        <p:tgtEl>
                                          <p:spTgt spid="117"/>
                                        </p:tgtEl>
                                        <p:attrNameLst>
                                          <p:attrName>style.visibility</p:attrName>
                                        </p:attrNameLst>
                                      </p:cBhvr>
                                      <p:to>
                                        <p:strVal val="visible"/>
                                      </p:to>
                                    </p:set>
                                    <p:anim calcmode="lin" valueType="num">
                                      <p:cBhvr>
                                        <p:cTn id="377" dur="500" fill="hold"/>
                                        <p:tgtEl>
                                          <p:spTgt spid="117"/>
                                        </p:tgtEl>
                                        <p:attrNameLst>
                                          <p:attrName>ppt_w</p:attrName>
                                        </p:attrNameLst>
                                      </p:cBhvr>
                                      <p:tavLst>
                                        <p:tav tm="0">
                                          <p:val>
                                            <p:fltVal val="0"/>
                                          </p:val>
                                        </p:tav>
                                        <p:tav tm="100000">
                                          <p:val>
                                            <p:strVal val="#ppt_w"/>
                                          </p:val>
                                        </p:tav>
                                      </p:tavLst>
                                    </p:anim>
                                    <p:anim calcmode="lin" valueType="num">
                                      <p:cBhvr>
                                        <p:cTn id="378" dur="500" fill="hold"/>
                                        <p:tgtEl>
                                          <p:spTgt spid="117"/>
                                        </p:tgtEl>
                                        <p:attrNameLst>
                                          <p:attrName>ppt_h</p:attrName>
                                        </p:attrNameLst>
                                      </p:cBhvr>
                                      <p:tavLst>
                                        <p:tav tm="0">
                                          <p:val>
                                            <p:fltVal val="0"/>
                                          </p:val>
                                        </p:tav>
                                        <p:tav tm="100000">
                                          <p:val>
                                            <p:strVal val="#ppt_h"/>
                                          </p:val>
                                        </p:tav>
                                      </p:tavLst>
                                    </p:anim>
                                    <p:anim calcmode="lin" valueType="num">
                                      <p:cBhvr>
                                        <p:cTn id="379" dur="500" fill="hold"/>
                                        <p:tgtEl>
                                          <p:spTgt spid="117"/>
                                        </p:tgtEl>
                                        <p:attrNameLst>
                                          <p:attrName>style.rotation</p:attrName>
                                        </p:attrNameLst>
                                      </p:cBhvr>
                                      <p:tavLst>
                                        <p:tav tm="0">
                                          <p:val>
                                            <p:fltVal val="360"/>
                                          </p:val>
                                        </p:tav>
                                        <p:tav tm="100000">
                                          <p:val>
                                            <p:fltVal val="0"/>
                                          </p:val>
                                        </p:tav>
                                      </p:tavLst>
                                    </p:anim>
                                    <p:animEffect transition="in" filter="fade">
                                      <p:cBhvr>
                                        <p:cTn id="380" dur="500"/>
                                        <p:tgtEl>
                                          <p:spTgt spid="117"/>
                                        </p:tgtEl>
                                      </p:cBhvr>
                                    </p:animEffect>
                                  </p:childTnLst>
                                </p:cTn>
                              </p:par>
                              <p:par>
                                <p:cTn id="381" presetID="14" presetClass="entr" presetSubtype="10" fill="hold" grpId="0" nodeType="withEffect">
                                  <p:stCondLst>
                                    <p:cond delay="500"/>
                                  </p:stCondLst>
                                  <p:childTnLst>
                                    <p:set>
                                      <p:cBhvr>
                                        <p:cTn id="382" dur="1" fill="hold">
                                          <p:stCondLst>
                                            <p:cond delay="0"/>
                                          </p:stCondLst>
                                        </p:cTn>
                                        <p:tgtEl>
                                          <p:spTgt spid="124"/>
                                        </p:tgtEl>
                                        <p:attrNameLst>
                                          <p:attrName>style.visibility</p:attrName>
                                        </p:attrNameLst>
                                      </p:cBhvr>
                                      <p:to>
                                        <p:strVal val="visible"/>
                                      </p:to>
                                    </p:set>
                                    <p:animEffect transition="in" filter="randombar(horizontal)">
                                      <p:cBhvr>
                                        <p:cTn id="383" dur="400"/>
                                        <p:tgtEl>
                                          <p:spTgt spid="124"/>
                                        </p:tgtEl>
                                      </p:cBhvr>
                                    </p:animEffect>
                                  </p:childTnLst>
                                </p:cTn>
                              </p:par>
                              <p:par>
                                <p:cTn id="384" presetID="14" presetClass="entr" presetSubtype="10" fill="hold" grpId="0" nodeType="withEffect">
                                  <p:stCondLst>
                                    <p:cond delay="500"/>
                                  </p:stCondLst>
                                  <p:childTnLst>
                                    <p:set>
                                      <p:cBhvr>
                                        <p:cTn id="385" dur="1" fill="hold">
                                          <p:stCondLst>
                                            <p:cond delay="0"/>
                                          </p:stCondLst>
                                        </p:cTn>
                                        <p:tgtEl>
                                          <p:spTgt spid="125"/>
                                        </p:tgtEl>
                                        <p:attrNameLst>
                                          <p:attrName>style.visibility</p:attrName>
                                        </p:attrNameLst>
                                      </p:cBhvr>
                                      <p:to>
                                        <p:strVal val="visible"/>
                                      </p:to>
                                    </p:set>
                                    <p:animEffect transition="in" filter="randombar(horizontal)">
                                      <p:cBhvr>
                                        <p:cTn id="386" dur="400"/>
                                        <p:tgtEl>
                                          <p:spTgt spid="125"/>
                                        </p:tgtEl>
                                      </p:cBhvr>
                                    </p:animEffect>
                                  </p:childTnLst>
                                </p:cTn>
                              </p:par>
                            </p:childTnLst>
                          </p:cTn>
                        </p:par>
                        <p:par>
                          <p:cTn id="387" fill="hold">
                            <p:stCondLst>
                              <p:cond delay="5300"/>
                            </p:stCondLst>
                            <p:childTnLst>
                              <p:par>
                                <p:cTn id="388" presetID="22" presetClass="entr" presetSubtype="8" fill="hold" nodeType="afterEffect">
                                  <p:stCondLst>
                                    <p:cond delay="0"/>
                                  </p:stCondLst>
                                  <p:childTnLst>
                                    <p:set>
                                      <p:cBhvr>
                                        <p:cTn id="389" dur="1" fill="hold">
                                          <p:stCondLst>
                                            <p:cond delay="0"/>
                                          </p:stCondLst>
                                        </p:cTn>
                                        <p:tgtEl>
                                          <p:spTgt spid="127"/>
                                        </p:tgtEl>
                                        <p:attrNameLst>
                                          <p:attrName>style.visibility</p:attrName>
                                        </p:attrNameLst>
                                      </p:cBhvr>
                                      <p:to>
                                        <p:strVal val="visible"/>
                                      </p:to>
                                    </p:set>
                                    <p:animEffect transition="in" filter="wipe(left)">
                                      <p:cBhvr>
                                        <p:cTn id="390" dur="500"/>
                                        <p:tgtEl>
                                          <p:spTgt spid="127"/>
                                        </p:tgtEl>
                                      </p:cBhvr>
                                    </p:animEffect>
                                  </p:childTnLst>
                                </p:cTn>
                              </p:par>
                            </p:childTnLst>
                          </p:cTn>
                        </p:par>
                        <p:par>
                          <p:cTn id="391" fill="hold">
                            <p:stCondLst>
                              <p:cond delay="5800"/>
                            </p:stCondLst>
                            <p:childTnLst>
                              <p:par>
                                <p:cTn id="392" presetID="49" presetClass="entr" presetSubtype="0" decel="100000" fill="hold" nodeType="afterEffect">
                                  <p:stCondLst>
                                    <p:cond delay="0"/>
                                  </p:stCondLst>
                                  <p:childTnLst>
                                    <p:set>
                                      <p:cBhvr>
                                        <p:cTn id="393" dur="1" fill="hold">
                                          <p:stCondLst>
                                            <p:cond delay="0"/>
                                          </p:stCondLst>
                                        </p:cTn>
                                        <p:tgtEl>
                                          <p:spTgt spid="128"/>
                                        </p:tgtEl>
                                        <p:attrNameLst>
                                          <p:attrName>style.visibility</p:attrName>
                                        </p:attrNameLst>
                                      </p:cBhvr>
                                      <p:to>
                                        <p:strVal val="visible"/>
                                      </p:to>
                                    </p:set>
                                    <p:anim calcmode="lin" valueType="num">
                                      <p:cBhvr>
                                        <p:cTn id="394" dur="500" fill="hold"/>
                                        <p:tgtEl>
                                          <p:spTgt spid="128"/>
                                        </p:tgtEl>
                                        <p:attrNameLst>
                                          <p:attrName>ppt_w</p:attrName>
                                        </p:attrNameLst>
                                      </p:cBhvr>
                                      <p:tavLst>
                                        <p:tav tm="0">
                                          <p:val>
                                            <p:fltVal val="0"/>
                                          </p:val>
                                        </p:tav>
                                        <p:tav tm="100000">
                                          <p:val>
                                            <p:strVal val="#ppt_w"/>
                                          </p:val>
                                        </p:tav>
                                      </p:tavLst>
                                    </p:anim>
                                    <p:anim calcmode="lin" valueType="num">
                                      <p:cBhvr>
                                        <p:cTn id="395" dur="500" fill="hold"/>
                                        <p:tgtEl>
                                          <p:spTgt spid="128"/>
                                        </p:tgtEl>
                                        <p:attrNameLst>
                                          <p:attrName>ppt_h</p:attrName>
                                        </p:attrNameLst>
                                      </p:cBhvr>
                                      <p:tavLst>
                                        <p:tav tm="0">
                                          <p:val>
                                            <p:fltVal val="0"/>
                                          </p:val>
                                        </p:tav>
                                        <p:tav tm="100000">
                                          <p:val>
                                            <p:strVal val="#ppt_h"/>
                                          </p:val>
                                        </p:tav>
                                      </p:tavLst>
                                    </p:anim>
                                    <p:anim calcmode="lin" valueType="num">
                                      <p:cBhvr>
                                        <p:cTn id="396" dur="500" fill="hold"/>
                                        <p:tgtEl>
                                          <p:spTgt spid="128"/>
                                        </p:tgtEl>
                                        <p:attrNameLst>
                                          <p:attrName>style.rotation</p:attrName>
                                        </p:attrNameLst>
                                      </p:cBhvr>
                                      <p:tavLst>
                                        <p:tav tm="0">
                                          <p:val>
                                            <p:fltVal val="360"/>
                                          </p:val>
                                        </p:tav>
                                        <p:tav tm="100000">
                                          <p:val>
                                            <p:fltVal val="0"/>
                                          </p:val>
                                        </p:tav>
                                      </p:tavLst>
                                    </p:anim>
                                    <p:animEffect transition="in" filter="fade">
                                      <p:cBhvr>
                                        <p:cTn id="397" dur="500"/>
                                        <p:tgtEl>
                                          <p:spTgt spid="128"/>
                                        </p:tgtEl>
                                      </p:cBhvr>
                                    </p:animEffect>
                                  </p:childTnLst>
                                </p:cTn>
                              </p:par>
                              <p:par>
                                <p:cTn id="398" presetID="14" presetClass="entr" presetSubtype="10" fill="hold" grpId="0" nodeType="withEffect">
                                  <p:stCondLst>
                                    <p:cond delay="500"/>
                                  </p:stCondLst>
                                  <p:childTnLst>
                                    <p:set>
                                      <p:cBhvr>
                                        <p:cTn id="399" dur="1" fill="hold">
                                          <p:stCondLst>
                                            <p:cond delay="0"/>
                                          </p:stCondLst>
                                        </p:cTn>
                                        <p:tgtEl>
                                          <p:spTgt spid="135"/>
                                        </p:tgtEl>
                                        <p:attrNameLst>
                                          <p:attrName>style.visibility</p:attrName>
                                        </p:attrNameLst>
                                      </p:cBhvr>
                                      <p:to>
                                        <p:strVal val="visible"/>
                                      </p:to>
                                    </p:set>
                                    <p:animEffect transition="in" filter="randombar(horizontal)">
                                      <p:cBhvr>
                                        <p:cTn id="400" dur="400"/>
                                        <p:tgtEl>
                                          <p:spTgt spid="135"/>
                                        </p:tgtEl>
                                      </p:cBhvr>
                                    </p:animEffect>
                                  </p:childTnLst>
                                </p:cTn>
                              </p:par>
                              <p:par>
                                <p:cTn id="401" presetID="14" presetClass="entr" presetSubtype="10" fill="hold" grpId="0" nodeType="withEffect">
                                  <p:stCondLst>
                                    <p:cond delay="500"/>
                                  </p:stCondLst>
                                  <p:childTnLst>
                                    <p:set>
                                      <p:cBhvr>
                                        <p:cTn id="402" dur="1" fill="hold">
                                          <p:stCondLst>
                                            <p:cond delay="0"/>
                                          </p:stCondLst>
                                        </p:cTn>
                                        <p:tgtEl>
                                          <p:spTgt spid="136"/>
                                        </p:tgtEl>
                                        <p:attrNameLst>
                                          <p:attrName>style.visibility</p:attrName>
                                        </p:attrNameLst>
                                      </p:cBhvr>
                                      <p:to>
                                        <p:strVal val="visible"/>
                                      </p:to>
                                    </p:set>
                                    <p:animEffect transition="in" filter="randombar(horizontal)">
                                      <p:cBhvr>
                                        <p:cTn id="403" dur="400"/>
                                        <p:tgtEl>
                                          <p:spTgt spid="136"/>
                                        </p:tgtEl>
                                      </p:cBhvr>
                                    </p:animEffect>
                                  </p:childTnLst>
                                </p:cTn>
                              </p:par>
                            </p:childTnLst>
                          </p:cTn>
                        </p:par>
                        <p:par>
                          <p:cTn id="404" fill="hold">
                            <p:stCondLst>
                              <p:cond delay="6700"/>
                            </p:stCondLst>
                            <p:childTnLst>
                              <p:par>
                                <p:cTn id="405" presetID="22" presetClass="entr" presetSubtype="8" fill="hold" nodeType="afterEffect">
                                  <p:stCondLst>
                                    <p:cond delay="0"/>
                                  </p:stCondLst>
                                  <p:childTnLst>
                                    <p:set>
                                      <p:cBhvr>
                                        <p:cTn id="406" dur="1" fill="hold">
                                          <p:stCondLst>
                                            <p:cond delay="0"/>
                                          </p:stCondLst>
                                        </p:cTn>
                                        <p:tgtEl>
                                          <p:spTgt spid="137"/>
                                        </p:tgtEl>
                                        <p:attrNameLst>
                                          <p:attrName>style.visibility</p:attrName>
                                        </p:attrNameLst>
                                      </p:cBhvr>
                                      <p:to>
                                        <p:strVal val="visible"/>
                                      </p:to>
                                    </p:set>
                                    <p:animEffect transition="in" filter="wipe(left)">
                                      <p:cBhvr>
                                        <p:cTn id="407" dur="500"/>
                                        <p:tgtEl>
                                          <p:spTgt spid="137"/>
                                        </p:tgtEl>
                                      </p:cBhvr>
                                    </p:animEffect>
                                  </p:childTnLst>
                                </p:cTn>
                              </p:par>
                            </p:childTnLst>
                          </p:cTn>
                        </p:par>
                        <p:par>
                          <p:cTn id="408" fill="hold">
                            <p:stCondLst>
                              <p:cond delay="7200"/>
                            </p:stCondLst>
                            <p:childTnLst>
                              <p:par>
                                <p:cTn id="409" presetID="49" presetClass="entr" presetSubtype="0" decel="100000" fill="hold" nodeType="afterEffect">
                                  <p:stCondLst>
                                    <p:cond delay="0"/>
                                  </p:stCondLst>
                                  <p:childTnLst>
                                    <p:set>
                                      <p:cBhvr>
                                        <p:cTn id="410" dur="1" fill="hold">
                                          <p:stCondLst>
                                            <p:cond delay="0"/>
                                          </p:stCondLst>
                                        </p:cTn>
                                        <p:tgtEl>
                                          <p:spTgt spid="138"/>
                                        </p:tgtEl>
                                        <p:attrNameLst>
                                          <p:attrName>style.visibility</p:attrName>
                                        </p:attrNameLst>
                                      </p:cBhvr>
                                      <p:to>
                                        <p:strVal val="visible"/>
                                      </p:to>
                                    </p:set>
                                    <p:anim calcmode="lin" valueType="num">
                                      <p:cBhvr>
                                        <p:cTn id="411" dur="500" fill="hold"/>
                                        <p:tgtEl>
                                          <p:spTgt spid="138"/>
                                        </p:tgtEl>
                                        <p:attrNameLst>
                                          <p:attrName>ppt_w</p:attrName>
                                        </p:attrNameLst>
                                      </p:cBhvr>
                                      <p:tavLst>
                                        <p:tav tm="0">
                                          <p:val>
                                            <p:fltVal val="0"/>
                                          </p:val>
                                        </p:tav>
                                        <p:tav tm="100000">
                                          <p:val>
                                            <p:strVal val="#ppt_w"/>
                                          </p:val>
                                        </p:tav>
                                      </p:tavLst>
                                    </p:anim>
                                    <p:anim calcmode="lin" valueType="num">
                                      <p:cBhvr>
                                        <p:cTn id="412" dur="500" fill="hold"/>
                                        <p:tgtEl>
                                          <p:spTgt spid="138"/>
                                        </p:tgtEl>
                                        <p:attrNameLst>
                                          <p:attrName>ppt_h</p:attrName>
                                        </p:attrNameLst>
                                      </p:cBhvr>
                                      <p:tavLst>
                                        <p:tav tm="0">
                                          <p:val>
                                            <p:fltVal val="0"/>
                                          </p:val>
                                        </p:tav>
                                        <p:tav tm="100000">
                                          <p:val>
                                            <p:strVal val="#ppt_h"/>
                                          </p:val>
                                        </p:tav>
                                      </p:tavLst>
                                    </p:anim>
                                    <p:anim calcmode="lin" valueType="num">
                                      <p:cBhvr>
                                        <p:cTn id="413" dur="500" fill="hold"/>
                                        <p:tgtEl>
                                          <p:spTgt spid="138"/>
                                        </p:tgtEl>
                                        <p:attrNameLst>
                                          <p:attrName>style.rotation</p:attrName>
                                        </p:attrNameLst>
                                      </p:cBhvr>
                                      <p:tavLst>
                                        <p:tav tm="0">
                                          <p:val>
                                            <p:fltVal val="360"/>
                                          </p:val>
                                        </p:tav>
                                        <p:tav tm="100000">
                                          <p:val>
                                            <p:fltVal val="0"/>
                                          </p:val>
                                        </p:tav>
                                      </p:tavLst>
                                    </p:anim>
                                    <p:animEffect transition="in" filter="fade">
                                      <p:cBhvr>
                                        <p:cTn id="414" dur="500"/>
                                        <p:tgtEl>
                                          <p:spTgt spid="138"/>
                                        </p:tgtEl>
                                      </p:cBhvr>
                                    </p:animEffect>
                                  </p:childTnLst>
                                </p:cTn>
                              </p:par>
                              <p:par>
                                <p:cTn id="415" presetID="14" presetClass="entr" presetSubtype="10" fill="hold" grpId="0" nodeType="withEffect">
                                  <p:stCondLst>
                                    <p:cond delay="500"/>
                                  </p:stCondLst>
                                  <p:childTnLst>
                                    <p:set>
                                      <p:cBhvr>
                                        <p:cTn id="416" dur="1" fill="hold">
                                          <p:stCondLst>
                                            <p:cond delay="0"/>
                                          </p:stCondLst>
                                        </p:cTn>
                                        <p:tgtEl>
                                          <p:spTgt spid="145"/>
                                        </p:tgtEl>
                                        <p:attrNameLst>
                                          <p:attrName>style.visibility</p:attrName>
                                        </p:attrNameLst>
                                      </p:cBhvr>
                                      <p:to>
                                        <p:strVal val="visible"/>
                                      </p:to>
                                    </p:set>
                                    <p:animEffect transition="in" filter="randombar(horizontal)">
                                      <p:cBhvr>
                                        <p:cTn id="417" dur="400"/>
                                        <p:tgtEl>
                                          <p:spTgt spid="145"/>
                                        </p:tgtEl>
                                      </p:cBhvr>
                                    </p:animEffect>
                                  </p:childTnLst>
                                </p:cTn>
                              </p:par>
                              <p:par>
                                <p:cTn id="418" presetID="14" presetClass="entr" presetSubtype="10" fill="hold" grpId="0" nodeType="withEffect">
                                  <p:stCondLst>
                                    <p:cond delay="500"/>
                                  </p:stCondLst>
                                  <p:childTnLst>
                                    <p:set>
                                      <p:cBhvr>
                                        <p:cTn id="419" dur="1" fill="hold">
                                          <p:stCondLst>
                                            <p:cond delay="0"/>
                                          </p:stCondLst>
                                        </p:cTn>
                                        <p:tgtEl>
                                          <p:spTgt spid="146"/>
                                        </p:tgtEl>
                                        <p:attrNameLst>
                                          <p:attrName>style.visibility</p:attrName>
                                        </p:attrNameLst>
                                      </p:cBhvr>
                                      <p:to>
                                        <p:strVal val="visible"/>
                                      </p:to>
                                    </p:set>
                                    <p:animEffect transition="in" filter="randombar(horizontal)">
                                      <p:cBhvr>
                                        <p:cTn id="420" dur="400"/>
                                        <p:tgtEl>
                                          <p:spTgt spid="146"/>
                                        </p:tgtEl>
                                      </p:cBhvr>
                                    </p:animEffect>
                                  </p:childTnLst>
                                </p:cTn>
                              </p:par>
                            </p:childTnLst>
                          </p:cTn>
                        </p:par>
                        <p:par>
                          <p:cTn id="421" fill="hold">
                            <p:stCondLst>
                              <p:cond delay="8100"/>
                            </p:stCondLst>
                            <p:childTnLst>
                              <p:par>
                                <p:cTn id="422" presetID="42" presetClass="entr" presetSubtype="0" fill="hold" nodeType="afterEffect">
                                  <p:stCondLst>
                                    <p:cond delay="0"/>
                                  </p:stCondLst>
                                  <p:childTnLst>
                                    <p:set>
                                      <p:cBhvr>
                                        <p:cTn id="423" dur="1" fill="hold">
                                          <p:stCondLst>
                                            <p:cond delay="0"/>
                                          </p:stCondLst>
                                        </p:cTn>
                                        <p:tgtEl>
                                          <p:spTgt spid="147"/>
                                        </p:tgtEl>
                                        <p:attrNameLst>
                                          <p:attrName>style.visibility</p:attrName>
                                        </p:attrNameLst>
                                      </p:cBhvr>
                                      <p:to>
                                        <p:strVal val="visible"/>
                                      </p:to>
                                    </p:set>
                                    <p:animEffect transition="in" filter="fade">
                                      <p:cBhvr>
                                        <p:cTn id="424" dur="1000"/>
                                        <p:tgtEl>
                                          <p:spTgt spid="147"/>
                                        </p:tgtEl>
                                      </p:cBhvr>
                                    </p:animEffect>
                                    <p:anim calcmode="lin" valueType="num">
                                      <p:cBhvr>
                                        <p:cTn id="425" dur="1000" fill="hold"/>
                                        <p:tgtEl>
                                          <p:spTgt spid="147"/>
                                        </p:tgtEl>
                                        <p:attrNameLst>
                                          <p:attrName>ppt_x</p:attrName>
                                        </p:attrNameLst>
                                      </p:cBhvr>
                                      <p:tavLst>
                                        <p:tav tm="0">
                                          <p:val>
                                            <p:strVal val="#ppt_x"/>
                                          </p:val>
                                        </p:tav>
                                        <p:tav tm="100000">
                                          <p:val>
                                            <p:strVal val="#ppt_x"/>
                                          </p:val>
                                        </p:tav>
                                      </p:tavLst>
                                    </p:anim>
                                    <p:anim calcmode="lin" valueType="num">
                                      <p:cBhvr>
                                        <p:cTn id="426"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animBg="1"/>
      <p:bldP spid="49" grpId="0" animBg="1"/>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14" grpId="0"/>
      <p:bldP spid="115" grpId="0"/>
      <p:bldP spid="124" grpId="0"/>
      <p:bldP spid="125" grpId="0"/>
      <p:bldP spid="135" grpId="0"/>
      <p:bldP spid="136" grpId="0"/>
      <p:bldP spid="145" grpId="0"/>
      <p:bldP spid="1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408" y="1245715"/>
            <a:ext cx="3425190" cy="342519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8598" y="775215"/>
            <a:ext cx="3425190" cy="3425190"/>
          </a:xfrm>
          <a:prstGeom prst="rect">
            <a:avLst/>
          </a:prstGeom>
        </p:spPr>
      </p:pic>
      <p:sp>
        <p:nvSpPr>
          <p:cNvPr id="7" name="矩形 6"/>
          <p:cNvSpPr/>
          <p:nvPr/>
        </p:nvSpPr>
        <p:spPr>
          <a:xfrm>
            <a:off x="1572026" y="2614349"/>
            <a:ext cx="2067955" cy="1200329"/>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请在这里输入你的文字说明并且文本尽量精简请请在这里输入你的文字说明并且文本尽量精简请</a:t>
            </a:r>
          </a:p>
        </p:txBody>
      </p:sp>
      <p:sp>
        <p:nvSpPr>
          <p:cNvPr id="10" name="矩形 9"/>
          <p:cNvSpPr/>
          <p:nvPr/>
        </p:nvSpPr>
        <p:spPr>
          <a:xfrm>
            <a:off x="1764291" y="2241463"/>
            <a:ext cx="1569660" cy="406971"/>
          </a:xfrm>
          <a:prstGeom prst="rect">
            <a:avLst/>
          </a:prstGeom>
        </p:spPr>
        <p:txBody>
          <a:bodyPr wrap="none">
            <a:spAutoFit/>
          </a:bodyPr>
          <a:lstStyle/>
          <a:p>
            <a:pPr algn="ctr">
              <a:lnSpc>
                <a:spcPct val="125000"/>
              </a:lnSpc>
            </a:pPr>
            <a:r>
              <a:rPr lang="zh-CN" altLang="en-US" sz="18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800" dirty="0">
              <a:solidFill>
                <a:schemeClr val="bg1"/>
              </a:solidFill>
              <a:latin typeface="微软雅黑" pitchFamily="34" charset="-122"/>
              <a:ea typeface="微软雅黑" pitchFamily="34" charset="-122"/>
            </a:endParaRPr>
          </a:p>
        </p:txBody>
      </p:sp>
      <p:sp>
        <p:nvSpPr>
          <p:cNvPr id="11" name="矩形 10"/>
          <p:cNvSpPr/>
          <p:nvPr/>
        </p:nvSpPr>
        <p:spPr>
          <a:xfrm>
            <a:off x="4956538" y="2042849"/>
            <a:ext cx="2067955" cy="1200329"/>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请在这里输入你的文字说明并且文本尽量精简请请在这里输入你的文字说明并且文本尽量精简请</a:t>
            </a:r>
          </a:p>
        </p:txBody>
      </p:sp>
      <p:sp>
        <p:nvSpPr>
          <p:cNvPr id="12" name="矩形 11"/>
          <p:cNvSpPr/>
          <p:nvPr/>
        </p:nvSpPr>
        <p:spPr>
          <a:xfrm>
            <a:off x="5148803" y="1669963"/>
            <a:ext cx="1569660" cy="406971"/>
          </a:xfrm>
          <a:prstGeom prst="rect">
            <a:avLst/>
          </a:prstGeom>
        </p:spPr>
        <p:txBody>
          <a:bodyPr wrap="none">
            <a:spAutoFit/>
          </a:bodyPr>
          <a:lstStyle/>
          <a:p>
            <a:pPr algn="ctr">
              <a:lnSpc>
                <a:spcPct val="125000"/>
              </a:lnSpc>
            </a:pPr>
            <a:r>
              <a:rPr lang="zh-CN" altLang="en-US" sz="18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8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7897094"/>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grpSp>
        <p:nvGrpSpPr>
          <p:cNvPr id="5" name="组合 4"/>
          <p:cNvGrpSpPr/>
          <p:nvPr/>
        </p:nvGrpSpPr>
        <p:grpSpPr>
          <a:xfrm>
            <a:off x="3360380" y="1004464"/>
            <a:ext cx="86774" cy="3480600"/>
            <a:chOff x="3225404" y="829867"/>
            <a:chExt cx="96440" cy="3868340"/>
          </a:xfrm>
          <a:blipFill dpi="0" rotWithShape="1">
            <a:blip r:embed="rId6">
              <a:extLst>
                <a:ext uri="{28A0092B-C50C-407E-A947-70E740481C1C}">
                  <a14:useLocalDpi xmlns:a14="http://schemas.microsoft.com/office/drawing/2010/main" val="0"/>
                </a:ext>
              </a:extLst>
            </a:blip>
            <a:srcRect/>
            <a:stretch>
              <a:fillRect/>
            </a:stretch>
          </a:blipFill>
        </p:grpSpPr>
        <p:cxnSp>
          <p:nvCxnSpPr>
            <p:cNvPr id="6" name="直接连接符 13"/>
            <p:cNvCxnSpPr>
              <a:cxnSpLocks noChangeShapeType="1"/>
            </p:cNvCxnSpPr>
            <p:nvPr/>
          </p:nvCxnSpPr>
          <p:spPr bwMode="auto">
            <a:xfrm>
              <a:off x="3276600" y="829867"/>
              <a:ext cx="0" cy="3868340"/>
            </a:xfrm>
            <a:prstGeom prst="lin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cxnSp>
        <p:sp>
          <p:nvSpPr>
            <p:cNvPr id="7" name="椭圆 14"/>
            <p:cNvSpPr>
              <a:spLocks noChangeArrowheads="1"/>
            </p:cNvSpPr>
            <p:nvPr/>
          </p:nvSpPr>
          <p:spPr bwMode="auto">
            <a:xfrm>
              <a:off x="3225404" y="14585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sp>
          <p:nvSpPr>
            <p:cNvPr id="10" name="椭圆 15"/>
            <p:cNvSpPr>
              <a:spLocks noChangeArrowheads="1"/>
            </p:cNvSpPr>
            <p:nvPr/>
          </p:nvSpPr>
          <p:spPr bwMode="auto">
            <a:xfrm>
              <a:off x="3225404" y="27158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sp>
          <p:nvSpPr>
            <p:cNvPr id="11" name="椭圆 16"/>
            <p:cNvSpPr>
              <a:spLocks noChangeArrowheads="1"/>
            </p:cNvSpPr>
            <p:nvPr/>
          </p:nvSpPr>
          <p:spPr bwMode="auto">
            <a:xfrm>
              <a:off x="3225404" y="3974306"/>
              <a:ext cx="96440" cy="96441"/>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228031" y="1207472"/>
            <a:ext cx="861314" cy="3099758"/>
            <a:chOff x="1966912" y="1055490"/>
            <a:chExt cx="957264" cy="3445073"/>
          </a:xfrm>
          <a:blipFill dpi="0" rotWithShape="1">
            <a:blip r:embed="rId7">
              <a:extLst>
                <a:ext uri="{28A0092B-C50C-407E-A947-70E740481C1C}">
                  <a14:useLocalDpi xmlns:a14="http://schemas.microsoft.com/office/drawing/2010/main" val="0"/>
                </a:ext>
              </a:extLst>
            </a:blip>
            <a:srcRect/>
            <a:stretch>
              <a:fillRect/>
            </a:stretch>
          </a:blipFill>
        </p:grpSpPr>
        <p:sp>
          <p:nvSpPr>
            <p:cNvPr id="13" name="泪滴形 7"/>
            <p:cNvSpPr>
              <a:spLocks/>
            </p:cNvSpPr>
            <p:nvPr/>
          </p:nvSpPr>
          <p:spPr bwMode="auto">
            <a:xfrm rot="2700000">
              <a:off x="1967509" y="1054894"/>
              <a:ext cx="956072"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sp>
          <p:nvSpPr>
            <p:cNvPr id="14" name="文本框 17"/>
            <p:cNvSpPr txBox="1">
              <a:spLocks noChangeArrowheads="1"/>
            </p:cNvSpPr>
            <p:nvPr/>
          </p:nvSpPr>
          <p:spPr bwMode="auto">
            <a:xfrm>
              <a:off x="2213858" y="1275606"/>
              <a:ext cx="657266" cy="441119"/>
            </a:xfrm>
            <a:prstGeom prst="rect">
              <a:avLst/>
            </a:prstGeom>
            <a:noFill/>
            <a:ln w="9525">
              <a:noFill/>
              <a:miter lim="800000"/>
              <a:headEnd/>
              <a:tailEnd/>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79" dirty="0">
                  <a:solidFill>
                    <a:schemeClr val="bg1"/>
                  </a:solidFill>
                  <a:latin typeface="微软雅黑" panose="020B0503020204020204" pitchFamily="34" charset="-122"/>
                  <a:ea typeface="微软雅黑" panose="020B0503020204020204" pitchFamily="34" charset="-122"/>
                </a:rPr>
                <a:t>01</a:t>
              </a:r>
              <a:endParaRPr lang="zh-CN" altLang="en-US" sz="1979" dirty="0">
                <a:solidFill>
                  <a:schemeClr val="bg1"/>
                </a:solidFill>
                <a:latin typeface="微软雅黑" panose="020B0503020204020204" pitchFamily="34" charset="-122"/>
                <a:ea typeface="微软雅黑" panose="020B0503020204020204" pitchFamily="34" charset="-122"/>
              </a:endParaRPr>
            </a:p>
          </p:txBody>
        </p:sp>
        <p:sp>
          <p:nvSpPr>
            <p:cNvPr id="15" name="泪滴形 9"/>
            <p:cNvSpPr>
              <a:spLocks/>
            </p:cNvSpPr>
            <p:nvPr/>
          </p:nvSpPr>
          <p:spPr bwMode="auto">
            <a:xfrm rot="2700000">
              <a:off x="1966912" y="22860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sp>
          <p:nvSpPr>
            <p:cNvPr id="16" name="文本框 18"/>
            <p:cNvSpPr txBox="1">
              <a:spLocks noChangeArrowheads="1"/>
            </p:cNvSpPr>
            <p:nvPr/>
          </p:nvSpPr>
          <p:spPr bwMode="auto">
            <a:xfrm>
              <a:off x="2215761" y="2555978"/>
              <a:ext cx="657266" cy="441119"/>
            </a:xfrm>
            <a:prstGeom prst="rect">
              <a:avLst/>
            </a:prstGeom>
            <a:noFill/>
            <a:ln w="9525">
              <a:noFill/>
              <a:miter lim="800000"/>
              <a:headEnd/>
              <a:tailEnd/>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979" dirty="0">
                  <a:solidFill>
                    <a:schemeClr val="bg1"/>
                  </a:solidFill>
                  <a:latin typeface="微软雅黑" panose="020B0503020204020204" pitchFamily="34" charset="-122"/>
                  <a:ea typeface="微软雅黑" panose="020B0503020204020204" pitchFamily="34" charset="-122"/>
                </a:rPr>
                <a:t>02</a:t>
              </a:r>
              <a:endParaRPr lang="zh-CN" altLang="en-US" sz="1979" dirty="0">
                <a:solidFill>
                  <a:schemeClr val="bg1"/>
                </a:solidFill>
                <a:latin typeface="微软雅黑" panose="020B0503020204020204" pitchFamily="34" charset="-122"/>
                <a:ea typeface="微软雅黑" panose="020B0503020204020204" pitchFamily="34" charset="-122"/>
              </a:endParaRPr>
            </a:p>
          </p:txBody>
        </p:sp>
        <p:sp>
          <p:nvSpPr>
            <p:cNvPr id="17" name="泪滴形 12"/>
            <p:cNvSpPr>
              <a:spLocks/>
            </p:cNvSpPr>
            <p:nvPr/>
          </p:nvSpPr>
          <p:spPr bwMode="auto">
            <a:xfrm rot="2700000">
              <a:off x="1966912" y="35433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endParaRPr lang="zh-CN" altLang="en-US" sz="1620">
                <a:solidFill>
                  <a:schemeClr val="accent1"/>
                </a:solidFill>
                <a:latin typeface="微软雅黑" panose="020B0503020204020204" pitchFamily="34" charset="-122"/>
                <a:ea typeface="微软雅黑" panose="020B0503020204020204" pitchFamily="34" charset="-122"/>
              </a:endParaRPr>
            </a:p>
          </p:txBody>
        </p:sp>
        <p:sp>
          <p:nvSpPr>
            <p:cNvPr id="18" name="文本框 19"/>
            <p:cNvSpPr txBox="1">
              <a:spLocks noChangeArrowheads="1"/>
            </p:cNvSpPr>
            <p:nvPr/>
          </p:nvSpPr>
          <p:spPr bwMode="auto">
            <a:xfrm>
              <a:off x="2215761" y="3795886"/>
              <a:ext cx="657266" cy="441119"/>
            </a:xfrm>
            <a:prstGeom prst="rect">
              <a:avLst/>
            </a:prstGeom>
            <a:noFill/>
            <a:ln w="9525">
              <a:noFill/>
              <a:miter lim="800000"/>
              <a:headEnd/>
              <a:tailEnd/>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979" dirty="0">
                  <a:solidFill>
                    <a:schemeClr val="bg1"/>
                  </a:solidFill>
                  <a:latin typeface="微软雅黑" panose="020B0503020204020204" pitchFamily="34" charset="-122"/>
                  <a:ea typeface="微软雅黑" panose="020B0503020204020204" pitchFamily="34" charset="-122"/>
                </a:rPr>
                <a:t>03</a:t>
              </a:r>
              <a:endParaRPr lang="zh-CN" altLang="en-US" sz="1979" dirty="0">
                <a:solidFill>
                  <a:schemeClr val="bg1"/>
                </a:solidFill>
                <a:latin typeface="微软雅黑" panose="020B0503020204020204" pitchFamily="34" charset="-122"/>
                <a:ea typeface="微软雅黑" panose="020B0503020204020204" pitchFamily="34" charset="-122"/>
              </a:endParaRPr>
            </a:p>
          </p:txBody>
        </p:sp>
      </p:grpSp>
      <p:sp>
        <p:nvSpPr>
          <p:cNvPr id="19" name="矩形 20"/>
          <p:cNvSpPr>
            <a:spLocks noChangeArrowheads="1"/>
          </p:cNvSpPr>
          <p:nvPr/>
        </p:nvSpPr>
        <p:spPr bwMode="auto">
          <a:xfrm>
            <a:off x="3667837" y="1364851"/>
            <a:ext cx="1842608" cy="25389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r>
              <a:rPr lang="zh-CN" altLang="en-US" sz="1260" dirty="0">
                <a:solidFill>
                  <a:schemeClr val="bg1"/>
                </a:solidFill>
                <a:latin typeface="微软雅黑" panose="020B0503020204020204" pitchFamily="34" charset="-122"/>
                <a:ea typeface="微软雅黑" panose="020B0503020204020204" pitchFamily="34" charset="-122"/>
              </a:rPr>
              <a:t>点击此处添加您的文字</a:t>
            </a:r>
          </a:p>
        </p:txBody>
      </p:sp>
      <p:sp>
        <p:nvSpPr>
          <p:cNvPr id="20" name="TextBox 10"/>
          <p:cNvSpPr txBox="1">
            <a:spLocks noChangeArrowheads="1"/>
          </p:cNvSpPr>
          <p:nvPr/>
        </p:nvSpPr>
        <p:spPr bwMode="auto">
          <a:xfrm>
            <a:off x="3586420" y="1637592"/>
            <a:ext cx="2648854"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81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810" dirty="0">
              <a:solidFill>
                <a:schemeClr val="bg1"/>
              </a:solidFill>
              <a:latin typeface="微软雅黑" panose="020B0503020204020204" pitchFamily="34" charset="-122"/>
              <a:ea typeface="微软雅黑" panose="020B0503020204020204" pitchFamily="34" charset="-122"/>
            </a:endParaRPr>
          </a:p>
        </p:txBody>
      </p:sp>
      <p:sp>
        <p:nvSpPr>
          <p:cNvPr id="21" name="矩形 22"/>
          <p:cNvSpPr>
            <a:spLocks noChangeArrowheads="1"/>
          </p:cNvSpPr>
          <p:nvPr/>
        </p:nvSpPr>
        <p:spPr bwMode="auto">
          <a:xfrm>
            <a:off x="3667837" y="2552904"/>
            <a:ext cx="1842608" cy="254966"/>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r>
              <a:rPr lang="zh-CN" altLang="en-US" sz="1260" dirty="0">
                <a:solidFill>
                  <a:schemeClr val="bg1"/>
                </a:solidFill>
                <a:latin typeface="微软雅黑" panose="020B0503020204020204" pitchFamily="34" charset="-122"/>
                <a:ea typeface="微软雅黑" panose="020B0503020204020204" pitchFamily="34" charset="-122"/>
              </a:rPr>
              <a:t>点击此处添加您的文字</a:t>
            </a:r>
          </a:p>
        </p:txBody>
      </p:sp>
      <p:sp>
        <p:nvSpPr>
          <p:cNvPr id="22" name="TextBox 10"/>
          <p:cNvSpPr txBox="1">
            <a:spLocks noChangeArrowheads="1"/>
          </p:cNvSpPr>
          <p:nvPr/>
        </p:nvSpPr>
        <p:spPr bwMode="auto">
          <a:xfrm>
            <a:off x="3586420" y="2826716"/>
            <a:ext cx="2648854"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81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zh-CN" altLang="en-US" sz="81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810" dirty="0">
              <a:solidFill>
                <a:schemeClr val="accent1"/>
              </a:solidFill>
              <a:latin typeface="微软雅黑" panose="020B0503020204020204" pitchFamily="34" charset="-122"/>
              <a:ea typeface="微软雅黑" panose="020B0503020204020204" pitchFamily="34" charset="-122"/>
            </a:endParaRPr>
          </a:p>
        </p:txBody>
      </p:sp>
      <p:sp>
        <p:nvSpPr>
          <p:cNvPr id="23" name="矩形 24"/>
          <p:cNvSpPr>
            <a:spLocks noChangeArrowheads="1"/>
          </p:cNvSpPr>
          <p:nvPr/>
        </p:nvSpPr>
        <p:spPr bwMode="auto">
          <a:xfrm>
            <a:off x="3667837" y="3614111"/>
            <a:ext cx="1842608" cy="254966"/>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706" tIns="30853" rIns="61706" bIns="30853" rtlCol="0" anchor="ctr"/>
          <a:lstStyle/>
          <a:p>
            <a:pPr algn="ctr"/>
            <a:r>
              <a:rPr lang="zh-CN" altLang="en-US" sz="1260" dirty="0">
                <a:solidFill>
                  <a:schemeClr val="bg1"/>
                </a:solidFill>
                <a:latin typeface="微软雅黑" panose="020B0503020204020204" pitchFamily="34" charset="-122"/>
                <a:ea typeface="微软雅黑" panose="020B0503020204020204" pitchFamily="34" charset="-122"/>
              </a:rPr>
              <a:t>点击此处添加您的文字</a:t>
            </a:r>
          </a:p>
        </p:txBody>
      </p:sp>
      <p:sp>
        <p:nvSpPr>
          <p:cNvPr id="24" name="TextBox 10"/>
          <p:cNvSpPr txBox="1">
            <a:spLocks noChangeArrowheads="1"/>
          </p:cNvSpPr>
          <p:nvPr/>
        </p:nvSpPr>
        <p:spPr bwMode="auto">
          <a:xfrm>
            <a:off x="3586420" y="3920497"/>
            <a:ext cx="2648854"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81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zh-CN" altLang="en-US" sz="81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810" dirty="0">
              <a:solidFill>
                <a:schemeClr val="accent1"/>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9294" y="3148115"/>
            <a:ext cx="2518043" cy="1893451"/>
          </a:xfrm>
          <a:prstGeom prst="rect">
            <a:avLst/>
          </a:prstGeom>
        </p:spPr>
      </p:pic>
    </p:spTree>
    <p:extLst>
      <p:ext uri="{BB962C8B-B14F-4D97-AF65-F5344CB8AC3E}">
        <p14:creationId xmlns:p14="http://schemas.microsoft.com/office/powerpoint/2010/main" val="1084471362"/>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p:bldP spid="21" grpId="0" animBg="1"/>
      <p:bldP spid="22" grpId="0"/>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1896684" y="1896269"/>
            <a:ext cx="1656184" cy="830997"/>
          </a:xfrm>
          <a:prstGeom prst="rect">
            <a:avLst/>
          </a:prstGeom>
          <a:noFill/>
          <a:effectLst/>
        </p:spPr>
        <p:txBody>
          <a:bodyPr wrap="square" rtlCol="0">
            <a:spAutoFit/>
          </a:bodyPr>
          <a:lstStyle/>
          <a:p>
            <a:pPr algn="dist"/>
            <a:r>
              <a:rPr lang="zh-CN" altLang="en-US" sz="4800" b="1" dirty="0">
                <a:solidFill>
                  <a:schemeClr val="bg1"/>
                </a:solidFill>
                <a:latin typeface="微软雅黑" pitchFamily="34" charset="-122"/>
                <a:ea typeface="微软雅黑" pitchFamily="34" charset="-122"/>
              </a:rPr>
              <a:t>目录</a:t>
            </a:r>
          </a:p>
        </p:txBody>
      </p:sp>
      <p:sp>
        <p:nvSpPr>
          <p:cNvPr id="11" name="矩形 10"/>
          <p:cNvSpPr/>
          <p:nvPr/>
        </p:nvSpPr>
        <p:spPr>
          <a:xfrm>
            <a:off x="1658221" y="2704313"/>
            <a:ext cx="1659429" cy="461665"/>
          </a:xfrm>
          <a:prstGeom prst="rect">
            <a:avLst/>
          </a:prstGeom>
          <a:effectLst/>
        </p:spPr>
        <p:txBody>
          <a:bodyPr wrap="none">
            <a:spAutoFit/>
          </a:bodyPr>
          <a:lstStyle/>
          <a:p>
            <a:r>
              <a:rPr lang="en-US" altLang="zh-CN" sz="2400" b="1" dirty="0">
                <a:solidFill>
                  <a:schemeClr val="bg1"/>
                </a:solidFill>
                <a:latin typeface="方正粗活意简体" panose="03000509000000000000" pitchFamily="65" charset="-122"/>
                <a:ea typeface="方正粗活意简体" panose="03000509000000000000" pitchFamily="65" charset="-122"/>
              </a:rPr>
              <a:t>CONTENTS</a:t>
            </a:r>
            <a:endParaRPr lang="zh-CN" altLang="en-US" sz="2400" dirty="0">
              <a:solidFill>
                <a:schemeClr val="bg1"/>
              </a:solidFill>
              <a:latin typeface="方正粗活意简体" panose="03000509000000000000" pitchFamily="65" charset="-122"/>
              <a:ea typeface="方正粗活意简体" panose="03000509000000000000" pitchFamily="65" charset="-122"/>
            </a:endParaRPr>
          </a:p>
        </p:txBody>
      </p:sp>
      <p:sp>
        <p:nvSpPr>
          <p:cNvPr id="13" name="矩形 12"/>
          <p:cNvSpPr/>
          <p:nvPr/>
        </p:nvSpPr>
        <p:spPr>
          <a:xfrm>
            <a:off x="1640197" y="1759759"/>
            <a:ext cx="2076150" cy="1675844"/>
          </a:xfrm>
          <a:prstGeom prst="rect">
            <a:avLst/>
          </a:prstGeom>
          <a:no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4" name="组合 13"/>
          <p:cNvGrpSpPr/>
          <p:nvPr/>
        </p:nvGrpSpPr>
        <p:grpSpPr>
          <a:xfrm>
            <a:off x="4048695" y="1455851"/>
            <a:ext cx="3643828" cy="504056"/>
            <a:chOff x="3501554" y="1245989"/>
            <a:chExt cx="3643828" cy="504056"/>
          </a:xfrm>
        </p:grpSpPr>
        <p:sp>
          <p:nvSpPr>
            <p:cNvPr id="15" name="矩形 14"/>
            <p:cNvSpPr/>
            <p:nvPr/>
          </p:nvSpPr>
          <p:spPr>
            <a:xfrm>
              <a:off x="4295355" y="1283648"/>
              <a:ext cx="1742785" cy="300082"/>
            </a:xfrm>
            <a:prstGeom prst="rect">
              <a:avLst/>
            </a:prstGeom>
          </p:spPr>
          <p:txBody>
            <a:bodyPr wrap="none">
              <a:spAutoFit/>
            </a:bodyPr>
            <a:lstStyle/>
            <a:p>
              <a:pPr algn="dist"/>
              <a:r>
                <a:rPr lang="zh-CN" altLang="en-US" b="1" dirty="0">
                  <a:solidFill>
                    <a:schemeClr val="bg1"/>
                  </a:solidFill>
                  <a:latin typeface="微软雅黑" panose="020B0503020204020204" pitchFamily="34" charset="-122"/>
                  <a:ea typeface="微软雅黑" panose="020B0503020204020204" pitchFamily="34" charset="-122"/>
                </a:rPr>
                <a:t>请单击添加标题内容</a:t>
              </a:r>
            </a:p>
          </p:txBody>
        </p:sp>
        <p:sp>
          <p:nvSpPr>
            <p:cNvPr id="16" name="矩形 15"/>
            <p:cNvSpPr/>
            <p:nvPr/>
          </p:nvSpPr>
          <p:spPr>
            <a:xfrm>
              <a:off x="3501554" y="1245989"/>
              <a:ext cx="3643828" cy="479000"/>
            </a:xfrm>
            <a:prstGeom prst="rect">
              <a:avLst/>
            </a:prstGeom>
            <a:noFill/>
            <a:ln>
              <a:solidFill>
                <a:schemeClr val="bg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2"/>
            <p:cNvSpPr txBox="1"/>
            <p:nvPr/>
          </p:nvSpPr>
          <p:spPr>
            <a:xfrm>
              <a:off x="3501554" y="1288380"/>
              <a:ext cx="686048" cy="461665"/>
            </a:xfrm>
            <a:prstGeom prst="rect">
              <a:avLst/>
            </a:prstGeom>
            <a:noFill/>
            <a:effectLst/>
          </p:spPr>
          <p:txBody>
            <a:bodyPr wrap="square" rtlCol="0">
              <a:spAutoFit/>
            </a:bodyPr>
            <a:lstStyle/>
            <a:p>
              <a:r>
                <a:rPr lang="en-US" altLang="zh-CN" sz="2400" b="1" dirty="0">
                  <a:solidFill>
                    <a:schemeClr val="bg1"/>
                  </a:solidFill>
                  <a:latin typeface="微软雅黑" pitchFamily="34" charset="-122"/>
                  <a:ea typeface="微软雅黑" pitchFamily="34" charset="-122"/>
                </a:rPr>
                <a:t>01</a:t>
              </a:r>
              <a:endParaRPr lang="zh-CN" altLang="en-US" sz="2400" b="1" dirty="0">
                <a:solidFill>
                  <a:schemeClr val="bg1"/>
                </a:solidFill>
                <a:latin typeface="微软雅黑" pitchFamily="34" charset="-122"/>
                <a:ea typeface="微软雅黑" pitchFamily="34" charset="-122"/>
              </a:endParaRPr>
            </a:p>
          </p:txBody>
        </p:sp>
      </p:grpSp>
      <p:grpSp>
        <p:nvGrpSpPr>
          <p:cNvPr id="18" name="组合 17"/>
          <p:cNvGrpSpPr/>
          <p:nvPr/>
        </p:nvGrpSpPr>
        <p:grpSpPr>
          <a:xfrm>
            <a:off x="4039021" y="2119482"/>
            <a:ext cx="3643828" cy="461665"/>
            <a:chOff x="3491880" y="1909620"/>
            <a:chExt cx="3643828" cy="461665"/>
          </a:xfrm>
        </p:grpSpPr>
        <p:sp>
          <p:nvSpPr>
            <p:cNvPr id="19" name="矩形 18"/>
            <p:cNvSpPr/>
            <p:nvPr/>
          </p:nvSpPr>
          <p:spPr>
            <a:xfrm>
              <a:off x="4295355" y="1944173"/>
              <a:ext cx="1742785" cy="300082"/>
            </a:xfrm>
            <a:prstGeom prst="rect">
              <a:avLst/>
            </a:prstGeom>
          </p:spPr>
          <p:txBody>
            <a:bodyPr wrap="none">
              <a:spAutoFit/>
            </a:bodyPr>
            <a:lstStyle/>
            <a:p>
              <a:pPr algn="dist"/>
              <a:r>
                <a:rPr lang="zh-CN" altLang="en-US" b="1" dirty="0">
                  <a:solidFill>
                    <a:schemeClr val="bg1"/>
                  </a:solidFill>
                  <a:latin typeface="微软雅黑" panose="020B0503020204020204" pitchFamily="34" charset="-122"/>
                  <a:ea typeface="微软雅黑" panose="020B0503020204020204" pitchFamily="34" charset="-122"/>
                </a:rPr>
                <a:t>请单击添加标题内容</a:t>
              </a:r>
            </a:p>
          </p:txBody>
        </p:sp>
        <p:sp>
          <p:nvSpPr>
            <p:cNvPr id="20" name="矩形 19"/>
            <p:cNvSpPr/>
            <p:nvPr/>
          </p:nvSpPr>
          <p:spPr>
            <a:xfrm>
              <a:off x="3491880" y="1919118"/>
              <a:ext cx="3643828" cy="394388"/>
            </a:xfrm>
            <a:prstGeom prst="rect">
              <a:avLst/>
            </a:prstGeom>
            <a:noFill/>
            <a:ln>
              <a:solidFill>
                <a:schemeClr val="bg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45"/>
            <p:cNvSpPr txBox="1"/>
            <p:nvPr/>
          </p:nvSpPr>
          <p:spPr>
            <a:xfrm>
              <a:off x="3497476" y="1909620"/>
              <a:ext cx="686048" cy="461665"/>
            </a:xfrm>
            <a:prstGeom prst="rect">
              <a:avLst/>
            </a:prstGeom>
            <a:noFill/>
            <a:effectLst/>
          </p:spPr>
          <p:txBody>
            <a:bodyPr wrap="square" rtlCol="0">
              <a:spAutoFit/>
            </a:bodyPr>
            <a:lstStyle/>
            <a:p>
              <a:r>
                <a:rPr lang="en-US" altLang="zh-CN" sz="2400" b="1" dirty="0">
                  <a:solidFill>
                    <a:schemeClr val="bg1"/>
                  </a:solidFill>
                  <a:latin typeface="微软雅黑" pitchFamily="34" charset="-122"/>
                  <a:ea typeface="微软雅黑" pitchFamily="34" charset="-122"/>
                </a:rPr>
                <a:t>02</a:t>
              </a:r>
              <a:endParaRPr lang="zh-CN" altLang="en-US" sz="2400" b="1" dirty="0">
                <a:solidFill>
                  <a:schemeClr val="bg1"/>
                </a:solidFill>
                <a:latin typeface="微软雅黑" pitchFamily="34" charset="-122"/>
                <a:ea typeface="微软雅黑" pitchFamily="34" charset="-122"/>
              </a:endParaRPr>
            </a:p>
          </p:txBody>
        </p:sp>
      </p:grpSp>
      <p:grpSp>
        <p:nvGrpSpPr>
          <p:cNvPr id="22" name="组合 21"/>
          <p:cNvGrpSpPr/>
          <p:nvPr/>
        </p:nvGrpSpPr>
        <p:grpSpPr>
          <a:xfrm>
            <a:off x="4048695" y="2679987"/>
            <a:ext cx="3643828" cy="485991"/>
            <a:chOff x="3501554" y="2470125"/>
            <a:chExt cx="3643828" cy="485991"/>
          </a:xfrm>
        </p:grpSpPr>
        <p:sp>
          <p:nvSpPr>
            <p:cNvPr id="23" name="矩形 22"/>
            <p:cNvSpPr/>
            <p:nvPr/>
          </p:nvSpPr>
          <p:spPr>
            <a:xfrm>
              <a:off x="4295355" y="2495181"/>
              <a:ext cx="1742785" cy="300082"/>
            </a:xfrm>
            <a:prstGeom prst="rect">
              <a:avLst/>
            </a:prstGeom>
          </p:spPr>
          <p:txBody>
            <a:bodyPr wrap="none">
              <a:spAutoFit/>
            </a:bodyPr>
            <a:lstStyle/>
            <a:p>
              <a:pPr algn="dist"/>
              <a:r>
                <a:rPr lang="zh-CN" altLang="en-US" b="1" dirty="0">
                  <a:solidFill>
                    <a:schemeClr val="bg1"/>
                  </a:solidFill>
                  <a:latin typeface="微软雅黑" panose="020B0503020204020204" pitchFamily="34" charset="-122"/>
                  <a:ea typeface="微软雅黑" panose="020B0503020204020204" pitchFamily="34" charset="-122"/>
                </a:rPr>
                <a:t>请单击添加标题内容</a:t>
              </a:r>
            </a:p>
          </p:txBody>
        </p:sp>
        <p:sp>
          <p:nvSpPr>
            <p:cNvPr id="24" name="矩形 23"/>
            <p:cNvSpPr/>
            <p:nvPr/>
          </p:nvSpPr>
          <p:spPr>
            <a:xfrm>
              <a:off x="3501554" y="2470125"/>
              <a:ext cx="3643828" cy="425641"/>
            </a:xfrm>
            <a:prstGeom prst="rect">
              <a:avLst/>
            </a:prstGeom>
            <a:noFill/>
            <a:ln>
              <a:solidFill>
                <a:schemeClr val="bg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50"/>
            <p:cNvSpPr txBox="1"/>
            <p:nvPr/>
          </p:nvSpPr>
          <p:spPr>
            <a:xfrm>
              <a:off x="3512890" y="2494451"/>
              <a:ext cx="686048" cy="461665"/>
            </a:xfrm>
            <a:prstGeom prst="rect">
              <a:avLst/>
            </a:prstGeom>
            <a:noFill/>
            <a:effectLst/>
          </p:spPr>
          <p:txBody>
            <a:bodyPr wrap="square" rtlCol="0">
              <a:spAutoFit/>
            </a:bodyPr>
            <a:lstStyle/>
            <a:p>
              <a:r>
                <a:rPr lang="en-US" altLang="zh-CN" sz="2400" b="1" dirty="0">
                  <a:solidFill>
                    <a:schemeClr val="bg1"/>
                  </a:solidFill>
                  <a:latin typeface="微软雅黑" pitchFamily="34" charset="-122"/>
                  <a:ea typeface="微软雅黑" pitchFamily="34" charset="-122"/>
                </a:rPr>
                <a:t>03</a:t>
              </a:r>
              <a:endParaRPr lang="zh-CN" altLang="en-US" sz="2400" b="1" dirty="0">
                <a:solidFill>
                  <a:schemeClr val="bg1"/>
                </a:solidFill>
                <a:latin typeface="微软雅黑" pitchFamily="34" charset="-122"/>
                <a:ea typeface="微软雅黑" pitchFamily="34" charset="-122"/>
              </a:endParaRPr>
            </a:p>
          </p:txBody>
        </p:sp>
      </p:grpSp>
      <p:grpSp>
        <p:nvGrpSpPr>
          <p:cNvPr id="26" name="组合 25"/>
          <p:cNvGrpSpPr/>
          <p:nvPr/>
        </p:nvGrpSpPr>
        <p:grpSpPr>
          <a:xfrm>
            <a:off x="4039021" y="3256051"/>
            <a:ext cx="3643828" cy="461665"/>
            <a:chOff x="3491880" y="3046189"/>
            <a:chExt cx="3643828" cy="461665"/>
          </a:xfrm>
        </p:grpSpPr>
        <p:sp>
          <p:nvSpPr>
            <p:cNvPr id="27" name="矩形 26"/>
            <p:cNvSpPr/>
            <p:nvPr/>
          </p:nvSpPr>
          <p:spPr>
            <a:xfrm>
              <a:off x="4295355" y="3087215"/>
              <a:ext cx="1742785" cy="300082"/>
            </a:xfrm>
            <a:prstGeom prst="rect">
              <a:avLst/>
            </a:prstGeom>
          </p:spPr>
          <p:txBody>
            <a:bodyPr wrap="none">
              <a:spAutoFit/>
            </a:bodyPr>
            <a:lstStyle/>
            <a:p>
              <a:pPr algn="dist"/>
              <a:r>
                <a:rPr lang="zh-CN" altLang="en-US" b="1" dirty="0">
                  <a:solidFill>
                    <a:schemeClr val="bg1"/>
                  </a:solidFill>
                  <a:latin typeface="微软雅黑" panose="020B0503020204020204" pitchFamily="34" charset="-122"/>
                  <a:ea typeface="微软雅黑" panose="020B0503020204020204" pitchFamily="34" charset="-122"/>
                </a:rPr>
                <a:t>请单击添加标题内容</a:t>
              </a:r>
            </a:p>
          </p:txBody>
        </p:sp>
        <p:sp>
          <p:nvSpPr>
            <p:cNvPr id="28" name="矩形 27"/>
            <p:cNvSpPr/>
            <p:nvPr/>
          </p:nvSpPr>
          <p:spPr>
            <a:xfrm>
              <a:off x="3491880" y="3062160"/>
              <a:ext cx="3643828" cy="394388"/>
            </a:xfrm>
            <a:prstGeom prst="rect">
              <a:avLst/>
            </a:prstGeom>
            <a:noFill/>
            <a:ln>
              <a:solidFill>
                <a:schemeClr val="bg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TextBox 55"/>
            <p:cNvSpPr txBox="1"/>
            <p:nvPr/>
          </p:nvSpPr>
          <p:spPr>
            <a:xfrm>
              <a:off x="3503216" y="3046189"/>
              <a:ext cx="686048" cy="461665"/>
            </a:xfrm>
            <a:prstGeom prst="rect">
              <a:avLst/>
            </a:prstGeom>
            <a:noFill/>
            <a:effectLst/>
          </p:spPr>
          <p:txBody>
            <a:bodyPr wrap="square" rtlCol="0">
              <a:spAutoFit/>
            </a:bodyPr>
            <a:lstStyle/>
            <a:p>
              <a:r>
                <a:rPr lang="en-US" altLang="zh-CN" sz="2400" b="1" dirty="0">
                  <a:solidFill>
                    <a:schemeClr val="bg1"/>
                  </a:solidFill>
                  <a:latin typeface="微软雅黑" pitchFamily="34" charset="-122"/>
                  <a:ea typeface="微软雅黑" pitchFamily="34" charset="-122"/>
                </a:rPr>
                <a:t>04</a:t>
              </a:r>
              <a:endParaRPr lang="zh-CN" altLang="en-US" sz="2400" b="1" dirty="0">
                <a:solidFill>
                  <a:schemeClr val="bg1"/>
                </a:solidFill>
                <a:latin typeface="微软雅黑" pitchFamily="34" charset="-122"/>
                <a:ea typeface="微软雅黑" pitchFamily="34" charset="-122"/>
              </a:endParaRPr>
            </a:p>
          </p:txBody>
        </p:sp>
      </p:gr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40524" t="32528"/>
          <a:stretch/>
        </p:blipFill>
        <p:spPr>
          <a:xfrm>
            <a:off x="469138" y="3005125"/>
            <a:ext cx="1907730" cy="1442795"/>
          </a:xfrm>
          <a:prstGeom prst="rect">
            <a:avLst/>
          </a:prstGeom>
        </p:spPr>
      </p:pic>
      <p:pic>
        <p:nvPicPr>
          <p:cNvPr id="30" name="图片 29"/>
          <p:cNvPicPr>
            <a:picLocks noChangeAspect="1"/>
          </p:cNvPicPr>
          <p:nvPr/>
        </p:nvPicPr>
        <p:blipFill rotWithShape="1">
          <a:blip r:embed="rId6" cstate="print">
            <a:extLst>
              <a:ext uri="{28A0092B-C50C-407E-A947-70E740481C1C}">
                <a14:useLocalDpi xmlns:a14="http://schemas.microsoft.com/office/drawing/2010/main" val="0"/>
              </a:ext>
            </a:extLst>
          </a:blip>
          <a:srcRect l="3134" t="17839" r="7574" b="28002"/>
          <a:stretch/>
        </p:blipFill>
        <p:spPr>
          <a:xfrm>
            <a:off x="7322696" y="3650105"/>
            <a:ext cx="1678897" cy="10717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图片 30"/>
          <p:cNvPicPr>
            <a:picLocks noChangeAspect="1"/>
          </p:cNvPicPr>
          <p:nvPr/>
        </p:nvPicPr>
        <p:blipFill rotWithShape="1">
          <a:blip r:embed="rId7" cstate="print">
            <a:extLst>
              <a:ext uri="{28A0092B-C50C-407E-A947-70E740481C1C}">
                <a14:useLocalDpi xmlns:a14="http://schemas.microsoft.com/office/drawing/2010/main" val="0"/>
              </a:ext>
            </a:extLst>
          </a:blip>
          <a:srcRect t="29069" r="81036"/>
          <a:stretch/>
        </p:blipFill>
        <p:spPr>
          <a:xfrm rot="1375780">
            <a:off x="7607509" y="223889"/>
            <a:ext cx="1783830" cy="1659631"/>
          </a:xfrm>
          <a:prstGeom prst="rect">
            <a:avLst/>
          </a:prstGeom>
        </p:spPr>
      </p:pic>
    </p:spTree>
    <p:extLst>
      <p:ext uri="{BB962C8B-B14F-4D97-AF65-F5344CB8AC3E}">
        <p14:creationId xmlns:p14="http://schemas.microsoft.com/office/powerpoint/2010/main" val="131476935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250"/>
                                        <p:tgtEl>
                                          <p:spTgt spid="14"/>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1250"/>
                                        <p:tgtEl>
                                          <p:spTgt spid="18"/>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1250"/>
                                        <p:tgtEl>
                                          <p:spTgt spid="22"/>
                                        </p:tgtEl>
                                      </p:cBhvr>
                                    </p:animEffect>
                                  </p:childTnLst>
                                </p:cTn>
                              </p:par>
                            </p:childTnLst>
                          </p:cTn>
                        </p:par>
                        <p:par>
                          <p:cTn id="41" fill="hold">
                            <p:stCondLst>
                              <p:cond delay="525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1250"/>
                                        <p:tgtEl>
                                          <p:spTgt spid="26"/>
                                        </p:tgtEl>
                                      </p:cBhvr>
                                    </p:animEffect>
                                  </p:childTnLst>
                                </p:cTn>
                              </p:par>
                            </p:childTnLst>
                          </p:cTn>
                        </p:par>
                        <p:par>
                          <p:cTn id="45" fill="hold">
                            <p:stCondLst>
                              <p:cond delay="6500"/>
                            </p:stCondLst>
                            <p:childTnLst>
                              <p:par>
                                <p:cTn id="46" presetID="16" presetClass="entr" presetSubtype="37"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Shape 188"/>
          <p:cNvSpPr/>
          <p:nvPr/>
        </p:nvSpPr>
        <p:spPr>
          <a:xfrm>
            <a:off x="2346641" y="1453639"/>
            <a:ext cx="5380615" cy="6739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en-US" altLang="zh-CN" sz="1200" dirty="0">
              <a:solidFill>
                <a:schemeClr val="bg1"/>
              </a:solidFill>
              <a:latin typeface="Arial" pitchFamily="34" charset="0"/>
              <a:ea typeface="微软雅黑" pitchFamily="34" charset="-122"/>
              <a:sym typeface="Arial" pitchFamily="34" charset="0"/>
            </a:endParaRPr>
          </a:p>
        </p:txBody>
      </p:sp>
      <p:sp>
        <p:nvSpPr>
          <p:cNvPr id="6" name="Shape 182"/>
          <p:cNvSpPr/>
          <p:nvPr/>
        </p:nvSpPr>
        <p:spPr>
          <a:xfrm>
            <a:off x="1248127" y="3206585"/>
            <a:ext cx="919054" cy="1010960"/>
          </a:xfrm>
          <a:prstGeom prst="rect">
            <a:avLst/>
          </a:prstGeom>
          <a:solidFill>
            <a:srgbClr val="F65548"/>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lvl="0" algn="ctr">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cs typeface="Lato Light"/>
              </a:rPr>
              <a:t>0</a:t>
            </a:r>
            <a:r>
              <a:rPr sz="2800" b="1" dirty="0">
                <a:solidFill>
                  <a:schemeClr val="bg1"/>
                </a:solidFill>
                <a:latin typeface="微软雅黑" panose="020B0503020204020204" pitchFamily="34" charset="-122"/>
                <a:ea typeface="微软雅黑" panose="020B0503020204020204" pitchFamily="34" charset="-122"/>
                <a:cs typeface="Lato Light"/>
              </a:rPr>
              <a:t>3</a:t>
            </a:r>
          </a:p>
        </p:txBody>
      </p:sp>
      <p:sp>
        <p:nvSpPr>
          <p:cNvPr id="7" name="Shape 185"/>
          <p:cNvSpPr/>
          <p:nvPr/>
        </p:nvSpPr>
        <p:spPr>
          <a:xfrm>
            <a:off x="1791450" y="2204574"/>
            <a:ext cx="919054" cy="11491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03"/>
                </a:lnTo>
                <a:lnTo>
                  <a:pt x="6512" y="19003"/>
                </a:lnTo>
                <a:lnTo>
                  <a:pt x="10800" y="21600"/>
                </a:lnTo>
                <a:lnTo>
                  <a:pt x="15088" y="19003"/>
                </a:lnTo>
                <a:lnTo>
                  <a:pt x="21600" y="19003"/>
                </a:lnTo>
                <a:lnTo>
                  <a:pt x="21600" y="0"/>
                </a:lnTo>
                <a:lnTo>
                  <a:pt x="0" y="0"/>
                </a:lnTo>
                <a:close/>
              </a:path>
            </a:pathLst>
          </a:custGeom>
          <a:solidFill>
            <a:srgbClr val="F7BE5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lvl="0" algn="ctr">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cs typeface="Lato Light"/>
              </a:rPr>
              <a:t>0</a:t>
            </a:r>
            <a:r>
              <a:rPr sz="2800" b="1" dirty="0">
                <a:solidFill>
                  <a:schemeClr val="bg1"/>
                </a:solidFill>
                <a:latin typeface="微软雅黑" panose="020B0503020204020204" pitchFamily="34" charset="-122"/>
                <a:ea typeface="微软雅黑" panose="020B0503020204020204" pitchFamily="34" charset="-122"/>
                <a:cs typeface="Lato Light"/>
              </a:rPr>
              <a:t>2</a:t>
            </a:r>
          </a:p>
        </p:txBody>
      </p:sp>
      <p:sp>
        <p:nvSpPr>
          <p:cNvPr id="10" name="Shape 189"/>
          <p:cNvSpPr/>
          <p:nvPr/>
        </p:nvSpPr>
        <p:spPr>
          <a:xfrm>
            <a:off x="1248127" y="1182800"/>
            <a:ext cx="919054" cy="11491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03"/>
                </a:lnTo>
                <a:lnTo>
                  <a:pt x="6512" y="19003"/>
                </a:lnTo>
                <a:lnTo>
                  <a:pt x="10800" y="21600"/>
                </a:lnTo>
                <a:lnTo>
                  <a:pt x="15088" y="19003"/>
                </a:lnTo>
                <a:lnTo>
                  <a:pt x="21600" y="19003"/>
                </a:lnTo>
                <a:lnTo>
                  <a:pt x="21600" y="0"/>
                </a:lnTo>
                <a:lnTo>
                  <a:pt x="0" y="0"/>
                </a:lnTo>
                <a:close/>
              </a:path>
            </a:pathLst>
          </a:custGeom>
          <a:solidFill>
            <a:srgbClr val="7CB65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lvl="0" algn="ctr">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cs typeface="Lato Light"/>
              </a:rPr>
              <a:t>0</a:t>
            </a:r>
            <a:r>
              <a:rPr sz="2800" b="1" dirty="0">
                <a:solidFill>
                  <a:schemeClr val="bg1"/>
                </a:solidFill>
                <a:latin typeface="微软雅黑" panose="020B0503020204020204" pitchFamily="34" charset="-122"/>
                <a:ea typeface="微软雅黑" panose="020B0503020204020204" pitchFamily="34" charset="-122"/>
                <a:cs typeface="Lato Light"/>
              </a:rPr>
              <a:t>1</a:t>
            </a:r>
          </a:p>
        </p:txBody>
      </p:sp>
      <p:sp>
        <p:nvSpPr>
          <p:cNvPr id="11" name="TextBox 53"/>
          <p:cNvSpPr txBox="1"/>
          <p:nvPr/>
        </p:nvSpPr>
        <p:spPr>
          <a:xfrm>
            <a:off x="2306107" y="1146151"/>
            <a:ext cx="2009775" cy="369332"/>
          </a:xfrm>
          <a:prstGeom prst="rect">
            <a:avLst/>
          </a:prstGeom>
          <a:noFill/>
        </p:spPr>
        <p:txBody>
          <a:bodyPr wrap="square" rtlCol="0">
            <a:spAutoFit/>
          </a:bodyPr>
          <a:lstStyle/>
          <a:p>
            <a:pPr>
              <a:spcBef>
                <a:spcPct val="20000"/>
              </a:spcBef>
            </a:pPr>
            <a:r>
              <a:rPr lang="zh-CN" altLang="en-US" sz="1800" b="1" dirty="0">
                <a:solidFill>
                  <a:schemeClr val="bg1"/>
                </a:solidFill>
                <a:latin typeface="Arial" pitchFamily="34" charset="0"/>
                <a:ea typeface="微软雅黑" pitchFamily="34" charset="-122"/>
                <a:sym typeface="Arial" pitchFamily="34" charset="0"/>
              </a:rPr>
              <a:t>单击添加标题</a:t>
            </a:r>
            <a:endParaRPr lang="en-US" altLang="zh-CN" sz="1800" b="1" dirty="0">
              <a:solidFill>
                <a:schemeClr val="bg1"/>
              </a:solidFill>
              <a:latin typeface="Arial" pitchFamily="34" charset="0"/>
              <a:ea typeface="微软雅黑" pitchFamily="34" charset="-122"/>
              <a:sym typeface="Arial" pitchFamily="34" charset="0"/>
            </a:endParaRPr>
          </a:p>
        </p:txBody>
      </p:sp>
      <p:sp>
        <p:nvSpPr>
          <p:cNvPr id="12" name="TextBox 55"/>
          <p:cNvSpPr txBox="1"/>
          <p:nvPr/>
        </p:nvSpPr>
        <p:spPr>
          <a:xfrm>
            <a:off x="2772626" y="2263009"/>
            <a:ext cx="2009775" cy="369332"/>
          </a:xfrm>
          <a:prstGeom prst="rect">
            <a:avLst/>
          </a:prstGeom>
          <a:noFill/>
        </p:spPr>
        <p:txBody>
          <a:bodyPr wrap="square" rtlCol="0">
            <a:spAutoFit/>
          </a:bodyPr>
          <a:lstStyle/>
          <a:p>
            <a:pPr>
              <a:spcBef>
                <a:spcPct val="20000"/>
              </a:spcBef>
            </a:pPr>
            <a:r>
              <a:rPr lang="zh-CN" altLang="en-US" sz="1800" b="1" dirty="0">
                <a:solidFill>
                  <a:schemeClr val="bg1"/>
                </a:solidFill>
                <a:latin typeface="Arial" pitchFamily="34" charset="0"/>
                <a:ea typeface="微软雅黑" pitchFamily="34" charset="-122"/>
                <a:sym typeface="Arial" pitchFamily="34" charset="0"/>
              </a:rPr>
              <a:t>单击添加标题</a:t>
            </a:r>
            <a:endParaRPr lang="en-US" altLang="zh-CN" sz="1800" b="1" dirty="0">
              <a:solidFill>
                <a:schemeClr val="bg1"/>
              </a:solidFill>
              <a:latin typeface="Arial" pitchFamily="34" charset="0"/>
              <a:ea typeface="微软雅黑" pitchFamily="34" charset="-122"/>
              <a:sym typeface="Arial" pitchFamily="34" charset="0"/>
            </a:endParaRPr>
          </a:p>
        </p:txBody>
      </p:sp>
      <p:sp>
        <p:nvSpPr>
          <p:cNvPr id="13" name="TextBox 57"/>
          <p:cNvSpPr txBox="1"/>
          <p:nvPr/>
        </p:nvSpPr>
        <p:spPr>
          <a:xfrm>
            <a:off x="2259633" y="3345004"/>
            <a:ext cx="2009775" cy="369332"/>
          </a:xfrm>
          <a:prstGeom prst="rect">
            <a:avLst/>
          </a:prstGeom>
          <a:noFill/>
        </p:spPr>
        <p:txBody>
          <a:bodyPr wrap="square" rtlCol="0">
            <a:spAutoFit/>
          </a:bodyPr>
          <a:lstStyle/>
          <a:p>
            <a:pPr>
              <a:spcBef>
                <a:spcPct val="20000"/>
              </a:spcBef>
            </a:pPr>
            <a:r>
              <a:rPr lang="zh-CN" altLang="en-US" sz="1800" b="1" dirty="0">
                <a:solidFill>
                  <a:schemeClr val="bg1"/>
                </a:solidFill>
                <a:latin typeface="Arial" pitchFamily="34" charset="0"/>
                <a:ea typeface="微软雅黑" pitchFamily="34" charset="-122"/>
                <a:sym typeface="Arial" pitchFamily="34" charset="0"/>
              </a:rPr>
              <a:t>单击添加标题</a:t>
            </a:r>
            <a:endParaRPr lang="en-US" altLang="zh-CN" sz="1800" b="1" dirty="0">
              <a:solidFill>
                <a:schemeClr val="bg1"/>
              </a:solidFill>
              <a:latin typeface="Arial" pitchFamily="34" charset="0"/>
              <a:ea typeface="微软雅黑" pitchFamily="34" charset="-122"/>
              <a:sym typeface="Arial" pitchFamily="34" charset="0"/>
            </a:endParaRPr>
          </a:p>
        </p:txBody>
      </p:sp>
      <p:sp>
        <p:nvSpPr>
          <p:cNvPr id="14" name="Shape 188"/>
          <p:cNvSpPr/>
          <p:nvPr/>
        </p:nvSpPr>
        <p:spPr>
          <a:xfrm>
            <a:off x="2813160" y="2542206"/>
            <a:ext cx="5380615" cy="6739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en-US" altLang="zh-CN" sz="1200" dirty="0">
              <a:solidFill>
                <a:schemeClr val="bg1"/>
              </a:solidFill>
              <a:latin typeface="Arial" pitchFamily="34" charset="0"/>
              <a:ea typeface="微软雅黑" pitchFamily="34" charset="-122"/>
              <a:sym typeface="Arial" pitchFamily="34" charset="0"/>
            </a:endParaRPr>
          </a:p>
        </p:txBody>
      </p:sp>
      <p:sp>
        <p:nvSpPr>
          <p:cNvPr id="15" name="Shape 188"/>
          <p:cNvSpPr/>
          <p:nvPr/>
        </p:nvSpPr>
        <p:spPr>
          <a:xfrm>
            <a:off x="2361127" y="3586831"/>
            <a:ext cx="5380615" cy="6739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en-US" altLang="zh-CN" sz="1200" dirty="0">
              <a:solidFill>
                <a:schemeClr val="bg1"/>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420194585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0" grpId="0" animBg="1"/>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3"/>
          <p:cNvSpPr txBox="1"/>
          <p:nvPr/>
        </p:nvSpPr>
        <p:spPr>
          <a:xfrm>
            <a:off x="1570426" y="1573019"/>
            <a:ext cx="2088232" cy="1446550"/>
          </a:xfrm>
          <a:prstGeom prst="rect">
            <a:avLst/>
          </a:prstGeom>
          <a:noFill/>
          <a:effectLst/>
        </p:spPr>
        <p:txBody>
          <a:bodyPr wrap="square" rtlCol="0">
            <a:spAutoFit/>
          </a:bodyPr>
          <a:lstStyle/>
          <a:p>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4" name="TextBox 11"/>
          <p:cNvSpPr txBox="1"/>
          <p:nvPr/>
        </p:nvSpPr>
        <p:spPr>
          <a:xfrm>
            <a:off x="2230269" y="1440034"/>
            <a:ext cx="1368152" cy="1446550"/>
          </a:xfrm>
          <a:prstGeom prst="rect">
            <a:avLst/>
          </a:prstGeom>
          <a:noFill/>
          <a:effectLst/>
        </p:spPr>
        <p:txBody>
          <a:bodyPr wrap="square" rtlCol="0">
            <a:spAutoFit/>
          </a:bodyPr>
          <a:lstStyle/>
          <a:p>
            <a:r>
              <a:rPr lang="en-US" altLang="zh-CN" sz="8800" b="1" dirty="0">
                <a:solidFill>
                  <a:schemeClr val="bg1"/>
                </a:solidFill>
                <a:latin typeface="李旭科毛笔行书" panose="02010600030101010101" pitchFamily="2" charset="-122"/>
                <a:ea typeface="李旭科毛笔行书" panose="02010600030101010101" pitchFamily="2" charset="-122"/>
              </a:rPr>
              <a:t>04</a:t>
            </a:r>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5" name="TextBox 5"/>
          <p:cNvSpPr txBox="1"/>
          <p:nvPr/>
        </p:nvSpPr>
        <p:spPr>
          <a:xfrm>
            <a:off x="3311284" y="1883520"/>
            <a:ext cx="4032448" cy="769441"/>
          </a:xfrm>
          <a:prstGeom prst="rect">
            <a:avLst/>
          </a:prstGeom>
          <a:noFill/>
          <a:effectLst/>
        </p:spPr>
        <p:txBody>
          <a:bodyPr wrap="square" rtlCol="0">
            <a:spAutoFit/>
          </a:bodyPr>
          <a:lstStyle/>
          <a:p>
            <a:r>
              <a:rPr lang="zh-CN" altLang="en-US" sz="4400" b="1" dirty="0">
                <a:solidFill>
                  <a:schemeClr val="bg1"/>
                </a:solidFill>
                <a:latin typeface="李旭科毛笔行书" panose="02010600030101010101" pitchFamily="2" charset="-122"/>
                <a:ea typeface="李旭科毛笔行书" panose="02010600030101010101" pitchFamily="2" charset="-122"/>
              </a:rPr>
              <a:t>单击添加标题</a:t>
            </a:r>
          </a:p>
        </p:txBody>
      </p:sp>
      <p:sp>
        <p:nvSpPr>
          <p:cNvPr id="6" name="TextBox 6"/>
          <p:cNvSpPr txBox="1"/>
          <p:nvPr/>
        </p:nvSpPr>
        <p:spPr>
          <a:xfrm>
            <a:off x="3311284" y="2622416"/>
            <a:ext cx="4483827" cy="646331"/>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李旭科毛笔行书" panose="02010600030101010101" pitchFamily="2" charset="-122"/>
                <a:ea typeface="李旭科毛笔行书" panose="02010600030101010101" pitchFamily="2" charset="-122"/>
              </a:rPr>
              <a:t>请单击这里添加你的文字内容，文字说明尽量精简，可根据需求拉伸文本框。请单击这里添加你的文字内容，文字说明尽量精简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109" y="2163309"/>
            <a:ext cx="1243067" cy="1420159"/>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29069" r="81036"/>
          <a:stretch/>
        </p:blipFill>
        <p:spPr>
          <a:xfrm rot="1375780">
            <a:off x="7607509" y="223889"/>
            <a:ext cx="1783830" cy="1659631"/>
          </a:xfrm>
          <a:prstGeom prst="rect">
            <a:avLst/>
          </a:prstGeom>
        </p:spPr>
      </p:pic>
    </p:spTree>
    <p:extLst>
      <p:ext uri="{BB962C8B-B14F-4D97-AF65-F5344CB8AC3E}">
        <p14:creationId xmlns:p14="http://schemas.microsoft.com/office/powerpoint/2010/main" val="219131394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2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grpSp>
        <p:nvGrpSpPr>
          <p:cNvPr id="5" name="组合 4"/>
          <p:cNvGrpSpPr/>
          <p:nvPr/>
        </p:nvGrpSpPr>
        <p:grpSpPr>
          <a:xfrm>
            <a:off x="1302309" y="1262095"/>
            <a:ext cx="1425966" cy="2704696"/>
            <a:chOff x="1595438" y="1219202"/>
            <a:chExt cx="2104056" cy="4419596"/>
          </a:xfrm>
        </p:grpSpPr>
        <p:sp>
          <p:nvSpPr>
            <p:cNvPr id="6" name="任意多边形 5"/>
            <p:cNvSpPr/>
            <p:nvPr/>
          </p:nvSpPr>
          <p:spPr>
            <a:xfrm>
              <a:off x="1595438"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dirty="0">
                <a:solidFill>
                  <a:schemeClr val="bg1"/>
                </a:solidFill>
                <a:latin typeface="Arial" panose="020B0604020202020204" pitchFamily="34" charset="0"/>
                <a:ea typeface="微软雅黑" panose="020B0503020204020204" pitchFamily="34" charset="-122"/>
              </a:endParaRPr>
            </a:p>
            <a:p>
              <a:pPr lvl="1"/>
              <a:endParaRPr lang="zh-CN" altLang="en-US" sz="1050" dirty="0">
                <a:solidFill>
                  <a:schemeClr val="bg1"/>
                </a:solidFill>
              </a:endParaRPr>
            </a:p>
            <a:p>
              <a:pPr lvl="1"/>
              <a:endParaRPr lang="zh-CN" altLang="en-US" sz="1050" dirty="0">
                <a:solidFill>
                  <a:schemeClr val="bg1"/>
                </a:solidFill>
              </a:endParaRPr>
            </a:p>
          </p:txBody>
        </p:sp>
        <p:sp>
          <p:nvSpPr>
            <p:cNvPr id="7" name="矩形 6"/>
            <p:cNvSpPr/>
            <p:nvPr/>
          </p:nvSpPr>
          <p:spPr>
            <a:xfrm>
              <a:off x="1686967" y="2104435"/>
              <a:ext cx="1920996" cy="2938316"/>
            </a:xfrm>
            <a:prstGeom prst="rect">
              <a:avLst/>
            </a:prstGeom>
          </p:spPr>
          <p:txBody>
            <a:bodyPr wrap="square">
              <a:spAutoFit/>
            </a:bodyPr>
            <a:lstStyle/>
            <a:p>
              <a:pPr algn="ctr"/>
              <a:r>
                <a:rPr lang="en-US" altLang="zh-CN" sz="1800" dirty="0">
                  <a:solidFill>
                    <a:schemeClr val="tx1">
                      <a:lumMod val="75000"/>
                      <a:lumOff val="25000"/>
                    </a:schemeClr>
                  </a:solidFill>
                  <a:latin typeface="微软雅黑" pitchFamily="34" charset="-122"/>
                  <a:ea typeface="微软雅黑" pitchFamily="34" charset="-122"/>
                </a:rPr>
                <a:t>01</a:t>
              </a: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itchFamily="34" charset="0"/>
                </a:rPr>
                <a:t>单击添加标题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itchFamily="34" charset="0"/>
              </a:endParaRPr>
            </a:p>
            <a:p>
              <a:pPr>
                <a:lnSpc>
                  <a:spcPct val="150000"/>
                </a:lnSpc>
                <a:spcBef>
                  <a:spcPct val="2000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p>
          </p:txBody>
        </p:sp>
      </p:grpSp>
      <p:grpSp>
        <p:nvGrpSpPr>
          <p:cNvPr id="10" name="组合 9"/>
          <p:cNvGrpSpPr/>
          <p:nvPr/>
        </p:nvGrpSpPr>
        <p:grpSpPr>
          <a:xfrm>
            <a:off x="2952203" y="1203493"/>
            <a:ext cx="1425966" cy="2704695"/>
            <a:chOff x="5043972" y="1219202"/>
            <a:chExt cx="2104056" cy="4419596"/>
          </a:xfrm>
        </p:grpSpPr>
        <p:sp>
          <p:nvSpPr>
            <p:cNvPr id="11" name="任意多边形 10"/>
            <p:cNvSpPr/>
            <p:nvPr/>
          </p:nvSpPr>
          <p:spPr>
            <a:xfrm>
              <a:off x="5043972"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65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bg1"/>
                </a:solidFill>
                <a:latin typeface="Arial" panose="020B0604020202020204" pitchFamily="34" charset="0"/>
                <a:ea typeface="微软雅黑" panose="020B0503020204020204" pitchFamily="34" charset="-122"/>
              </a:endParaRPr>
            </a:p>
            <a:p>
              <a:pPr lvl="1"/>
              <a:endParaRPr lang="zh-CN" altLang="en-US" sz="1050">
                <a:solidFill>
                  <a:schemeClr val="bg1"/>
                </a:solidFill>
              </a:endParaRPr>
            </a:p>
            <a:p>
              <a:pPr lvl="1"/>
              <a:endParaRPr lang="zh-CN" altLang="en-US" sz="1050">
                <a:solidFill>
                  <a:schemeClr val="bg1"/>
                </a:solidFill>
              </a:endParaRPr>
            </a:p>
          </p:txBody>
        </p:sp>
        <p:sp>
          <p:nvSpPr>
            <p:cNvPr id="12" name="矩形 11"/>
            <p:cNvSpPr/>
            <p:nvPr/>
          </p:nvSpPr>
          <p:spPr>
            <a:xfrm>
              <a:off x="5134109" y="1923790"/>
              <a:ext cx="1923780" cy="3126912"/>
            </a:xfrm>
            <a:prstGeom prst="rect">
              <a:avLst/>
            </a:prstGeom>
          </p:spPr>
          <p:txBody>
            <a:bodyPr wrap="square">
              <a:spAutoFit/>
            </a:bodyPr>
            <a:lstStyle/>
            <a:p>
              <a:pPr indent="228600" algn="ctr">
                <a:lnSpc>
                  <a:spcPct val="125000"/>
                </a:lnSpc>
              </a:pPr>
              <a:r>
                <a:rPr lang="en-US" altLang="zh-CN" sz="1800" dirty="0">
                  <a:solidFill>
                    <a:schemeClr val="bg1"/>
                  </a:solidFill>
                  <a:latin typeface="微软雅黑" pitchFamily="34" charset="-122"/>
                  <a:ea typeface="微软雅黑" pitchFamily="34" charset="-122"/>
                </a:rPr>
                <a:t>02</a:t>
              </a:r>
            </a:p>
            <a:p>
              <a:pPr algn="ctr">
                <a:lnSpc>
                  <a:spcPct val="125000"/>
                </a:lnSpc>
              </a:pPr>
              <a:r>
                <a:rPr lang="zh-CN" altLang="en-US" sz="12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200" dirty="0">
                <a:solidFill>
                  <a:schemeClr val="bg1"/>
                </a:solidFill>
                <a:latin typeface="微软雅黑" pitchFamily="34" charset="-122"/>
                <a:ea typeface="微软雅黑" pitchFamily="34" charset="-122"/>
              </a:endParaRPr>
            </a:p>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p>
          </p:txBody>
        </p:sp>
      </p:grpSp>
      <p:grpSp>
        <p:nvGrpSpPr>
          <p:cNvPr id="13" name="组合 12"/>
          <p:cNvGrpSpPr/>
          <p:nvPr/>
        </p:nvGrpSpPr>
        <p:grpSpPr>
          <a:xfrm>
            <a:off x="4574513" y="1219879"/>
            <a:ext cx="1425966" cy="2704696"/>
            <a:chOff x="8492507" y="1219202"/>
            <a:chExt cx="2104056" cy="4419596"/>
          </a:xfrm>
        </p:grpSpPr>
        <p:sp>
          <p:nvSpPr>
            <p:cNvPr id="14" name="任意多边形 13"/>
            <p:cNvSpPr/>
            <p:nvPr/>
          </p:nvSpPr>
          <p:spPr>
            <a:xfrm>
              <a:off x="8492507"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7B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bg1"/>
                </a:solidFill>
                <a:latin typeface="Arial" panose="020B0604020202020204" pitchFamily="34" charset="0"/>
                <a:ea typeface="微软雅黑" panose="020B0503020204020204" pitchFamily="34" charset="-122"/>
              </a:endParaRPr>
            </a:p>
            <a:p>
              <a:pPr lvl="1"/>
              <a:endParaRPr lang="zh-CN" altLang="en-US" sz="1050">
                <a:solidFill>
                  <a:schemeClr val="bg1"/>
                </a:solidFill>
              </a:endParaRPr>
            </a:p>
            <a:p>
              <a:pPr lvl="1"/>
              <a:endParaRPr lang="zh-CN" altLang="en-US" sz="1050">
                <a:solidFill>
                  <a:schemeClr val="bg1"/>
                </a:solidFill>
              </a:endParaRPr>
            </a:p>
          </p:txBody>
        </p:sp>
        <p:sp>
          <p:nvSpPr>
            <p:cNvPr id="15" name="矩形 14"/>
            <p:cNvSpPr/>
            <p:nvPr/>
          </p:nvSpPr>
          <p:spPr>
            <a:xfrm>
              <a:off x="8564250" y="2104435"/>
              <a:ext cx="1960571" cy="2822643"/>
            </a:xfrm>
            <a:prstGeom prst="rect">
              <a:avLst/>
            </a:prstGeom>
          </p:spPr>
          <p:txBody>
            <a:bodyPr wrap="square">
              <a:spAutoFit/>
            </a:bodyPr>
            <a:lstStyle/>
            <a:p>
              <a:pPr indent="228600" algn="ctr">
                <a:lnSpc>
                  <a:spcPct val="125000"/>
                </a:lnSpc>
              </a:pPr>
              <a:r>
                <a:rPr lang="en-US" altLang="zh-CN" sz="1800" dirty="0">
                  <a:solidFill>
                    <a:schemeClr val="bg1"/>
                  </a:solidFill>
                  <a:latin typeface="微软雅黑" pitchFamily="34" charset="-122"/>
                  <a:ea typeface="微软雅黑" pitchFamily="34" charset="-122"/>
                </a:rPr>
                <a:t>03</a:t>
              </a:r>
            </a:p>
            <a:p>
              <a:pPr algn="ctr">
                <a:lnSpc>
                  <a:spcPct val="125000"/>
                </a:lnSpc>
              </a:pPr>
              <a:r>
                <a:rPr lang="zh-CN" altLang="en-US" sz="12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200" dirty="0">
                <a:solidFill>
                  <a:schemeClr val="bg1"/>
                </a:solidFill>
                <a:latin typeface="微软雅黑" pitchFamily="34" charset="-122"/>
                <a:ea typeface="微软雅黑" pitchFamily="34" charset="-122"/>
              </a:endParaRPr>
            </a:p>
            <a:p>
              <a:pPr algn="ctr">
                <a:lnSpc>
                  <a:spcPct val="125000"/>
                </a:lnSpc>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zh-CN" altLang="zh-CN" sz="1050" b="1" kern="1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258856" y="1262095"/>
            <a:ext cx="1425966" cy="2704696"/>
            <a:chOff x="8492507" y="1219202"/>
            <a:chExt cx="2104056" cy="4419596"/>
          </a:xfrm>
        </p:grpSpPr>
        <p:sp>
          <p:nvSpPr>
            <p:cNvPr id="17" name="任意多边形 16"/>
            <p:cNvSpPr/>
            <p:nvPr/>
          </p:nvSpPr>
          <p:spPr>
            <a:xfrm>
              <a:off x="8492507"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CB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1">
                <a:solidFill>
                  <a:schemeClr val="bg1"/>
                </a:solidFill>
                <a:latin typeface="Arial" panose="020B0604020202020204" pitchFamily="34" charset="0"/>
                <a:ea typeface="微软雅黑" panose="020B0503020204020204" pitchFamily="34" charset="-122"/>
              </a:endParaRPr>
            </a:p>
            <a:p>
              <a:pPr lvl="1"/>
              <a:endParaRPr lang="zh-CN" altLang="en-US" sz="1050">
                <a:solidFill>
                  <a:schemeClr val="bg1"/>
                </a:solidFill>
              </a:endParaRPr>
            </a:p>
            <a:p>
              <a:pPr lvl="1"/>
              <a:endParaRPr lang="zh-CN" altLang="en-US" sz="1050">
                <a:solidFill>
                  <a:schemeClr val="bg1"/>
                </a:solidFill>
              </a:endParaRPr>
            </a:p>
          </p:txBody>
        </p:sp>
        <p:sp>
          <p:nvSpPr>
            <p:cNvPr id="18" name="矩形 17"/>
            <p:cNvSpPr/>
            <p:nvPr/>
          </p:nvSpPr>
          <p:spPr>
            <a:xfrm>
              <a:off x="8492507" y="2104435"/>
              <a:ext cx="1997312" cy="2822643"/>
            </a:xfrm>
            <a:prstGeom prst="rect">
              <a:avLst/>
            </a:prstGeom>
          </p:spPr>
          <p:txBody>
            <a:bodyPr wrap="square">
              <a:spAutoFit/>
            </a:bodyPr>
            <a:lstStyle/>
            <a:p>
              <a:pPr indent="228600" algn="ctr">
                <a:lnSpc>
                  <a:spcPct val="125000"/>
                </a:lnSpc>
              </a:pPr>
              <a:r>
                <a:rPr lang="en-US" altLang="zh-CN" sz="1800" dirty="0">
                  <a:solidFill>
                    <a:schemeClr val="bg1"/>
                  </a:solidFill>
                  <a:latin typeface="微软雅黑" pitchFamily="34" charset="-122"/>
                  <a:ea typeface="微软雅黑" pitchFamily="34" charset="-122"/>
                </a:rPr>
                <a:t>04</a:t>
              </a:r>
            </a:p>
            <a:p>
              <a:pPr algn="ctr">
                <a:lnSpc>
                  <a:spcPct val="125000"/>
                </a:lnSpc>
              </a:pPr>
              <a:r>
                <a:rPr lang="zh-CN" altLang="en-US" sz="12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200" dirty="0">
                <a:solidFill>
                  <a:schemeClr val="bg1"/>
                </a:solidFill>
                <a:latin typeface="微软雅黑" pitchFamily="34" charset="-122"/>
                <a:ea typeface="微软雅黑" pitchFamily="34" charset="-122"/>
              </a:endParaRPr>
            </a:p>
            <a:p>
              <a:pPr algn="ctr">
                <a:lnSpc>
                  <a:spcPct val="125000"/>
                </a:lnSpc>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a:t>
              </a:r>
              <a:endParaRPr lang="zh-CN" altLang="zh-CN" sz="1050" b="1" kern="100" dirty="0">
                <a:solidFill>
                  <a:schemeClr val="bg1"/>
                </a:solidFill>
                <a:latin typeface="微软雅黑" panose="020B0503020204020204" pitchFamily="34" charset="-122"/>
                <a:ea typeface="微软雅黑" panose="020B0503020204020204" pitchFamily="34" charset="-122"/>
              </a:endParaRPr>
            </a:p>
          </p:txBody>
        </p:sp>
      </p:grpSp>
      <p:pic>
        <p:nvPicPr>
          <p:cNvPr id="19" name="Picture 2" descr="C:\Documents and Settings\Administrator\桌面\千库网-骑铅笔的人.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580575"/>
            <a:ext cx="2611814" cy="1363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Administrator\桌面\千库网-骑铅笔的人.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5074" y="802175"/>
            <a:ext cx="1526515" cy="79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57647"/>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14:presetBounceEnd="3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30000">
                                          <p:cBhvr additive="base">
                                            <p:cTn id="26" dur="5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14:presetBounceEnd="30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30000">
                                          <p:cBhvr additive="base">
                                            <p:cTn id="31"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14:presetBounceEnd="30000">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14:bounceEnd="30000">
                                          <p:cBhvr additive="base">
                                            <p:cTn id="36" dur="500" fill="hold"/>
                                            <p:tgtEl>
                                              <p:spTgt spid="13"/>
                                            </p:tgtEl>
                                            <p:attrNameLst>
                                              <p:attrName>ppt_x</p:attrName>
                                            </p:attrNameLst>
                                          </p:cBhvr>
                                          <p:tavLst>
                                            <p:tav tm="0">
                                              <p:val>
                                                <p:strVal val="0-#ppt_w/2"/>
                                              </p:val>
                                            </p:tav>
                                            <p:tav tm="100000">
                                              <p:val>
                                                <p:strVal val="#ppt_x"/>
                                              </p:val>
                                            </p:tav>
                                          </p:tavLst>
                                        </p:anim>
                                        <p:anim calcmode="lin" valueType="num" p14:bounceEnd="30000">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14:presetBounceEnd="30000">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14:bounceEnd="30000">
                                          <p:cBhvr additive="base">
                                            <p:cTn id="41" dur="500" fill="hold"/>
                                            <p:tgtEl>
                                              <p:spTgt spid="16"/>
                                            </p:tgtEl>
                                            <p:attrNameLst>
                                              <p:attrName>ppt_x</p:attrName>
                                            </p:attrNameLst>
                                          </p:cBhvr>
                                          <p:tavLst>
                                            <p:tav tm="0">
                                              <p:val>
                                                <p:strVal val="0-#ppt_w/2"/>
                                              </p:val>
                                            </p:tav>
                                            <p:tav tm="100000">
                                              <p:val>
                                                <p:strVal val="#ppt_x"/>
                                              </p:val>
                                            </p:tav>
                                          </p:tavLst>
                                        </p:anim>
                                        <p:anim calcmode="lin" valueType="num" p14:bounceEnd="30000">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Teardrop 7"/>
          <p:cNvSpPr/>
          <p:nvPr/>
        </p:nvSpPr>
        <p:spPr>
          <a:xfrm rot="16200000">
            <a:off x="2252487" y="2580223"/>
            <a:ext cx="1466702" cy="1466703"/>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solidFill>
                <a:schemeClr val="tx1">
                  <a:lumMod val="50000"/>
                  <a:lumOff val="50000"/>
                </a:schemeClr>
              </a:solidFill>
            </a:endParaRPr>
          </a:p>
        </p:txBody>
      </p:sp>
      <p:sp>
        <p:nvSpPr>
          <p:cNvPr id="6" name="Teardrop 10"/>
          <p:cNvSpPr/>
          <p:nvPr/>
        </p:nvSpPr>
        <p:spPr>
          <a:xfrm rot="10800000">
            <a:off x="2252486" y="1484919"/>
            <a:ext cx="1043633" cy="1043633"/>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solidFill>
                <a:schemeClr val="tx1">
                  <a:lumMod val="50000"/>
                  <a:lumOff val="50000"/>
                </a:schemeClr>
              </a:solidFill>
            </a:endParaRPr>
          </a:p>
        </p:txBody>
      </p:sp>
      <p:sp>
        <p:nvSpPr>
          <p:cNvPr id="7" name="Teardrop 6"/>
          <p:cNvSpPr/>
          <p:nvPr/>
        </p:nvSpPr>
        <p:spPr>
          <a:xfrm>
            <a:off x="1157866" y="2580223"/>
            <a:ext cx="1043633" cy="1043633"/>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solidFill>
                <a:schemeClr val="tx1">
                  <a:lumMod val="50000"/>
                  <a:lumOff val="50000"/>
                </a:schemeClr>
              </a:solidFill>
            </a:endParaRPr>
          </a:p>
        </p:txBody>
      </p:sp>
      <p:sp>
        <p:nvSpPr>
          <p:cNvPr id="10" name="Teardrop 8"/>
          <p:cNvSpPr/>
          <p:nvPr/>
        </p:nvSpPr>
        <p:spPr>
          <a:xfrm rot="5400000">
            <a:off x="1152196" y="1495446"/>
            <a:ext cx="1043633" cy="1043633"/>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solidFill>
                <a:schemeClr val="tx1">
                  <a:lumMod val="50000"/>
                  <a:lumOff val="50000"/>
                </a:schemeClr>
              </a:solidFill>
            </a:endParaRPr>
          </a:p>
        </p:txBody>
      </p:sp>
      <p:sp>
        <p:nvSpPr>
          <p:cNvPr id="11" name="Freeform 52"/>
          <p:cNvSpPr>
            <a:spLocks noEditPoints="1"/>
          </p:cNvSpPr>
          <p:nvPr/>
        </p:nvSpPr>
        <p:spPr bwMode="auto">
          <a:xfrm>
            <a:off x="1465287" y="2844186"/>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12" name="Freeform 42"/>
          <p:cNvSpPr>
            <a:spLocks noEditPoints="1"/>
          </p:cNvSpPr>
          <p:nvPr/>
        </p:nvSpPr>
        <p:spPr bwMode="auto">
          <a:xfrm>
            <a:off x="2752222" y="3074844"/>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13" name="Freeform 178"/>
          <p:cNvSpPr>
            <a:spLocks noEditPoints="1"/>
          </p:cNvSpPr>
          <p:nvPr/>
        </p:nvSpPr>
        <p:spPr bwMode="auto">
          <a:xfrm>
            <a:off x="2540686" y="1841311"/>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14" name="Freeform 86"/>
          <p:cNvSpPr>
            <a:spLocks noEditPoints="1"/>
          </p:cNvSpPr>
          <p:nvPr/>
        </p:nvSpPr>
        <p:spPr bwMode="auto">
          <a:xfrm>
            <a:off x="1519697" y="1769856"/>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solidFill>
                <a:schemeClr val="tx1">
                  <a:lumMod val="50000"/>
                  <a:lumOff val="50000"/>
                </a:schemeClr>
              </a:solidFill>
            </a:endParaRPr>
          </a:p>
        </p:txBody>
      </p:sp>
      <p:grpSp>
        <p:nvGrpSpPr>
          <p:cNvPr id="15" name="组合 14"/>
          <p:cNvGrpSpPr/>
          <p:nvPr/>
        </p:nvGrpSpPr>
        <p:grpSpPr>
          <a:xfrm>
            <a:off x="4258965" y="1534550"/>
            <a:ext cx="1557338" cy="1105394"/>
            <a:chOff x="6167028" y="2135225"/>
            <a:chExt cx="2076450" cy="1473858"/>
          </a:xfrm>
        </p:grpSpPr>
        <p:sp>
          <p:nvSpPr>
            <p:cNvPr id="16" name="Rounded Rectangle 72"/>
            <p:cNvSpPr/>
            <p:nvPr/>
          </p:nvSpPr>
          <p:spPr>
            <a:xfrm>
              <a:off x="6167028" y="2167575"/>
              <a:ext cx="1712307" cy="333530"/>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文本框 23"/>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itchFamily="34" charset="-122"/>
                  <a:ea typeface="微软雅黑" pitchFamily="34" charset="-122"/>
                </a:rPr>
                <a:t>请输入标题</a:t>
              </a:r>
            </a:p>
          </p:txBody>
        </p:sp>
        <p:sp>
          <p:nvSpPr>
            <p:cNvPr id="18" name="文本框 25"/>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itchFamily="34" charset="-122"/>
                  <a:ea typeface="微软雅黑" pitchFamily="34" charset="-122"/>
                </a:rPr>
                <a:t>请在此添加相关文字内容请在此添加相关文字内容</a:t>
              </a:r>
            </a:p>
          </p:txBody>
        </p:sp>
      </p:grpSp>
      <p:grpSp>
        <p:nvGrpSpPr>
          <p:cNvPr id="19" name="组合 18"/>
          <p:cNvGrpSpPr/>
          <p:nvPr/>
        </p:nvGrpSpPr>
        <p:grpSpPr>
          <a:xfrm>
            <a:off x="6173490" y="1534550"/>
            <a:ext cx="1557338" cy="1105394"/>
            <a:chOff x="8719728" y="2135225"/>
            <a:chExt cx="2076450" cy="1473858"/>
          </a:xfrm>
        </p:grpSpPr>
        <p:sp>
          <p:nvSpPr>
            <p:cNvPr id="20" name="Rounded Rectangle 72"/>
            <p:cNvSpPr/>
            <p:nvPr/>
          </p:nvSpPr>
          <p:spPr>
            <a:xfrm>
              <a:off x="8786403" y="2167575"/>
              <a:ext cx="1712307" cy="33353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文本框 26"/>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itchFamily="34" charset="-122"/>
                  <a:ea typeface="微软雅黑" pitchFamily="34" charset="-122"/>
                </a:rPr>
                <a:t>请输入标题</a:t>
              </a:r>
            </a:p>
          </p:txBody>
        </p:sp>
        <p:sp>
          <p:nvSpPr>
            <p:cNvPr id="22" name="文本框 2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itchFamily="34" charset="-122"/>
                  <a:ea typeface="微软雅黑" pitchFamily="34" charset="-122"/>
                </a:rPr>
                <a:t>请在此添加相关文字内容请在此添加相关文字内容</a:t>
              </a:r>
            </a:p>
          </p:txBody>
        </p:sp>
      </p:grpSp>
      <p:grpSp>
        <p:nvGrpSpPr>
          <p:cNvPr id="23" name="组合 22"/>
          <p:cNvGrpSpPr/>
          <p:nvPr/>
        </p:nvGrpSpPr>
        <p:grpSpPr>
          <a:xfrm>
            <a:off x="4258965" y="2883292"/>
            <a:ext cx="1557338" cy="1105394"/>
            <a:chOff x="6167028" y="3933546"/>
            <a:chExt cx="2076450" cy="1473858"/>
          </a:xfrm>
        </p:grpSpPr>
        <p:sp>
          <p:nvSpPr>
            <p:cNvPr id="24" name="Rounded Rectangle 72"/>
            <p:cNvSpPr/>
            <p:nvPr/>
          </p:nvSpPr>
          <p:spPr>
            <a:xfrm>
              <a:off x="6167028" y="3965896"/>
              <a:ext cx="1712307" cy="33353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文本框 31"/>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itchFamily="34" charset="-122"/>
                  <a:ea typeface="微软雅黑" pitchFamily="34" charset="-122"/>
                </a:rPr>
                <a:t>请输入标题</a:t>
              </a:r>
            </a:p>
          </p:txBody>
        </p:sp>
        <p:sp>
          <p:nvSpPr>
            <p:cNvPr id="26" name="文本框 32"/>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itchFamily="34" charset="-122"/>
                  <a:ea typeface="微软雅黑" pitchFamily="34" charset="-122"/>
                </a:rPr>
                <a:t>请在此添加相关文字内容请在此添加相关文字内容</a:t>
              </a:r>
            </a:p>
          </p:txBody>
        </p:sp>
      </p:grpSp>
      <p:grpSp>
        <p:nvGrpSpPr>
          <p:cNvPr id="27" name="组合 26"/>
          <p:cNvGrpSpPr/>
          <p:nvPr/>
        </p:nvGrpSpPr>
        <p:grpSpPr>
          <a:xfrm>
            <a:off x="6173490" y="2883292"/>
            <a:ext cx="1557338" cy="1105394"/>
            <a:chOff x="8719728" y="3933546"/>
            <a:chExt cx="2076450" cy="1473858"/>
          </a:xfrm>
        </p:grpSpPr>
        <p:sp>
          <p:nvSpPr>
            <p:cNvPr id="28" name="Rounded Rectangle 72"/>
            <p:cNvSpPr/>
            <p:nvPr/>
          </p:nvSpPr>
          <p:spPr>
            <a:xfrm>
              <a:off x="8786403" y="3965896"/>
              <a:ext cx="1712307" cy="333530"/>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文本框 33"/>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itchFamily="34" charset="-122"/>
                  <a:ea typeface="微软雅黑" pitchFamily="34" charset="-122"/>
                </a:rPr>
                <a:t>请输入标题</a:t>
              </a:r>
            </a:p>
          </p:txBody>
        </p:sp>
        <p:sp>
          <p:nvSpPr>
            <p:cNvPr id="30" name="文本框 34"/>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itchFamily="34" charset="-122"/>
                  <a:ea typeface="微软雅黑" pitchFamily="34" charset="-122"/>
                </a:rPr>
                <a:t>请在此添加相关文字内容请在此添加相关文字内容</a:t>
              </a:r>
            </a:p>
          </p:txBody>
        </p:sp>
      </p:grpSp>
    </p:spTree>
    <p:extLst>
      <p:ext uri="{BB962C8B-B14F-4D97-AF65-F5344CB8AC3E}">
        <p14:creationId xmlns:p14="http://schemas.microsoft.com/office/powerpoint/2010/main" val="1163475309"/>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anim calcmode="lin" valueType="num">
                                      <p:cBhvr>
                                        <p:cTn id="16" dur="750" fill="hold"/>
                                        <p:tgtEl>
                                          <p:spTgt spid="5"/>
                                        </p:tgtEl>
                                        <p:attrNameLst>
                                          <p:attrName>ppt_x</p:attrName>
                                        </p:attrNameLst>
                                      </p:cBhvr>
                                      <p:tavLst>
                                        <p:tav tm="0">
                                          <p:val>
                                            <p:strVal val="#ppt_x"/>
                                          </p:val>
                                        </p:tav>
                                        <p:tav tm="100000">
                                          <p:val>
                                            <p:strVal val="#ppt_x"/>
                                          </p:val>
                                        </p:tav>
                                      </p:tavLst>
                                    </p:anim>
                                    <p:anim calcmode="lin" valueType="num">
                                      <p:cBhvr>
                                        <p:cTn id="17" dur="75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anim calcmode="lin" valueType="num">
                                      <p:cBhvr>
                                        <p:cTn id="21" dur="750" fill="hold"/>
                                        <p:tgtEl>
                                          <p:spTgt spid="12"/>
                                        </p:tgtEl>
                                        <p:attrNameLst>
                                          <p:attrName>ppt_x</p:attrName>
                                        </p:attrNameLst>
                                      </p:cBhvr>
                                      <p:tavLst>
                                        <p:tav tm="0">
                                          <p:val>
                                            <p:strVal val="#ppt_x"/>
                                          </p:val>
                                        </p:tav>
                                        <p:tav tm="100000">
                                          <p:val>
                                            <p:strVal val="#ppt_x"/>
                                          </p:val>
                                        </p:tav>
                                      </p:tavLst>
                                    </p:anim>
                                    <p:anim calcmode="lin" valueType="num">
                                      <p:cBhvr>
                                        <p:cTn id="22" dur="75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
                                          </p:val>
                                        </p:tav>
                                        <p:tav tm="100000">
                                          <p:val>
                                            <p:strVal val="#ppt_x"/>
                                          </p:val>
                                        </p:tav>
                                      </p:tavLst>
                                    </p:anim>
                                    <p:anim calcmode="lin" valueType="num">
                                      <p:cBhvr>
                                        <p:cTn id="27" dur="75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50"/>
                                        <p:tgtEl>
                                          <p:spTgt spid="13"/>
                                        </p:tgtEl>
                                      </p:cBhvr>
                                    </p:animEffect>
                                    <p:anim calcmode="lin" valueType="num">
                                      <p:cBhvr>
                                        <p:cTn id="31" dur="750" fill="hold"/>
                                        <p:tgtEl>
                                          <p:spTgt spid="13"/>
                                        </p:tgtEl>
                                        <p:attrNameLst>
                                          <p:attrName>ppt_x</p:attrName>
                                        </p:attrNameLst>
                                      </p:cBhvr>
                                      <p:tavLst>
                                        <p:tav tm="0">
                                          <p:val>
                                            <p:strVal val="#ppt_x"/>
                                          </p:val>
                                        </p:tav>
                                        <p:tav tm="100000">
                                          <p:val>
                                            <p:strVal val="#ppt_x"/>
                                          </p:val>
                                        </p:tav>
                                      </p:tavLst>
                                    </p:anim>
                                    <p:anim calcmode="lin" valueType="num">
                                      <p:cBhvr>
                                        <p:cTn id="32" dur="75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5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0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100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7" grpId="0" bldLvl="0" animBg="1"/>
      <p:bldP spid="10" grpId="0" bldLvl="0" animBg="1"/>
      <p:bldP spid="11" grpId="0" bldLvl="0" animBg="1"/>
      <p:bldP spid="12" grpId="0" bldLvl="0" animBg="1"/>
      <p:bldP spid="13"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矩形 4"/>
          <p:cNvSpPr/>
          <p:nvPr/>
        </p:nvSpPr>
        <p:spPr>
          <a:xfrm>
            <a:off x="5658093" y="1254996"/>
            <a:ext cx="984871" cy="323159"/>
          </a:xfrm>
          <a:prstGeom prst="rect">
            <a:avLst/>
          </a:prstGeom>
        </p:spPr>
        <p:txBody>
          <a:bodyPr wrap="none" lIns="68573" tIns="34287" rIns="68573" bIns="34287">
            <a:spAutoFit/>
          </a:bodyPr>
          <a:lstStyle/>
          <a:p>
            <a:r>
              <a:rPr lang="zh-CN" altLang="en-US" sz="1650" b="1" dirty="0">
                <a:solidFill>
                  <a:schemeClr val="bg1"/>
                </a:solidFill>
                <a:latin typeface="微软雅黑" pitchFamily="34" charset="-122"/>
                <a:ea typeface="微软雅黑" pitchFamily="34" charset="-122"/>
              </a:rPr>
              <a:t>添加标题</a:t>
            </a:r>
            <a:endParaRPr lang="en-US" altLang="zh-CN" sz="1650" b="1" dirty="0">
              <a:solidFill>
                <a:schemeClr val="bg1"/>
              </a:solidFill>
              <a:latin typeface="微软雅黑" pitchFamily="34" charset="-122"/>
              <a:ea typeface="微软雅黑" pitchFamily="34" charset="-122"/>
            </a:endParaRPr>
          </a:p>
        </p:txBody>
      </p:sp>
      <p:sp>
        <p:nvSpPr>
          <p:cNvPr id="6" name="矩形 5"/>
          <p:cNvSpPr/>
          <p:nvPr/>
        </p:nvSpPr>
        <p:spPr>
          <a:xfrm>
            <a:off x="5648370" y="2889325"/>
            <a:ext cx="984871" cy="323159"/>
          </a:xfrm>
          <a:prstGeom prst="rect">
            <a:avLst/>
          </a:prstGeom>
        </p:spPr>
        <p:txBody>
          <a:bodyPr wrap="none" lIns="68573" tIns="34287" rIns="68573" bIns="34287">
            <a:spAutoFit/>
          </a:bodyPr>
          <a:lstStyle/>
          <a:p>
            <a:r>
              <a:rPr lang="zh-CN" altLang="en-US" sz="1650" b="1" dirty="0">
                <a:solidFill>
                  <a:schemeClr val="bg1"/>
                </a:solidFill>
                <a:latin typeface="微软雅黑" pitchFamily="34" charset="-122"/>
                <a:ea typeface="微软雅黑" pitchFamily="34" charset="-122"/>
              </a:rPr>
              <a:t>添加标题</a:t>
            </a:r>
            <a:endParaRPr lang="en-US" altLang="zh-CN" sz="1650" b="1" dirty="0">
              <a:solidFill>
                <a:schemeClr val="bg1"/>
              </a:solidFill>
              <a:latin typeface="微软雅黑" pitchFamily="34" charset="-122"/>
              <a:ea typeface="微软雅黑" pitchFamily="34" charset="-122"/>
            </a:endParaRPr>
          </a:p>
        </p:txBody>
      </p:sp>
      <p:sp>
        <p:nvSpPr>
          <p:cNvPr id="7" name="矩形 6"/>
          <p:cNvSpPr/>
          <p:nvPr/>
        </p:nvSpPr>
        <p:spPr>
          <a:xfrm>
            <a:off x="2009239" y="2047293"/>
            <a:ext cx="984871" cy="323159"/>
          </a:xfrm>
          <a:prstGeom prst="rect">
            <a:avLst/>
          </a:prstGeom>
        </p:spPr>
        <p:txBody>
          <a:bodyPr wrap="none" lIns="68573" tIns="34287" rIns="68573" bIns="34287">
            <a:spAutoFit/>
          </a:bodyPr>
          <a:lstStyle/>
          <a:p>
            <a:pPr algn="r"/>
            <a:r>
              <a:rPr lang="zh-CN" altLang="en-US" sz="1650" b="1" dirty="0">
                <a:solidFill>
                  <a:schemeClr val="bg1"/>
                </a:solidFill>
                <a:latin typeface="微软雅黑" pitchFamily="34" charset="-122"/>
                <a:ea typeface="微软雅黑" pitchFamily="34" charset="-122"/>
              </a:rPr>
              <a:t>添加标题</a:t>
            </a:r>
            <a:endParaRPr lang="en-US" altLang="zh-CN" sz="1650" b="1" dirty="0">
              <a:solidFill>
                <a:schemeClr val="bg1"/>
              </a:solidFill>
              <a:latin typeface="微软雅黑" pitchFamily="34" charset="-122"/>
              <a:ea typeface="微软雅黑" pitchFamily="34" charset="-122"/>
            </a:endParaRPr>
          </a:p>
        </p:txBody>
      </p:sp>
      <p:sp>
        <p:nvSpPr>
          <p:cNvPr id="10" name="等腰三角形 9"/>
          <p:cNvSpPr>
            <a:spLocks noChangeAspect="1" noChangeArrowheads="1"/>
          </p:cNvSpPr>
          <p:nvPr/>
        </p:nvSpPr>
        <p:spPr bwMode="auto">
          <a:xfrm rot="5400000" flipV="1">
            <a:off x="5426834" y="1636698"/>
            <a:ext cx="179437" cy="154736"/>
          </a:xfrm>
          <a:prstGeom prst="triangle">
            <a:avLst>
              <a:gd name="adj" fmla="val 50000"/>
            </a:avLst>
          </a:prstGeom>
          <a:solidFill>
            <a:srgbClr val="21AB82"/>
          </a:solidFill>
          <a:ln>
            <a:noFill/>
          </a:ln>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bg1"/>
              </a:solidFill>
              <a:sym typeface="微软雅黑" pitchFamily="34" charset="-122"/>
            </a:endParaRPr>
          </a:p>
        </p:txBody>
      </p:sp>
      <p:sp>
        <p:nvSpPr>
          <p:cNvPr id="11" name="矩形 47"/>
          <p:cNvSpPr>
            <a:spLocks noChangeArrowheads="1"/>
          </p:cNvSpPr>
          <p:nvPr/>
        </p:nvSpPr>
        <p:spPr bwMode="auto">
          <a:xfrm>
            <a:off x="5648372" y="1566050"/>
            <a:ext cx="2116808"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在此录入上述图表的综合描述说明，在此录入上述图表的综合描述说明，在此录入上述图表的综合描述说明。</a:t>
            </a:r>
          </a:p>
        </p:txBody>
      </p:sp>
      <p:sp>
        <p:nvSpPr>
          <p:cNvPr id="12" name="等腰三角形 18"/>
          <p:cNvSpPr>
            <a:spLocks noChangeAspect="1" noChangeArrowheads="1"/>
          </p:cNvSpPr>
          <p:nvPr/>
        </p:nvSpPr>
        <p:spPr bwMode="auto">
          <a:xfrm rot="5400000" flipV="1">
            <a:off x="5426834" y="3274001"/>
            <a:ext cx="179437" cy="154736"/>
          </a:xfrm>
          <a:prstGeom prst="triangle">
            <a:avLst>
              <a:gd name="adj" fmla="val 50000"/>
            </a:avLst>
          </a:prstGeom>
          <a:solidFill>
            <a:srgbClr val="05BAC8"/>
          </a:solidFill>
          <a:ln>
            <a:noFill/>
          </a:ln>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bg1"/>
              </a:solidFill>
              <a:sym typeface="微软雅黑" pitchFamily="34" charset="-122"/>
            </a:endParaRPr>
          </a:p>
        </p:txBody>
      </p:sp>
      <p:sp>
        <p:nvSpPr>
          <p:cNvPr id="13" name="矩形 47"/>
          <p:cNvSpPr>
            <a:spLocks noChangeArrowheads="1"/>
          </p:cNvSpPr>
          <p:nvPr/>
        </p:nvSpPr>
        <p:spPr bwMode="auto">
          <a:xfrm>
            <a:off x="5648372" y="3203356"/>
            <a:ext cx="2116808"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在此录入上述图表的综合描述说明，在此录入上述图表的综合描述说明，在此录入上述图表的综合描述说明。</a:t>
            </a:r>
          </a:p>
        </p:txBody>
      </p:sp>
      <p:sp>
        <p:nvSpPr>
          <p:cNvPr id="14" name="等腰三角形 18"/>
          <p:cNvSpPr>
            <a:spLocks noChangeAspect="1" noChangeArrowheads="1"/>
          </p:cNvSpPr>
          <p:nvPr/>
        </p:nvSpPr>
        <p:spPr bwMode="auto">
          <a:xfrm rot="16200000" flipH="1" flipV="1">
            <a:off x="3124098" y="2426533"/>
            <a:ext cx="179437" cy="154736"/>
          </a:xfrm>
          <a:prstGeom prst="triangle">
            <a:avLst>
              <a:gd name="adj" fmla="val 50000"/>
            </a:avLst>
          </a:prstGeom>
          <a:solidFill>
            <a:srgbClr val="FFC000"/>
          </a:solidFill>
          <a:ln>
            <a:noFill/>
          </a:ln>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bg1"/>
              </a:solidFill>
              <a:sym typeface="微软雅黑" pitchFamily="34" charset="-122"/>
            </a:endParaRPr>
          </a:p>
        </p:txBody>
      </p:sp>
      <p:sp>
        <p:nvSpPr>
          <p:cNvPr id="15" name="矩形 47"/>
          <p:cNvSpPr>
            <a:spLocks noChangeArrowheads="1"/>
          </p:cNvSpPr>
          <p:nvPr/>
        </p:nvSpPr>
        <p:spPr bwMode="auto">
          <a:xfrm>
            <a:off x="1254900" y="2355882"/>
            <a:ext cx="1832442"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在此录入图表的综合描述说明，在此录入上述图表的描述说明，在此录入上述图表的描述说明。在此录入上述图表的描述说明。</a:t>
            </a:r>
          </a:p>
        </p:txBody>
      </p:sp>
      <p:sp>
        <p:nvSpPr>
          <p:cNvPr id="16" name="形状 15"/>
          <p:cNvSpPr/>
          <p:nvPr/>
        </p:nvSpPr>
        <p:spPr>
          <a:xfrm>
            <a:off x="3398530" y="1993431"/>
            <a:ext cx="1400991" cy="1401202"/>
          </a:xfrm>
          <a:prstGeom prst="leftCircularArrow">
            <a:avLst>
              <a:gd name="adj1" fmla="val 8909"/>
              <a:gd name="adj2" fmla="val 1142322"/>
              <a:gd name="adj3" fmla="val 6293598"/>
              <a:gd name="adj4" fmla="val 18900002"/>
              <a:gd name="adj5" fmla="val 12500"/>
            </a:avLst>
          </a:prstGeom>
          <a:solidFill>
            <a:schemeClr val="bg1"/>
          </a:solidFill>
          <a:ln>
            <a:noFill/>
          </a:ln>
          <a:effectLst/>
        </p:spPr>
        <p:style>
          <a:lnRef idx="0">
            <a:scrgbClr r="0" g="0" b="0"/>
          </a:lnRef>
          <a:fillRef idx="3">
            <a:scrgbClr r="0" g="0" b="0"/>
          </a:fillRef>
          <a:effectRef idx="2">
            <a:scrgbClr r="0" g="0" b="0"/>
          </a:effectRef>
          <a:fontRef idx="minor">
            <a:schemeClr val="lt1"/>
          </a:fontRef>
        </p:style>
      </p:sp>
      <p:sp>
        <p:nvSpPr>
          <p:cNvPr id="17" name="空心弧 16"/>
          <p:cNvSpPr/>
          <p:nvPr/>
        </p:nvSpPr>
        <p:spPr>
          <a:xfrm>
            <a:off x="3901219" y="2910341"/>
            <a:ext cx="1203667" cy="1204149"/>
          </a:xfrm>
          <a:prstGeom prst="blockArc">
            <a:avLst>
              <a:gd name="adj1" fmla="val 13624405"/>
              <a:gd name="adj2" fmla="val 17228224"/>
              <a:gd name="adj3" fmla="val 11481"/>
            </a:avLst>
          </a:prstGeom>
          <a:solidFill>
            <a:schemeClr val="bg1"/>
          </a:solidFill>
          <a:ln>
            <a:noFill/>
          </a:ln>
          <a:effectLst/>
        </p:spPr>
        <p:style>
          <a:lnRef idx="0">
            <a:scrgbClr r="0" g="0" b="0"/>
          </a:lnRef>
          <a:fillRef idx="3">
            <a:scrgbClr r="0" g="0" b="0"/>
          </a:fillRef>
          <a:effectRef idx="2">
            <a:scrgbClr r="0" g="0" b="0"/>
          </a:effectRef>
          <a:fontRef idx="minor">
            <a:schemeClr val="lt1"/>
          </a:fontRef>
        </p:style>
      </p:sp>
      <p:grpSp>
        <p:nvGrpSpPr>
          <p:cNvPr id="18" name="组合 17"/>
          <p:cNvGrpSpPr/>
          <p:nvPr/>
        </p:nvGrpSpPr>
        <p:grpSpPr>
          <a:xfrm rot="2736489">
            <a:off x="4312465" y="1656905"/>
            <a:ext cx="433671" cy="380074"/>
            <a:chOff x="4212441" y="1835306"/>
            <a:chExt cx="645570" cy="565784"/>
          </a:xfrm>
          <a:solidFill>
            <a:schemeClr val="bg1"/>
          </a:solidFill>
        </p:grpSpPr>
        <p:sp>
          <p:nvSpPr>
            <p:cNvPr id="19"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sp>
          <p:nvSpPr>
            <p:cNvPr id="20"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sp>
          <p:nvSpPr>
            <p:cNvPr id="21"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sp>
          <p:nvSpPr>
            <p:cNvPr id="22"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grpSp>
      <p:grpSp>
        <p:nvGrpSpPr>
          <p:cNvPr id="23" name="组合 22"/>
          <p:cNvGrpSpPr/>
          <p:nvPr/>
        </p:nvGrpSpPr>
        <p:grpSpPr>
          <a:xfrm>
            <a:off x="3880036" y="2513605"/>
            <a:ext cx="415803" cy="331624"/>
            <a:chOff x="3009633" y="2833220"/>
            <a:chExt cx="591168" cy="471487"/>
          </a:xfrm>
          <a:solidFill>
            <a:schemeClr val="bg1"/>
          </a:solidFill>
        </p:grpSpPr>
        <p:sp>
          <p:nvSpPr>
            <p:cNvPr id="24"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sp>
          <p:nvSpPr>
            <p:cNvPr id="25"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sp>
          <p:nvSpPr>
            <p:cNvPr id="26"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70">
                <a:solidFill>
                  <a:schemeClr val="bg1"/>
                </a:solidFill>
              </a:endParaRPr>
            </a:p>
          </p:txBody>
        </p:sp>
      </p:grpSp>
      <p:grpSp>
        <p:nvGrpSpPr>
          <p:cNvPr id="27" name="组合 26"/>
          <p:cNvGrpSpPr/>
          <p:nvPr/>
        </p:nvGrpSpPr>
        <p:grpSpPr>
          <a:xfrm>
            <a:off x="4320178" y="3304510"/>
            <a:ext cx="318868" cy="415806"/>
            <a:chOff x="6889388" y="2720789"/>
            <a:chExt cx="453350" cy="591172"/>
          </a:xfrm>
          <a:solidFill>
            <a:schemeClr val="bg1"/>
          </a:solidFill>
        </p:grpSpPr>
        <p:sp>
          <p:nvSpPr>
            <p:cNvPr id="28"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91440" tIns="45720" rIns="91440" bIns="45720" numCol="1" anchor="t" anchorCtr="0" compatLnSpc="1"/>
            <a:lstStyle/>
            <a:p>
              <a:endParaRPr lang="zh-CN" altLang="en-US" sz="1870">
                <a:solidFill>
                  <a:schemeClr val="bg1"/>
                </a:solidFill>
              </a:endParaRPr>
            </a:p>
          </p:txBody>
        </p:sp>
        <p:sp>
          <p:nvSpPr>
            <p:cNvPr id="29"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91440" tIns="45720" rIns="91440" bIns="45720" numCol="1" anchor="t" anchorCtr="0" compatLnSpc="1"/>
            <a:lstStyle/>
            <a:p>
              <a:endParaRPr lang="zh-CN" altLang="en-US" sz="1870">
                <a:solidFill>
                  <a:schemeClr val="bg1"/>
                </a:solidFill>
              </a:endParaRPr>
            </a:p>
          </p:txBody>
        </p:sp>
      </p:grpSp>
      <p:sp>
        <p:nvSpPr>
          <p:cNvPr id="30" name="空心弧 29"/>
          <p:cNvSpPr/>
          <p:nvPr/>
        </p:nvSpPr>
        <p:spPr>
          <a:xfrm>
            <a:off x="4028219" y="3037341"/>
            <a:ext cx="1203667" cy="1204149"/>
          </a:xfrm>
          <a:prstGeom prst="blockArc">
            <a:avLst>
              <a:gd name="adj1" fmla="val 17085111"/>
              <a:gd name="adj2" fmla="val 10799997"/>
              <a:gd name="adj3" fmla="val 11504"/>
            </a:avLst>
          </a:prstGeom>
          <a:solidFill>
            <a:schemeClr val="bg1"/>
          </a:solidFill>
          <a:ln>
            <a:noFill/>
          </a:ln>
          <a:effectLst/>
        </p:spPr>
        <p:style>
          <a:lnRef idx="0">
            <a:scrgbClr r="0" g="0" b="0"/>
          </a:lnRef>
          <a:fillRef idx="3">
            <a:scrgbClr r="0" g="0" b="0"/>
          </a:fillRef>
          <a:effectRef idx="2">
            <a:scrgbClr r="0" g="0" b="0"/>
          </a:effectRef>
          <a:fontRef idx="minor">
            <a:schemeClr val="lt1"/>
          </a:fontRef>
        </p:style>
      </p:sp>
      <p:sp>
        <p:nvSpPr>
          <p:cNvPr id="31" name="任意多边形 30"/>
          <p:cNvSpPr/>
          <p:nvPr/>
        </p:nvSpPr>
        <p:spPr>
          <a:xfrm rot="17307692">
            <a:off x="4169344" y="1605726"/>
            <a:ext cx="1214452" cy="654325"/>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bg1"/>
              </a:solidFill>
            </a:endParaRPr>
          </a:p>
        </p:txBody>
      </p:sp>
      <p:sp>
        <p:nvSpPr>
          <p:cNvPr id="32" name="任意多边形 31"/>
          <p:cNvSpPr/>
          <p:nvPr/>
        </p:nvSpPr>
        <p:spPr>
          <a:xfrm rot="17307692">
            <a:off x="3872288" y="1267366"/>
            <a:ext cx="797548" cy="558427"/>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bg1"/>
              </a:solidFill>
            </a:endParaRPr>
          </a:p>
        </p:txBody>
      </p:sp>
    </p:spTree>
    <p:extLst>
      <p:ext uri="{BB962C8B-B14F-4D97-AF65-F5344CB8AC3E}">
        <p14:creationId xmlns:p14="http://schemas.microsoft.com/office/powerpoint/2010/main" val="176197622"/>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350"/>
                                        <p:tgtEl>
                                          <p:spTgt spid="32"/>
                                        </p:tgtEl>
                                      </p:cBhvr>
                                    </p:animEffect>
                                  </p:childTnLst>
                                </p:cTn>
                              </p:par>
                            </p:childTnLst>
                          </p:cTn>
                        </p:par>
                        <p:par>
                          <p:cTn id="17" fill="hold">
                            <p:stCondLst>
                              <p:cond delay="850"/>
                            </p:stCondLst>
                            <p:childTnLst>
                              <p:par>
                                <p:cTn id="18" presetID="22" presetClass="entr" presetSubtype="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600"/>
                                        <p:tgtEl>
                                          <p:spTgt spid="31"/>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95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6" presetClass="emph" presetSubtype="0" fill="hold" grpId="1"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par>
                          <p:cTn id="31" fill="hold">
                            <p:stCondLst>
                              <p:cond delay="245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2950"/>
                            </p:stCondLst>
                            <p:childTnLst>
                              <p:par>
                                <p:cTn id="39" presetID="2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750"/>
                                        <p:tgtEl>
                                          <p:spTgt spid="16"/>
                                        </p:tgtEl>
                                      </p:cBhvr>
                                    </p:animEffect>
                                  </p:childTnLst>
                                </p:cTn>
                              </p:par>
                            </p:childTnLst>
                          </p:cTn>
                        </p:par>
                        <p:par>
                          <p:cTn id="42" fill="hold">
                            <p:stCondLst>
                              <p:cond delay="37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4200"/>
                            </p:stCondLst>
                            <p:childTnLst>
                              <p:par>
                                <p:cTn id="47" presetID="1"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6" presetClass="emph" presetSubtype="0" fill="hold" grpId="1" nodeType="withEffect">
                                  <p:stCondLst>
                                    <p:cond delay="0"/>
                                  </p:stCondLst>
                                  <p:childTnLst>
                                    <p:animEffect transition="out" filter="fade">
                                      <p:cBhvr>
                                        <p:cTn id="50" dur="500" tmFilter="0, 0; .2, .5; .8, .5; 1, 0"/>
                                        <p:tgtEl>
                                          <p:spTgt spid="14"/>
                                        </p:tgtEl>
                                      </p:cBhvr>
                                    </p:animEffect>
                                    <p:animScale>
                                      <p:cBhvr>
                                        <p:cTn id="51" dur="250" autoRev="1" fill="hold"/>
                                        <p:tgtEl>
                                          <p:spTgt spid="14"/>
                                        </p:tgtEl>
                                      </p:cBhvr>
                                      <p:by x="105000" y="105000"/>
                                    </p:animScale>
                                  </p:childTnLst>
                                </p:cTn>
                              </p:par>
                            </p:childTnLst>
                          </p:cTn>
                        </p:par>
                        <p:par>
                          <p:cTn id="52" fill="hold">
                            <p:stCondLst>
                              <p:cond delay="4700"/>
                            </p:stCondLst>
                            <p:childTnLst>
                              <p:par>
                                <p:cTn id="53" presetID="2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right)">
                                      <p:cBhvr>
                                        <p:cTn id="55" dur="500"/>
                                        <p:tgtEl>
                                          <p:spTgt spid="7"/>
                                        </p:tgtEl>
                                      </p:cBhvr>
                                    </p:animEffect>
                                  </p:childTnLst>
                                </p:cTn>
                              </p:par>
                            </p:childTnLst>
                          </p:cTn>
                        </p:par>
                        <p:par>
                          <p:cTn id="56" fill="hold">
                            <p:stCondLst>
                              <p:cond delay="5200"/>
                            </p:stCondLst>
                            <p:childTnLst>
                              <p:par>
                                <p:cTn id="57" presetID="22" presetClass="entr" presetSubtype="2"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par>
                          <p:cTn id="60" fill="hold">
                            <p:stCondLst>
                              <p:cond delay="570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250"/>
                                        <p:tgtEl>
                                          <p:spTgt spid="17"/>
                                        </p:tgtEl>
                                      </p:cBhvr>
                                    </p:animEffect>
                                  </p:childTnLst>
                                </p:cTn>
                              </p:par>
                            </p:childTnLst>
                          </p:cTn>
                        </p:par>
                        <p:par>
                          <p:cTn id="64" fill="hold">
                            <p:stCondLst>
                              <p:cond delay="5950"/>
                            </p:stCondLst>
                            <p:childTnLst>
                              <p:par>
                                <p:cTn id="65" presetID="21"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heel(1)">
                                      <p:cBhvr>
                                        <p:cTn id="67" dur="1000"/>
                                        <p:tgtEl>
                                          <p:spTgt spid="30"/>
                                        </p:tgtEl>
                                      </p:cBhvr>
                                    </p:animEffect>
                                  </p:childTnLst>
                                </p:cTn>
                              </p:par>
                            </p:childTnLst>
                          </p:cTn>
                        </p:par>
                        <p:par>
                          <p:cTn id="68" fill="hold">
                            <p:stCondLst>
                              <p:cond delay="6950"/>
                            </p:stCondLst>
                            <p:childTnLst>
                              <p:par>
                                <p:cTn id="69" presetID="10"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7450"/>
                            </p:stCondLst>
                            <p:childTnLst>
                              <p:par>
                                <p:cTn id="73" presetID="1"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26" presetClass="emph" presetSubtype="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par>
                          <p:cTn id="78" fill="hold">
                            <p:stCondLst>
                              <p:cond delay="7950"/>
                            </p:stCondLst>
                            <p:childTnLst>
                              <p:par>
                                <p:cTn id="79" presetID="22" presetClass="entr" presetSubtype="8"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left)">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bldLvl="0" animBg="1"/>
      <p:bldP spid="10" grpId="1" bldLvl="0" animBg="1"/>
      <p:bldP spid="11" grpId="0"/>
      <p:bldP spid="12" grpId="0" bldLvl="0" animBg="1"/>
      <p:bldP spid="12" grpId="1" bldLvl="0" animBg="1"/>
      <p:bldP spid="13" grpId="0"/>
      <p:bldP spid="14" grpId="0" bldLvl="0" animBg="1"/>
      <p:bldP spid="14" grpId="1" bldLvl="0" animBg="1"/>
      <p:bldP spid="15" grpId="0"/>
      <p:bldP spid="31" grpId="0" bldLvl="0" animBg="1"/>
      <p:bldP spid="3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grpSp>
        <p:nvGrpSpPr>
          <p:cNvPr id="5" name="组合 4"/>
          <p:cNvGrpSpPr/>
          <p:nvPr/>
        </p:nvGrpSpPr>
        <p:grpSpPr>
          <a:xfrm>
            <a:off x="1079500" y="734070"/>
            <a:ext cx="2879696" cy="2827655"/>
            <a:chOff x="1079501" y="950595"/>
            <a:chExt cx="2879696" cy="2827655"/>
          </a:xfrm>
        </p:grpSpPr>
        <p:sp>
          <p:nvSpPr>
            <p:cNvPr id="6" name="菱形 2"/>
            <p:cNvSpPr/>
            <p:nvPr/>
          </p:nvSpPr>
          <p:spPr>
            <a:xfrm>
              <a:off x="1079501" y="950595"/>
              <a:ext cx="2879696" cy="2827655"/>
            </a:xfrm>
            <a:custGeom>
              <a:avLst/>
              <a:gdLst>
                <a:gd name="connsiteX0" fmla="*/ 0 w 2677079"/>
                <a:gd name="connsiteY0" fmla="*/ 1338540 h 2677079"/>
                <a:gd name="connsiteX1" fmla="*/ 1338540 w 2677079"/>
                <a:gd name="connsiteY1" fmla="*/ 0 h 2677079"/>
                <a:gd name="connsiteX2" fmla="*/ 2677079 w 2677079"/>
                <a:gd name="connsiteY2" fmla="*/ 1338540 h 2677079"/>
                <a:gd name="connsiteX3" fmla="*/ 1338540 w 2677079"/>
                <a:gd name="connsiteY3" fmla="*/ 2677079 h 2677079"/>
                <a:gd name="connsiteX4" fmla="*/ 0 w 267707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559" h="2677079">
                  <a:moveTo>
                    <a:pt x="0" y="1338540"/>
                  </a:moveTo>
                  <a:cubicBezTo>
                    <a:pt x="202340" y="831400"/>
                    <a:pt x="892360" y="446180"/>
                    <a:pt x="1338540" y="0"/>
                  </a:cubicBezTo>
                  <a:cubicBezTo>
                    <a:pt x="1794880" y="425860"/>
                    <a:pt x="2411239" y="630740"/>
                    <a:pt x="2707559" y="1277580"/>
                  </a:cubicBezTo>
                  <a:cubicBezTo>
                    <a:pt x="2418859" y="1942200"/>
                    <a:pt x="1794880" y="2210579"/>
                    <a:pt x="1338540" y="2677079"/>
                  </a:cubicBezTo>
                  <a:cubicBezTo>
                    <a:pt x="892360" y="2230899"/>
                    <a:pt x="164240" y="2074280"/>
                    <a:pt x="0" y="1338540"/>
                  </a:cubicBezTo>
                  <a:close/>
                </a:path>
              </a:pathLst>
            </a:cu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5815" y="2171233"/>
              <a:ext cx="1882142" cy="92333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迷你简卡通" panose="03000509000000000000" pitchFamily="65" charset="-122"/>
                  <a:ea typeface="迷你简卡通" panose="03000509000000000000" pitchFamily="65" charset="-122"/>
                  <a:cs typeface="【嵐】萌系一号" pitchFamily="34" charset="-128"/>
                </a:rPr>
                <a:t>请在单击这里添加你的文本内容，文本尽量简洁，可根据需要拉伸文本框</a:t>
              </a:r>
            </a:p>
          </p:txBody>
        </p:sp>
        <p:sp>
          <p:nvSpPr>
            <p:cNvPr id="10" name="矩形 9"/>
            <p:cNvSpPr/>
            <p:nvPr/>
          </p:nvSpPr>
          <p:spPr>
            <a:xfrm>
              <a:off x="1464079" y="1552810"/>
              <a:ext cx="1742671" cy="738664"/>
            </a:xfrm>
            <a:prstGeom prst="rect">
              <a:avLst/>
            </a:prstGeom>
          </p:spPr>
          <p:txBody>
            <a:bodyPr wrap="square">
              <a:spAutoFit/>
            </a:bodyPr>
            <a:lstStyle/>
            <a:p>
              <a:pPr algn="ctr">
                <a:lnSpc>
                  <a:spcPct val="150000"/>
                </a:lnSpc>
              </a:pPr>
              <a:r>
                <a:rPr lang="zh-CN" altLang="en-US" sz="2800" dirty="0">
                  <a:solidFill>
                    <a:srgbClr val="FF0000"/>
                  </a:solidFill>
                  <a:latin typeface="迷你简卡通" panose="03000509000000000000" pitchFamily="65" charset="-122"/>
                  <a:ea typeface="迷你简卡通" panose="03000509000000000000" pitchFamily="65" charset="-122"/>
                  <a:cs typeface="【嵐】萌系一号" pitchFamily="34" charset="-128"/>
                </a:rPr>
                <a:t>添加标题</a:t>
              </a:r>
            </a:p>
          </p:txBody>
        </p:sp>
      </p:grpSp>
      <p:grpSp>
        <p:nvGrpSpPr>
          <p:cNvPr id="11" name="组合 10"/>
          <p:cNvGrpSpPr/>
          <p:nvPr/>
        </p:nvGrpSpPr>
        <p:grpSpPr>
          <a:xfrm>
            <a:off x="5346557" y="734070"/>
            <a:ext cx="2707559" cy="2677079"/>
            <a:chOff x="5346558" y="950595"/>
            <a:chExt cx="2707559" cy="2677079"/>
          </a:xfrm>
        </p:grpSpPr>
        <p:sp>
          <p:nvSpPr>
            <p:cNvPr id="12" name="菱形 2"/>
            <p:cNvSpPr/>
            <p:nvPr/>
          </p:nvSpPr>
          <p:spPr>
            <a:xfrm>
              <a:off x="5346558" y="950595"/>
              <a:ext cx="2707559" cy="2677079"/>
            </a:xfrm>
            <a:custGeom>
              <a:avLst/>
              <a:gdLst>
                <a:gd name="connsiteX0" fmla="*/ 0 w 2677079"/>
                <a:gd name="connsiteY0" fmla="*/ 1338540 h 2677079"/>
                <a:gd name="connsiteX1" fmla="*/ 1338540 w 2677079"/>
                <a:gd name="connsiteY1" fmla="*/ 0 h 2677079"/>
                <a:gd name="connsiteX2" fmla="*/ 2677079 w 2677079"/>
                <a:gd name="connsiteY2" fmla="*/ 1338540 h 2677079"/>
                <a:gd name="connsiteX3" fmla="*/ 1338540 w 2677079"/>
                <a:gd name="connsiteY3" fmla="*/ 2677079 h 2677079"/>
                <a:gd name="connsiteX4" fmla="*/ 0 w 267707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559" h="2677079">
                  <a:moveTo>
                    <a:pt x="0" y="1338540"/>
                  </a:moveTo>
                  <a:cubicBezTo>
                    <a:pt x="202340" y="831400"/>
                    <a:pt x="892360" y="446180"/>
                    <a:pt x="1338540" y="0"/>
                  </a:cubicBezTo>
                  <a:cubicBezTo>
                    <a:pt x="1794880" y="425860"/>
                    <a:pt x="2411239" y="630740"/>
                    <a:pt x="2707559" y="1277580"/>
                  </a:cubicBezTo>
                  <a:cubicBezTo>
                    <a:pt x="2418859" y="1942200"/>
                    <a:pt x="1794880" y="2210579"/>
                    <a:pt x="1338540" y="2677079"/>
                  </a:cubicBezTo>
                  <a:cubicBezTo>
                    <a:pt x="892360" y="2230899"/>
                    <a:pt x="164240" y="2074280"/>
                    <a:pt x="0" y="1338540"/>
                  </a:cubicBezTo>
                  <a:close/>
                </a:path>
              </a:pathLst>
            </a:cu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926073" y="2033321"/>
              <a:ext cx="1882142" cy="92333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迷你简卡通" panose="03000509000000000000" pitchFamily="65" charset="-122"/>
                  <a:ea typeface="迷你简卡通" panose="03000509000000000000" pitchFamily="65" charset="-122"/>
                  <a:cs typeface="【嵐】萌系一号" pitchFamily="34" charset="-128"/>
                </a:rPr>
                <a:t>请在单击这里添加你的文本内容，文本尽量简洁，可根据需要拉伸文本框</a:t>
              </a:r>
            </a:p>
          </p:txBody>
        </p:sp>
        <p:sp>
          <p:nvSpPr>
            <p:cNvPr id="14" name="矩形 13"/>
            <p:cNvSpPr/>
            <p:nvPr/>
          </p:nvSpPr>
          <p:spPr>
            <a:xfrm>
              <a:off x="6014337" y="1414898"/>
              <a:ext cx="1742671" cy="738664"/>
            </a:xfrm>
            <a:prstGeom prst="rect">
              <a:avLst/>
            </a:prstGeom>
          </p:spPr>
          <p:txBody>
            <a:bodyPr wrap="square">
              <a:spAutoFit/>
            </a:bodyPr>
            <a:lstStyle/>
            <a:p>
              <a:pPr algn="ctr">
                <a:lnSpc>
                  <a:spcPct val="150000"/>
                </a:lnSpc>
              </a:pPr>
              <a:r>
                <a:rPr lang="zh-CN" altLang="en-US" sz="2800" dirty="0">
                  <a:solidFill>
                    <a:srgbClr val="FF0000"/>
                  </a:solidFill>
                  <a:latin typeface="迷你简卡通" panose="03000509000000000000" pitchFamily="65" charset="-122"/>
                  <a:ea typeface="迷你简卡通" panose="03000509000000000000" pitchFamily="65" charset="-122"/>
                  <a:cs typeface="【嵐】萌系一号" pitchFamily="34" charset="-128"/>
                </a:rPr>
                <a:t>添加标题</a:t>
              </a:r>
            </a:p>
          </p:txBody>
        </p:sp>
      </p:grpSp>
      <p:sp>
        <p:nvSpPr>
          <p:cNvPr id="15" name="菱形 2"/>
          <p:cNvSpPr/>
          <p:nvPr/>
        </p:nvSpPr>
        <p:spPr>
          <a:xfrm>
            <a:off x="3203161" y="734070"/>
            <a:ext cx="2707559" cy="2677079"/>
          </a:xfrm>
          <a:custGeom>
            <a:avLst/>
            <a:gdLst>
              <a:gd name="connsiteX0" fmla="*/ 0 w 2677079"/>
              <a:gd name="connsiteY0" fmla="*/ 1338540 h 2677079"/>
              <a:gd name="connsiteX1" fmla="*/ 1338540 w 2677079"/>
              <a:gd name="connsiteY1" fmla="*/ 0 h 2677079"/>
              <a:gd name="connsiteX2" fmla="*/ 2677079 w 2677079"/>
              <a:gd name="connsiteY2" fmla="*/ 1338540 h 2677079"/>
              <a:gd name="connsiteX3" fmla="*/ 1338540 w 2677079"/>
              <a:gd name="connsiteY3" fmla="*/ 2677079 h 2677079"/>
              <a:gd name="connsiteX4" fmla="*/ 0 w 267707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 name="connsiteX0" fmla="*/ 0 w 2707559"/>
              <a:gd name="connsiteY0" fmla="*/ 1338540 h 2677079"/>
              <a:gd name="connsiteX1" fmla="*/ 1338540 w 2707559"/>
              <a:gd name="connsiteY1" fmla="*/ 0 h 2677079"/>
              <a:gd name="connsiteX2" fmla="*/ 2707559 w 2707559"/>
              <a:gd name="connsiteY2" fmla="*/ 1277580 h 2677079"/>
              <a:gd name="connsiteX3" fmla="*/ 1338540 w 2707559"/>
              <a:gd name="connsiteY3" fmla="*/ 2677079 h 2677079"/>
              <a:gd name="connsiteX4" fmla="*/ 0 w 2707559"/>
              <a:gd name="connsiteY4" fmla="*/ 1338540 h 26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559" h="2677079">
                <a:moveTo>
                  <a:pt x="0" y="1338540"/>
                </a:moveTo>
                <a:cubicBezTo>
                  <a:pt x="202340" y="831400"/>
                  <a:pt x="892360" y="446180"/>
                  <a:pt x="1338540" y="0"/>
                </a:cubicBezTo>
                <a:cubicBezTo>
                  <a:pt x="1794880" y="425860"/>
                  <a:pt x="2411239" y="630740"/>
                  <a:pt x="2707559" y="1277580"/>
                </a:cubicBezTo>
                <a:cubicBezTo>
                  <a:pt x="2418859" y="1942200"/>
                  <a:pt x="1794880" y="2210579"/>
                  <a:pt x="1338540" y="2677079"/>
                </a:cubicBezTo>
                <a:cubicBezTo>
                  <a:pt x="892360" y="2230899"/>
                  <a:pt x="164240" y="2074280"/>
                  <a:pt x="0" y="1338540"/>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98659" y="3561725"/>
            <a:ext cx="6469380" cy="120032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schemeClr val="bg1"/>
                </a:solidFill>
                <a:latin typeface="迷你简卡通" panose="03000509000000000000" pitchFamily="65" charset="-122"/>
                <a:ea typeface="迷你简卡通" panose="03000509000000000000" pitchFamily="65" charset="-122"/>
              </a:rPr>
              <a:t>请在这里输入你的文字说明并且文本尽量精简，可根据你的需求随意拉伸文本框请在这里输入你的文字说明并且文本尽量精简，可根据你的需求随意拉伸文本框请在这里输入你的文字说明并且文本尽量精简，可根据你的需求随意拉伸文本框请在这里输入你的文字说明并且文本尽量精简，可根据你的需求随意拉伸文本框</a:t>
            </a:r>
            <a:endParaRPr lang="en-US" altLang="zh-CN" sz="1200" kern="0" dirty="0">
              <a:solidFill>
                <a:schemeClr val="bg1"/>
              </a:solidFill>
              <a:latin typeface="迷你简卡通" panose="03000509000000000000" pitchFamily="65" charset="-122"/>
              <a:ea typeface="迷你简卡通" panose="03000509000000000000" pitchFamily="65" charset="-122"/>
              <a:cs typeface="Arial" pitchFamily="34" charset="0"/>
            </a:endParaRPr>
          </a:p>
        </p:txBody>
      </p:sp>
    </p:spTree>
    <p:extLst>
      <p:ext uri="{BB962C8B-B14F-4D97-AF65-F5344CB8AC3E}">
        <p14:creationId xmlns:p14="http://schemas.microsoft.com/office/powerpoint/2010/main" val="3667392507"/>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52"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
                                        </p:tgtEl>
                                        <p:attrNameLst>
                                          <p:attrName>ppt_x</p:attrName>
                                          <p:attrName>ppt_y</p:attrName>
                                        </p:attrNameLst>
                                      </p:cBhvr>
                                    </p:animMotion>
                                    <p:animEffect transition="in" filter="fade">
                                      <p:cBhvr>
                                        <p:cTn id="18" dur="1000"/>
                                        <p:tgtEl>
                                          <p:spTgt spid="15"/>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250"/>
                                        <p:tgtEl>
                                          <p:spTgt spid="5"/>
                                        </p:tgtEl>
                                        <p:attrNameLst>
                                          <p:attrName>ppt_x</p:attrName>
                                        </p:attrNameLst>
                                      </p:cBhvr>
                                      <p:tavLst>
                                        <p:tav tm="0">
                                          <p:val>
                                            <p:strVal val="#ppt_x+#ppt_w*1.125000"/>
                                          </p:val>
                                        </p:tav>
                                        <p:tav tm="100000">
                                          <p:val>
                                            <p:strVal val="#ppt_x"/>
                                          </p:val>
                                        </p:tav>
                                      </p:tavLst>
                                    </p:anim>
                                    <p:animEffect transition="in" filter="wipe(left)">
                                      <p:cBhvr>
                                        <p:cTn id="23" dur="1250"/>
                                        <p:tgtEl>
                                          <p:spTgt spid="5"/>
                                        </p:tgtEl>
                                      </p:cBhvr>
                                    </p:animEffect>
                                  </p:childTnLst>
                                </p:cTn>
                              </p:par>
                              <p:par>
                                <p:cTn id="24" presetID="1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250"/>
                                        <p:tgtEl>
                                          <p:spTgt spid="11"/>
                                        </p:tgtEl>
                                        <p:attrNameLst>
                                          <p:attrName>ppt_x</p:attrName>
                                        </p:attrNameLst>
                                      </p:cBhvr>
                                      <p:tavLst>
                                        <p:tav tm="0">
                                          <p:val>
                                            <p:strVal val="#ppt_x-#ppt_w*1.125000"/>
                                          </p:val>
                                        </p:tav>
                                        <p:tav tm="100000">
                                          <p:val>
                                            <p:strVal val="#ppt_x"/>
                                          </p:val>
                                        </p:tav>
                                      </p:tavLst>
                                    </p:anim>
                                    <p:animEffect transition="in" filter="wipe(right)">
                                      <p:cBhvr>
                                        <p:cTn id="27" dur="1250"/>
                                        <p:tgtEl>
                                          <p:spTgt spid="11"/>
                                        </p:tgtEl>
                                      </p:cBhvr>
                                    </p:animEffect>
                                  </p:childTnLst>
                                </p:cTn>
                              </p:par>
                            </p:childTnLst>
                          </p:cTn>
                        </p:par>
                        <p:par>
                          <p:cTn id="28" fill="hold">
                            <p:stCondLst>
                              <p:cond delay="2750"/>
                            </p:stCondLst>
                            <p:childTnLst>
                              <p:par>
                                <p:cTn id="29" presetID="1" presetClass="entr" presetSubtype="0" fill="hold" grpId="0" nodeType="afterEffect">
                                  <p:stCondLst>
                                    <p:cond delay="0"/>
                                  </p:stCondLst>
                                  <p:iterate type="lt">
                                    <p:tmAbs val="20"/>
                                  </p:iterate>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06.tooopen.com/images/20160719/tooopen_sy_1709222584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162" y="2582395"/>
            <a:ext cx="4625009"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适用于</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家长会 教学设计 课件 教研课 公开课 班会模板</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735291" y="2890172"/>
            <a:ext cx="4505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3068" t="11931" r="5250" b="24062"/>
          <a:stretch/>
        </p:blipFill>
        <p:spPr>
          <a:xfrm>
            <a:off x="209862" y="3994879"/>
            <a:ext cx="1723869" cy="12666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文本框 8"/>
          <p:cNvSpPr txBox="1"/>
          <p:nvPr/>
        </p:nvSpPr>
        <p:spPr>
          <a:xfrm>
            <a:off x="592884" y="1795035"/>
            <a:ext cx="4953476" cy="769441"/>
          </a:xfrm>
          <a:prstGeom prst="rect">
            <a:avLst/>
          </a:prstGeom>
          <a:noFill/>
        </p:spPr>
        <p:txBody>
          <a:bodyPr wrap="square" rtlCol="0">
            <a:spAutoFit/>
          </a:bodyPr>
          <a:lstStyle/>
          <a:p>
            <a:pPr algn="ctr"/>
            <a:r>
              <a:rPr lang="zh-CN" altLang="en-US" sz="4400" dirty="0">
                <a:solidFill>
                  <a:schemeClr val="bg1"/>
                </a:solidFill>
                <a:latin typeface="李旭科毛笔行书" panose="02010600030101010101" pitchFamily="2" charset="-122"/>
                <a:ea typeface="李旭科毛笔行书" panose="02010600030101010101" pitchFamily="2" charset="-122"/>
              </a:rPr>
              <a:t>谢谢</a:t>
            </a:r>
            <a:r>
              <a:rPr lang="zh-CN" altLang="en-US" sz="4400" dirty="0" smtClean="0">
                <a:solidFill>
                  <a:schemeClr val="bg1"/>
                </a:solidFill>
                <a:latin typeface="李旭科毛笔行书" panose="02010600030101010101" pitchFamily="2" charset="-122"/>
                <a:ea typeface="李旭科毛笔行书" panose="02010600030101010101" pitchFamily="2" charset="-122"/>
              </a:rPr>
              <a:t>观看</a:t>
            </a:r>
            <a:endParaRPr lang="zh-CN" altLang="en-US" sz="4400" dirty="0">
              <a:solidFill>
                <a:schemeClr val="bg1"/>
              </a:solidFill>
              <a:latin typeface="李旭科毛笔行书" panose="02010600030101010101" pitchFamily="2" charset="-122"/>
              <a:ea typeface="李旭科毛笔行书" panose="02010600030101010101" pitchFamily="2" charset="-122"/>
            </a:endParaRPr>
          </a:p>
        </p:txBody>
      </p:sp>
    </p:spTree>
    <p:extLst>
      <p:ext uri="{BB962C8B-B14F-4D97-AF65-F5344CB8AC3E}">
        <p14:creationId xmlns:p14="http://schemas.microsoft.com/office/powerpoint/2010/main" val="43822846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1"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6*min(max(#ppt_w*#ppt_h,.3),1)-7.4)/-.7*#ppt_w"/>
                                          </p:val>
                                        </p:tav>
                                        <p:tav tm="100000">
                                          <p:val>
                                            <p:strVal val="#ppt_w"/>
                                          </p:val>
                                        </p:tav>
                                      </p:tavLst>
                                    </p:anim>
                                    <p:anim calcmode="lin" valueType="num">
                                      <p:cBhvr>
                                        <p:cTn id="8" dur="750" fill="hold"/>
                                        <p:tgtEl>
                                          <p:spTgt spid="9"/>
                                        </p:tgtEl>
                                        <p:attrNameLst>
                                          <p:attrName>ppt_h</p:attrName>
                                        </p:attrNameLst>
                                      </p:cBhvr>
                                      <p:tavLst>
                                        <p:tav tm="0">
                                          <p:val>
                                            <p:strVal val="(6*min(max(#ppt_w*#ppt_h,.3),1)-7.4)/-.7*#ppt_h"/>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500"/>
                            </p:stCondLst>
                            <p:childTnLst>
                              <p:par>
                                <p:cTn id="17" presetID="2" presetClass="entr" presetSubtype="1"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975"/>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3475"/>
                            </p:stCondLst>
                            <p:childTnLst>
                              <p:par>
                                <p:cTn id="26" presetID="16" presetClass="entr" presetSubtype="37"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Vertical)">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3"/>
          <p:cNvSpPr txBox="1"/>
          <p:nvPr/>
        </p:nvSpPr>
        <p:spPr>
          <a:xfrm>
            <a:off x="1570426" y="1573019"/>
            <a:ext cx="2088232" cy="1446550"/>
          </a:xfrm>
          <a:prstGeom prst="rect">
            <a:avLst/>
          </a:prstGeom>
          <a:noFill/>
          <a:effectLst/>
        </p:spPr>
        <p:txBody>
          <a:bodyPr wrap="square" rtlCol="0">
            <a:spAutoFit/>
          </a:bodyPr>
          <a:lstStyle/>
          <a:p>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4" name="TextBox 11"/>
          <p:cNvSpPr txBox="1"/>
          <p:nvPr/>
        </p:nvSpPr>
        <p:spPr>
          <a:xfrm>
            <a:off x="2230269" y="1440034"/>
            <a:ext cx="1368152" cy="1446550"/>
          </a:xfrm>
          <a:prstGeom prst="rect">
            <a:avLst/>
          </a:prstGeom>
          <a:noFill/>
          <a:effectLst/>
        </p:spPr>
        <p:txBody>
          <a:bodyPr wrap="square" rtlCol="0">
            <a:spAutoFit/>
          </a:bodyPr>
          <a:lstStyle/>
          <a:p>
            <a:r>
              <a:rPr lang="en-US" altLang="zh-CN" sz="8800" b="1" dirty="0">
                <a:solidFill>
                  <a:schemeClr val="bg1"/>
                </a:solidFill>
                <a:latin typeface="李旭科毛笔行书" panose="02010600030101010101" pitchFamily="2" charset="-122"/>
                <a:ea typeface="李旭科毛笔行书" panose="02010600030101010101" pitchFamily="2" charset="-122"/>
              </a:rPr>
              <a:t>01</a:t>
            </a:r>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5" name="TextBox 5"/>
          <p:cNvSpPr txBox="1"/>
          <p:nvPr/>
        </p:nvSpPr>
        <p:spPr>
          <a:xfrm>
            <a:off x="3311284" y="1883520"/>
            <a:ext cx="4032448" cy="769441"/>
          </a:xfrm>
          <a:prstGeom prst="rect">
            <a:avLst/>
          </a:prstGeom>
          <a:noFill/>
          <a:effectLst/>
        </p:spPr>
        <p:txBody>
          <a:bodyPr wrap="square" rtlCol="0">
            <a:spAutoFit/>
          </a:bodyPr>
          <a:lstStyle/>
          <a:p>
            <a:r>
              <a:rPr lang="zh-CN" altLang="en-US" sz="4400" b="1" dirty="0">
                <a:solidFill>
                  <a:schemeClr val="bg1"/>
                </a:solidFill>
                <a:latin typeface="李旭科毛笔行书" panose="02010600030101010101" pitchFamily="2" charset="-122"/>
                <a:ea typeface="李旭科毛笔行书" panose="02010600030101010101" pitchFamily="2" charset="-122"/>
              </a:rPr>
              <a:t>单击添加标题</a:t>
            </a:r>
          </a:p>
        </p:txBody>
      </p:sp>
      <p:sp>
        <p:nvSpPr>
          <p:cNvPr id="6" name="TextBox 6"/>
          <p:cNvSpPr txBox="1"/>
          <p:nvPr/>
        </p:nvSpPr>
        <p:spPr>
          <a:xfrm>
            <a:off x="3311284" y="2622416"/>
            <a:ext cx="4483827" cy="646331"/>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李旭科毛笔行书" panose="02010600030101010101" pitchFamily="2" charset="-122"/>
                <a:ea typeface="李旭科毛笔行书" panose="02010600030101010101" pitchFamily="2" charset="-122"/>
              </a:rPr>
              <a:t>请单击这里添加你的文字内容，文字说明尽量精简，可根据需求拉伸文本框。请单击这里添加你的文字内容，文字说明尽量精简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109" y="2163309"/>
            <a:ext cx="1243067" cy="1420159"/>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29069" r="81036"/>
          <a:stretch/>
        </p:blipFill>
        <p:spPr>
          <a:xfrm rot="1375780">
            <a:off x="7607509" y="223889"/>
            <a:ext cx="1783830" cy="1659631"/>
          </a:xfrm>
          <a:prstGeom prst="rect">
            <a:avLst/>
          </a:prstGeom>
        </p:spPr>
      </p:pic>
    </p:spTree>
    <p:extLst>
      <p:ext uri="{BB962C8B-B14F-4D97-AF65-F5344CB8AC3E}">
        <p14:creationId xmlns:p14="http://schemas.microsoft.com/office/powerpoint/2010/main" val="106702401"/>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2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椭圆 4"/>
          <p:cNvSpPr/>
          <p:nvPr/>
        </p:nvSpPr>
        <p:spPr>
          <a:xfrm>
            <a:off x="784204" y="1342063"/>
            <a:ext cx="2331720" cy="2331720"/>
          </a:xfrm>
          <a:prstGeom prst="ellipse">
            <a:avLst/>
          </a:prstGeom>
          <a:solidFill>
            <a:srgbClr val="3BC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419" y="1409075"/>
            <a:ext cx="2195289" cy="2183722"/>
          </a:xfrm>
          <a:custGeom>
            <a:avLst/>
            <a:gdLst>
              <a:gd name="connsiteX0" fmla="*/ 1070610 w 2141220"/>
              <a:gd name="connsiteY0" fmla="*/ 0 h 2141220"/>
              <a:gd name="connsiteX1" fmla="*/ 2141220 w 2141220"/>
              <a:gd name="connsiteY1" fmla="*/ 1070610 h 2141220"/>
              <a:gd name="connsiteX2" fmla="*/ 1070610 w 2141220"/>
              <a:gd name="connsiteY2" fmla="*/ 2141220 h 2141220"/>
              <a:gd name="connsiteX3" fmla="*/ 0 w 2141220"/>
              <a:gd name="connsiteY3" fmla="*/ 1070610 h 2141220"/>
              <a:gd name="connsiteX4" fmla="*/ 1070610 w 2141220"/>
              <a:gd name="connsiteY4" fmla="*/ 0 h 214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220" h="2141220">
                <a:moveTo>
                  <a:pt x="1070610" y="0"/>
                </a:moveTo>
                <a:cubicBezTo>
                  <a:pt x="1661892" y="0"/>
                  <a:pt x="2141220" y="479328"/>
                  <a:pt x="2141220" y="1070610"/>
                </a:cubicBezTo>
                <a:cubicBezTo>
                  <a:pt x="2141220" y="1661892"/>
                  <a:pt x="1661892" y="2141220"/>
                  <a:pt x="1070610" y="2141220"/>
                </a:cubicBezTo>
                <a:cubicBezTo>
                  <a:pt x="479328" y="2141220"/>
                  <a:pt x="0" y="1661892"/>
                  <a:pt x="0" y="1070610"/>
                </a:cubicBezTo>
                <a:cubicBezTo>
                  <a:pt x="0" y="479328"/>
                  <a:pt x="479328" y="0"/>
                  <a:pt x="1070610" y="0"/>
                </a:cubicBezTo>
                <a:close/>
              </a:path>
            </a:pathLst>
          </a:custGeom>
        </p:spPr>
      </p:pic>
      <p:sp>
        <p:nvSpPr>
          <p:cNvPr id="7" name="任意多边形 6"/>
          <p:cNvSpPr/>
          <p:nvPr/>
        </p:nvSpPr>
        <p:spPr>
          <a:xfrm>
            <a:off x="1522220" y="1041025"/>
            <a:ext cx="2676819" cy="3325343"/>
          </a:xfrm>
          <a:custGeom>
            <a:avLst/>
            <a:gdLst>
              <a:gd name="connsiteX0" fmla="*/ 529194 w 2676819"/>
              <a:gd name="connsiteY0" fmla="*/ 522 h 3325343"/>
              <a:gd name="connsiteX1" fmla="*/ 1551274 w 2676819"/>
              <a:gd name="connsiteY1" fmla="*/ 429861 h 3325343"/>
              <a:gd name="connsiteX2" fmla="*/ 1670725 w 2676819"/>
              <a:gd name="connsiteY2" fmla="*/ 564215 h 3325343"/>
              <a:gd name="connsiteX3" fmla="*/ 1667169 w 2676819"/>
              <a:gd name="connsiteY3" fmla="*/ 528939 h 3325343"/>
              <a:gd name="connsiteX4" fmla="*/ 2051979 w 2676819"/>
              <a:gd name="connsiteY4" fmla="*/ 144129 h 3325343"/>
              <a:gd name="connsiteX5" fmla="*/ 2436789 w 2676819"/>
              <a:gd name="connsiteY5" fmla="*/ 528939 h 3325343"/>
              <a:gd name="connsiteX6" fmla="*/ 2051979 w 2676819"/>
              <a:gd name="connsiteY6" fmla="*/ 913749 h 3325343"/>
              <a:gd name="connsiteX7" fmla="*/ 1902194 w 2676819"/>
              <a:gd name="connsiteY7" fmla="*/ 883509 h 3325343"/>
              <a:gd name="connsiteX8" fmla="*/ 1862783 w 2676819"/>
              <a:gd name="connsiteY8" fmla="*/ 862118 h 3325343"/>
              <a:gd name="connsiteX9" fmla="*/ 1882317 w 2676819"/>
              <a:gd name="connsiteY9" fmla="*/ 901445 h 3325343"/>
              <a:gd name="connsiteX10" fmla="*/ 2016625 w 2676819"/>
              <a:gd name="connsiteY10" fmla="*/ 1525083 h 3325343"/>
              <a:gd name="connsiteX11" fmla="*/ 2007832 w 2676819"/>
              <a:gd name="connsiteY11" fmla="*/ 1655201 h 3325343"/>
              <a:gd name="connsiteX12" fmla="*/ 2019907 w 2676819"/>
              <a:gd name="connsiteY12" fmla="*/ 1640565 h 3325343"/>
              <a:gd name="connsiteX13" fmla="*/ 2292009 w 2676819"/>
              <a:gd name="connsiteY13" fmla="*/ 1527857 h 3325343"/>
              <a:gd name="connsiteX14" fmla="*/ 2676819 w 2676819"/>
              <a:gd name="connsiteY14" fmla="*/ 1912667 h 3325343"/>
              <a:gd name="connsiteX15" fmla="*/ 2292009 w 2676819"/>
              <a:gd name="connsiteY15" fmla="*/ 2297477 h 3325343"/>
              <a:gd name="connsiteX16" fmla="*/ 1937439 w 2676819"/>
              <a:gd name="connsiteY16" fmla="*/ 2062453 h 3325343"/>
              <a:gd name="connsiteX17" fmla="*/ 1927631 w 2676819"/>
              <a:gd name="connsiteY17" fmla="*/ 2030856 h 3325343"/>
              <a:gd name="connsiteX18" fmla="*/ 1887229 w 2676819"/>
              <a:gd name="connsiteY18" fmla="*/ 2143366 h 3325343"/>
              <a:gd name="connsiteX19" fmla="*/ 1658672 w 2676819"/>
              <a:gd name="connsiteY19" fmla="*/ 2510511 h 3325343"/>
              <a:gd name="connsiteX20" fmla="*/ 1608642 w 2676819"/>
              <a:gd name="connsiteY20" fmla="*/ 2561623 h 3325343"/>
              <a:gd name="connsiteX21" fmla="*/ 1667169 w 2676819"/>
              <a:gd name="connsiteY21" fmla="*/ 2555723 h 3325343"/>
              <a:gd name="connsiteX22" fmla="*/ 2051979 w 2676819"/>
              <a:gd name="connsiteY22" fmla="*/ 2940533 h 3325343"/>
              <a:gd name="connsiteX23" fmla="*/ 1667169 w 2676819"/>
              <a:gd name="connsiteY23" fmla="*/ 3325343 h 3325343"/>
              <a:gd name="connsiteX24" fmla="*/ 1282359 w 2676819"/>
              <a:gd name="connsiteY24" fmla="*/ 2940533 h 3325343"/>
              <a:gd name="connsiteX25" fmla="*/ 1290177 w 2676819"/>
              <a:gd name="connsiteY25" fmla="*/ 2862980 h 3325343"/>
              <a:gd name="connsiteX26" fmla="*/ 1303693 w 2676819"/>
              <a:gd name="connsiteY26" fmla="*/ 2819440 h 3325343"/>
              <a:gd name="connsiteX27" fmla="*/ 1113208 w 2676819"/>
              <a:gd name="connsiteY27" fmla="*/ 2922280 h 3325343"/>
              <a:gd name="connsiteX28" fmla="*/ 0 w 2676819"/>
              <a:gd name="connsiteY28" fmla="*/ 2975363 h 3325343"/>
              <a:gd name="connsiteX29" fmla="*/ 46446 w 2676819"/>
              <a:gd name="connsiteY29" fmla="*/ 2837821 h 3325343"/>
              <a:gd name="connsiteX30" fmla="*/ 1547511 w 2676819"/>
              <a:gd name="connsiteY30" fmla="*/ 2417139 h 3325343"/>
              <a:gd name="connsiteX31" fmla="*/ 1702727 w 2676819"/>
              <a:gd name="connsiteY31" fmla="*/ 865986 h 3325343"/>
              <a:gd name="connsiteX32" fmla="*/ 314781 w 2676819"/>
              <a:gd name="connsiteY32" fmla="*/ 156216 h 3325343"/>
              <a:gd name="connsiteX33" fmla="*/ 296508 w 2676819"/>
              <a:gd name="connsiteY33" fmla="*/ 12197 h 3325343"/>
              <a:gd name="connsiteX34" fmla="*/ 529194 w 2676819"/>
              <a:gd name="connsiteY34" fmla="*/ 522 h 332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76819" h="3325343">
                <a:moveTo>
                  <a:pt x="529194" y="522"/>
                </a:moveTo>
                <a:cubicBezTo>
                  <a:pt x="913910" y="10592"/>
                  <a:pt x="1278397" y="165873"/>
                  <a:pt x="1551274" y="429861"/>
                </a:cubicBezTo>
                <a:lnTo>
                  <a:pt x="1670725" y="564215"/>
                </a:lnTo>
                <a:lnTo>
                  <a:pt x="1667169" y="528939"/>
                </a:lnTo>
                <a:cubicBezTo>
                  <a:pt x="1667169" y="316414"/>
                  <a:pt x="1839454" y="144129"/>
                  <a:pt x="2051979" y="144129"/>
                </a:cubicBezTo>
                <a:cubicBezTo>
                  <a:pt x="2264504" y="144129"/>
                  <a:pt x="2436789" y="316414"/>
                  <a:pt x="2436789" y="528939"/>
                </a:cubicBezTo>
                <a:cubicBezTo>
                  <a:pt x="2436789" y="741464"/>
                  <a:pt x="2264504" y="913749"/>
                  <a:pt x="2051979" y="913749"/>
                </a:cubicBezTo>
                <a:cubicBezTo>
                  <a:pt x="1998848" y="913749"/>
                  <a:pt x="1948232" y="902981"/>
                  <a:pt x="1902194" y="883509"/>
                </a:cubicBezTo>
                <a:lnTo>
                  <a:pt x="1862783" y="862118"/>
                </a:lnTo>
                <a:lnTo>
                  <a:pt x="1882317" y="901445"/>
                </a:lnTo>
                <a:cubicBezTo>
                  <a:pt x="1971984" y="1100752"/>
                  <a:pt x="2016280" y="1313364"/>
                  <a:pt x="2016625" y="1525083"/>
                </a:cubicBezTo>
                <a:lnTo>
                  <a:pt x="2007832" y="1655201"/>
                </a:lnTo>
                <a:lnTo>
                  <a:pt x="2019907" y="1640565"/>
                </a:lnTo>
                <a:cubicBezTo>
                  <a:pt x="2089544" y="1570928"/>
                  <a:pt x="2185747" y="1527857"/>
                  <a:pt x="2292009" y="1527857"/>
                </a:cubicBezTo>
                <a:cubicBezTo>
                  <a:pt x="2504534" y="1527857"/>
                  <a:pt x="2676819" y="1700142"/>
                  <a:pt x="2676819" y="1912667"/>
                </a:cubicBezTo>
                <a:cubicBezTo>
                  <a:pt x="2676819" y="2125192"/>
                  <a:pt x="2504534" y="2297477"/>
                  <a:pt x="2292009" y="2297477"/>
                </a:cubicBezTo>
                <a:cubicBezTo>
                  <a:pt x="2132615" y="2297477"/>
                  <a:pt x="1995857" y="2200567"/>
                  <a:pt x="1937439" y="2062453"/>
                </a:cubicBezTo>
                <a:lnTo>
                  <a:pt x="1927631" y="2030856"/>
                </a:lnTo>
                <a:lnTo>
                  <a:pt x="1887229" y="2143366"/>
                </a:lnTo>
                <a:cubicBezTo>
                  <a:pt x="1829806" y="2273857"/>
                  <a:pt x="1753480" y="2397641"/>
                  <a:pt x="1658672" y="2510511"/>
                </a:cubicBezTo>
                <a:lnTo>
                  <a:pt x="1608642" y="2561623"/>
                </a:lnTo>
                <a:lnTo>
                  <a:pt x="1667169" y="2555723"/>
                </a:lnTo>
                <a:cubicBezTo>
                  <a:pt x="1879694" y="2555723"/>
                  <a:pt x="2051979" y="2728008"/>
                  <a:pt x="2051979" y="2940533"/>
                </a:cubicBezTo>
                <a:cubicBezTo>
                  <a:pt x="2051979" y="3153058"/>
                  <a:pt x="1879694" y="3325343"/>
                  <a:pt x="1667169" y="3325343"/>
                </a:cubicBezTo>
                <a:cubicBezTo>
                  <a:pt x="1454644" y="3325343"/>
                  <a:pt x="1282359" y="3153058"/>
                  <a:pt x="1282359" y="2940533"/>
                </a:cubicBezTo>
                <a:cubicBezTo>
                  <a:pt x="1282359" y="2913967"/>
                  <a:pt x="1285051" y="2888031"/>
                  <a:pt x="1290177" y="2862980"/>
                </a:cubicBezTo>
                <a:lnTo>
                  <a:pt x="1303693" y="2819440"/>
                </a:lnTo>
                <a:lnTo>
                  <a:pt x="1113208" y="2922280"/>
                </a:lnTo>
                <a:cubicBezTo>
                  <a:pt x="769220" y="3076217"/>
                  <a:pt x="372417" y="3101124"/>
                  <a:pt x="0" y="2975363"/>
                </a:cubicBezTo>
                <a:lnTo>
                  <a:pt x="46446" y="2837821"/>
                </a:lnTo>
                <a:cubicBezTo>
                  <a:pt x="585694" y="3019919"/>
                  <a:pt x="1181437" y="2852959"/>
                  <a:pt x="1547511" y="2417139"/>
                </a:cubicBezTo>
                <a:cubicBezTo>
                  <a:pt x="1913586" y="1981320"/>
                  <a:pt x="1975188" y="1365699"/>
                  <a:pt x="1702727" y="865986"/>
                </a:cubicBezTo>
                <a:cubicBezTo>
                  <a:pt x="1430267" y="366273"/>
                  <a:pt x="879418" y="84579"/>
                  <a:pt x="314781" y="156216"/>
                </a:cubicBezTo>
                <a:lnTo>
                  <a:pt x="296508" y="12197"/>
                </a:lnTo>
                <a:cubicBezTo>
                  <a:pt x="374498" y="2302"/>
                  <a:pt x="452251" y="-1492"/>
                  <a:pt x="529194" y="522"/>
                </a:cubicBezTo>
                <a:close/>
              </a:path>
            </a:pathLst>
          </a:custGeom>
          <a:solidFill>
            <a:schemeClr val="bg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a:off x="3237366" y="1229694"/>
            <a:ext cx="678927" cy="678927"/>
          </a:xfrm>
          <a:prstGeom prst="ellips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panose="020B0503020204020204" pitchFamily="34" charset="-122"/>
                <a:ea typeface="微软雅黑" panose="020B0503020204020204" pitchFamily="34" charset="-122"/>
              </a:rPr>
              <a:t>01</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3473201" y="2617585"/>
            <a:ext cx="678927" cy="6789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2847896" y="3640119"/>
            <a:ext cx="678927" cy="678927"/>
          </a:xfrm>
          <a:prstGeom prst="ellips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panose="020B0503020204020204" pitchFamily="34" charset="-122"/>
                <a:ea typeface="微软雅黑" panose="020B0503020204020204" pitchFamily="34" charset="-122"/>
              </a:rPr>
              <a:t>03</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037735" y="1342063"/>
            <a:ext cx="3862805" cy="613694"/>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14" name="矩形 13"/>
          <p:cNvSpPr/>
          <p:nvPr/>
        </p:nvSpPr>
        <p:spPr>
          <a:xfrm>
            <a:off x="4028158" y="1134624"/>
            <a:ext cx="1261884" cy="337015"/>
          </a:xfrm>
          <a:prstGeom prst="rect">
            <a:avLst/>
          </a:prstGeom>
        </p:spPr>
        <p:txBody>
          <a:bodyPr wrap="none">
            <a:spAutoFit/>
          </a:bodyPr>
          <a:lstStyle/>
          <a:p>
            <a:pPr algn="ctr">
              <a:lnSpc>
                <a:spcPct val="125000"/>
              </a:lnSpc>
            </a:pPr>
            <a:r>
              <a:rPr lang="zh-CN" altLang="en-US" sz="14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400" dirty="0">
              <a:solidFill>
                <a:schemeClr val="bg1"/>
              </a:solidFill>
              <a:latin typeface="微软雅黑" pitchFamily="34" charset="-122"/>
              <a:ea typeface="微软雅黑" pitchFamily="34" charset="-122"/>
            </a:endParaRPr>
          </a:p>
        </p:txBody>
      </p:sp>
      <p:sp>
        <p:nvSpPr>
          <p:cNvPr id="15" name="矩形 14"/>
          <p:cNvSpPr/>
          <p:nvPr/>
        </p:nvSpPr>
        <p:spPr>
          <a:xfrm>
            <a:off x="4281575" y="2750496"/>
            <a:ext cx="3763768" cy="613694"/>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16" name="矩形 15"/>
          <p:cNvSpPr/>
          <p:nvPr/>
        </p:nvSpPr>
        <p:spPr>
          <a:xfrm>
            <a:off x="4271998" y="2543057"/>
            <a:ext cx="1261884" cy="337015"/>
          </a:xfrm>
          <a:prstGeom prst="rect">
            <a:avLst/>
          </a:prstGeom>
        </p:spPr>
        <p:txBody>
          <a:bodyPr wrap="none">
            <a:spAutoFit/>
          </a:bodyPr>
          <a:lstStyle/>
          <a:p>
            <a:pPr algn="ctr">
              <a:lnSpc>
                <a:spcPct val="125000"/>
              </a:lnSpc>
            </a:pPr>
            <a:r>
              <a:rPr lang="zh-CN" altLang="en-US" sz="14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400" dirty="0">
              <a:solidFill>
                <a:schemeClr val="bg1"/>
              </a:solidFill>
              <a:latin typeface="微软雅黑" pitchFamily="34" charset="-122"/>
              <a:ea typeface="微软雅黑" pitchFamily="34" charset="-122"/>
            </a:endParaRPr>
          </a:p>
        </p:txBody>
      </p:sp>
      <p:sp>
        <p:nvSpPr>
          <p:cNvPr id="17" name="矩形 16"/>
          <p:cNvSpPr/>
          <p:nvPr/>
        </p:nvSpPr>
        <p:spPr>
          <a:xfrm>
            <a:off x="3663440" y="3767511"/>
            <a:ext cx="3689860" cy="613694"/>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18" name="矩形 17"/>
          <p:cNvSpPr/>
          <p:nvPr/>
        </p:nvSpPr>
        <p:spPr>
          <a:xfrm>
            <a:off x="3653863" y="3560072"/>
            <a:ext cx="1261884" cy="337015"/>
          </a:xfrm>
          <a:prstGeom prst="rect">
            <a:avLst/>
          </a:prstGeom>
        </p:spPr>
        <p:txBody>
          <a:bodyPr wrap="none">
            <a:spAutoFit/>
          </a:bodyPr>
          <a:lstStyle/>
          <a:p>
            <a:pPr algn="ctr">
              <a:lnSpc>
                <a:spcPct val="125000"/>
              </a:lnSpc>
            </a:pPr>
            <a:r>
              <a:rPr lang="zh-CN" altLang="en-US" sz="1400" b="1" dirty="0">
                <a:solidFill>
                  <a:schemeClr val="bg1"/>
                </a:solidFill>
                <a:latin typeface="微软雅黑" panose="020B0503020204020204" pitchFamily="34" charset="-122"/>
                <a:ea typeface="微软雅黑" panose="020B0503020204020204" pitchFamily="34" charset="-122"/>
                <a:sym typeface="Arial" pitchFamily="34" charset="0"/>
              </a:rPr>
              <a:t>单击添加标题</a:t>
            </a:r>
            <a:endParaRPr lang="en-US" altLang="zh-CN" sz="1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17684466"/>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iterate type="lt">
                                    <p:tmPct val="2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3504"/>
                            </p:stCondLst>
                            <p:childTnLst>
                              <p:par>
                                <p:cTn id="54" presetID="42"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4004"/>
                            </p:stCondLst>
                            <p:childTnLst>
                              <p:par>
                                <p:cTn id="60" presetID="22" presetClass="entr" presetSubtype="8" fill="hold" grpId="0" nodeType="afterEffect">
                                  <p:stCondLst>
                                    <p:cond delay="0"/>
                                  </p:stCondLst>
                                  <p:iterate type="lt">
                                    <p:tmPct val="20"/>
                                  </p:iterate>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508"/>
                            </p:stCondLst>
                            <p:childTnLst>
                              <p:par>
                                <p:cTn id="64" presetID="42"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strVal val="#ppt_x"/>
                                          </p:val>
                                        </p:tav>
                                        <p:tav tm="100000">
                                          <p:val>
                                            <p:strVal val="#ppt_x"/>
                                          </p:val>
                                        </p:tav>
                                      </p:tavLst>
                                    </p:anim>
                                    <p:anim calcmode="lin" valueType="num">
                                      <p:cBhvr>
                                        <p:cTn id="68" dur="500" fill="hold"/>
                                        <p:tgtEl>
                                          <p:spTgt spid="18"/>
                                        </p:tgtEl>
                                        <p:attrNameLst>
                                          <p:attrName>ppt_y</p:attrName>
                                        </p:attrNameLst>
                                      </p:cBhvr>
                                      <p:tavLst>
                                        <p:tav tm="0">
                                          <p:val>
                                            <p:strVal val="#ppt_y+.1"/>
                                          </p:val>
                                        </p:tav>
                                        <p:tav tm="100000">
                                          <p:val>
                                            <p:strVal val="#ppt_y"/>
                                          </p:val>
                                        </p:tav>
                                      </p:tavLst>
                                    </p:anim>
                                  </p:childTnLst>
                                </p:cTn>
                              </p:par>
                            </p:childTnLst>
                          </p:cTn>
                        </p:par>
                        <p:par>
                          <p:cTn id="69" fill="hold">
                            <p:stCondLst>
                              <p:cond delay="5008"/>
                            </p:stCondLst>
                            <p:childTnLst>
                              <p:par>
                                <p:cTn id="70" presetID="22" presetClass="entr" presetSubtype="8" fill="hold" grpId="0" nodeType="afterEffect">
                                  <p:stCondLst>
                                    <p:cond delay="0"/>
                                  </p:stCondLst>
                                  <p:iterate type="lt">
                                    <p:tmPct val="20"/>
                                  </p:iterate>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animBg="1"/>
      <p:bldP spid="11" grpId="0" animBg="1"/>
      <p:bldP spid="12" grpId="0" animBg="1"/>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圆角矩形 4"/>
          <p:cNvSpPr/>
          <p:nvPr/>
        </p:nvSpPr>
        <p:spPr>
          <a:xfrm>
            <a:off x="1362076" y="1477339"/>
            <a:ext cx="2125437" cy="2532505"/>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圆角矩形 5"/>
          <p:cNvSpPr/>
          <p:nvPr/>
        </p:nvSpPr>
        <p:spPr>
          <a:xfrm>
            <a:off x="3608597" y="1477339"/>
            <a:ext cx="2125437" cy="2532505"/>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圆角矩形 6"/>
          <p:cNvSpPr/>
          <p:nvPr/>
        </p:nvSpPr>
        <p:spPr>
          <a:xfrm>
            <a:off x="5859340" y="1477338"/>
            <a:ext cx="2125437" cy="2532505"/>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1643150" y="1477338"/>
            <a:ext cx="708140" cy="633856"/>
          </a:xfrm>
          <a:prstGeom prst="rect">
            <a:avLst/>
          </a:prstGeom>
          <a:solidFill>
            <a:srgbClr val="F5C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942153" y="1474778"/>
            <a:ext cx="708140" cy="633856"/>
          </a:xfrm>
          <a:prstGeom prst="rect">
            <a:avLst/>
          </a:prstGeom>
          <a:solidFill>
            <a:srgbClr val="F5C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200049" y="1474778"/>
            <a:ext cx="708140" cy="633856"/>
          </a:xfrm>
          <a:prstGeom prst="rect">
            <a:avLst/>
          </a:prstGeom>
          <a:solidFill>
            <a:srgbClr val="F5C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365899" y="1702655"/>
            <a:ext cx="902811" cy="337015"/>
          </a:xfrm>
          <a:prstGeom prst="rect">
            <a:avLst/>
          </a:prstGeom>
        </p:spPr>
        <p:txBody>
          <a:bodyPr wrap="none">
            <a:spAutoFit/>
          </a:bodyPr>
          <a:lstStyle/>
          <a:p>
            <a:pPr algn="ctr">
              <a:lnSpc>
                <a:spcPct val="125000"/>
              </a:lnSpc>
            </a:pPr>
            <a:r>
              <a:rPr lang="zh-CN" altLang="en-US" sz="1400" b="1" dirty="0">
                <a:solidFill>
                  <a:schemeClr val="bg1"/>
                </a:solidFill>
                <a:latin typeface="微软雅黑" panose="020B0503020204020204" pitchFamily="34" charset="-122"/>
                <a:ea typeface="微软雅黑" panose="020B0503020204020204" pitchFamily="34" charset="-122"/>
                <a:sym typeface="Arial" pitchFamily="34" charset="0"/>
              </a:rPr>
              <a:t>添加标题</a:t>
            </a:r>
            <a:endParaRPr lang="en-US" altLang="zh-CN" sz="1400" dirty="0">
              <a:solidFill>
                <a:schemeClr val="bg1"/>
              </a:solidFill>
              <a:latin typeface="微软雅黑" pitchFamily="34" charset="-122"/>
              <a:ea typeface="微软雅黑" pitchFamily="34" charset="-122"/>
            </a:endParaRPr>
          </a:p>
        </p:txBody>
      </p:sp>
      <p:sp>
        <p:nvSpPr>
          <p:cNvPr id="14" name="Shape 188"/>
          <p:cNvSpPr/>
          <p:nvPr/>
        </p:nvSpPr>
        <p:spPr>
          <a:xfrm>
            <a:off x="1643150" y="2306521"/>
            <a:ext cx="1668379" cy="1416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请在这里输入你的文字说明并且文本尽量精简，可根据你的需求随意拉伸文本框可根据你的需求随意拉伸文本框</a:t>
            </a:r>
            <a:endParaRPr lang="en-US" altLang="zh-CN" sz="1200" dirty="0">
              <a:solidFill>
                <a:schemeClr val="bg1"/>
              </a:solidFill>
              <a:latin typeface="Arial" pitchFamily="34" charset="0"/>
              <a:ea typeface="微软雅黑" pitchFamily="34" charset="-122"/>
              <a:sym typeface="Arial" pitchFamily="34" charset="0"/>
            </a:endParaRPr>
          </a:p>
        </p:txBody>
      </p:sp>
      <p:sp>
        <p:nvSpPr>
          <p:cNvPr id="15" name="矩形 14"/>
          <p:cNvSpPr/>
          <p:nvPr/>
        </p:nvSpPr>
        <p:spPr>
          <a:xfrm>
            <a:off x="4650293" y="1695555"/>
            <a:ext cx="902811" cy="337015"/>
          </a:xfrm>
          <a:prstGeom prst="rect">
            <a:avLst/>
          </a:prstGeom>
        </p:spPr>
        <p:txBody>
          <a:bodyPr wrap="none">
            <a:spAutoFit/>
          </a:bodyPr>
          <a:lstStyle/>
          <a:p>
            <a:pPr algn="ctr">
              <a:lnSpc>
                <a:spcPct val="125000"/>
              </a:lnSpc>
            </a:pPr>
            <a:r>
              <a:rPr lang="zh-CN" altLang="en-US" sz="1400" b="1" dirty="0">
                <a:solidFill>
                  <a:schemeClr val="bg1"/>
                </a:solidFill>
                <a:latin typeface="微软雅黑" panose="020B0503020204020204" pitchFamily="34" charset="-122"/>
                <a:ea typeface="微软雅黑" panose="020B0503020204020204" pitchFamily="34" charset="-122"/>
                <a:sym typeface="Arial" pitchFamily="34" charset="0"/>
              </a:rPr>
              <a:t>添加标题</a:t>
            </a:r>
            <a:endParaRPr lang="en-US" altLang="zh-CN" sz="1400" dirty="0">
              <a:solidFill>
                <a:schemeClr val="bg1"/>
              </a:solidFill>
              <a:latin typeface="微软雅黑" pitchFamily="34" charset="-122"/>
              <a:ea typeface="微软雅黑" pitchFamily="34" charset="-122"/>
            </a:endParaRPr>
          </a:p>
        </p:txBody>
      </p:sp>
      <p:sp>
        <p:nvSpPr>
          <p:cNvPr id="16" name="矩形 15"/>
          <p:cNvSpPr/>
          <p:nvPr/>
        </p:nvSpPr>
        <p:spPr>
          <a:xfrm>
            <a:off x="6952574" y="1654112"/>
            <a:ext cx="902811" cy="337015"/>
          </a:xfrm>
          <a:prstGeom prst="rect">
            <a:avLst/>
          </a:prstGeom>
        </p:spPr>
        <p:txBody>
          <a:bodyPr wrap="none">
            <a:spAutoFit/>
          </a:bodyPr>
          <a:lstStyle/>
          <a:p>
            <a:pPr algn="ctr">
              <a:lnSpc>
                <a:spcPct val="125000"/>
              </a:lnSpc>
            </a:pPr>
            <a:r>
              <a:rPr lang="zh-CN" altLang="en-US" sz="1400" b="1" dirty="0">
                <a:solidFill>
                  <a:schemeClr val="bg1"/>
                </a:solidFill>
                <a:latin typeface="微软雅黑" panose="020B0503020204020204" pitchFamily="34" charset="-122"/>
                <a:ea typeface="微软雅黑" panose="020B0503020204020204" pitchFamily="34" charset="-122"/>
                <a:sym typeface="Arial" pitchFamily="34" charset="0"/>
              </a:rPr>
              <a:t>添加标题</a:t>
            </a:r>
            <a:endParaRPr lang="en-US" altLang="zh-CN" sz="1400" dirty="0">
              <a:solidFill>
                <a:schemeClr val="bg1"/>
              </a:solidFill>
              <a:latin typeface="微软雅黑" pitchFamily="34" charset="-122"/>
              <a:ea typeface="微软雅黑" pitchFamily="34" charset="-122"/>
            </a:endParaRPr>
          </a:p>
        </p:txBody>
      </p:sp>
      <p:sp>
        <p:nvSpPr>
          <p:cNvPr id="17" name="Shape 188"/>
          <p:cNvSpPr/>
          <p:nvPr/>
        </p:nvSpPr>
        <p:spPr>
          <a:xfrm>
            <a:off x="3884725" y="2285408"/>
            <a:ext cx="1668379" cy="1416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请在这里输入你的文字说明并且文本尽量精简，可根据你的需求随意拉伸文本框可根据你的需求随意拉伸文本框</a:t>
            </a:r>
            <a:endParaRPr lang="en-US" altLang="zh-CN" sz="1200" dirty="0">
              <a:solidFill>
                <a:schemeClr val="bg1"/>
              </a:solidFill>
              <a:latin typeface="Arial" pitchFamily="34" charset="0"/>
              <a:ea typeface="微软雅黑" pitchFamily="34" charset="-122"/>
              <a:sym typeface="Arial" pitchFamily="34" charset="0"/>
            </a:endParaRPr>
          </a:p>
        </p:txBody>
      </p:sp>
      <p:sp>
        <p:nvSpPr>
          <p:cNvPr id="18" name="Shape 188"/>
          <p:cNvSpPr/>
          <p:nvPr/>
        </p:nvSpPr>
        <p:spPr>
          <a:xfrm>
            <a:off x="6118384" y="2306521"/>
            <a:ext cx="1668379" cy="1416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请在这里输入你的文字说明并且文本尽量精简，可根据你的需求随意拉伸文本框可根据你的需求随意拉伸文本框</a:t>
            </a:r>
            <a:endParaRPr lang="en-US" altLang="zh-CN" sz="1200" dirty="0">
              <a:solidFill>
                <a:schemeClr val="bg1"/>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311508509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5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gtEl>
                                        <p:attrNameLst>
                                          <p:attrName>ppt_x</p:attrName>
                                          <p:attrName>ppt_y</p:attrName>
                                        </p:attrNameLst>
                                      </p:cBhvr>
                                    </p:animMotion>
                                    <p:animEffect transition="in" filter="fade">
                                      <p:cBhvr>
                                        <p:cTn id="23" dur="1000"/>
                                        <p:tgtEl>
                                          <p:spTgt spid="11"/>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Scale>
                                      <p:cBhvr>
                                        <p:cTn id="2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5"/>
                                        </p:tgtEl>
                                        <p:attrNameLst>
                                          <p:attrName>ppt_x</p:attrName>
                                          <p:attrName>ppt_y</p:attrName>
                                        </p:attrNameLst>
                                      </p:cBhvr>
                                    </p:animMotion>
                                    <p:animEffect transition="in" filter="fade">
                                      <p:cBhvr>
                                        <p:cTn id="28" dur="1000"/>
                                        <p:tgtEl>
                                          <p:spTgt spid="15"/>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childTnLst>
                          </p:cTn>
                        </p:par>
                        <p:par>
                          <p:cTn id="34" fill="hold">
                            <p:stCondLst>
                              <p:cond delay="1500"/>
                            </p:stCondLst>
                            <p:childTnLst>
                              <p:par>
                                <p:cTn id="35" presetID="12" presetClass="entr" presetSubtype="2"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left)">
                                      <p:cBhvr>
                                        <p:cTn id="38" dur="500"/>
                                        <p:tgtEl>
                                          <p:spTgt spid="5"/>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ppt_x</p:attrName>
                                        </p:attrNameLst>
                                      </p:cBhvr>
                                      <p:tavLst>
                                        <p:tav tm="0">
                                          <p:val>
                                            <p:strVal val="#ppt_x+#ppt_w*1.125000"/>
                                          </p:val>
                                        </p:tav>
                                        <p:tav tm="100000">
                                          <p:val>
                                            <p:strVal val="#ppt_x"/>
                                          </p:val>
                                        </p:tav>
                                      </p:tavLst>
                                    </p:anim>
                                    <p:animEffect transition="in" filter="wipe(left)">
                                      <p:cBhvr>
                                        <p:cTn id="42" dur="500"/>
                                        <p:tgtEl>
                                          <p:spTgt spid="10"/>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left)">
                                      <p:cBhvr>
                                        <p:cTn id="46" dur="500"/>
                                        <p:tgtEl>
                                          <p:spTgt spid="13"/>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p:tgtEl>
                                          <p:spTgt spid="7"/>
                                        </p:tgtEl>
                                        <p:attrNameLst>
                                          <p:attrName>ppt_x</p:attrName>
                                        </p:attrNameLst>
                                      </p:cBhvr>
                                      <p:tavLst>
                                        <p:tav tm="0">
                                          <p:val>
                                            <p:strVal val="#ppt_x-#ppt_w*1.125000"/>
                                          </p:val>
                                        </p:tav>
                                        <p:tav tm="100000">
                                          <p:val>
                                            <p:strVal val="#ppt_x"/>
                                          </p:val>
                                        </p:tav>
                                      </p:tavLst>
                                    </p:anim>
                                    <p:animEffect transition="in" filter="wipe(right)">
                                      <p:cBhvr>
                                        <p:cTn id="54" dur="500"/>
                                        <p:tgtEl>
                                          <p:spTgt spid="7"/>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ppt_x</p:attrName>
                                        </p:attrNameLst>
                                      </p:cBhvr>
                                      <p:tavLst>
                                        <p:tav tm="0">
                                          <p:val>
                                            <p:strVal val="#ppt_x-#ppt_w*1.125000"/>
                                          </p:val>
                                        </p:tav>
                                        <p:tav tm="100000">
                                          <p:val>
                                            <p:strVal val="#ppt_x"/>
                                          </p:val>
                                        </p:tav>
                                      </p:tavLst>
                                    </p:anim>
                                    <p:animEffect transition="in" filter="wipe(right)">
                                      <p:cBhvr>
                                        <p:cTn id="62" dur="500"/>
                                        <p:tgtEl>
                                          <p:spTgt spid="16"/>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p:tgtEl>
                                          <p:spTgt spid="18"/>
                                        </p:tgtEl>
                                        <p:attrNameLst>
                                          <p:attrName>ppt_x</p:attrName>
                                        </p:attrNameLst>
                                      </p:cBhvr>
                                      <p:tavLst>
                                        <p:tav tm="0">
                                          <p:val>
                                            <p:strVal val="#ppt_x-#ppt_w*1.125000"/>
                                          </p:val>
                                        </p:tav>
                                        <p:tav tm="100000">
                                          <p:val>
                                            <p:strVal val="#ppt_x"/>
                                          </p:val>
                                        </p:tav>
                                      </p:tavLst>
                                    </p:anim>
                                    <p:animEffect transition="in" filter="wipe(righ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animBg="1"/>
      <p:bldP spid="11" grpId="0" animBg="1"/>
      <p:bldP spid="12" grpId="0" animBg="1"/>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077" y="2794612"/>
            <a:ext cx="2304254" cy="1536938"/>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4848" y="1153543"/>
            <a:ext cx="1944216" cy="1296792"/>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1332" y="1186319"/>
            <a:ext cx="1784235" cy="1231241"/>
          </a:xfrm>
          <a:prstGeom prst="rect">
            <a:avLst/>
          </a:prstGeom>
        </p:spPr>
      </p:pic>
      <p:sp>
        <p:nvSpPr>
          <p:cNvPr id="17" name="矩形 16"/>
          <p:cNvSpPr/>
          <p:nvPr/>
        </p:nvSpPr>
        <p:spPr>
          <a:xfrm>
            <a:off x="3417076" y="1304345"/>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8" name="矩形 17"/>
          <p:cNvSpPr/>
          <p:nvPr/>
        </p:nvSpPr>
        <p:spPr>
          <a:xfrm>
            <a:off x="3417076" y="1585186"/>
            <a:ext cx="2052228"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19" name="矩形 18"/>
          <p:cNvSpPr/>
          <p:nvPr/>
        </p:nvSpPr>
        <p:spPr>
          <a:xfrm>
            <a:off x="1858138" y="3011381"/>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20" name="矩形 19"/>
          <p:cNvSpPr/>
          <p:nvPr/>
        </p:nvSpPr>
        <p:spPr>
          <a:xfrm>
            <a:off x="1310842" y="3292223"/>
            <a:ext cx="2052228"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sp>
        <p:nvSpPr>
          <p:cNvPr id="21" name="矩形 20"/>
          <p:cNvSpPr/>
          <p:nvPr/>
        </p:nvSpPr>
        <p:spPr>
          <a:xfrm>
            <a:off x="6716310" y="3011381"/>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22" name="矩形 21"/>
          <p:cNvSpPr/>
          <p:nvPr/>
        </p:nvSpPr>
        <p:spPr>
          <a:xfrm>
            <a:off x="5937356" y="3292223"/>
            <a:ext cx="2052228" cy="819455"/>
          </a:xfrm>
          <a:prstGeom prst="rect">
            <a:avLst/>
          </a:prstGeom>
        </p:spPr>
        <p:txBody>
          <a:bodyPr wrap="square">
            <a:spAutoFit/>
          </a:bodyPr>
          <a:lstStyle/>
          <a:p>
            <a:pP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a:t>
            </a:r>
          </a:p>
        </p:txBody>
      </p:sp>
      <p:grpSp>
        <p:nvGrpSpPr>
          <p:cNvPr id="23" name="组合 22"/>
          <p:cNvGrpSpPr/>
          <p:nvPr/>
        </p:nvGrpSpPr>
        <p:grpSpPr>
          <a:xfrm>
            <a:off x="2948187" y="718204"/>
            <a:ext cx="648072" cy="648072"/>
            <a:chOff x="2506387" y="1491630"/>
            <a:chExt cx="648072" cy="648072"/>
          </a:xfrm>
        </p:grpSpPr>
        <p:sp>
          <p:nvSpPr>
            <p:cNvPr id="24" name="椭圆 23"/>
            <p:cNvSpPr/>
            <p:nvPr/>
          </p:nvSpPr>
          <p:spPr>
            <a:xfrm>
              <a:off x="2506387" y="1491630"/>
              <a:ext cx="648072" cy="648072"/>
            </a:xfrm>
            <a:prstGeom prst="ellipse">
              <a:avLst/>
            </a:prstGeom>
            <a:solidFill>
              <a:srgbClr val="E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5"/>
            <p:cNvSpPr txBox="1"/>
            <p:nvPr/>
          </p:nvSpPr>
          <p:spPr>
            <a:xfrm>
              <a:off x="2548935" y="1598635"/>
              <a:ext cx="562975"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090245" y="2760653"/>
            <a:ext cx="648072" cy="648072"/>
            <a:chOff x="2506387" y="1491630"/>
            <a:chExt cx="648072" cy="648072"/>
          </a:xfrm>
        </p:grpSpPr>
        <p:sp>
          <p:nvSpPr>
            <p:cNvPr id="27" name="椭圆 26"/>
            <p:cNvSpPr/>
            <p:nvPr/>
          </p:nvSpPr>
          <p:spPr>
            <a:xfrm>
              <a:off x="2506387" y="1491630"/>
              <a:ext cx="648072" cy="648072"/>
            </a:xfrm>
            <a:prstGeom prst="ellipse">
              <a:avLst/>
            </a:prstGeom>
            <a:solidFill>
              <a:srgbClr val="E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8"/>
            <p:cNvSpPr txBox="1"/>
            <p:nvPr/>
          </p:nvSpPr>
          <p:spPr>
            <a:xfrm>
              <a:off x="2548935" y="1598635"/>
              <a:ext cx="562975"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875204" y="2328369"/>
            <a:ext cx="648072" cy="648072"/>
            <a:chOff x="2506387" y="1491630"/>
            <a:chExt cx="648072" cy="648072"/>
          </a:xfrm>
        </p:grpSpPr>
        <p:sp>
          <p:nvSpPr>
            <p:cNvPr id="30" name="椭圆 29"/>
            <p:cNvSpPr/>
            <p:nvPr/>
          </p:nvSpPr>
          <p:spPr>
            <a:xfrm>
              <a:off x="2506387" y="1491630"/>
              <a:ext cx="648072" cy="648072"/>
            </a:xfrm>
            <a:prstGeom prst="ellipse">
              <a:avLst/>
            </a:prstGeom>
            <a:solidFill>
              <a:srgbClr val="E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1"/>
            <p:cNvSpPr txBox="1"/>
            <p:nvPr/>
          </p:nvSpPr>
          <p:spPr>
            <a:xfrm>
              <a:off x="2548935" y="1598635"/>
              <a:ext cx="562975"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995342"/>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0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10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1000"/>
                                        <p:tgtEl>
                                          <p:spTgt spid="16"/>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sp>
        <p:nvSpPr>
          <p:cNvPr id="5" name="椭圆 4"/>
          <p:cNvSpPr/>
          <p:nvPr/>
        </p:nvSpPr>
        <p:spPr>
          <a:xfrm>
            <a:off x="1356549" y="1284889"/>
            <a:ext cx="1368152" cy="1368152"/>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椭圆 5"/>
          <p:cNvSpPr/>
          <p:nvPr/>
        </p:nvSpPr>
        <p:spPr>
          <a:xfrm>
            <a:off x="3203848" y="1275606"/>
            <a:ext cx="1368152" cy="1368152"/>
          </a:xfrm>
          <a:prstGeom prst="ellipse">
            <a:avLst/>
          </a:prstGeom>
          <a:solidFill>
            <a:srgbClr val="3EAA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椭圆 6"/>
          <p:cNvSpPr/>
          <p:nvPr/>
        </p:nvSpPr>
        <p:spPr>
          <a:xfrm>
            <a:off x="5004048" y="1275606"/>
            <a:ext cx="1368152" cy="1368152"/>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a:off x="6660232" y="1284889"/>
            <a:ext cx="1368152" cy="1368152"/>
          </a:xfrm>
          <a:prstGeom prst="ellipse">
            <a:avLst/>
          </a:prstGeom>
          <a:solidFill>
            <a:srgbClr val="F93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p:nvSpPr>
        <p:spPr>
          <a:xfrm>
            <a:off x="1375819" y="3035523"/>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2" name="矩形 11"/>
          <p:cNvSpPr/>
          <p:nvPr/>
        </p:nvSpPr>
        <p:spPr>
          <a:xfrm>
            <a:off x="1244642" y="3370816"/>
            <a:ext cx="1537077" cy="548548"/>
          </a:xfrm>
          <a:prstGeom prst="rect">
            <a:avLst/>
          </a:prstGeom>
        </p:spPr>
        <p:txBody>
          <a:bodyPr wrap="square">
            <a:spAutoFit/>
          </a:bodyPr>
          <a:lstStyle/>
          <a:p>
            <a:pPr algn="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a:t>
            </a:r>
          </a:p>
        </p:txBody>
      </p:sp>
      <p:sp>
        <p:nvSpPr>
          <p:cNvPr id="13" name="矩形 12"/>
          <p:cNvSpPr/>
          <p:nvPr/>
        </p:nvSpPr>
        <p:spPr>
          <a:xfrm>
            <a:off x="3241992" y="3035523"/>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4" name="矩形 13"/>
          <p:cNvSpPr/>
          <p:nvPr/>
        </p:nvSpPr>
        <p:spPr>
          <a:xfrm>
            <a:off x="3110815" y="3370816"/>
            <a:ext cx="1537077" cy="548548"/>
          </a:xfrm>
          <a:prstGeom prst="rect">
            <a:avLst/>
          </a:prstGeom>
        </p:spPr>
        <p:txBody>
          <a:bodyPr wrap="square">
            <a:spAutoFit/>
          </a:bodyPr>
          <a:lstStyle/>
          <a:p>
            <a:pPr algn="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a:t>
            </a:r>
          </a:p>
        </p:txBody>
      </p:sp>
      <p:sp>
        <p:nvSpPr>
          <p:cNvPr id="15" name="矩形 14"/>
          <p:cNvSpPr/>
          <p:nvPr/>
        </p:nvSpPr>
        <p:spPr>
          <a:xfrm>
            <a:off x="5120235" y="3035523"/>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6" name="矩形 15"/>
          <p:cNvSpPr/>
          <p:nvPr/>
        </p:nvSpPr>
        <p:spPr>
          <a:xfrm>
            <a:off x="4989058" y="3370816"/>
            <a:ext cx="1537077" cy="548548"/>
          </a:xfrm>
          <a:prstGeom prst="rect">
            <a:avLst/>
          </a:prstGeom>
        </p:spPr>
        <p:txBody>
          <a:bodyPr wrap="square">
            <a:spAutoFit/>
          </a:bodyPr>
          <a:lstStyle/>
          <a:p>
            <a:pPr algn="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a:t>
            </a:r>
          </a:p>
        </p:txBody>
      </p:sp>
      <p:sp>
        <p:nvSpPr>
          <p:cNvPr id="17" name="矩形 16"/>
          <p:cNvSpPr/>
          <p:nvPr/>
        </p:nvSpPr>
        <p:spPr>
          <a:xfrm>
            <a:off x="6776419" y="3035523"/>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8" name="矩形 17"/>
          <p:cNvSpPr/>
          <p:nvPr/>
        </p:nvSpPr>
        <p:spPr>
          <a:xfrm>
            <a:off x="6645242" y="3370816"/>
            <a:ext cx="1537077" cy="548548"/>
          </a:xfrm>
          <a:prstGeom prst="rect">
            <a:avLst/>
          </a:prstGeom>
        </p:spPr>
        <p:txBody>
          <a:bodyPr wrap="square">
            <a:spAutoFit/>
          </a:bodyPr>
          <a:lstStyle/>
          <a:p>
            <a:pPr algn="r">
              <a:lnSpc>
                <a:spcPct val="150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请在这里输入你的文字说明并且文本尽量精简</a:t>
            </a:r>
          </a:p>
        </p:txBody>
      </p:sp>
      <p:sp>
        <p:nvSpPr>
          <p:cNvPr id="19" name="稻壳儿小白白(http://dwz.cn/Wu2UP)"/>
          <p:cNvSpPr>
            <a:spLocks/>
          </p:cNvSpPr>
          <p:nvPr/>
        </p:nvSpPr>
        <p:spPr bwMode="auto">
          <a:xfrm>
            <a:off x="1696815" y="1689200"/>
            <a:ext cx="642878" cy="624853"/>
          </a:xfrm>
          <a:custGeom>
            <a:avLst/>
            <a:gdLst>
              <a:gd name="T0" fmla="*/ 589 w 634"/>
              <a:gd name="T1" fmla="*/ 236 h 619"/>
              <a:gd name="T2" fmla="*/ 589 w 634"/>
              <a:gd name="T3" fmla="*/ 236 h 619"/>
              <a:gd name="T4" fmla="*/ 589 w 634"/>
              <a:gd name="T5" fmla="*/ 545 h 619"/>
              <a:gd name="T6" fmla="*/ 545 w 634"/>
              <a:gd name="T7" fmla="*/ 589 h 619"/>
              <a:gd name="T8" fmla="*/ 89 w 634"/>
              <a:gd name="T9" fmla="*/ 589 h 619"/>
              <a:gd name="T10" fmla="*/ 45 w 634"/>
              <a:gd name="T11" fmla="*/ 545 h 619"/>
              <a:gd name="T12" fmla="*/ 45 w 634"/>
              <a:gd name="T13" fmla="*/ 74 h 619"/>
              <a:gd name="T14" fmla="*/ 89 w 634"/>
              <a:gd name="T15" fmla="*/ 29 h 619"/>
              <a:gd name="T16" fmla="*/ 398 w 634"/>
              <a:gd name="T17" fmla="*/ 29 h 619"/>
              <a:gd name="T18" fmla="*/ 398 w 634"/>
              <a:gd name="T19" fmla="*/ 0 h 619"/>
              <a:gd name="T20" fmla="*/ 89 w 634"/>
              <a:gd name="T21" fmla="*/ 0 h 619"/>
              <a:gd name="T22" fmla="*/ 0 w 634"/>
              <a:gd name="T23" fmla="*/ 74 h 619"/>
              <a:gd name="T24" fmla="*/ 0 w 634"/>
              <a:gd name="T25" fmla="*/ 545 h 619"/>
              <a:gd name="T26" fmla="*/ 89 w 634"/>
              <a:gd name="T27" fmla="*/ 618 h 619"/>
              <a:gd name="T28" fmla="*/ 545 w 634"/>
              <a:gd name="T29" fmla="*/ 618 h 619"/>
              <a:gd name="T30" fmla="*/ 633 w 634"/>
              <a:gd name="T31" fmla="*/ 545 h 619"/>
              <a:gd name="T32" fmla="*/ 633 w 634"/>
              <a:gd name="T33" fmla="*/ 236 h 619"/>
              <a:gd name="T34" fmla="*/ 589 w 634"/>
              <a:gd name="T35" fmla="*/ 236 h 619"/>
              <a:gd name="T36" fmla="*/ 162 w 634"/>
              <a:gd name="T37" fmla="*/ 354 h 619"/>
              <a:gd name="T38" fmla="*/ 162 w 634"/>
              <a:gd name="T39" fmla="*/ 354 h 619"/>
              <a:gd name="T40" fmla="*/ 74 w 634"/>
              <a:gd name="T41" fmla="*/ 516 h 619"/>
              <a:gd name="T42" fmla="*/ 103 w 634"/>
              <a:gd name="T43" fmla="*/ 545 h 619"/>
              <a:gd name="T44" fmla="*/ 280 w 634"/>
              <a:gd name="T45" fmla="*/ 457 h 619"/>
              <a:gd name="T46" fmla="*/ 295 w 634"/>
              <a:gd name="T47" fmla="*/ 457 h 619"/>
              <a:gd name="T48" fmla="*/ 604 w 634"/>
              <a:gd name="T49" fmla="*/ 147 h 619"/>
              <a:gd name="T50" fmla="*/ 604 w 634"/>
              <a:gd name="T51" fmla="*/ 88 h 619"/>
              <a:gd name="T52" fmla="*/ 530 w 634"/>
              <a:gd name="T53" fmla="*/ 29 h 619"/>
              <a:gd name="T54" fmla="*/ 471 w 634"/>
              <a:gd name="T55" fmla="*/ 29 h 619"/>
              <a:gd name="T56" fmla="*/ 177 w 634"/>
              <a:gd name="T57" fmla="*/ 324 h 619"/>
              <a:gd name="T58" fmla="*/ 162 w 634"/>
              <a:gd name="T59" fmla="*/ 354 h 619"/>
              <a:gd name="T60" fmla="*/ 486 w 634"/>
              <a:gd name="T61" fmla="*/ 74 h 619"/>
              <a:gd name="T62" fmla="*/ 486 w 634"/>
              <a:gd name="T63" fmla="*/ 74 h 619"/>
              <a:gd name="T64" fmla="*/ 516 w 634"/>
              <a:gd name="T65" fmla="*/ 74 h 619"/>
              <a:gd name="T66" fmla="*/ 560 w 634"/>
              <a:gd name="T67" fmla="*/ 103 h 619"/>
              <a:gd name="T68" fmla="*/ 560 w 634"/>
              <a:gd name="T69" fmla="*/ 133 h 619"/>
              <a:gd name="T70" fmla="*/ 516 w 634"/>
              <a:gd name="T71" fmla="*/ 177 h 619"/>
              <a:gd name="T72" fmla="*/ 457 w 634"/>
              <a:gd name="T73" fmla="*/ 103 h 619"/>
              <a:gd name="T74" fmla="*/ 486 w 634"/>
              <a:gd name="T75" fmla="*/ 74 h 619"/>
              <a:gd name="T76" fmla="*/ 428 w 634"/>
              <a:gd name="T77" fmla="*/ 133 h 619"/>
              <a:gd name="T78" fmla="*/ 428 w 634"/>
              <a:gd name="T79" fmla="*/ 133 h 619"/>
              <a:gd name="T80" fmla="*/ 486 w 634"/>
              <a:gd name="T81" fmla="*/ 206 h 619"/>
              <a:gd name="T82" fmla="*/ 266 w 634"/>
              <a:gd name="T83" fmla="*/ 427 h 619"/>
              <a:gd name="T84" fmla="*/ 207 w 634"/>
              <a:gd name="T85" fmla="*/ 354 h 619"/>
              <a:gd name="T86" fmla="*/ 428 w 634"/>
              <a:gd name="T87" fmla="*/ 133 h 619"/>
              <a:gd name="T88" fmla="*/ 236 w 634"/>
              <a:gd name="T89" fmla="*/ 442 h 619"/>
              <a:gd name="T90" fmla="*/ 236 w 634"/>
              <a:gd name="T91" fmla="*/ 442 h 619"/>
              <a:gd name="T92" fmla="*/ 133 w 634"/>
              <a:gd name="T93" fmla="*/ 516 h 619"/>
              <a:gd name="T94" fmla="*/ 118 w 634"/>
              <a:gd name="T95" fmla="*/ 501 h 619"/>
              <a:gd name="T96" fmla="*/ 177 w 634"/>
              <a:gd name="T97" fmla="*/ 398 h 619"/>
              <a:gd name="T98" fmla="*/ 236 w 634"/>
              <a:gd name="T99" fmla="*/ 44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4" h="619">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chemeClr val="bg1"/>
          </a:solidFill>
          <a:ln>
            <a:noFill/>
          </a:ln>
        </p:spPr>
        <p:txBody>
          <a:bodyPr wrap="none" lIns="91431" tIns="45716" rIns="91431" bIns="45716" anchor="ctr"/>
          <a:lstStyle/>
          <a:p>
            <a:endParaRPr lang="zh-CN" altLang="en-US">
              <a:solidFill>
                <a:schemeClr val="bg1"/>
              </a:solidFill>
            </a:endParaRPr>
          </a:p>
        </p:txBody>
      </p:sp>
      <p:sp>
        <p:nvSpPr>
          <p:cNvPr id="20" name="稻壳儿小白白(http://dwz.cn/Wu2UP)"/>
          <p:cNvSpPr>
            <a:spLocks/>
          </p:cNvSpPr>
          <p:nvPr/>
        </p:nvSpPr>
        <p:spPr bwMode="auto">
          <a:xfrm>
            <a:off x="3565895" y="1698830"/>
            <a:ext cx="656896" cy="656896"/>
          </a:xfrm>
          <a:custGeom>
            <a:avLst/>
            <a:gdLst>
              <a:gd name="T0" fmla="*/ 633 w 649"/>
              <a:gd name="T1" fmla="*/ 30 h 649"/>
              <a:gd name="T2" fmla="*/ 633 w 649"/>
              <a:gd name="T3" fmla="*/ 30 h 649"/>
              <a:gd name="T4" fmla="*/ 530 w 649"/>
              <a:gd name="T5" fmla="*/ 30 h 649"/>
              <a:gd name="T6" fmla="*/ 412 w 649"/>
              <a:gd name="T7" fmla="*/ 163 h 649"/>
              <a:gd name="T8" fmla="*/ 177 w 649"/>
              <a:gd name="T9" fmla="*/ 74 h 649"/>
              <a:gd name="T10" fmla="*/ 103 w 649"/>
              <a:gd name="T11" fmla="*/ 89 h 649"/>
              <a:gd name="T12" fmla="*/ 103 w 649"/>
              <a:gd name="T13" fmla="*/ 177 h 649"/>
              <a:gd name="T14" fmla="*/ 265 w 649"/>
              <a:gd name="T15" fmla="*/ 310 h 649"/>
              <a:gd name="T16" fmla="*/ 162 w 649"/>
              <a:gd name="T17" fmla="*/ 413 h 649"/>
              <a:gd name="T18" fmla="*/ 59 w 649"/>
              <a:gd name="T19" fmla="*/ 383 h 649"/>
              <a:gd name="T20" fmla="*/ 29 w 649"/>
              <a:gd name="T21" fmla="*/ 398 h 649"/>
              <a:gd name="T22" fmla="*/ 15 w 649"/>
              <a:gd name="T23" fmla="*/ 442 h 649"/>
              <a:gd name="T24" fmla="*/ 132 w 649"/>
              <a:gd name="T25" fmla="*/ 530 h 649"/>
              <a:gd name="T26" fmla="*/ 221 w 649"/>
              <a:gd name="T27" fmla="*/ 634 h 649"/>
              <a:gd name="T28" fmla="*/ 265 w 649"/>
              <a:gd name="T29" fmla="*/ 619 h 649"/>
              <a:gd name="T30" fmla="*/ 265 w 649"/>
              <a:gd name="T31" fmla="*/ 589 h 649"/>
              <a:gd name="T32" fmla="*/ 250 w 649"/>
              <a:gd name="T33" fmla="*/ 501 h 649"/>
              <a:gd name="T34" fmla="*/ 353 w 649"/>
              <a:gd name="T35" fmla="*/ 398 h 649"/>
              <a:gd name="T36" fmla="*/ 486 w 649"/>
              <a:gd name="T37" fmla="*/ 560 h 649"/>
              <a:gd name="T38" fmla="*/ 574 w 649"/>
              <a:gd name="T39" fmla="*/ 560 h 649"/>
              <a:gd name="T40" fmla="*/ 589 w 649"/>
              <a:gd name="T41" fmla="*/ 486 h 649"/>
              <a:gd name="T42" fmla="*/ 500 w 649"/>
              <a:gd name="T43" fmla="*/ 251 h 649"/>
              <a:gd name="T44" fmla="*/ 618 w 649"/>
              <a:gd name="T45" fmla="*/ 118 h 649"/>
              <a:gd name="T46" fmla="*/ 633 w 649"/>
              <a:gd name="T47" fmla="*/ 30 h 649"/>
              <a:gd name="T48" fmla="*/ 603 w 649"/>
              <a:gd name="T49" fmla="*/ 104 h 649"/>
              <a:gd name="T50" fmla="*/ 603 w 649"/>
              <a:gd name="T51" fmla="*/ 104 h 649"/>
              <a:gd name="T52" fmla="*/ 456 w 649"/>
              <a:gd name="T53" fmla="*/ 251 h 649"/>
              <a:gd name="T54" fmla="*/ 545 w 649"/>
              <a:gd name="T55" fmla="*/ 486 h 649"/>
              <a:gd name="T56" fmla="*/ 545 w 649"/>
              <a:gd name="T57" fmla="*/ 530 h 649"/>
              <a:gd name="T58" fmla="*/ 500 w 649"/>
              <a:gd name="T59" fmla="*/ 530 h 649"/>
              <a:gd name="T60" fmla="*/ 368 w 649"/>
              <a:gd name="T61" fmla="*/ 339 h 649"/>
              <a:gd name="T62" fmla="*/ 206 w 649"/>
              <a:gd name="T63" fmla="*/ 486 h 649"/>
              <a:gd name="T64" fmla="*/ 236 w 649"/>
              <a:gd name="T65" fmla="*/ 589 h 649"/>
              <a:gd name="T66" fmla="*/ 162 w 649"/>
              <a:gd name="T67" fmla="*/ 501 h 649"/>
              <a:gd name="T68" fmla="*/ 59 w 649"/>
              <a:gd name="T69" fmla="*/ 427 h 649"/>
              <a:gd name="T70" fmla="*/ 162 w 649"/>
              <a:gd name="T71" fmla="*/ 457 h 649"/>
              <a:gd name="T72" fmla="*/ 324 w 649"/>
              <a:gd name="T73" fmla="*/ 295 h 649"/>
              <a:gd name="T74" fmla="*/ 132 w 649"/>
              <a:gd name="T75" fmla="*/ 147 h 649"/>
              <a:gd name="T76" fmla="*/ 132 w 649"/>
              <a:gd name="T77" fmla="*/ 118 h 649"/>
              <a:gd name="T78" fmla="*/ 177 w 649"/>
              <a:gd name="T79" fmla="*/ 118 h 649"/>
              <a:gd name="T80" fmla="*/ 412 w 649"/>
              <a:gd name="T81" fmla="*/ 206 h 649"/>
              <a:gd name="T82" fmla="*/ 559 w 649"/>
              <a:gd name="T83" fmla="*/ 59 h 649"/>
              <a:gd name="T84" fmla="*/ 603 w 649"/>
              <a:gd name="T85" fmla="*/ 59 h 649"/>
              <a:gd name="T86" fmla="*/ 603 w 649"/>
              <a:gd name="T87" fmla="*/ 104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chemeClr val="bg1"/>
          </a:solidFill>
          <a:ln>
            <a:noFill/>
          </a:ln>
        </p:spPr>
        <p:txBody>
          <a:bodyPr wrap="none" lIns="91431" tIns="45716" rIns="91431" bIns="45716" anchor="ctr"/>
          <a:lstStyle/>
          <a:p>
            <a:endParaRPr lang="zh-CN" altLang="en-US">
              <a:solidFill>
                <a:schemeClr val="bg1"/>
              </a:solidFill>
            </a:endParaRPr>
          </a:p>
        </p:txBody>
      </p:sp>
      <p:sp>
        <p:nvSpPr>
          <p:cNvPr id="21" name="稻壳儿小白白(http://dwz.cn/Wu2UP)"/>
          <p:cNvSpPr>
            <a:spLocks/>
          </p:cNvSpPr>
          <p:nvPr/>
        </p:nvSpPr>
        <p:spPr bwMode="auto">
          <a:xfrm>
            <a:off x="5369201" y="1712848"/>
            <a:ext cx="624852" cy="642877"/>
          </a:xfrm>
          <a:custGeom>
            <a:avLst/>
            <a:gdLst>
              <a:gd name="T0" fmla="*/ 353 w 619"/>
              <a:gd name="T1" fmla="*/ 324 h 634"/>
              <a:gd name="T2" fmla="*/ 353 w 619"/>
              <a:gd name="T3" fmla="*/ 324 h 634"/>
              <a:gd name="T4" fmla="*/ 383 w 619"/>
              <a:gd name="T5" fmla="*/ 191 h 634"/>
              <a:gd name="T6" fmla="*/ 206 w 619"/>
              <a:gd name="T7" fmla="*/ 0 h 634"/>
              <a:gd name="T8" fmla="*/ 29 w 619"/>
              <a:gd name="T9" fmla="*/ 191 h 634"/>
              <a:gd name="T10" fmla="*/ 73 w 619"/>
              <a:gd name="T11" fmla="*/ 324 h 634"/>
              <a:gd name="T12" fmla="*/ 0 w 619"/>
              <a:gd name="T13" fmla="*/ 427 h 634"/>
              <a:gd name="T14" fmla="*/ 0 w 619"/>
              <a:gd name="T15" fmla="*/ 515 h 634"/>
              <a:gd name="T16" fmla="*/ 118 w 619"/>
              <a:gd name="T17" fmla="*/ 633 h 634"/>
              <a:gd name="T18" fmla="*/ 309 w 619"/>
              <a:gd name="T19" fmla="*/ 633 h 634"/>
              <a:gd name="T20" fmla="*/ 427 w 619"/>
              <a:gd name="T21" fmla="*/ 515 h 634"/>
              <a:gd name="T22" fmla="*/ 427 w 619"/>
              <a:gd name="T23" fmla="*/ 427 h 634"/>
              <a:gd name="T24" fmla="*/ 353 w 619"/>
              <a:gd name="T25" fmla="*/ 324 h 634"/>
              <a:gd name="T26" fmla="*/ 73 w 619"/>
              <a:gd name="T27" fmla="*/ 191 h 634"/>
              <a:gd name="T28" fmla="*/ 73 w 619"/>
              <a:gd name="T29" fmla="*/ 191 h 634"/>
              <a:gd name="T30" fmla="*/ 206 w 619"/>
              <a:gd name="T31" fmla="*/ 44 h 634"/>
              <a:gd name="T32" fmla="*/ 353 w 619"/>
              <a:gd name="T33" fmla="*/ 191 h 634"/>
              <a:gd name="T34" fmla="*/ 206 w 619"/>
              <a:gd name="T35" fmla="*/ 353 h 634"/>
              <a:gd name="T36" fmla="*/ 73 w 619"/>
              <a:gd name="T37" fmla="*/ 191 h 634"/>
              <a:gd name="T38" fmla="*/ 383 w 619"/>
              <a:gd name="T39" fmla="*/ 501 h 634"/>
              <a:gd name="T40" fmla="*/ 383 w 619"/>
              <a:gd name="T41" fmla="*/ 501 h 634"/>
              <a:gd name="T42" fmla="*/ 294 w 619"/>
              <a:gd name="T43" fmla="*/ 589 h 634"/>
              <a:gd name="T44" fmla="*/ 132 w 619"/>
              <a:gd name="T45" fmla="*/ 589 h 634"/>
              <a:gd name="T46" fmla="*/ 29 w 619"/>
              <a:gd name="T47" fmla="*/ 501 h 634"/>
              <a:gd name="T48" fmla="*/ 29 w 619"/>
              <a:gd name="T49" fmla="*/ 442 h 634"/>
              <a:gd name="T50" fmla="*/ 103 w 619"/>
              <a:gd name="T51" fmla="*/ 353 h 634"/>
              <a:gd name="T52" fmla="*/ 206 w 619"/>
              <a:gd name="T53" fmla="*/ 398 h 634"/>
              <a:gd name="T54" fmla="*/ 309 w 619"/>
              <a:gd name="T55" fmla="*/ 353 h 634"/>
              <a:gd name="T56" fmla="*/ 383 w 619"/>
              <a:gd name="T57" fmla="*/ 442 h 634"/>
              <a:gd name="T58" fmla="*/ 383 w 619"/>
              <a:gd name="T59" fmla="*/ 501 h 634"/>
              <a:gd name="T60" fmla="*/ 441 w 619"/>
              <a:gd name="T61" fmla="*/ 162 h 634"/>
              <a:gd name="T62" fmla="*/ 441 w 619"/>
              <a:gd name="T63" fmla="*/ 162 h 634"/>
              <a:gd name="T64" fmla="*/ 603 w 619"/>
              <a:gd name="T65" fmla="*/ 162 h 634"/>
              <a:gd name="T66" fmla="*/ 618 w 619"/>
              <a:gd name="T67" fmla="*/ 132 h 634"/>
              <a:gd name="T68" fmla="*/ 603 w 619"/>
              <a:gd name="T69" fmla="*/ 118 h 634"/>
              <a:gd name="T70" fmla="*/ 441 w 619"/>
              <a:gd name="T71" fmla="*/ 118 h 634"/>
              <a:gd name="T72" fmla="*/ 427 w 619"/>
              <a:gd name="T73" fmla="*/ 132 h 634"/>
              <a:gd name="T74" fmla="*/ 441 w 619"/>
              <a:gd name="T75" fmla="*/ 162 h 634"/>
              <a:gd name="T76" fmla="*/ 603 w 619"/>
              <a:gd name="T77" fmla="*/ 471 h 634"/>
              <a:gd name="T78" fmla="*/ 603 w 619"/>
              <a:gd name="T79" fmla="*/ 471 h 634"/>
              <a:gd name="T80" fmla="*/ 486 w 619"/>
              <a:gd name="T81" fmla="*/ 471 h 634"/>
              <a:gd name="T82" fmla="*/ 471 w 619"/>
              <a:gd name="T83" fmla="*/ 486 h 634"/>
              <a:gd name="T84" fmla="*/ 486 w 619"/>
              <a:gd name="T85" fmla="*/ 515 h 634"/>
              <a:gd name="T86" fmla="*/ 603 w 619"/>
              <a:gd name="T87" fmla="*/ 515 h 634"/>
              <a:gd name="T88" fmla="*/ 618 w 619"/>
              <a:gd name="T89" fmla="*/ 486 h 634"/>
              <a:gd name="T90" fmla="*/ 603 w 619"/>
              <a:gd name="T91" fmla="*/ 471 h 634"/>
              <a:gd name="T92" fmla="*/ 603 w 619"/>
              <a:gd name="T93" fmla="*/ 236 h 634"/>
              <a:gd name="T94" fmla="*/ 603 w 619"/>
              <a:gd name="T95" fmla="*/ 236 h 634"/>
              <a:gd name="T96" fmla="*/ 441 w 619"/>
              <a:gd name="T97" fmla="*/ 236 h 634"/>
              <a:gd name="T98" fmla="*/ 427 w 619"/>
              <a:gd name="T99" fmla="*/ 250 h 634"/>
              <a:gd name="T100" fmla="*/ 441 w 619"/>
              <a:gd name="T101" fmla="*/ 280 h 634"/>
              <a:gd name="T102" fmla="*/ 603 w 619"/>
              <a:gd name="T103" fmla="*/ 280 h 634"/>
              <a:gd name="T104" fmla="*/ 618 w 619"/>
              <a:gd name="T105" fmla="*/ 250 h 634"/>
              <a:gd name="T106" fmla="*/ 603 w 619"/>
              <a:gd name="T107" fmla="*/ 236 h 634"/>
              <a:gd name="T108" fmla="*/ 603 w 619"/>
              <a:gd name="T109" fmla="*/ 353 h 634"/>
              <a:gd name="T110" fmla="*/ 603 w 619"/>
              <a:gd name="T111" fmla="*/ 353 h 634"/>
              <a:gd name="T112" fmla="*/ 486 w 619"/>
              <a:gd name="T113" fmla="*/ 353 h 634"/>
              <a:gd name="T114" fmla="*/ 471 w 619"/>
              <a:gd name="T115" fmla="*/ 368 h 634"/>
              <a:gd name="T116" fmla="*/ 486 w 619"/>
              <a:gd name="T117" fmla="*/ 398 h 634"/>
              <a:gd name="T118" fmla="*/ 603 w 619"/>
              <a:gd name="T119" fmla="*/ 398 h 634"/>
              <a:gd name="T120" fmla="*/ 618 w 619"/>
              <a:gd name="T121" fmla="*/ 368 h 634"/>
              <a:gd name="T122" fmla="*/ 603 w 619"/>
              <a:gd name="T123" fmla="*/ 35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634">
                <a:moveTo>
                  <a:pt x="353" y="324"/>
                </a:moveTo>
                <a:lnTo>
                  <a:pt x="353" y="324"/>
                </a:lnTo>
                <a:cubicBezTo>
                  <a:pt x="368" y="280"/>
                  <a:pt x="383" y="250"/>
                  <a:pt x="383" y="191"/>
                </a:cubicBezTo>
                <a:cubicBezTo>
                  <a:pt x="383" y="89"/>
                  <a:pt x="309" y="0"/>
                  <a:pt x="206" y="0"/>
                </a:cubicBezTo>
                <a:cubicBezTo>
                  <a:pt x="118" y="0"/>
                  <a:pt x="29" y="89"/>
                  <a:pt x="29" y="191"/>
                </a:cubicBezTo>
                <a:cubicBezTo>
                  <a:pt x="29" y="250"/>
                  <a:pt x="44" y="280"/>
                  <a:pt x="73" y="324"/>
                </a:cubicBezTo>
                <a:cubicBezTo>
                  <a:pt x="29" y="339"/>
                  <a:pt x="0" y="383"/>
                  <a:pt x="0" y="427"/>
                </a:cubicBezTo>
                <a:cubicBezTo>
                  <a:pt x="0" y="515"/>
                  <a:pt x="0" y="515"/>
                  <a:pt x="0" y="515"/>
                </a:cubicBezTo>
                <a:cubicBezTo>
                  <a:pt x="0" y="574"/>
                  <a:pt x="44" y="633"/>
                  <a:pt x="118" y="633"/>
                </a:cubicBezTo>
                <a:cubicBezTo>
                  <a:pt x="309" y="633"/>
                  <a:pt x="309" y="633"/>
                  <a:pt x="309" y="633"/>
                </a:cubicBezTo>
                <a:cubicBezTo>
                  <a:pt x="368" y="633"/>
                  <a:pt x="427" y="574"/>
                  <a:pt x="427" y="515"/>
                </a:cubicBezTo>
                <a:cubicBezTo>
                  <a:pt x="427" y="427"/>
                  <a:pt x="427" y="427"/>
                  <a:pt x="427" y="427"/>
                </a:cubicBezTo>
                <a:cubicBezTo>
                  <a:pt x="427" y="383"/>
                  <a:pt x="398" y="339"/>
                  <a:pt x="353" y="324"/>
                </a:cubicBezTo>
                <a:close/>
                <a:moveTo>
                  <a:pt x="73" y="191"/>
                </a:moveTo>
                <a:lnTo>
                  <a:pt x="73" y="191"/>
                </a:lnTo>
                <a:cubicBezTo>
                  <a:pt x="73" y="103"/>
                  <a:pt x="132" y="44"/>
                  <a:pt x="206" y="44"/>
                </a:cubicBezTo>
                <a:cubicBezTo>
                  <a:pt x="280" y="44"/>
                  <a:pt x="353" y="103"/>
                  <a:pt x="353" y="191"/>
                </a:cubicBezTo>
                <a:cubicBezTo>
                  <a:pt x="353" y="280"/>
                  <a:pt x="280" y="353"/>
                  <a:pt x="206" y="353"/>
                </a:cubicBezTo>
                <a:cubicBezTo>
                  <a:pt x="132" y="353"/>
                  <a:pt x="73" y="280"/>
                  <a:pt x="73" y="191"/>
                </a:cubicBezTo>
                <a:close/>
                <a:moveTo>
                  <a:pt x="383" y="501"/>
                </a:moveTo>
                <a:lnTo>
                  <a:pt x="383" y="501"/>
                </a:lnTo>
                <a:cubicBezTo>
                  <a:pt x="383" y="545"/>
                  <a:pt x="339" y="589"/>
                  <a:pt x="294" y="589"/>
                </a:cubicBezTo>
                <a:cubicBezTo>
                  <a:pt x="132" y="589"/>
                  <a:pt x="132" y="589"/>
                  <a:pt x="132" y="589"/>
                </a:cubicBezTo>
                <a:cubicBezTo>
                  <a:pt x="73" y="589"/>
                  <a:pt x="29" y="545"/>
                  <a:pt x="29" y="501"/>
                </a:cubicBezTo>
                <a:cubicBezTo>
                  <a:pt x="29" y="442"/>
                  <a:pt x="29" y="442"/>
                  <a:pt x="29" y="442"/>
                </a:cubicBezTo>
                <a:cubicBezTo>
                  <a:pt x="29" y="398"/>
                  <a:pt x="59" y="368"/>
                  <a:pt x="103" y="353"/>
                </a:cubicBezTo>
                <a:cubicBezTo>
                  <a:pt x="132" y="383"/>
                  <a:pt x="177" y="398"/>
                  <a:pt x="206" y="398"/>
                </a:cubicBezTo>
                <a:cubicBezTo>
                  <a:pt x="250" y="398"/>
                  <a:pt x="280" y="383"/>
                  <a:pt x="309" y="353"/>
                </a:cubicBezTo>
                <a:cubicBezTo>
                  <a:pt x="353" y="368"/>
                  <a:pt x="383" y="398"/>
                  <a:pt x="383" y="442"/>
                </a:cubicBezTo>
                <a:lnTo>
                  <a:pt x="383" y="501"/>
                </a:lnTo>
                <a:close/>
                <a:moveTo>
                  <a:pt x="441" y="162"/>
                </a:moveTo>
                <a:lnTo>
                  <a:pt x="441" y="162"/>
                </a:lnTo>
                <a:cubicBezTo>
                  <a:pt x="603" y="162"/>
                  <a:pt x="603" y="162"/>
                  <a:pt x="603" y="162"/>
                </a:cubicBezTo>
                <a:cubicBezTo>
                  <a:pt x="618" y="162"/>
                  <a:pt x="618" y="148"/>
                  <a:pt x="618" y="132"/>
                </a:cubicBezTo>
                <a:cubicBezTo>
                  <a:pt x="618" y="132"/>
                  <a:pt x="618" y="118"/>
                  <a:pt x="603" y="118"/>
                </a:cubicBezTo>
                <a:cubicBezTo>
                  <a:pt x="441" y="118"/>
                  <a:pt x="441" y="118"/>
                  <a:pt x="441" y="118"/>
                </a:cubicBezTo>
                <a:lnTo>
                  <a:pt x="427" y="132"/>
                </a:lnTo>
                <a:cubicBezTo>
                  <a:pt x="427" y="148"/>
                  <a:pt x="441" y="162"/>
                  <a:pt x="441" y="162"/>
                </a:cubicBezTo>
                <a:close/>
                <a:moveTo>
                  <a:pt x="603" y="471"/>
                </a:moveTo>
                <a:lnTo>
                  <a:pt x="603" y="471"/>
                </a:lnTo>
                <a:cubicBezTo>
                  <a:pt x="486" y="471"/>
                  <a:pt x="486" y="471"/>
                  <a:pt x="486" y="471"/>
                </a:cubicBezTo>
                <a:cubicBezTo>
                  <a:pt x="471" y="471"/>
                  <a:pt x="471" y="486"/>
                  <a:pt x="471" y="486"/>
                </a:cubicBezTo>
                <a:cubicBezTo>
                  <a:pt x="471" y="501"/>
                  <a:pt x="471" y="515"/>
                  <a:pt x="486" y="515"/>
                </a:cubicBezTo>
                <a:cubicBezTo>
                  <a:pt x="603" y="515"/>
                  <a:pt x="603" y="515"/>
                  <a:pt x="603" y="515"/>
                </a:cubicBezTo>
                <a:cubicBezTo>
                  <a:pt x="618" y="515"/>
                  <a:pt x="618" y="501"/>
                  <a:pt x="618" y="486"/>
                </a:cubicBezTo>
                <a:cubicBezTo>
                  <a:pt x="618" y="486"/>
                  <a:pt x="618" y="471"/>
                  <a:pt x="603" y="471"/>
                </a:cubicBezTo>
                <a:close/>
                <a:moveTo>
                  <a:pt x="603" y="236"/>
                </a:moveTo>
                <a:lnTo>
                  <a:pt x="603" y="236"/>
                </a:lnTo>
                <a:cubicBezTo>
                  <a:pt x="441" y="236"/>
                  <a:pt x="441" y="236"/>
                  <a:pt x="441" y="236"/>
                </a:cubicBezTo>
                <a:lnTo>
                  <a:pt x="427" y="250"/>
                </a:lnTo>
                <a:cubicBezTo>
                  <a:pt x="427" y="265"/>
                  <a:pt x="441" y="280"/>
                  <a:pt x="441" y="280"/>
                </a:cubicBezTo>
                <a:cubicBezTo>
                  <a:pt x="603" y="280"/>
                  <a:pt x="603" y="280"/>
                  <a:pt x="603" y="280"/>
                </a:cubicBezTo>
                <a:cubicBezTo>
                  <a:pt x="618" y="280"/>
                  <a:pt x="618" y="265"/>
                  <a:pt x="618" y="250"/>
                </a:cubicBezTo>
                <a:cubicBezTo>
                  <a:pt x="618" y="250"/>
                  <a:pt x="618" y="236"/>
                  <a:pt x="603" y="236"/>
                </a:cubicBezTo>
                <a:close/>
                <a:moveTo>
                  <a:pt x="603" y="353"/>
                </a:moveTo>
                <a:lnTo>
                  <a:pt x="603" y="353"/>
                </a:lnTo>
                <a:cubicBezTo>
                  <a:pt x="486" y="353"/>
                  <a:pt x="486" y="353"/>
                  <a:pt x="486" y="353"/>
                </a:cubicBezTo>
                <a:cubicBezTo>
                  <a:pt x="471" y="353"/>
                  <a:pt x="471" y="368"/>
                  <a:pt x="471" y="368"/>
                </a:cubicBezTo>
                <a:cubicBezTo>
                  <a:pt x="471" y="383"/>
                  <a:pt x="471" y="398"/>
                  <a:pt x="486" y="398"/>
                </a:cubicBezTo>
                <a:cubicBezTo>
                  <a:pt x="603" y="398"/>
                  <a:pt x="603" y="398"/>
                  <a:pt x="603" y="398"/>
                </a:cubicBezTo>
                <a:cubicBezTo>
                  <a:pt x="618" y="398"/>
                  <a:pt x="618" y="383"/>
                  <a:pt x="618" y="368"/>
                </a:cubicBezTo>
                <a:cubicBezTo>
                  <a:pt x="618" y="368"/>
                  <a:pt x="618" y="353"/>
                  <a:pt x="603" y="353"/>
                </a:cubicBezTo>
                <a:close/>
              </a:path>
            </a:pathLst>
          </a:custGeom>
          <a:solidFill>
            <a:schemeClr val="bg1"/>
          </a:solidFill>
          <a:ln>
            <a:noFill/>
          </a:ln>
        </p:spPr>
        <p:txBody>
          <a:bodyPr wrap="none" lIns="91431" tIns="45716" rIns="91431" bIns="45716" anchor="ctr"/>
          <a:lstStyle/>
          <a:p>
            <a:endParaRPr lang="zh-CN" altLang="en-US">
              <a:solidFill>
                <a:schemeClr val="bg1"/>
              </a:solidFill>
            </a:endParaRPr>
          </a:p>
        </p:txBody>
      </p:sp>
      <p:sp>
        <p:nvSpPr>
          <p:cNvPr id="22" name="稻壳儿小白白(http://dwz.cn/Wu2UP)"/>
          <p:cNvSpPr>
            <a:spLocks/>
          </p:cNvSpPr>
          <p:nvPr/>
        </p:nvSpPr>
        <p:spPr bwMode="auto">
          <a:xfrm>
            <a:off x="7046221" y="1711824"/>
            <a:ext cx="554756" cy="624852"/>
          </a:xfrm>
          <a:custGeom>
            <a:avLst/>
            <a:gdLst>
              <a:gd name="T0" fmla="*/ 412 w 545"/>
              <a:gd name="T1" fmla="*/ 368 h 619"/>
              <a:gd name="T2" fmla="*/ 118 w 545"/>
              <a:gd name="T3" fmla="*/ 383 h 619"/>
              <a:gd name="T4" fmla="*/ 412 w 545"/>
              <a:gd name="T5" fmla="*/ 412 h 619"/>
              <a:gd name="T6" fmla="*/ 412 w 545"/>
              <a:gd name="T7" fmla="*/ 368 h 619"/>
              <a:gd name="T8" fmla="*/ 412 w 545"/>
              <a:gd name="T9" fmla="*/ 471 h 619"/>
              <a:gd name="T10" fmla="*/ 118 w 545"/>
              <a:gd name="T11" fmla="*/ 486 h 619"/>
              <a:gd name="T12" fmla="*/ 412 w 545"/>
              <a:gd name="T13" fmla="*/ 501 h 619"/>
              <a:gd name="T14" fmla="*/ 412 w 545"/>
              <a:gd name="T15" fmla="*/ 471 h 619"/>
              <a:gd name="T16" fmla="*/ 471 w 545"/>
              <a:gd name="T17" fmla="*/ 74 h 619"/>
              <a:gd name="T18" fmla="*/ 412 w 545"/>
              <a:gd name="T19" fmla="*/ 29 h 619"/>
              <a:gd name="T20" fmla="*/ 265 w 545"/>
              <a:gd name="T21" fmla="*/ 0 h 619"/>
              <a:gd name="T22" fmla="*/ 132 w 545"/>
              <a:gd name="T23" fmla="*/ 29 h 619"/>
              <a:gd name="T24" fmla="*/ 73 w 545"/>
              <a:gd name="T25" fmla="*/ 74 h 619"/>
              <a:gd name="T26" fmla="*/ 0 w 545"/>
              <a:gd name="T27" fmla="*/ 545 h 619"/>
              <a:gd name="T28" fmla="*/ 471 w 545"/>
              <a:gd name="T29" fmla="*/ 618 h 619"/>
              <a:gd name="T30" fmla="*/ 544 w 545"/>
              <a:gd name="T31" fmla="*/ 147 h 619"/>
              <a:gd name="T32" fmla="*/ 177 w 545"/>
              <a:gd name="T33" fmla="*/ 74 h 619"/>
              <a:gd name="T34" fmla="*/ 221 w 545"/>
              <a:gd name="T35" fmla="*/ 74 h 619"/>
              <a:gd name="T36" fmla="*/ 324 w 545"/>
              <a:gd name="T37" fmla="*/ 74 h 619"/>
              <a:gd name="T38" fmla="*/ 368 w 545"/>
              <a:gd name="T39" fmla="*/ 147 h 619"/>
              <a:gd name="T40" fmla="*/ 177 w 545"/>
              <a:gd name="T41" fmla="*/ 74 h 619"/>
              <a:gd name="T42" fmla="*/ 500 w 545"/>
              <a:gd name="T43" fmla="*/ 545 h 619"/>
              <a:gd name="T44" fmla="*/ 73 w 545"/>
              <a:gd name="T45" fmla="*/ 589 h 619"/>
              <a:gd name="T46" fmla="*/ 29 w 545"/>
              <a:gd name="T47" fmla="*/ 147 h 619"/>
              <a:gd name="T48" fmla="*/ 132 w 545"/>
              <a:gd name="T49" fmla="*/ 118 h 619"/>
              <a:gd name="T50" fmla="*/ 412 w 545"/>
              <a:gd name="T51" fmla="*/ 192 h 619"/>
              <a:gd name="T52" fmla="*/ 471 w 545"/>
              <a:gd name="T53" fmla="*/ 118 h 619"/>
              <a:gd name="T54" fmla="*/ 500 w 545"/>
              <a:gd name="T55" fmla="*/ 545 h 619"/>
              <a:gd name="T56" fmla="*/ 412 w 545"/>
              <a:gd name="T57" fmla="*/ 265 h 619"/>
              <a:gd name="T58" fmla="*/ 118 w 545"/>
              <a:gd name="T59" fmla="*/ 295 h 619"/>
              <a:gd name="T60" fmla="*/ 412 w 545"/>
              <a:gd name="T61" fmla="*/ 309 h 619"/>
              <a:gd name="T62" fmla="*/ 412 w 545"/>
              <a:gd name="T63" fmla="*/ 26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p:spPr>
        <p:txBody>
          <a:bodyPr wrap="none" lIns="91431" tIns="45716" rIns="91431" bIns="45716" anchor="ctr"/>
          <a:lstStyle/>
          <a:p>
            <a:endParaRPr lang="zh-CN" altLang="en-US">
              <a:solidFill>
                <a:schemeClr val="bg1"/>
              </a:solidFill>
            </a:endParaRPr>
          </a:p>
        </p:txBody>
      </p:sp>
    </p:spTree>
    <p:extLst>
      <p:ext uri="{BB962C8B-B14F-4D97-AF65-F5344CB8AC3E}">
        <p14:creationId xmlns:p14="http://schemas.microsoft.com/office/powerpoint/2010/main" val="401805694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2500"/>
                            </p:stCondLst>
                            <p:childTnLst>
                              <p:par>
                                <p:cTn id="59" presetID="2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par>
                          <p:cTn id="66" fill="hold">
                            <p:stCondLst>
                              <p:cond delay="3500"/>
                            </p:stCondLst>
                            <p:childTnLst>
                              <p:par>
                                <p:cTn id="67" presetID="22"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par>
                          <p:cTn id="70" fill="hold">
                            <p:stCondLst>
                              <p:cond delay="4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450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animBg="1"/>
      <p:bldP spid="11" grpId="0"/>
      <p:bldP spid="12" grpId="0"/>
      <p:bldP spid="13" grpId="0"/>
      <p:bldP spid="14" grpId="0"/>
      <p:bldP spid="15" grpId="0"/>
      <p:bldP spid="16" grpId="0"/>
      <p:bldP spid="17" grpId="0"/>
      <p:bldP spid="18"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2092" y="62098"/>
            <a:ext cx="2262158" cy="369332"/>
          </a:xfrm>
          <a:prstGeom prst="rect">
            <a:avLst/>
          </a:prstGeom>
        </p:spPr>
        <p:txBody>
          <a:bodyPr wrap="none">
            <a:spAutoFit/>
          </a:bodyPr>
          <a:lstStyle/>
          <a:p>
            <a:pPr algn="dist"/>
            <a:r>
              <a:rPr lang="zh-CN" altLang="en-US" sz="1800" b="1" dirty="0">
                <a:solidFill>
                  <a:schemeClr val="bg1"/>
                </a:solidFill>
                <a:latin typeface="微软雅黑" panose="020B0503020204020204" pitchFamily="34" charset="-122"/>
                <a:ea typeface="微软雅黑" panose="020B0503020204020204" pitchFamily="34" charset="-122"/>
              </a:rPr>
              <a:t>请单击这里添加标题</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5" y="62098"/>
            <a:ext cx="463447" cy="4634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51113" y="1417162"/>
            <a:ext cx="3879074" cy="2587343"/>
          </a:xfrm>
          <a:prstGeom prst="parallelogram">
            <a:avLst/>
          </a:prstGeom>
        </p:spPr>
      </p:pic>
      <p:sp>
        <p:nvSpPr>
          <p:cNvPr id="6" name="矩形 1"/>
          <p:cNvSpPr/>
          <p:nvPr/>
        </p:nvSpPr>
        <p:spPr>
          <a:xfrm>
            <a:off x="3796567" y="1886070"/>
            <a:ext cx="1728192" cy="584042"/>
          </a:xfrm>
          <a:custGeom>
            <a:avLst/>
            <a:gdLst>
              <a:gd name="connsiteX0" fmla="*/ 0 w 1512168"/>
              <a:gd name="connsiteY0" fmla="*/ 0 h 504056"/>
              <a:gd name="connsiteX1" fmla="*/ 1512168 w 1512168"/>
              <a:gd name="connsiteY1" fmla="*/ 0 h 504056"/>
              <a:gd name="connsiteX2" fmla="*/ 1512168 w 1512168"/>
              <a:gd name="connsiteY2" fmla="*/ 504056 h 504056"/>
              <a:gd name="connsiteX3" fmla="*/ 0 w 1512168"/>
              <a:gd name="connsiteY3" fmla="*/ 504056 h 504056"/>
              <a:gd name="connsiteX4" fmla="*/ 0 w 1512168"/>
              <a:gd name="connsiteY4" fmla="*/ 0 h 504056"/>
              <a:gd name="connsiteX0" fmla="*/ 0 w 1512168"/>
              <a:gd name="connsiteY0" fmla="*/ 0 h 504056"/>
              <a:gd name="connsiteX1" fmla="*/ 1512168 w 1512168"/>
              <a:gd name="connsiteY1" fmla="*/ 0 h 504056"/>
              <a:gd name="connsiteX2" fmla="*/ 1512168 w 1512168"/>
              <a:gd name="connsiteY2" fmla="*/ 504056 h 504056"/>
              <a:gd name="connsiteX3" fmla="*/ 139603 w 1512168"/>
              <a:gd name="connsiteY3" fmla="*/ 497076 h 504056"/>
              <a:gd name="connsiteX4" fmla="*/ 0 w 1512168"/>
              <a:gd name="connsiteY4" fmla="*/ 0 h 504056"/>
              <a:gd name="connsiteX0" fmla="*/ 0 w 1512168"/>
              <a:gd name="connsiteY0" fmla="*/ 6981 h 511037"/>
              <a:gd name="connsiteX1" fmla="*/ 1372565 w 1512168"/>
              <a:gd name="connsiteY1" fmla="*/ 0 h 511037"/>
              <a:gd name="connsiteX2" fmla="*/ 1512168 w 1512168"/>
              <a:gd name="connsiteY2" fmla="*/ 511037 h 511037"/>
              <a:gd name="connsiteX3" fmla="*/ 139603 w 1512168"/>
              <a:gd name="connsiteY3" fmla="*/ 504057 h 511037"/>
              <a:gd name="connsiteX4" fmla="*/ 0 w 1512168"/>
              <a:gd name="connsiteY4" fmla="*/ 6981 h 51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511037">
                <a:moveTo>
                  <a:pt x="0" y="6981"/>
                </a:moveTo>
                <a:lnTo>
                  <a:pt x="1372565" y="0"/>
                </a:lnTo>
                <a:lnTo>
                  <a:pt x="1512168" y="511037"/>
                </a:lnTo>
                <a:lnTo>
                  <a:pt x="139603" y="504057"/>
                </a:lnTo>
                <a:lnTo>
                  <a:pt x="0" y="6981"/>
                </a:lnTo>
                <a:close/>
              </a:path>
            </a:pathLst>
          </a:custGeom>
          <a:solidFill>
            <a:srgbClr val="3EAAA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4084599" y="2024202"/>
            <a:ext cx="1261884" cy="307777"/>
          </a:xfrm>
          <a:prstGeom prst="rect">
            <a:avLst/>
          </a:prstGeom>
        </p:spPr>
        <p:txBody>
          <a:bodyPr wrap="none">
            <a:spAutoFit/>
          </a:bodyPr>
          <a:lstStyle/>
          <a:p>
            <a:pPr algn="dist"/>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10" name="椭圆 9"/>
          <p:cNvSpPr/>
          <p:nvPr/>
        </p:nvSpPr>
        <p:spPr>
          <a:xfrm>
            <a:off x="1277888" y="1083941"/>
            <a:ext cx="1152128" cy="1152128"/>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bg1"/>
              </a:solidFill>
            </a:endParaRPr>
          </a:p>
        </p:txBody>
      </p:sp>
      <p:sp>
        <p:nvSpPr>
          <p:cNvPr id="11" name="文本框 6"/>
          <p:cNvSpPr txBox="1"/>
          <p:nvPr/>
        </p:nvSpPr>
        <p:spPr>
          <a:xfrm>
            <a:off x="1340997" y="1430120"/>
            <a:ext cx="1072730"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68%</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190174" y="2741015"/>
            <a:ext cx="3294112" cy="1200329"/>
          </a:xfrm>
          <a:prstGeom prst="rect">
            <a:avLst/>
          </a:prstGeom>
        </p:spPr>
        <p:txBody>
          <a:bodyPr wrap="square">
            <a:spAutoFit/>
          </a:bodyPr>
          <a:lstStyle/>
          <a:p>
            <a:pPr>
              <a:lnSpc>
                <a:spcPct val="15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请在这里输入你的文字说明并且文本尽量精简请在这里输入你的文字说明并且文本尽量精简请在这里输入你的文字说明并且文本尽量精简请在这里输入你的文字说明并且文本尽量精简</a:t>
            </a:r>
          </a:p>
        </p:txBody>
      </p:sp>
    </p:spTree>
    <p:extLst>
      <p:ext uri="{BB962C8B-B14F-4D97-AF65-F5344CB8AC3E}">
        <p14:creationId xmlns:p14="http://schemas.microsoft.com/office/powerpoint/2010/main" val="3536543980"/>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06.tooopen.com/images/20160719/tooopen_sy_17092225847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 r="55703" b="24485"/>
          <a:stretch/>
        </p:blipFill>
        <p:spPr bwMode="auto">
          <a:xfrm flipH="1">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3"/>
          <p:cNvSpPr txBox="1"/>
          <p:nvPr/>
        </p:nvSpPr>
        <p:spPr>
          <a:xfrm>
            <a:off x="1570426" y="1573019"/>
            <a:ext cx="2088232" cy="1446550"/>
          </a:xfrm>
          <a:prstGeom prst="rect">
            <a:avLst/>
          </a:prstGeom>
          <a:noFill/>
          <a:effectLst/>
        </p:spPr>
        <p:txBody>
          <a:bodyPr wrap="square" rtlCol="0">
            <a:spAutoFit/>
          </a:bodyPr>
          <a:lstStyle/>
          <a:p>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4" name="TextBox 11"/>
          <p:cNvSpPr txBox="1"/>
          <p:nvPr/>
        </p:nvSpPr>
        <p:spPr>
          <a:xfrm>
            <a:off x="2230269" y="1440034"/>
            <a:ext cx="1368152" cy="1446550"/>
          </a:xfrm>
          <a:prstGeom prst="rect">
            <a:avLst/>
          </a:prstGeom>
          <a:noFill/>
          <a:effectLst/>
        </p:spPr>
        <p:txBody>
          <a:bodyPr wrap="square" rtlCol="0">
            <a:spAutoFit/>
          </a:bodyPr>
          <a:lstStyle/>
          <a:p>
            <a:r>
              <a:rPr lang="en-US" altLang="zh-CN" sz="8800" b="1" dirty="0">
                <a:solidFill>
                  <a:schemeClr val="bg1"/>
                </a:solidFill>
                <a:latin typeface="李旭科毛笔行书" panose="02010600030101010101" pitchFamily="2" charset="-122"/>
                <a:ea typeface="李旭科毛笔行书" panose="02010600030101010101" pitchFamily="2" charset="-122"/>
              </a:rPr>
              <a:t>02</a:t>
            </a:r>
            <a:endParaRPr lang="zh-CN" altLang="en-US" sz="8800" b="1" dirty="0">
              <a:solidFill>
                <a:schemeClr val="bg1"/>
              </a:solidFill>
              <a:latin typeface="李旭科毛笔行书" panose="02010600030101010101" pitchFamily="2" charset="-122"/>
              <a:ea typeface="李旭科毛笔行书" panose="02010600030101010101" pitchFamily="2" charset="-122"/>
            </a:endParaRPr>
          </a:p>
        </p:txBody>
      </p:sp>
      <p:sp>
        <p:nvSpPr>
          <p:cNvPr id="5" name="TextBox 5"/>
          <p:cNvSpPr txBox="1"/>
          <p:nvPr/>
        </p:nvSpPr>
        <p:spPr>
          <a:xfrm>
            <a:off x="3311284" y="1883520"/>
            <a:ext cx="4032448" cy="769441"/>
          </a:xfrm>
          <a:prstGeom prst="rect">
            <a:avLst/>
          </a:prstGeom>
          <a:noFill/>
          <a:effectLst/>
        </p:spPr>
        <p:txBody>
          <a:bodyPr wrap="square" rtlCol="0">
            <a:spAutoFit/>
          </a:bodyPr>
          <a:lstStyle/>
          <a:p>
            <a:r>
              <a:rPr lang="zh-CN" altLang="en-US" sz="4400" b="1" dirty="0">
                <a:solidFill>
                  <a:schemeClr val="bg1"/>
                </a:solidFill>
                <a:latin typeface="李旭科毛笔行书" panose="02010600030101010101" pitchFamily="2" charset="-122"/>
                <a:ea typeface="李旭科毛笔行书" panose="02010600030101010101" pitchFamily="2" charset="-122"/>
              </a:rPr>
              <a:t>单击添加标题</a:t>
            </a:r>
          </a:p>
        </p:txBody>
      </p:sp>
      <p:sp>
        <p:nvSpPr>
          <p:cNvPr id="6" name="TextBox 6"/>
          <p:cNvSpPr txBox="1"/>
          <p:nvPr/>
        </p:nvSpPr>
        <p:spPr>
          <a:xfrm>
            <a:off x="3311284" y="2622416"/>
            <a:ext cx="4483827" cy="646331"/>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李旭科毛笔行书" panose="02010600030101010101" pitchFamily="2" charset="-122"/>
                <a:ea typeface="李旭科毛笔行书" panose="02010600030101010101" pitchFamily="2" charset="-122"/>
              </a:rPr>
              <a:t>请单击这里添加你的文字内容，文字说明尽量精简，可根据需求拉伸文本框。请单击这里添加你的文字内容，文字说明尽量精简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109" y="2163309"/>
            <a:ext cx="1243067" cy="1420159"/>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29069" r="81036"/>
          <a:stretch/>
        </p:blipFill>
        <p:spPr>
          <a:xfrm rot="1375780">
            <a:off x="7607509" y="223889"/>
            <a:ext cx="1783830" cy="1659631"/>
          </a:xfrm>
          <a:prstGeom prst="rect">
            <a:avLst/>
          </a:prstGeom>
        </p:spPr>
      </p:pic>
    </p:spTree>
    <p:extLst>
      <p:ext uri="{BB962C8B-B14F-4D97-AF65-F5344CB8AC3E}">
        <p14:creationId xmlns:p14="http://schemas.microsoft.com/office/powerpoint/2010/main" val="4170152294"/>
      </p:ext>
    </p:extLst>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2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黑板风格教学课件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1843</Words>
  <PresentationFormat>全屏显示(16:9)</PresentationFormat>
  <Paragraphs>232</Paragraphs>
  <Slides>26</Slides>
  <Notes>26</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【嵐】萌系一号</vt:lpstr>
      <vt:lpstr>Helvetica Neue Light</vt:lpstr>
      <vt:lpstr>Helvetica Neue UltraLight</vt:lpstr>
      <vt:lpstr>Impact MT Std</vt:lpstr>
      <vt:lpstr>Lato Light</vt:lpstr>
      <vt:lpstr>方正粗活意简体</vt:lpstr>
      <vt:lpstr>方正兰亭黑_GBK</vt:lpstr>
      <vt:lpstr>方正兰亭黑简体</vt:lpstr>
      <vt:lpstr>方正兰亭细黑_GBK_M</vt:lpstr>
      <vt:lpstr>李旭科毛笔行书</vt:lpstr>
      <vt:lpstr>迷你简卡通</vt:lpstr>
      <vt:lpstr>宋体</vt:lpstr>
      <vt:lpstr>微软雅黑</vt:lpstr>
      <vt:lpstr>Arial</vt:lpstr>
      <vt:lpstr>Calibri</vt:lpstr>
      <vt:lpstr>Calibri Light</vt:lpstr>
      <vt:lpstr>Cordia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2017-03-20T01:54:37Z</dcterms:created>
  <dcterms:modified xsi:type="dcterms:W3CDTF">2017-09-10T10:24:02Z</dcterms:modified>
</cp:coreProperties>
</file>