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52E8-5AE3-CB11-DA17-55F0A828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70BFE-1CCE-1859-DA89-2CD919BA2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81E7D-060F-60E1-F263-09462E94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E57-C77D-52B5-CAE7-00742438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1A03F-D389-0FAA-AE40-EF18CAA8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436D-0F7F-3CDE-AB6D-5F99B2F8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5D6EF-CAF0-44D1-089E-913E8892A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65AEA-8D73-D227-A21F-BDC2D964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044C-3969-DD23-6116-E5BDB440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A99AD-68C8-9998-3C02-78AE4CBB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51416-A9B9-947F-AB81-E9018EEA9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0CE41-DA31-A816-7AAF-30D93FCF6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7B115-79AB-FC29-12F4-8B8A7C20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B66A-48E8-3106-6CCC-7F1C2F61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BA1EB-0B07-BB8F-16A5-9EBA9BFA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CCD1-703D-65F2-4BC2-DCB71550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67DF4-3D62-8CA4-86C8-E7B94FA6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DCE0C-39D0-CA89-E66F-E52344CC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A83C-23AA-6554-4BC1-8409EDBE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6D92-7CF7-1EFF-CA5B-45BDD9C1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0F14-463D-1AB9-D693-88FDA3E1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4B286-28FB-EBED-E4E8-A9A2B884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BB88-AECA-C774-A1C5-0878F1A2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544A7-767E-BF90-E0FE-C31C9155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7F75-40EE-E83E-B5CA-4283CE42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4FF6-F20A-432C-30FE-DAEEDA8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80BF-AED1-9482-8EE4-BA8F4BF80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776C2-821A-8B9A-34C1-FB4A2628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BDB00-5077-FD4F-039F-D1981EF4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C3F4C-52EC-4E00-1B0D-55250E13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4DBCC-06FF-A7F0-7FEB-DDD6C799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901B-3007-2BA9-C00C-1240070D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677FA-C510-D556-C36D-F8FFEF19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34AD3-6020-34FF-2347-CDC869ACE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58D8E-AA12-2409-7CDF-F88E7AF5A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D349B-C51A-966F-C330-8C998C119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B3176-BE0F-7A3A-C6CE-6E88571D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3E9FC-2A80-0249-B5A5-BECF53D4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F6829-9B4D-69DA-D842-18E2533A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0816-DA04-F51C-0CC1-358CFDBD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3CADD-5921-3E0D-028B-FC26A15A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F98A8-9931-E08B-30FD-85B8036E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090B0-C5AD-FC3F-B5A7-DA2DDB49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EE909-20CE-561A-C8E6-CA52794F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4EA87-FB1B-3F68-728B-3357B23A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A2D83-62C8-EDC7-FB8C-E543B818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CB11-750F-FBB4-5D40-66A7B9C1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1221-7063-DD7F-F2F5-8D8E1761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E0C3E-3556-3B63-C4E6-BFDFDDD87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38759-E65E-CB00-674E-DC10AFC7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84AE7-F239-10A4-64A2-634C854D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2D9BB-B289-20A4-D9F3-B83B6339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ADEE-E26B-3992-2924-CEC1A249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44DC0-ECB6-335C-7449-253119901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A1ACB-F6CD-0C28-60F3-365AF8E3A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10DA3-E64B-D8BB-3097-CEB1C95E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AF18F-22C9-165F-1697-99244947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2BF16-5A88-0240-51F5-C8F4145C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0C4DB-19E0-9A7C-6F2B-5A37B452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E3503-DCA5-D386-B68E-0958C1EEF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CDB12-7963-65C3-72E9-B2FD85126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F3BE-11D6-498A-A8EF-D1CB484A5CE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B0C2-A206-E44B-6576-8C1AAB246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E4F-4590-7EB4-BDD8-3BDF97027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EE8F-2ABF-4C96-8EC3-E918CEF0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62B794-85D0-A256-F954-B0202ED3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0"/>
            <a:ext cx="11513127" cy="32004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543A74E-8300-4588-CC93-084D065CA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270"/>
            <a:ext cx="12192000" cy="36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18E3116-4210-0138-A528-DB7A51F41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5" y="124691"/>
            <a:ext cx="8333560" cy="4350327"/>
          </a:xfrm>
          <a:prstGeom prst="rect">
            <a:avLst/>
          </a:prstGeom>
        </p:spPr>
      </p:pic>
      <p:pic>
        <p:nvPicPr>
          <p:cNvPr id="1028" name="Picture 4" descr="Một vận động viên đạp xe đạp trên một đường đua là một đường trò">
            <a:extLst>
              <a:ext uri="{FF2B5EF4-FFF2-40B4-BE49-F238E27FC236}">
                <a16:creationId xmlns:a16="http://schemas.microsoft.com/office/drawing/2014/main" id="{0D8DE770-F9C6-BE81-54FD-22E42C5F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32" y="2530240"/>
            <a:ext cx="4676173" cy="43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3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A353E3A-9292-7F21-72BE-157584A2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0" y="0"/>
            <a:ext cx="8848578" cy="6858000"/>
          </a:xfrm>
          <a:prstGeom prst="rect">
            <a:avLst/>
          </a:prstGeom>
        </p:spPr>
      </p:pic>
      <p:pic>
        <p:nvPicPr>
          <p:cNvPr id="2052" name="Picture 4" descr="Kết quả hình ảnh cho đoàn tàu | Train activities, Train vector, Cartoon kids">
            <a:extLst>
              <a:ext uri="{FF2B5EF4-FFF2-40B4-BE49-F238E27FC236}">
                <a16:creationId xmlns:a16="http://schemas.microsoft.com/office/drawing/2014/main" id="{8850182D-F111-1C10-96E1-C92B01F9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6" y="2504049"/>
            <a:ext cx="5045612" cy="42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7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EB104-36DE-DE02-F440-15089761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0"/>
            <a:ext cx="11879668" cy="1557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2F58C-645A-253D-705B-9E0BE4F0D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4" y="1557309"/>
            <a:ext cx="8113664" cy="96421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EDFE650-A44C-2CCF-BD3D-409C2DD5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2521527"/>
            <a:ext cx="11879668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, timeline&#10;&#10;Description automatically generated">
            <a:extLst>
              <a:ext uri="{FF2B5EF4-FFF2-40B4-BE49-F238E27FC236}">
                <a16:creationId xmlns:a16="http://schemas.microsoft.com/office/drawing/2014/main" id="{3155C881-61FE-73D4-D4CE-1C64232C1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" y="180109"/>
            <a:ext cx="12147730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08AC875-DED7-55E6-26F9-19D108EA1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373"/>
            <a:ext cx="3945988" cy="161174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B34D536-4477-BAF1-BAF7-AAFE6B97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02" y="-182373"/>
            <a:ext cx="4759593" cy="2673928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B253C8-ECE8-9C9D-44E5-0C28E7200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2907"/>
            <a:ext cx="12191999" cy="3699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547043-05EA-15E6-4E94-31A16AB4C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167"/>
            <a:ext cx="7453783" cy="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26D55-F77D-118A-EDB4-B392B816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943" cy="112052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D94D82E-05C9-DDFB-5D0D-A6B62DDAD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7" y="3411199"/>
            <a:ext cx="12019038" cy="344680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61A8D33-1C77-0796-25F4-E620960C6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80269"/>
            <a:ext cx="6330769" cy="65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C9C8929-0F81-ECDC-BC4A-281AC860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58"/>
            <a:ext cx="11521440" cy="447391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95B7B82-5FAA-4144-942E-30D632A8F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95" y="1617398"/>
            <a:ext cx="6230205" cy="52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1013B1-8F59-735D-F89D-F87FD9F55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192000" cy="67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4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3B665-0DE6-17F5-3277-A277107A3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60"/>
            <a:ext cx="12075886" cy="1297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8654D-C99B-8712-CDDB-E16BD1F8F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9" y="938832"/>
            <a:ext cx="10005111" cy="129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08D48-54A6-60CB-75B8-CBC0668D1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" y="2075197"/>
            <a:ext cx="5713058" cy="758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7FD8FF-22E9-1E7F-26A8-62448BD9F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1" y="2874015"/>
            <a:ext cx="7201233" cy="1073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A674E-0EA1-81F6-6041-EA4106914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1" y="4916109"/>
            <a:ext cx="11197732" cy="10730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9E6461-E718-71AD-6616-24EDD295E86B}"/>
              </a:ext>
            </a:extLst>
          </p:cNvPr>
          <p:cNvSpPr txBox="1"/>
          <p:nvPr/>
        </p:nvSpPr>
        <p:spPr>
          <a:xfrm>
            <a:off x="723411" y="4119080"/>
            <a:ext cx="6864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+mj-lt"/>
              </a:rPr>
              <a:t>*Phương trình xác định tọa độ của vật:                    </a:t>
            </a:r>
            <a:endParaRPr lang="en-US" sz="3000" b="1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CEC6D6-29E6-90E8-7C6A-2DA90FDB3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75" y="2090769"/>
            <a:ext cx="2763906" cy="891582"/>
          </a:xfrm>
          <a:prstGeom prst="rect">
            <a:avLst/>
          </a:prstGeom>
        </p:spPr>
      </p:pic>
      <p:pic>
        <p:nvPicPr>
          <p:cNvPr id="18" name="Picture 17" descr="Text, schematic&#10;&#10;Description automatically generated">
            <a:extLst>
              <a:ext uri="{FF2B5EF4-FFF2-40B4-BE49-F238E27FC236}">
                <a16:creationId xmlns:a16="http://schemas.microsoft.com/office/drawing/2014/main" id="{1DA4E008-EE5C-E406-B57D-4A7FAC703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71" y="2799472"/>
            <a:ext cx="3558618" cy="1319608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96BD668-9C24-17E0-4A96-1C3DB76A5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28" y="5867754"/>
            <a:ext cx="5079843" cy="1404435"/>
          </a:xfrm>
          <a:prstGeom prst="rect">
            <a:avLst/>
          </a:prstGeom>
        </p:spPr>
      </p:pic>
      <p:pic>
        <p:nvPicPr>
          <p:cNvPr id="22" name="Picture 2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50471879-0004-4089-80D1-440F0BE09A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71" y="3882651"/>
            <a:ext cx="4145986" cy="12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262DFFE-C2EC-17B0-B961-8E8973B8C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1867"/>
            <a:ext cx="8806374" cy="6204075"/>
          </a:xfrm>
          <a:prstGeom prst="rect">
            <a:avLst/>
          </a:prstGeom>
        </p:spPr>
      </p:pic>
      <p:pic>
        <p:nvPicPr>
          <p:cNvPr id="3074" name="Picture 2" descr="KHI LÊN DỐC, DÙNG PHƯƠNG PHÁP NÀO ĐỂ TIẾT KIỆM SỨC NHẤT? - DaoHieu.com">
            <a:extLst>
              <a:ext uri="{FF2B5EF4-FFF2-40B4-BE49-F238E27FC236}">
                <a16:creationId xmlns:a16="http://schemas.microsoft.com/office/drawing/2014/main" id="{B118A3CD-F921-A711-4431-9ED6A1B5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91" y="2886445"/>
            <a:ext cx="4089009" cy="39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</Words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2022-06-18T07:30:58Z</dcterms:created>
  <dcterms:modified xsi:type="dcterms:W3CDTF">2022-06-18T08:38:47Z</dcterms:modified>
</cp:coreProperties>
</file>