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82" r:id="rId10"/>
    <p:sldId id="265" r:id="rId11"/>
    <p:sldId id="266" r:id="rId12"/>
    <p:sldId id="267" r:id="rId13"/>
    <p:sldId id="268" r:id="rId14"/>
    <p:sldId id="269" r:id="rId15"/>
    <p:sldId id="283" r:id="rId16"/>
    <p:sldId id="271" r:id="rId17"/>
    <p:sldId id="272" r:id="rId18"/>
    <p:sldId id="273" r:id="rId19"/>
    <p:sldId id="274" r:id="rId20"/>
    <p:sldId id="275" r:id="rId21"/>
    <p:sldId id="284" r:id="rId22"/>
    <p:sldId id="277" r:id="rId23"/>
    <p:sldId id="278" r:id="rId24"/>
    <p:sldId id="279" r:id="rId25"/>
    <p:sldId id="280" r:id="rId26"/>
    <p:sldId id="281" r:id="rId27"/>
    <p:sldId id="285"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74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8" d="100"/>
          <a:sy n="98" d="100"/>
        </p:scale>
        <p:origin x="576"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D4564-77D0-4A44-96BA-8C44AE0B45A4}" type="datetimeFigureOut">
              <a:rPr lang="zh-CN" altLang="en-US" smtClean="0"/>
              <a:t>2017/7/17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41957-7EFC-4003-ADA7-BA44853D4BAC}" type="slidenum">
              <a:rPr lang="zh-CN" altLang="en-US" smtClean="0"/>
              <a:t>‹#›</a:t>
            </a:fld>
            <a:endParaRPr lang="zh-CN" altLang="en-US"/>
          </a:p>
        </p:txBody>
      </p:sp>
    </p:spTree>
    <p:extLst>
      <p:ext uri="{BB962C8B-B14F-4D97-AF65-F5344CB8AC3E}">
        <p14:creationId xmlns:p14="http://schemas.microsoft.com/office/powerpoint/2010/main" val="40026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1</a:t>
            </a:fld>
            <a:endParaRPr lang="zh-CN" altLang="en-US"/>
          </a:p>
        </p:txBody>
      </p:sp>
    </p:spTree>
    <p:extLst>
      <p:ext uri="{BB962C8B-B14F-4D97-AF65-F5344CB8AC3E}">
        <p14:creationId xmlns:p14="http://schemas.microsoft.com/office/powerpoint/2010/main" val="96604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10</a:t>
            </a:fld>
            <a:endParaRPr lang="zh-CN" altLang="en-US"/>
          </a:p>
        </p:txBody>
      </p:sp>
    </p:spTree>
    <p:extLst>
      <p:ext uri="{BB962C8B-B14F-4D97-AF65-F5344CB8AC3E}">
        <p14:creationId xmlns:p14="http://schemas.microsoft.com/office/powerpoint/2010/main" val="165851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11</a:t>
            </a:fld>
            <a:endParaRPr lang="zh-CN" altLang="en-US"/>
          </a:p>
        </p:txBody>
      </p:sp>
    </p:spTree>
    <p:extLst>
      <p:ext uri="{BB962C8B-B14F-4D97-AF65-F5344CB8AC3E}">
        <p14:creationId xmlns:p14="http://schemas.microsoft.com/office/powerpoint/2010/main" val="257866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12</a:t>
            </a:fld>
            <a:endParaRPr lang="zh-CN" altLang="en-US"/>
          </a:p>
        </p:txBody>
      </p:sp>
    </p:spTree>
    <p:extLst>
      <p:ext uri="{BB962C8B-B14F-4D97-AF65-F5344CB8AC3E}">
        <p14:creationId xmlns:p14="http://schemas.microsoft.com/office/powerpoint/2010/main" val="180069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13</a:t>
            </a:fld>
            <a:endParaRPr lang="zh-CN" altLang="en-US"/>
          </a:p>
        </p:txBody>
      </p:sp>
    </p:spTree>
    <p:extLst>
      <p:ext uri="{BB962C8B-B14F-4D97-AF65-F5344CB8AC3E}">
        <p14:creationId xmlns:p14="http://schemas.microsoft.com/office/powerpoint/2010/main" val="15510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14</a:t>
            </a:fld>
            <a:endParaRPr lang="zh-CN" altLang="en-US"/>
          </a:p>
        </p:txBody>
      </p:sp>
    </p:spTree>
    <p:extLst>
      <p:ext uri="{BB962C8B-B14F-4D97-AF65-F5344CB8AC3E}">
        <p14:creationId xmlns:p14="http://schemas.microsoft.com/office/powerpoint/2010/main" val="411448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15</a:t>
            </a:fld>
            <a:endParaRPr lang="zh-CN" altLang="en-US"/>
          </a:p>
        </p:txBody>
      </p:sp>
    </p:spTree>
    <p:extLst>
      <p:ext uri="{BB962C8B-B14F-4D97-AF65-F5344CB8AC3E}">
        <p14:creationId xmlns:p14="http://schemas.microsoft.com/office/powerpoint/2010/main" val="2496321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16</a:t>
            </a:fld>
            <a:endParaRPr lang="zh-CN" altLang="en-US"/>
          </a:p>
        </p:txBody>
      </p:sp>
    </p:spTree>
    <p:extLst>
      <p:ext uri="{BB962C8B-B14F-4D97-AF65-F5344CB8AC3E}">
        <p14:creationId xmlns:p14="http://schemas.microsoft.com/office/powerpoint/2010/main" val="220557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17</a:t>
            </a:fld>
            <a:endParaRPr lang="zh-CN" altLang="en-US"/>
          </a:p>
        </p:txBody>
      </p:sp>
    </p:spTree>
    <p:extLst>
      <p:ext uri="{BB962C8B-B14F-4D97-AF65-F5344CB8AC3E}">
        <p14:creationId xmlns:p14="http://schemas.microsoft.com/office/powerpoint/2010/main" val="157158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18</a:t>
            </a:fld>
            <a:endParaRPr lang="zh-CN" altLang="en-US"/>
          </a:p>
        </p:txBody>
      </p:sp>
    </p:spTree>
    <p:extLst>
      <p:ext uri="{BB962C8B-B14F-4D97-AF65-F5344CB8AC3E}">
        <p14:creationId xmlns:p14="http://schemas.microsoft.com/office/powerpoint/2010/main" val="3992937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19</a:t>
            </a:fld>
            <a:endParaRPr lang="zh-CN" altLang="en-US"/>
          </a:p>
        </p:txBody>
      </p:sp>
    </p:spTree>
    <p:extLst>
      <p:ext uri="{BB962C8B-B14F-4D97-AF65-F5344CB8AC3E}">
        <p14:creationId xmlns:p14="http://schemas.microsoft.com/office/powerpoint/2010/main" val="118569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2</a:t>
            </a:fld>
            <a:endParaRPr lang="zh-CN" altLang="en-US"/>
          </a:p>
        </p:txBody>
      </p:sp>
    </p:spTree>
    <p:extLst>
      <p:ext uri="{BB962C8B-B14F-4D97-AF65-F5344CB8AC3E}">
        <p14:creationId xmlns:p14="http://schemas.microsoft.com/office/powerpoint/2010/main" val="2350330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20</a:t>
            </a:fld>
            <a:endParaRPr lang="zh-CN" altLang="en-US"/>
          </a:p>
        </p:txBody>
      </p:sp>
    </p:spTree>
    <p:extLst>
      <p:ext uri="{BB962C8B-B14F-4D97-AF65-F5344CB8AC3E}">
        <p14:creationId xmlns:p14="http://schemas.microsoft.com/office/powerpoint/2010/main" val="544859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21</a:t>
            </a:fld>
            <a:endParaRPr lang="zh-CN" altLang="en-US"/>
          </a:p>
        </p:txBody>
      </p:sp>
    </p:spTree>
    <p:extLst>
      <p:ext uri="{BB962C8B-B14F-4D97-AF65-F5344CB8AC3E}">
        <p14:creationId xmlns:p14="http://schemas.microsoft.com/office/powerpoint/2010/main" val="222979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22</a:t>
            </a:fld>
            <a:endParaRPr lang="zh-CN" altLang="en-US"/>
          </a:p>
        </p:txBody>
      </p:sp>
    </p:spTree>
    <p:extLst>
      <p:ext uri="{BB962C8B-B14F-4D97-AF65-F5344CB8AC3E}">
        <p14:creationId xmlns:p14="http://schemas.microsoft.com/office/powerpoint/2010/main" val="216828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23</a:t>
            </a:fld>
            <a:endParaRPr lang="zh-CN" altLang="en-US"/>
          </a:p>
        </p:txBody>
      </p:sp>
    </p:spTree>
    <p:extLst>
      <p:ext uri="{BB962C8B-B14F-4D97-AF65-F5344CB8AC3E}">
        <p14:creationId xmlns:p14="http://schemas.microsoft.com/office/powerpoint/2010/main" val="2387843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24</a:t>
            </a:fld>
            <a:endParaRPr lang="zh-CN" altLang="en-US"/>
          </a:p>
        </p:txBody>
      </p:sp>
    </p:spTree>
    <p:extLst>
      <p:ext uri="{BB962C8B-B14F-4D97-AF65-F5344CB8AC3E}">
        <p14:creationId xmlns:p14="http://schemas.microsoft.com/office/powerpoint/2010/main" val="1270671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25</a:t>
            </a:fld>
            <a:endParaRPr lang="zh-CN" altLang="en-US"/>
          </a:p>
        </p:txBody>
      </p:sp>
    </p:spTree>
    <p:extLst>
      <p:ext uri="{BB962C8B-B14F-4D97-AF65-F5344CB8AC3E}">
        <p14:creationId xmlns:p14="http://schemas.microsoft.com/office/powerpoint/2010/main" val="2013941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26</a:t>
            </a:fld>
            <a:endParaRPr lang="zh-CN" altLang="en-US"/>
          </a:p>
        </p:txBody>
      </p:sp>
    </p:spTree>
    <p:extLst>
      <p:ext uri="{BB962C8B-B14F-4D97-AF65-F5344CB8AC3E}">
        <p14:creationId xmlns:p14="http://schemas.microsoft.com/office/powerpoint/2010/main" val="1665869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27</a:t>
            </a:fld>
            <a:endParaRPr lang="zh-CN" altLang="en-US"/>
          </a:p>
        </p:txBody>
      </p:sp>
    </p:spTree>
    <p:extLst>
      <p:ext uri="{BB962C8B-B14F-4D97-AF65-F5344CB8AC3E}">
        <p14:creationId xmlns:p14="http://schemas.microsoft.com/office/powerpoint/2010/main" val="410445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3</a:t>
            </a:fld>
            <a:endParaRPr lang="zh-CN" altLang="en-US"/>
          </a:p>
        </p:txBody>
      </p:sp>
    </p:spTree>
    <p:extLst>
      <p:ext uri="{BB962C8B-B14F-4D97-AF65-F5344CB8AC3E}">
        <p14:creationId xmlns:p14="http://schemas.microsoft.com/office/powerpoint/2010/main" val="154218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4</a:t>
            </a:fld>
            <a:endParaRPr lang="zh-CN" altLang="en-US"/>
          </a:p>
        </p:txBody>
      </p:sp>
    </p:spTree>
    <p:extLst>
      <p:ext uri="{BB962C8B-B14F-4D97-AF65-F5344CB8AC3E}">
        <p14:creationId xmlns:p14="http://schemas.microsoft.com/office/powerpoint/2010/main" val="315732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5</a:t>
            </a:fld>
            <a:endParaRPr lang="zh-CN" altLang="en-US"/>
          </a:p>
        </p:txBody>
      </p:sp>
    </p:spTree>
    <p:extLst>
      <p:ext uri="{BB962C8B-B14F-4D97-AF65-F5344CB8AC3E}">
        <p14:creationId xmlns:p14="http://schemas.microsoft.com/office/powerpoint/2010/main" val="5729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6</a:t>
            </a:fld>
            <a:endParaRPr lang="zh-CN" altLang="en-US"/>
          </a:p>
        </p:txBody>
      </p:sp>
    </p:spTree>
    <p:extLst>
      <p:ext uri="{BB962C8B-B14F-4D97-AF65-F5344CB8AC3E}">
        <p14:creationId xmlns:p14="http://schemas.microsoft.com/office/powerpoint/2010/main" val="79796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7</a:t>
            </a:fld>
            <a:endParaRPr lang="zh-CN" altLang="en-US"/>
          </a:p>
        </p:txBody>
      </p:sp>
    </p:spTree>
    <p:extLst>
      <p:ext uri="{BB962C8B-B14F-4D97-AF65-F5344CB8AC3E}">
        <p14:creationId xmlns:p14="http://schemas.microsoft.com/office/powerpoint/2010/main" val="119189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88A2A0-1029-4318-949E-84CC3C78E51E}" type="slidenum">
              <a:rPr lang="zh-CN" altLang="en-US" smtClean="0"/>
              <a:t>8</a:t>
            </a:fld>
            <a:endParaRPr lang="zh-CN" altLang="en-US"/>
          </a:p>
        </p:txBody>
      </p:sp>
    </p:spTree>
    <p:extLst>
      <p:ext uri="{BB962C8B-B14F-4D97-AF65-F5344CB8AC3E}">
        <p14:creationId xmlns:p14="http://schemas.microsoft.com/office/powerpoint/2010/main" val="394697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9</a:t>
            </a:fld>
            <a:endParaRPr lang="zh-CN" altLang="en-US"/>
          </a:p>
        </p:txBody>
      </p:sp>
    </p:spTree>
    <p:extLst>
      <p:ext uri="{BB962C8B-B14F-4D97-AF65-F5344CB8AC3E}">
        <p14:creationId xmlns:p14="http://schemas.microsoft.com/office/powerpoint/2010/main" val="35802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0766" y="136379"/>
            <a:ext cx="785234" cy="466101"/>
          </a:xfrm>
          <a:prstGeom prst="rect">
            <a:avLst/>
          </a:prstGeom>
        </p:spPr>
      </p:pic>
      <p:cxnSp>
        <p:nvCxnSpPr>
          <p:cNvPr id="3" name="直接连接符 2"/>
          <p:cNvCxnSpPr/>
          <p:nvPr userDrawn="1"/>
        </p:nvCxnSpPr>
        <p:spPr>
          <a:xfrm>
            <a:off x="812800" y="589780"/>
            <a:ext cx="7988300" cy="0"/>
          </a:xfrm>
          <a:prstGeom prst="line">
            <a:avLst/>
          </a:prstGeom>
        </p:spPr>
        <p:style>
          <a:lnRef idx="1">
            <a:schemeClr val="accent6"/>
          </a:lnRef>
          <a:fillRef idx="0">
            <a:schemeClr val="accent6"/>
          </a:fillRef>
          <a:effectRef idx="0">
            <a:schemeClr val="accent6"/>
          </a:effectRef>
          <a:fontRef idx="minor">
            <a:schemeClr val="tx1"/>
          </a:fontRef>
        </p:style>
      </p:cxnSp>
      <p:sp>
        <p:nvSpPr>
          <p:cNvPr id="4" name="文本框 3"/>
          <p:cNvSpPr txBox="1"/>
          <p:nvPr userDrawn="1"/>
        </p:nvSpPr>
        <p:spPr>
          <a:xfrm>
            <a:off x="1181100" y="136379"/>
            <a:ext cx="2749471" cy="400110"/>
          </a:xfrm>
          <a:prstGeom prst="rect">
            <a:avLst/>
          </a:prstGeom>
          <a:noFill/>
        </p:spPr>
        <p:txBody>
          <a:bodyPr wrap="none" rtlCol="0">
            <a:spAutoFit/>
          </a:bodyPr>
          <a:lstStyle/>
          <a:p>
            <a:r>
              <a:rPr lang="zh-CN" altLang="en-US" sz="2000" b="1" dirty="0" smtClean="0">
                <a:solidFill>
                  <a:srgbClr val="135745"/>
                </a:solidFill>
              </a:rPr>
              <a:t>单击此处添加文字标题</a:t>
            </a:r>
            <a:endParaRPr lang="zh-CN" altLang="en-US" sz="2000" b="1" dirty="0">
              <a:solidFill>
                <a:srgbClr val="135745"/>
              </a:solidFill>
            </a:endParaRPr>
          </a:p>
        </p:txBody>
      </p:sp>
    </p:spTree>
    <p:extLst>
      <p:ext uri="{BB962C8B-B14F-4D97-AF65-F5344CB8AC3E}">
        <p14:creationId xmlns:p14="http://schemas.microsoft.com/office/powerpoint/2010/main" val="2155798175"/>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2017/7/17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2" Type="http://schemas.openxmlformats.org/officeDocument/2006/relationships/notesSlide" Target="../notesSlides/notesSlide23.xml"/><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1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s>
</file>

<file path=ppt/slides/_rels/slide2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6663" y="2640378"/>
            <a:ext cx="2087793" cy="2452793"/>
          </a:xfrm>
          <a:prstGeom prst="rect">
            <a:avLst/>
          </a:prstGeom>
        </p:spPr>
      </p:pic>
      <p:sp>
        <p:nvSpPr>
          <p:cNvPr id="8" name="同侧圆角矩形 7"/>
          <p:cNvSpPr/>
          <p:nvPr/>
        </p:nvSpPr>
        <p:spPr>
          <a:xfrm>
            <a:off x="4628870" y="3530600"/>
            <a:ext cx="4076700" cy="1612900"/>
          </a:xfrm>
          <a:prstGeom prst="round2SameRect">
            <a:avLst>
              <a:gd name="adj1" fmla="val 27691"/>
              <a:gd name="adj2" fmla="val 0"/>
            </a:avLst>
          </a:prstGeom>
          <a:solidFill>
            <a:srgbClr val="13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42654" y="4000600"/>
            <a:ext cx="3849131" cy="646331"/>
          </a:xfrm>
          <a:prstGeom prst="rect">
            <a:avLst/>
          </a:prstGeom>
          <a:noFill/>
        </p:spPr>
        <p:txBody>
          <a:bodyPr wrap="none" rtlCol="0">
            <a:spAutoFit/>
          </a:bodyPr>
          <a:lstStyle/>
          <a:p>
            <a:r>
              <a:rPr lang="zh-CN" altLang="en-US" sz="3600" b="1" dirty="0" smtClean="0">
                <a:solidFill>
                  <a:schemeClr val="bg1"/>
                </a:solidFill>
                <a:latin typeface="+mj-ea"/>
                <a:ea typeface="+mj-ea"/>
              </a:rPr>
              <a:t>儿童成长教育</a:t>
            </a:r>
            <a:r>
              <a:rPr lang="en-US" altLang="zh-CN" sz="3600" b="1" dirty="0" smtClean="0">
                <a:solidFill>
                  <a:schemeClr val="bg1"/>
                </a:solidFill>
                <a:latin typeface="+mj-ea"/>
                <a:ea typeface="+mj-ea"/>
              </a:rPr>
              <a:t>PPT</a:t>
            </a:r>
            <a:endParaRPr lang="zh-CN" altLang="en-US" sz="3600" b="1" dirty="0">
              <a:solidFill>
                <a:schemeClr val="bg1"/>
              </a:solidFill>
              <a:latin typeface="+mj-ea"/>
              <a:ea typeface="+mj-ea"/>
            </a:endParaRPr>
          </a:p>
        </p:txBody>
      </p:sp>
      <p:sp>
        <p:nvSpPr>
          <p:cNvPr id="15" name="文本框 14"/>
          <p:cNvSpPr txBox="1"/>
          <p:nvPr/>
        </p:nvSpPr>
        <p:spPr>
          <a:xfrm>
            <a:off x="5626710" y="3664032"/>
            <a:ext cx="2081019" cy="369332"/>
          </a:xfrm>
          <a:prstGeom prst="rect">
            <a:avLst/>
          </a:prstGeom>
          <a:noFill/>
        </p:spPr>
        <p:txBody>
          <a:bodyPr wrap="none" rtlCol="0">
            <a:spAutoFit/>
          </a:bodyPr>
          <a:lstStyle/>
          <a:p>
            <a:r>
              <a:rPr lang="en-US" altLang="zh-CN" sz="1800" dirty="0">
                <a:solidFill>
                  <a:schemeClr val="bg1"/>
                </a:solidFill>
              </a:rPr>
              <a:t>2017POWERPOINT</a:t>
            </a:r>
            <a:endParaRPr lang="zh-CN" altLang="en-US" sz="1800" dirty="0">
              <a:solidFill>
                <a:schemeClr val="bg1"/>
              </a:solidFill>
            </a:endParaRPr>
          </a:p>
        </p:txBody>
      </p:sp>
      <p:sp>
        <p:nvSpPr>
          <p:cNvPr id="16" name="文本框 15"/>
          <p:cNvSpPr txBox="1"/>
          <p:nvPr/>
        </p:nvSpPr>
        <p:spPr>
          <a:xfrm>
            <a:off x="5120338" y="4622161"/>
            <a:ext cx="3127779" cy="300082"/>
          </a:xfrm>
          <a:prstGeom prst="rect">
            <a:avLst/>
          </a:prstGeom>
          <a:noFill/>
        </p:spPr>
        <p:txBody>
          <a:bodyPr wrap="none" rtlCol="0">
            <a:spAutoFit/>
          </a:bodyPr>
          <a:lstStyle/>
          <a:p>
            <a:r>
              <a:rPr lang="zh-CN" altLang="en-US" dirty="0">
                <a:solidFill>
                  <a:schemeClr val="bg1"/>
                </a:solidFill>
              </a:rPr>
              <a:t>汇报人</a:t>
            </a:r>
            <a:r>
              <a:rPr lang="zh-CN" altLang="en-US" dirty="0" smtClean="0">
                <a:solidFill>
                  <a:schemeClr val="bg1"/>
                </a:solidFill>
              </a:rPr>
              <a:t>：千库网  汇报时间：</a:t>
            </a:r>
            <a:r>
              <a:rPr lang="en-US" altLang="zh-CN" dirty="0" smtClean="0">
                <a:solidFill>
                  <a:schemeClr val="bg1"/>
                </a:solidFill>
              </a:rPr>
              <a:t>XX</a:t>
            </a:r>
            <a:r>
              <a:rPr lang="zh-CN" altLang="en-US" dirty="0" smtClean="0">
                <a:solidFill>
                  <a:schemeClr val="bg1"/>
                </a:solidFill>
              </a:rPr>
              <a:t>年</a:t>
            </a:r>
            <a:r>
              <a:rPr lang="en-US" altLang="zh-CN" dirty="0" smtClean="0">
                <a:solidFill>
                  <a:schemeClr val="bg1"/>
                </a:solidFill>
              </a:rPr>
              <a:t>XX</a:t>
            </a:r>
            <a:r>
              <a:rPr lang="zh-CN" altLang="en-US" dirty="0" smtClean="0">
                <a:solidFill>
                  <a:schemeClr val="bg1"/>
                </a:solidFill>
              </a:rPr>
              <a:t>月</a:t>
            </a:r>
            <a:endParaRPr lang="zh-CN" altLang="en-US" dirty="0">
              <a:solidFill>
                <a:schemeClr val="bg1"/>
              </a:solidFill>
            </a:endParaRPr>
          </a:p>
        </p:txBody>
      </p:sp>
    </p:spTree>
    <p:extLst>
      <p:ext uri="{BB962C8B-B14F-4D97-AF65-F5344CB8AC3E}">
        <p14:creationId xmlns:p14="http://schemas.microsoft.com/office/powerpoint/2010/main" val="2968376374"/>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750" fill="hold"/>
                                        <p:tgtEl>
                                          <p:spTgt spid="5"/>
                                        </p:tgtEl>
                                        <p:attrNameLst>
                                          <p:attrName>ppt_w</p:attrName>
                                        </p:attrNameLst>
                                      </p:cBhvr>
                                      <p:tavLst>
                                        <p:tav tm="0">
                                          <p:val>
                                            <p:fltVal val="0"/>
                                          </p:val>
                                        </p:tav>
                                        <p:tav tm="100000">
                                          <p:val>
                                            <p:strVal val="#ppt_w"/>
                                          </p:val>
                                        </p:tav>
                                      </p:tavLst>
                                    </p:anim>
                                    <p:anim calcmode="lin" valueType="num">
                                      <p:cBhvr>
                                        <p:cTn id="24" dur="750" fill="hold"/>
                                        <p:tgtEl>
                                          <p:spTgt spid="5"/>
                                        </p:tgtEl>
                                        <p:attrNameLst>
                                          <p:attrName>ppt_h</p:attrName>
                                        </p:attrNameLst>
                                      </p:cBhvr>
                                      <p:tavLst>
                                        <p:tav tm="0">
                                          <p:val>
                                            <p:fltVal val="0"/>
                                          </p:val>
                                        </p:tav>
                                        <p:tav tm="100000">
                                          <p:val>
                                            <p:strVal val="#ppt_h"/>
                                          </p:val>
                                        </p:tav>
                                      </p:tavLst>
                                    </p:anim>
                                    <p:animEffect transition="in" filter="fade">
                                      <p:cBhvr>
                                        <p:cTn id="25" dur="750"/>
                                        <p:tgtEl>
                                          <p:spTgt spid="5"/>
                                        </p:tgtEl>
                                      </p:cBhvr>
                                    </p:animEffect>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475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5250"/>
                            </p:stCondLst>
                            <p:childTnLst>
                              <p:par>
                                <p:cTn id="35" presetID="12" presetClass="entr" presetSubtype="4" fill="hold" grpId="0" nodeType="afterEffect">
                                  <p:stCondLst>
                                    <p:cond delay="0"/>
                                  </p:stCondLst>
                                  <p:iterate type="lt">
                                    <p:tmPct val="14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par>
                          <p:cTn id="39" fill="hold">
                            <p:stCondLst>
                              <p:cond delay="6310"/>
                            </p:stCondLst>
                            <p:childTnLst>
                              <p:par>
                                <p:cTn id="40" presetID="16" presetClass="entr" presetSubtype="2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16" y="904304"/>
            <a:ext cx="3787803" cy="4104456"/>
          </a:xfrm>
          <a:prstGeom prst="rect">
            <a:avLst/>
          </a:prstGeom>
        </p:spPr>
      </p:pic>
      <p:sp>
        <p:nvSpPr>
          <p:cNvPr id="5" name="矩形 4"/>
          <p:cNvSpPr/>
          <p:nvPr/>
        </p:nvSpPr>
        <p:spPr>
          <a:xfrm>
            <a:off x="5541586" y="2933532"/>
            <a:ext cx="1826141" cy="338554"/>
          </a:xfrm>
          <a:prstGeom prst="rect">
            <a:avLst/>
          </a:prstGeom>
        </p:spPr>
        <p:txBody>
          <a:bodyPr wrap="none" lIns="91438" tIns="45719" rIns="91438" bIns="45719">
            <a:spAutoFit/>
          </a:bodyPr>
          <a:lstStyle/>
          <a:p>
            <a:r>
              <a:rPr lang="zh-CN" altLang="en-US" sz="1600" dirty="0">
                <a:latin typeface="+mn-ea"/>
              </a:rPr>
              <a:t>点击输入文本信息</a:t>
            </a:r>
          </a:p>
        </p:txBody>
      </p:sp>
      <p:cxnSp>
        <p:nvCxnSpPr>
          <p:cNvPr id="6" name="直接连接符 5"/>
          <p:cNvCxnSpPr/>
          <p:nvPr/>
        </p:nvCxnSpPr>
        <p:spPr>
          <a:xfrm>
            <a:off x="5170867" y="3325133"/>
            <a:ext cx="26245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099427" y="3437588"/>
            <a:ext cx="2928958" cy="646331"/>
          </a:xfrm>
          <a:prstGeom prst="rect">
            <a:avLst/>
          </a:prstGeom>
        </p:spPr>
        <p:txBody>
          <a:bodyPr wrap="square" lIns="91438" tIns="45719" rIns="91438" bIns="45719">
            <a:spAutoFit/>
          </a:bodyPr>
          <a:lstStyle/>
          <a:p>
            <a:r>
              <a:rPr lang="zh-CN" altLang="en-US" sz="1200" kern="0" dirty="0">
                <a:solidFill>
                  <a:schemeClr val="tx1">
                    <a:lumMod val="75000"/>
                    <a:lumOff val="25000"/>
                  </a:schemeClr>
                </a:solidFill>
                <a:latin typeface="+mn-ea"/>
              </a:rPr>
              <a:t>您的内容打在这里或者通过复制您的文本后在此框中选择粘贴您的内容打在这里或者通过复制您的文本后在此框中</a:t>
            </a:r>
            <a:endParaRPr lang="zh-CN" altLang="en-US" sz="1200" dirty="0">
              <a:latin typeface="+mn-ea"/>
            </a:endParaRPr>
          </a:p>
        </p:txBody>
      </p:sp>
      <p:pic>
        <p:nvPicPr>
          <p:cNvPr id="8" name="Picture 32" descr="06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405" y="2861524"/>
            <a:ext cx="431089" cy="53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a:xfrm>
            <a:off x="2344959" y="1093693"/>
            <a:ext cx="945948" cy="945949"/>
            <a:chOff x="2344959" y="1093691"/>
            <a:chExt cx="945948" cy="945949"/>
          </a:xfrm>
        </p:grpSpPr>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4959" y="1093691"/>
              <a:ext cx="945948" cy="945949"/>
            </a:xfrm>
            <a:prstGeom prst="rect">
              <a:avLst/>
            </a:prstGeom>
          </p:spPr>
        </p:pic>
        <p:sp>
          <p:nvSpPr>
            <p:cNvPr id="11" name="TextBox 10"/>
            <p:cNvSpPr txBox="1"/>
            <p:nvPr/>
          </p:nvSpPr>
          <p:spPr>
            <a:xfrm>
              <a:off x="2485071" y="1266232"/>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sp>
        <p:nvSpPr>
          <p:cNvPr id="12" name="矩形 11"/>
          <p:cNvSpPr/>
          <p:nvPr/>
        </p:nvSpPr>
        <p:spPr>
          <a:xfrm>
            <a:off x="5541586" y="1607387"/>
            <a:ext cx="1826141" cy="338554"/>
          </a:xfrm>
          <a:prstGeom prst="rect">
            <a:avLst/>
          </a:prstGeom>
        </p:spPr>
        <p:txBody>
          <a:bodyPr wrap="none" lIns="91438" tIns="45719" rIns="91438" bIns="45719">
            <a:spAutoFit/>
          </a:bodyPr>
          <a:lstStyle/>
          <a:p>
            <a:r>
              <a:rPr lang="zh-CN" altLang="en-US" sz="1600" dirty="0">
                <a:latin typeface="+mn-ea"/>
              </a:rPr>
              <a:t>点击输入文本信息</a:t>
            </a:r>
          </a:p>
        </p:txBody>
      </p:sp>
      <p:cxnSp>
        <p:nvCxnSpPr>
          <p:cNvPr id="13" name="直接连接符 12"/>
          <p:cNvCxnSpPr/>
          <p:nvPr/>
        </p:nvCxnSpPr>
        <p:spPr>
          <a:xfrm>
            <a:off x="5170867" y="1998987"/>
            <a:ext cx="26245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099427" y="2069437"/>
            <a:ext cx="2928958" cy="646331"/>
          </a:xfrm>
          <a:prstGeom prst="rect">
            <a:avLst/>
          </a:prstGeom>
        </p:spPr>
        <p:txBody>
          <a:bodyPr wrap="square" lIns="91438" tIns="45719" rIns="91438" bIns="45719">
            <a:spAutoFit/>
          </a:bodyPr>
          <a:lstStyle/>
          <a:p>
            <a:r>
              <a:rPr lang="zh-CN" altLang="en-US" sz="1200" kern="0" dirty="0">
                <a:solidFill>
                  <a:schemeClr val="tx1">
                    <a:lumMod val="75000"/>
                    <a:lumOff val="25000"/>
                  </a:schemeClr>
                </a:solidFill>
                <a:latin typeface="+mn-ea"/>
              </a:rPr>
              <a:t>您的内容打在这里或者通过复制您的文本后在此框中选择粘贴您的内容打在这里或者通过复制您的文本后在此框中</a:t>
            </a:r>
            <a:endParaRPr lang="zh-CN" altLang="en-US" sz="1200" dirty="0">
              <a:latin typeface="+mn-ea"/>
            </a:endParaRPr>
          </a:p>
        </p:txBody>
      </p:sp>
      <p:pic>
        <p:nvPicPr>
          <p:cNvPr id="15" name="Picture 32" descr="06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405" y="1535379"/>
            <a:ext cx="431089" cy="53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087970" y="2293144"/>
            <a:ext cx="945948" cy="945949"/>
            <a:chOff x="1087970" y="2293143"/>
            <a:chExt cx="945948" cy="945949"/>
          </a:xfrm>
        </p:grpSpPr>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970" y="2293143"/>
              <a:ext cx="945948" cy="945949"/>
            </a:xfrm>
            <a:prstGeom prst="rect">
              <a:avLst/>
            </a:prstGeom>
          </p:spPr>
        </p:pic>
        <p:sp>
          <p:nvSpPr>
            <p:cNvPr id="18" name="TextBox 17"/>
            <p:cNvSpPr txBox="1"/>
            <p:nvPr/>
          </p:nvSpPr>
          <p:spPr>
            <a:xfrm>
              <a:off x="1237559" y="2442951"/>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grpSp>
        <p:nvGrpSpPr>
          <p:cNvPr id="19" name="组合 18"/>
          <p:cNvGrpSpPr/>
          <p:nvPr/>
        </p:nvGrpSpPr>
        <p:grpSpPr>
          <a:xfrm>
            <a:off x="3614119" y="2293144"/>
            <a:ext cx="945948" cy="945949"/>
            <a:chOff x="3614119" y="2293143"/>
            <a:chExt cx="945948" cy="945949"/>
          </a:xfrm>
        </p:grpSpPr>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4119" y="2293143"/>
              <a:ext cx="945948" cy="945949"/>
            </a:xfrm>
            <a:prstGeom prst="rect">
              <a:avLst/>
            </a:prstGeom>
          </p:spPr>
        </p:pic>
        <p:sp>
          <p:nvSpPr>
            <p:cNvPr id="21" name="TextBox 20"/>
            <p:cNvSpPr txBox="1"/>
            <p:nvPr/>
          </p:nvSpPr>
          <p:spPr>
            <a:xfrm>
              <a:off x="3763708" y="2442133"/>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grpSp>
        <p:nvGrpSpPr>
          <p:cNvPr id="22" name="组合 21"/>
          <p:cNvGrpSpPr/>
          <p:nvPr/>
        </p:nvGrpSpPr>
        <p:grpSpPr>
          <a:xfrm>
            <a:off x="2344959" y="3555725"/>
            <a:ext cx="945948" cy="945949"/>
            <a:chOff x="2344959" y="3555724"/>
            <a:chExt cx="945948" cy="945949"/>
          </a:xfrm>
        </p:grpSpPr>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4959" y="3555724"/>
              <a:ext cx="945948" cy="945949"/>
            </a:xfrm>
            <a:prstGeom prst="rect">
              <a:avLst/>
            </a:prstGeom>
          </p:spPr>
        </p:pic>
        <p:sp>
          <p:nvSpPr>
            <p:cNvPr id="24" name="TextBox 23"/>
            <p:cNvSpPr txBox="1"/>
            <p:nvPr/>
          </p:nvSpPr>
          <p:spPr>
            <a:xfrm>
              <a:off x="2498730" y="3705532"/>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grpSp>
        <p:nvGrpSpPr>
          <p:cNvPr id="25" name="组合 24"/>
          <p:cNvGrpSpPr/>
          <p:nvPr/>
        </p:nvGrpSpPr>
        <p:grpSpPr>
          <a:xfrm>
            <a:off x="2282619" y="2239599"/>
            <a:ext cx="1078994" cy="1078994"/>
            <a:chOff x="2282618" y="2239598"/>
            <a:chExt cx="1078994" cy="1078994"/>
          </a:xfrm>
        </p:grpSpPr>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2618" y="2239598"/>
              <a:ext cx="1078994" cy="1078994"/>
            </a:xfrm>
            <a:prstGeom prst="rect">
              <a:avLst/>
            </a:prstGeom>
          </p:spPr>
        </p:pic>
        <p:sp>
          <p:nvSpPr>
            <p:cNvPr id="27" name="TextBox 26"/>
            <p:cNvSpPr txBox="1"/>
            <p:nvPr/>
          </p:nvSpPr>
          <p:spPr>
            <a:xfrm>
              <a:off x="2498730" y="2442133"/>
              <a:ext cx="646769" cy="646331"/>
            </a:xfrm>
            <a:prstGeom prst="rect">
              <a:avLst/>
            </a:prstGeom>
            <a:noFill/>
          </p:spPr>
          <p:txBody>
            <a:bodyPr wrap="square" rtlCol="0">
              <a:spAutoFit/>
            </a:bodyPr>
            <a:lstStyle/>
            <a:p>
              <a:r>
                <a:rPr lang="zh-CN" altLang="en-US" dirty="0" smtClean="0">
                  <a:solidFill>
                    <a:srgbClr val="00B050"/>
                  </a:solidFill>
                </a:rPr>
                <a:t>文字内容</a:t>
              </a:r>
              <a:endParaRPr lang="zh-CN" altLang="en-US" dirty="0">
                <a:solidFill>
                  <a:srgbClr val="00B050"/>
                </a:solidFill>
              </a:endParaRPr>
            </a:p>
          </p:txBody>
        </p:sp>
      </p:grpSp>
      <p:pic>
        <p:nvPicPr>
          <p:cNvPr id="28" name="图片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14120" y="4101692"/>
            <a:ext cx="1459168" cy="916283"/>
          </a:xfrm>
          <a:prstGeom prst="rect">
            <a:avLst/>
          </a:prstGeom>
        </p:spPr>
      </p:pic>
      <p:pic>
        <p:nvPicPr>
          <p:cNvPr id="29" name="图片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7201" y="4192538"/>
            <a:ext cx="984587" cy="618270"/>
          </a:xfrm>
          <a:prstGeom prst="rect">
            <a:avLst/>
          </a:prstGeom>
        </p:spPr>
      </p:pic>
      <p:sp>
        <p:nvSpPr>
          <p:cNvPr id="30" name="TextBox 29"/>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927865995"/>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 calcmode="lin" valueType="num">
                                      <p:cBhvr>
                                        <p:cTn id="24" dur="500" fill="hold"/>
                                        <p:tgtEl>
                                          <p:spTgt spid="19"/>
                                        </p:tgtEl>
                                        <p:attrNameLst>
                                          <p:attrName>style.rotation</p:attrName>
                                        </p:attrNameLst>
                                      </p:cBhvr>
                                      <p:tavLst>
                                        <p:tav tm="0">
                                          <p:val>
                                            <p:fltVal val="360"/>
                                          </p:val>
                                        </p:tav>
                                        <p:tav tm="100000">
                                          <p:val>
                                            <p:fltVal val="0"/>
                                          </p:val>
                                        </p:tav>
                                      </p:tavLst>
                                    </p:anim>
                                    <p:animEffect transition="in" filter="fade">
                                      <p:cBhvr>
                                        <p:cTn id="25" dur="500"/>
                                        <p:tgtEl>
                                          <p:spTgt spid="19"/>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 calcmode="lin" valueType="num">
                                      <p:cBhvr>
                                        <p:cTn id="30" dur="500" fill="hold"/>
                                        <p:tgtEl>
                                          <p:spTgt spid="25"/>
                                        </p:tgtEl>
                                        <p:attrNameLst>
                                          <p:attrName>style.rotation</p:attrName>
                                        </p:attrNameLst>
                                      </p:cBhvr>
                                      <p:tavLst>
                                        <p:tav tm="0">
                                          <p:val>
                                            <p:fltVal val="360"/>
                                          </p:val>
                                        </p:tav>
                                        <p:tav tm="100000">
                                          <p:val>
                                            <p:fltVal val="0"/>
                                          </p:val>
                                        </p:tav>
                                      </p:tavLst>
                                    </p:anim>
                                    <p:animEffect transition="in" filter="fade">
                                      <p:cBhvr>
                                        <p:cTn id="31" dur="500"/>
                                        <p:tgtEl>
                                          <p:spTgt spid="2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360"/>
                                          </p:val>
                                        </p:tav>
                                        <p:tav tm="100000">
                                          <p:val>
                                            <p:fltVal val="0"/>
                                          </p:val>
                                        </p:tav>
                                      </p:tavLst>
                                    </p:anim>
                                    <p:animEffect transition="in" filter="fade">
                                      <p:cBhvr>
                                        <p:cTn id="43" dur="500"/>
                                        <p:tgtEl>
                                          <p:spTgt spid="16"/>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2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2850"/>
                            </p:stCondLst>
                            <p:childTnLst>
                              <p:par>
                                <p:cTn id="59" presetID="22" presetClass="entr" presetSubtype="8"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par>
                          <p:cTn id="62" fill="hold">
                            <p:stCondLst>
                              <p:cond delay="3350"/>
                            </p:stCondLst>
                            <p:childTnLst>
                              <p:par>
                                <p:cTn id="63" presetID="42"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par>
                          <p:cTn id="68" fill="hold">
                            <p:stCondLst>
                              <p:cond delay="4350"/>
                            </p:stCondLst>
                            <p:childTnLst>
                              <p:par>
                                <p:cTn id="69" presetID="53" presetClass="entr" presetSubtype="16"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4850"/>
                            </p:stCondLst>
                            <p:childTnLst>
                              <p:par>
                                <p:cTn id="75" presetID="56" presetClass="entr" presetSubtype="0" fill="hold" grpId="0" nodeType="afterEffect">
                                  <p:stCondLst>
                                    <p:cond delay="0"/>
                                  </p:stCondLst>
                                  <p:iterate type="lt">
                                    <p:tmPct val="10000"/>
                                  </p:iterate>
                                  <p:childTnLst>
                                    <p:set>
                                      <p:cBhvr>
                                        <p:cTn id="76" dur="1" fill="hold">
                                          <p:stCondLst>
                                            <p:cond delay="0"/>
                                          </p:stCondLst>
                                        </p:cTn>
                                        <p:tgtEl>
                                          <p:spTgt spid="5"/>
                                        </p:tgtEl>
                                        <p:attrNameLst>
                                          <p:attrName>style.visibility</p:attrName>
                                        </p:attrNameLst>
                                      </p:cBhvr>
                                      <p:to>
                                        <p:strVal val="visible"/>
                                      </p:to>
                                    </p:set>
                                    <p:anim by="(-#ppt_w*2)" calcmode="lin" valueType="num">
                                      <p:cBhvr rctx="PPT">
                                        <p:cTn id="77" dur="500" autoRev="1" fill="hold">
                                          <p:stCondLst>
                                            <p:cond delay="0"/>
                                          </p:stCondLst>
                                        </p:cTn>
                                        <p:tgtEl>
                                          <p:spTgt spid="5"/>
                                        </p:tgtEl>
                                        <p:attrNameLst>
                                          <p:attrName>ppt_w</p:attrName>
                                        </p:attrNameLst>
                                      </p:cBhvr>
                                    </p:anim>
                                    <p:anim by="(#ppt_w*0.50)" calcmode="lin" valueType="num">
                                      <p:cBhvr>
                                        <p:cTn id="78" dur="500" decel="50000" autoRev="1" fill="hold">
                                          <p:stCondLst>
                                            <p:cond delay="0"/>
                                          </p:stCondLst>
                                        </p:cTn>
                                        <p:tgtEl>
                                          <p:spTgt spid="5"/>
                                        </p:tgtEl>
                                        <p:attrNameLst>
                                          <p:attrName>ppt_x</p:attrName>
                                        </p:attrNameLst>
                                      </p:cBhvr>
                                    </p:anim>
                                    <p:anim from="(-#ppt_h/2)" to="(#ppt_y)" calcmode="lin" valueType="num">
                                      <p:cBhvr>
                                        <p:cTn id="79" dur="1000" fill="hold">
                                          <p:stCondLst>
                                            <p:cond delay="0"/>
                                          </p:stCondLst>
                                        </p:cTn>
                                        <p:tgtEl>
                                          <p:spTgt spid="5"/>
                                        </p:tgtEl>
                                        <p:attrNameLst>
                                          <p:attrName>ppt_y</p:attrName>
                                        </p:attrNameLst>
                                      </p:cBhvr>
                                    </p:anim>
                                    <p:animRot by="21600000">
                                      <p:cBhvr>
                                        <p:cTn id="80" dur="1000" fill="hold">
                                          <p:stCondLst>
                                            <p:cond delay="0"/>
                                          </p:stCondLst>
                                        </p:cTn>
                                        <p:tgtEl>
                                          <p:spTgt spid="5"/>
                                        </p:tgtEl>
                                        <p:attrNameLst>
                                          <p:attrName>r</p:attrName>
                                        </p:attrNameLst>
                                      </p:cBhvr>
                                    </p:animRot>
                                  </p:childTnLst>
                                </p:cTn>
                              </p:par>
                            </p:childTnLst>
                          </p:cTn>
                        </p:par>
                        <p:par>
                          <p:cTn id="81" fill="hold">
                            <p:stCondLst>
                              <p:cond delay="6550"/>
                            </p:stCondLst>
                            <p:childTnLst>
                              <p:par>
                                <p:cTn id="82" presetID="22" presetClass="entr" presetSubtype="8" fill="hold"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left)">
                                      <p:cBhvr>
                                        <p:cTn id="84" dur="500"/>
                                        <p:tgtEl>
                                          <p:spTgt spid="6"/>
                                        </p:tgtEl>
                                      </p:cBhvr>
                                    </p:animEffect>
                                  </p:childTnLst>
                                </p:cTn>
                              </p:par>
                            </p:childTnLst>
                          </p:cTn>
                        </p:par>
                        <p:par>
                          <p:cTn id="85" fill="hold">
                            <p:stCondLst>
                              <p:cond delay="7050"/>
                            </p:stCondLst>
                            <p:childTnLst>
                              <p:par>
                                <p:cTn id="86" presetID="42" presetClass="entr" presetSubtype="0"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childTnLst>
                          </p:cTn>
                        </p:par>
                        <p:par>
                          <p:cTn id="91" fill="hold">
                            <p:stCondLst>
                              <p:cond delay="8050"/>
                            </p:stCondLst>
                            <p:childTnLst>
                              <p:par>
                                <p:cTn id="92" presetID="47" presetClass="entr" presetSubtype="0"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bwMode="auto">
          <a:xfrm>
            <a:off x="5918138" y="3386359"/>
            <a:ext cx="2038239" cy="1881452"/>
          </a:xfrm>
          <a:prstGeom prst="chevron">
            <a:avLst>
              <a:gd name="adj" fmla="val 26048"/>
            </a:avLst>
          </a:prstGeom>
          <a:gradFill flip="none" rotWithShape="1">
            <a:gsLst>
              <a:gs pos="25000">
                <a:schemeClr val="bg1">
                  <a:lumMod val="50000"/>
                  <a:alpha val="50000"/>
                </a:schemeClr>
              </a:gs>
              <a:gs pos="100000">
                <a:schemeClr val="bg1">
                  <a:lumMod val="85000"/>
                  <a:alpha val="50000"/>
                </a:schemeClr>
              </a:gs>
            </a:gsLst>
            <a:lin ang="0" scaled="1"/>
            <a:tileRect/>
          </a:gradFill>
          <a:ln w="25400">
            <a:noFill/>
          </a:ln>
          <a:effectLst>
            <a:outerShdw blurRad="225425" dist="38100" dir="5220000" algn="ctr">
              <a:srgbClr val="000000">
                <a:alpha val="33000"/>
              </a:srgbClr>
            </a:outerShdw>
          </a:effectLst>
          <a:scene3d>
            <a:camera prst="orthographicFront">
              <a:rot lat="17099998" lon="0" rev="0"/>
            </a:camera>
            <a:lightRig rig="flat" dir="t"/>
          </a:scene3d>
          <a:sp3d extrusionH="127000" contourW="19050">
            <a:bevelT w="101600" prst="convex"/>
            <a:bevelB w="0" h="25400"/>
            <a:contourClr>
              <a:schemeClr val="bg1"/>
            </a:contourClr>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algn="ctr" eaLnBrk="0" fontAlgn="ctr" hangingPunct="0">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5" name="燕尾形 4"/>
          <p:cNvSpPr/>
          <p:nvPr/>
        </p:nvSpPr>
        <p:spPr bwMode="auto">
          <a:xfrm>
            <a:off x="4113596" y="3386359"/>
            <a:ext cx="2038239" cy="1881452"/>
          </a:xfrm>
          <a:prstGeom prst="chevron">
            <a:avLst>
              <a:gd name="adj" fmla="val 26048"/>
            </a:avLst>
          </a:prstGeom>
          <a:gradFill flip="none" rotWithShape="1">
            <a:gsLst>
              <a:gs pos="25000">
                <a:schemeClr val="bg1">
                  <a:lumMod val="50000"/>
                  <a:alpha val="50000"/>
                </a:schemeClr>
              </a:gs>
              <a:gs pos="100000">
                <a:schemeClr val="bg1">
                  <a:lumMod val="85000"/>
                  <a:alpha val="50000"/>
                </a:schemeClr>
              </a:gs>
            </a:gsLst>
            <a:lin ang="0" scaled="1"/>
            <a:tileRect/>
          </a:gradFill>
          <a:ln w="25400">
            <a:noFill/>
          </a:ln>
          <a:effectLst>
            <a:outerShdw blurRad="225425" dist="38100" dir="5220000" algn="ctr">
              <a:srgbClr val="000000">
                <a:alpha val="33000"/>
              </a:srgbClr>
            </a:outerShdw>
          </a:effectLst>
          <a:scene3d>
            <a:camera prst="orthographicFront">
              <a:rot lat="17099998" lon="0" rev="0"/>
            </a:camera>
            <a:lightRig rig="flat" dir="t"/>
          </a:scene3d>
          <a:sp3d extrusionH="127000" contourW="19050">
            <a:bevelT w="101600" prst="convex"/>
            <a:bevelB w="0" h="25400"/>
            <a:contourClr>
              <a:schemeClr val="bg1"/>
            </a:contourClr>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algn="ctr" eaLnBrk="0" fontAlgn="ctr" hangingPunct="0">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6" name="燕尾形 5"/>
          <p:cNvSpPr/>
          <p:nvPr/>
        </p:nvSpPr>
        <p:spPr bwMode="auto">
          <a:xfrm>
            <a:off x="2356079" y="3386359"/>
            <a:ext cx="2038239" cy="1881452"/>
          </a:xfrm>
          <a:prstGeom prst="chevron">
            <a:avLst>
              <a:gd name="adj" fmla="val 26048"/>
            </a:avLst>
          </a:prstGeom>
          <a:gradFill flip="none" rotWithShape="1">
            <a:gsLst>
              <a:gs pos="25000">
                <a:schemeClr val="bg1">
                  <a:lumMod val="50000"/>
                  <a:alpha val="50000"/>
                </a:schemeClr>
              </a:gs>
              <a:gs pos="100000">
                <a:schemeClr val="bg1">
                  <a:lumMod val="85000"/>
                  <a:alpha val="50000"/>
                </a:schemeClr>
              </a:gs>
            </a:gsLst>
            <a:lin ang="0" scaled="1"/>
            <a:tileRect/>
          </a:gradFill>
          <a:ln w="25400">
            <a:noFill/>
          </a:ln>
          <a:effectLst>
            <a:outerShdw blurRad="225425" dist="38100" dir="5220000" algn="ctr">
              <a:srgbClr val="000000">
                <a:alpha val="33000"/>
              </a:srgbClr>
            </a:outerShdw>
          </a:effectLst>
          <a:scene3d>
            <a:camera prst="orthographicFront">
              <a:rot lat="17099998" lon="0" rev="0"/>
            </a:camera>
            <a:lightRig rig="flat" dir="t"/>
          </a:scene3d>
          <a:sp3d extrusionH="127000" contourW="19050">
            <a:bevelT w="101600" prst="convex"/>
            <a:bevelB w="0" h="25400"/>
            <a:contourClr>
              <a:schemeClr val="bg1"/>
            </a:contourClr>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algn="ctr" eaLnBrk="0" fontAlgn="ctr" hangingPunct="0">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7" name="上箭头 6"/>
          <p:cNvSpPr/>
          <p:nvPr/>
        </p:nvSpPr>
        <p:spPr>
          <a:xfrm>
            <a:off x="2853882" y="3579425"/>
            <a:ext cx="540304" cy="754257"/>
          </a:xfrm>
          <a:prstGeom prst="upArrow">
            <a:avLst/>
          </a:prstGeom>
          <a:gradFill flip="none" rotWithShape="1">
            <a:gsLst>
              <a:gs pos="0">
                <a:srgbClr val="FFCF01"/>
              </a:gs>
              <a:gs pos="90000">
                <a:srgbClr val="E22000"/>
              </a:gs>
            </a:gsLst>
            <a:lin ang="2700000" scaled="1"/>
            <a:tileRect/>
          </a:gradFill>
          <a:ln w="0" cap="flat" cmpd="dbl">
            <a:noFill/>
          </a:ln>
          <a:effectLst>
            <a:outerShdw blurRad="225425" dist="38100" dir="5220000" algn="ctr">
              <a:srgbClr val="000000">
                <a:alpha val="33000"/>
              </a:srgbClr>
            </a:outerShdw>
          </a:effectLst>
          <a:scene3d>
            <a:camera prst="orthographicFront"/>
            <a:lightRig rig="threePt" dir="t"/>
          </a:scene3d>
          <a:sp3d>
            <a:bevelT w="139700" prst="cross"/>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lvl="2"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8" name="上箭头 7"/>
          <p:cNvSpPr/>
          <p:nvPr/>
        </p:nvSpPr>
        <p:spPr>
          <a:xfrm>
            <a:off x="3538364" y="3276594"/>
            <a:ext cx="684481" cy="1057834"/>
          </a:xfrm>
          <a:prstGeom prst="upArrow">
            <a:avLst/>
          </a:prstGeom>
          <a:gradFill flip="none" rotWithShape="1">
            <a:gsLst>
              <a:gs pos="0">
                <a:srgbClr val="6EFF01"/>
              </a:gs>
              <a:gs pos="90000">
                <a:srgbClr val="0F5000"/>
              </a:gs>
            </a:gsLst>
            <a:lin ang="2700000" scaled="1"/>
            <a:tileRect/>
          </a:gradFill>
          <a:ln w="25400">
            <a:noFill/>
          </a:ln>
          <a:effectLst>
            <a:outerShdw blurRad="225425" dist="38100" dir="5220000" algn="ctr">
              <a:schemeClr val="tx1">
                <a:alpha val="33000"/>
              </a:schemeClr>
            </a:outerShdw>
          </a:effectLst>
          <a:scene3d>
            <a:camera prst="orthographicFront"/>
            <a:lightRig rig="threePt" dir="t"/>
          </a:scene3d>
          <a:sp3d>
            <a:bevelT w="139700" prst="cross"/>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lvl="2" algn="ctr" eaLnBrk="0" fontAlgn="ctr" hangingPunct="0">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9" name="上箭头 8"/>
          <p:cNvSpPr/>
          <p:nvPr/>
        </p:nvSpPr>
        <p:spPr>
          <a:xfrm>
            <a:off x="4533973" y="2965466"/>
            <a:ext cx="764306" cy="1371184"/>
          </a:xfrm>
          <a:prstGeom prst="upArrow">
            <a:avLst/>
          </a:prstGeom>
          <a:gradFill flip="none" rotWithShape="1">
            <a:gsLst>
              <a:gs pos="0">
                <a:srgbClr val="FFCF01"/>
              </a:gs>
              <a:gs pos="90000">
                <a:srgbClr val="E22000"/>
              </a:gs>
            </a:gsLst>
            <a:lin ang="2700000" scaled="1"/>
            <a:tileRect/>
          </a:gradFill>
          <a:ln w="0" cap="flat" cmpd="dbl">
            <a:noFill/>
          </a:ln>
          <a:effectLst>
            <a:outerShdw blurRad="225425" dist="38100" dir="5220000" algn="ctr">
              <a:srgbClr val="000000">
                <a:alpha val="33000"/>
              </a:srgbClr>
            </a:outerShdw>
          </a:effectLst>
          <a:scene3d>
            <a:camera prst="orthographicFront"/>
            <a:lightRig rig="threePt" dir="t"/>
          </a:scene3d>
          <a:sp3d>
            <a:bevelT w="139700" prst="cross"/>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lvl="1"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0" name="上箭头 9"/>
          <p:cNvSpPr/>
          <p:nvPr/>
        </p:nvSpPr>
        <p:spPr>
          <a:xfrm>
            <a:off x="5405130" y="2405436"/>
            <a:ext cx="963343" cy="1938474"/>
          </a:xfrm>
          <a:prstGeom prst="upArrow">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threePt" dir="t"/>
          </a:scene3d>
          <a:sp3d>
            <a:bevelT w="139700" prst="cross"/>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1" name="上箭头 10"/>
          <p:cNvSpPr/>
          <p:nvPr/>
        </p:nvSpPr>
        <p:spPr>
          <a:xfrm>
            <a:off x="6338513" y="1658730"/>
            <a:ext cx="1431187" cy="2671550"/>
          </a:xfrm>
          <a:prstGeom prst="upArrow">
            <a:avLst/>
          </a:prstGeom>
          <a:gradFill flip="none" rotWithShape="1">
            <a:gsLst>
              <a:gs pos="0">
                <a:srgbClr val="FFCF01"/>
              </a:gs>
              <a:gs pos="90000">
                <a:srgbClr val="E22000"/>
              </a:gs>
            </a:gsLst>
            <a:lin ang="2700000" scaled="1"/>
            <a:tileRect/>
          </a:gradFill>
          <a:ln w="0" cap="flat" cmpd="dbl">
            <a:noFill/>
          </a:ln>
          <a:effectLst>
            <a:outerShdw blurRad="225425" dist="38100" dir="5220000" algn="ctr">
              <a:srgbClr val="000000">
                <a:alpha val="33000"/>
              </a:srgbClr>
            </a:outerShdw>
          </a:effectLst>
          <a:scene3d>
            <a:camera prst="orthographicFront"/>
            <a:lightRig rig="threePt" dir="t"/>
          </a:scene3d>
          <a:sp3d>
            <a:bevelT w="139700" prst="cross"/>
          </a:sp3d>
        </p:spPr>
        <p:style>
          <a:lnRef idx="1">
            <a:schemeClr val="accent2"/>
          </a:lnRef>
          <a:fillRef idx="3">
            <a:schemeClr val="accent2"/>
          </a:fillRef>
          <a:effectRef idx="2">
            <a:schemeClr val="accent2"/>
          </a:effectRef>
          <a:fontRef idx="minor">
            <a:schemeClr val="lt1"/>
          </a:fontRef>
        </p:style>
        <p:txBody>
          <a:bodyPr lIns="91438" tIns="45719" rIns="91438" bIns="45719" anchor="ctr">
            <a:sp3d/>
          </a:bodyPr>
          <a:lstStyle/>
          <a:p>
            <a:pPr algn="ctr" eaLnBrk="0" fontAlgn="ctr" hangingPunct="0">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2" name="矩形 11"/>
          <p:cNvSpPr/>
          <p:nvPr/>
        </p:nvSpPr>
        <p:spPr>
          <a:xfrm>
            <a:off x="2391455" y="3276593"/>
            <a:ext cx="1397205" cy="276999"/>
          </a:xfrm>
          <a:prstGeom prst="rect">
            <a:avLst/>
          </a:prstGeom>
        </p:spPr>
        <p:txBody>
          <a:bodyPr wrap="square" lIns="91438" tIns="45719" rIns="91438" bIns="45719">
            <a:spAutoFit/>
          </a:bodyPr>
          <a:lstStyle/>
          <a:p>
            <a:pPr marL="0" lvl="2" defTabSz="912791" eaLnBrk="0" hangingPunct="0">
              <a:buClr>
                <a:srgbClr val="0070C0"/>
              </a:buClr>
              <a:buSzPct val="80000"/>
              <a:tabLst>
                <a:tab pos="136522" algn="l"/>
              </a:tabLst>
              <a:defRPr/>
            </a:pPr>
            <a:r>
              <a:rPr lang="zh-CN" altLang="en-US" sz="1200" spc="50" dirty="0">
                <a:ln w="11430"/>
                <a:latin typeface="微软雅黑" pitchFamily="34" charset="-122"/>
                <a:ea typeface="微软雅黑" pitchFamily="34" charset="-122"/>
              </a:rPr>
              <a:t>点击添加文本</a:t>
            </a:r>
          </a:p>
        </p:txBody>
      </p:sp>
      <p:sp>
        <p:nvSpPr>
          <p:cNvPr id="13" name="矩形 12"/>
          <p:cNvSpPr/>
          <p:nvPr/>
        </p:nvSpPr>
        <p:spPr>
          <a:xfrm>
            <a:off x="3255553" y="2965468"/>
            <a:ext cx="1404260" cy="276999"/>
          </a:xfrm>
          <a:prstGeom prst="rect">
            <a:avLst/>
          </a:prstGeom>
        </p:spPr>
        <p:txBody>
          <a:bodyPr wrap="square" lIns="91438" tIns="45719" rIns="91438" bIns="45719">
            <a:spAutoFit/>
          </a:bodyPr>
          <a:lstStyle/>
          <a:p>
            <a:pPr marL="0" lvl="2" defTabSz="912791" eaLnBrk="0" hangingPunct="0">
              <a:buClr>
                <a:srgbClr val="0070C0"/>
              </a:buClr>
              <a:buSzPct val="80000"/>
              <a:tabLst>
                <a:tab pos="136522" algn="l"/>
              </a:tabLst>
              <a:defRPr/>
            </a:pPr>
            <a:r>
              <a:rPr lang="zh-CN" altLang="en-US" sz="1200" spc="50" dirty="0">
                <a:ln w="11430"/>
                <a:latin typeface="微软雅黑" pitchFamily="34" charset="-122"/>
                <a:ea typeface="微软雅黑" pitchFamily="34" charset="-122"/>
              </a:rPr>
              <a:t>点击添加文本</a:t>
            </a:r>
          </a:p>
        </p:txBody>
      </p:sp>
      <p:sp>
        <p:nvSpPr>
          <p:cNvPr id="14" name="矩形 13"/>
          <p:cNvSpPr/>
          <p:nvPr/>
        </p:nvSpPr>
        <p:spPr>
          <a:xfrm>
            <a:off x="4222844" y="2654342"/>
            <a:ext cx="1370343" cy="276999"/>
          </a:xfrm>
          <a:prstGeom prst="rect">
            <a:avLst/>
          </a:prstGeom>
        </p:spPr>
        <p:txBody>
          <a:bodyPr wrap="square" lIns="91438" tIns="45719" rIns="91438" bIns="45719">
            <a:spAutoFit/>
          </a:bodyPr>
          <a:lstStyle/>
          <a:p>
            <a:pPr marL="0" lvl="2" defTabSz="912791" eaLnBrk="0" hangingPunct="0">
              <a:buClr>
                <a:srgbClr val="0070C0"/>
              </a:buClr>
              <a:buSzPct val="80000"/>
              <a:tabLst>
                <a:tab pos="136522" algn="l"/>
              </a:tabLst>
              <a:defRPr/>
            </a:pPr>
            <a:r>
              <a:rPr lang="zh-CN" altLang="en-US" sz="1200" spc="50" dirty="0">
                <a:ln w="11430"/>
                <a:latin typeface="微软雅黑" pitchFamily="34" charset="-122"/>
                <a:ea typeface="微软雅黑" pitchFamily="34" charset="-122"/>
              </a:rPr>
              <a:t>点击添加文本</a:t>
            </a:r>
          </a:p>
        </p:txBody>
      </p:sp>
      <p:sp>
        <p:nvSpPr>
          <p:cNvPr id="15" name="矩形 14"/>
          <p:cNvSpPr/>
          <p:nvPr/>
        </p:nvSpPr>
        <p:spPr>
          <a:xfrm>
            <a:off x="5132716" y="2094316"/>
            <a:ext cx="1393849" cy="276999"/>
          </a:xfrm>
          <a:prstGeom prst="rect">
            <a:avLst/>
          </a:prstGeom>
        </p:spPr>
        <p:txBody>
          <a:bodyPr wrap="square" lIns="91438" tIns="45719" rIns="91438" bIns="45719">
            <a:spAutoFit/>
          </a:bodyPr>
          <a:lstStyle/>
          <a:p>
            <a:pPr marL="0" lvl="2" defTabSz="912791" eaLnBrk="0" hangingPunct="0">
              <a:buClr>
                <a:srgbClr val="0070C0"/>
              </a:buClr>
              <a:buSzPct val="80000"/>
              <a:tabLst>
                <a:tab pos="136522" algn="l"/>
              </a:tabLst>
              <a:defRPr/>
            </a:pPr>
            <a:r>
              <a:rPr lang="zh-CN" altLang="en-US" sz="1200" spc="50" dirty="0">
                <a:ln w="11430"/>
                <a:latin typeface="微软雅黑" pitchFamily="34" charset="-122"/>
                <a:ea typeface="微软雅黑" pitchFamily="34" charset="-122"/>
              </a:rPr>
              <a:t>点击添加文本</a:t>
            </a:r>
          </a:p>
        </p:txBody>
      </p:sp>
      <p:sp>
        <p:nvSpPr>
          <p:cNvPr id="16" name="矩形 15"/>
          <p:cNvSpPr/>
          <p:nvPr/>
        </p:nvSpPr>
        <p:spPr>
          <a:xfrm>
            <a:off x="6400732" y="1347614"/>
            <a:ext cx="1368968" cy="276999"/>
          </a:xfrm>
          <a:prstGeom prst="rect">
            <a:avLst/>
          </a:prstGeom>
        </p:spPr>
        <p:txBody>
          <a:bodyPr wrap="square" lIns="91438" tIns="45719" rIns="91438" bIns="45719">
            <a:spAutoFit/>
          </a:bodyPr>
          <a:lstStyle/>
          <a:p>
            <a:pPr marL="0" lvl="2" defTabSz="912791" eaLnBrk="0" hangingPunct="0">
              <a:buClr>
                <a:srgbClr val="0070C0"/>
              </a:buClr>
              <a:buSzPct val="80000"/>
              <a:tabLst>
                <a:tab pos="136522" algn="l"/>
              </a:tabLst>
              <a:defRPr/>
            </a:pPr>
            <a:r>
              <a:rPr lang="zh-CN" altLang="en-US" sz="1200" spc="50" dirty="0">
                <a:ln w="11430"/>
                <a:latin typeface="微软雅黑" pitchFamily="34" charset="-122"/>
                <a:ea typeface="微软雅黑" pitchFamily="34" charset="-122"/>
              </a:rPr>
              <a:t>点击添加文本</a:t>
            </a:r>
          </a:p>
        </p:txBody>
      </p:sp>
      <p:sp>
        <p:nvSpPr>
          <p:cNvPr id="17" name="矩形 16"/>
          <p:cNvSpPr/>
          <p:nvPr/>
        </p:nvSpPr>
        <p:spPr>
          <a:xfrm>
            <a:off x="1393654" y="1208340"/>
            <a:ext cx="3257667" cy="323165"/>
          </a:xfrm>
          <a:prstGeom prst="rect">
            <a:avLst/>
          </a:prstGeom>
        </p:spPr>
        <p:txBody>
          <a:bodyPr wrap="square" lIns="91438" tIns="45719" rIns="91438" bIns="45719">
            <a:spAutoFit/>
          </a:bodyPr>
          <a:lstStyle/>
          <a:p>
            <a:r>
              <a:rPr lang="zh-CN" altLang="en-US" sz="1500" dirty="0">
                <a:latin typeface="微软雅黑" pitchFamily="34" charset="-122"/>
                <a:ea typeface="微软雅黑" pitchFamily="34" charset="-122"/>
              </a:rPr>
              <a:t>点击输入文本信息点击输入文本信息</a:t>
            </a:r>
          </a:p>
        </p:txBody>
      </p:sp>
      <p:cxnSp>
        <p:nvCxnSpPr>
          <p:cNvPr id="18" name="直接连接符 17"/>
          <p:cNvCxnSpPr/>
          <p:nvPr/>
        </p:nvCxnSpPr>
        <p:spPr>
          <a:xfrm>
            <a:off x="966994" y="1606598"/>
            <a:ext cx="3684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95556" y="1678038"/>
            <a:ext cx="4036485" cy="461665"/>
          </a:xfrm>
          <a:prstGeom prst="rect">
            <a:avLst/>
          </a:prstGeom>
        </p:spPr>
        <p:txBody>
          <a:bodyPr wrap="square" lIns="91438" tIns="45719" rIns="91438" bIns="45719">
            <a:spAutoFit/>
          </a:bodyPr>
          <a:lstStyle/>
          <a:p>
            <a:r>
              <a:rPr lang="zh-CN" altLang="en-US" sz="1200" kern="0" dirty="0">
                <a:solidFill>
                  <a:schemeClr val="tx1">
                    <a:lumMod val="75000"/>
                    <a:lumOff val="25000"/>
                  </a:schemeClr>
                </a:solidFill>
                <a:latin typeface="+mn-ea"/>
              </a:rPr>
              <a:t>您的内容打在这里或者通过复制您的文本后在此框中选择粘贴您的内容打在这里或者通过复制您的文本后在此框中</a:t>
            </a:r>
            <a:endParaRPr lang="zh-CN" altLang="en-US" sz="1200" dirty="0">
              <a:latin typeface="+mn-ea"/>
            </a:endParaRPr>
          </a:p>
        </p:txBody>
      </p:sp>
      <p:pic>
        <p:nvPicPr>
          <p:cNvPr id="20" name="Picture 32" descr="06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36" y="1156530"/>
            <a:ext cx="431089" cy="53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descr="未标题-1.png"/>
          <p:cNvPicPr>
            <a:picLocks noChangeAspect="1"/>
          </p:cNvPicPr>
          <p:nvPr/>
        </p:nvPicPr>
        <p:blipFill>
          <a:blip r:embed="rId4" cstate="print"/>
          <a:stretch>
            <a:fillRect/>
          </a:stretch>
        </p:blipFill>
        <p:spPr>
          <a:xfrm>
            <a:off x="56724" y="3043145"/>
            <a:ext cx="3051894" cy="2288920"/>
          </a:xfrm>
          <a:prstGeom prst="rect">
            <a:avLst/>
          </a:prstGeom>
        </p:spPr>
      </p:pic>
      <p:sp>
        <p:nvSpPr>
          <p:cNvPr id="22" name="TextBox 21"/>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696158631"/>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ppt_x</p:attrName>
                                        </p:attrNameLst>
                                      </p:cBhvr>
                                      <p:tavLst>
                                        <p:tav tm="0">
                                          <p:val>
                                            <p:strVal val="#ppt_x-.2"/>
                                          </p:val>
                                        </p:tav>
                                        <p:tav tm="100000">
                                          <p:val>
                                            <p:strVal val="#ppt_x"/>
                                          </p:val>
                                        </p:tav>
                                      </p:tavLst>
                                    </p:anim>
                                    <p:anim calcmode="lin" valueType="num">
                                      <p:cBhvr>
                                        <p:cTn id="1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par>
                          <p:cTn id="58" fill="hold">
                            <p:stCondLst>
                              <p:cond delay="5000"/>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12"/>
                                        </p:tgtEl>
                                        <p:attrNameLst>
                                          <p:attrName>style.visibility</p:attrName>
                                        </p:attrNameLst>
                                      </p:cBhvr>
                                      <p:to>
                                        <p:strVal val="visible"/>
                                      </p:to>
                                    </p:set>
                                    <p:anim by="(-#ppt_w*2)" calcmode="lin" valueType="num">
                                      <p:cBhvr rctx="PPT">
                                        <p:cTn id="61" dur="500" autoRev="1" fill="hold">
                                          <p:stCondLst>
                                            <p:cond delay="0"/>
                                          </p:stCondLst>
                                        </p:cTn>
                                        <p:tgtEl>
                                          <p:spTgt spid="12"/>
                                        </p:tgtEl>
                                        <p:attrNameLst>
                                          <p:attrName>ppt_w</p:attrName>
                                        </p:attrNameLst>
                                      </p:cBhvr>
                                    </p:anim>
                                    <p:anim by="(#ppt_w*0.50)" calcmode="lin" valueType="num">
                                      <p:cBhvr>
                                        <p:cTn id="62" dur="500" decel="50000" autoRev="1" fill="hold">
                                          <p:stCondLst>
                                            <p:cond delay="0"/>
                                          </p:stCondLst>
                                        </p:cTn>
                                        <p:tgtEl>
                                          <p:spTgt spid="12"/>
                                        </p:tgtEl>
                                        <p:attrNameLst>
                                          <p:attrName>ppt_x</p:attrName>
                                        </p:attrNameLst>
                                      </p:cBhvr>
                                    </p:anim>
                                    <p:anim from="(-#ppt_h/2)" to="(#ppt_y)" calcmode="lin" valueType="num">
                                      <p:cBhvr>
                                        <p:cTn id="63" dur="1000" fill="hold">
                                          <p:stCondLst>
                                            <p:cond delay="0"/>
                                          </p:stCondLst>
                                        </p:cTn>
                                        <p:tgtEl>
                                          <p:spTgt spid="12"/>
                                        </p:tgtEl>
                                        <p:attrNameLst>
                                          <p:attrName>ppt_y</p:attrName>
                                        </p:attrNameLst>
                                      </p:cBhvr>
                                    </p:anim>
                                    <p:animRot by="21600000">
                                      <p:cBhvr>
                                        <p:cTn id="64" dur="1000" fill="hold">
                                          <p:stCondLst>
                                            <p:cond delay="0"/>
                                          </p:stCondLst>
                                        </p:cTn>
                                        <p:tgtEl>
                                          <p:spTgt spid="12"/>
                                        </p:tgtEl>
                                        <p:attrNameLst>
                                          <p:attrName>r</p:attrName>
                                        </p:attrNameLst>
                                      </p:cBhvr>
                                    </p:animRot>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13"/>
                                        </p:tgtEl>
                                        <p:attrNameLst>
                                          <p:attrName>style.visibility</p:attrName>
                                        </p:attrNameLst>
                                      </p:cBhvr>
                                      <p:to>
                                        <p:strVal val="visible"/>
                                      </p:to>
                                    </p:set>
                                    <p:anim by="(-#ppt_w*2)" calcmode="lin" valueType="num">
                                      <p:cBhvr rctx="PPT">
                                        <p:cTn id="67" dur="500" autoRev="1" fill="hold">
                                          <p:stCondLst>
                                            <p:cond delay="0"/>
                                          </p:stCondLst>
                                        </p:cTn>
                                        <p:tgtEl>
                                          <p:spTgt spid="13"/>
                                        </p:tgtEl>
                                        <p:attrNameLst>
                                          <p:attrName>ppt_w</p:attrName>
                                        </p:attrNameLst>
                                      </p:cBhvr>
                                    </p:anim>
                                    <p:anim by="(#ppt_w*0.50)" calcmode="lin" valueType="num">
                                      <p:cBhvr>
                                        <p:cTn id="68" dur="500" decel="50000" autoRev="1" fill="hold">
                                          <p:stCondLst>
                                            <p:cond delay="0"/>
                                          </p:stCondLst>
                                        </p:cTn>
                                        <p:tgtEl>
                                          <p:spTgt spid="13"/>
                                        </p:tgtEl>
                                        <p:attrNameLst>
                                          <p:attrName>ppt_x</p:attrName>
                                        </p:attrNameLst>
                                      </p:cBhvr>
                                    </p:anim>
                                    <p:anim from="(-#ppt_h/2)" to="(#ppt_y)" calcmode="lin" valueType="num">
                                      <p:cBhvr>
                                        <p:cTn id="69" dur="1000" fill="hold">
                                          <p:stCondLst>
                                            <p:cond delay="0"/>
                                          </p:stCondLst>
                                        </p:cTn>
                                        <p:tgtEl>
                                          <p:spTgt spid="13"/>
                                        </p:tgtEl>
                                        <p:attrNameLst>
                                          <p:attrName>ppt_y</p:attrName>
                                        </p:attrNameLst>
                                      </p:cBhvr>
                                    </p:anim>
                                    <p:animRot by="21600000">
                                      <p:cBhvr>
                                        <p:cTn id="70" dur="1000" fill="hold">
                                          <p:stCondLst>
                                            <p:cond delay="0"/>
                                          </p:stCondLst>
                                        </p:cTn>
                                        <p:tgtEl>
                                          <p:spTgt spid="13"/>
                                        </p:tgtEl>
                                        <p:attrNameLst>
                                          <p:attrName>r</p:attrName>
                                        </p:attrNameLst>
                                      </p:cBhvr>
                                    </p:animRot>
                                  </p:childTnLst>
                                </p:cTn>
                              </p:par>
                              <p:par>
                                <p:cTn id="71" presetID="56" presetClass="entr" presetSubtype="0" fill="hold" grpId="0" nodeType="withEffect">
                                  <p:stCondLst>
                                    <p:cond delay="0"/>
                                  </p:stCondLst>
                                  <p:iterate type="lt">
                                    <p:tmPct val="10000"/>
                                  </p:iterate>
                                  <p:childTnLst>
                                    <p:set>
                                      <p:cBhvr>
                                        <p:cTn id="72" dur="1" fill="hold">
                                          <p:stCondLst>
                                            <p:cond delay="0"/>
                                          </p:stCondLst>
                                        </p:cTn>
                                        <p:tgtEl>
                                          <p:spTgt spid="14"/>
                                        </p:tgtEl>
                                        <p:attrNameLst>
                                          <p:attrName>style.visibility</p:attrName>
                                        </p:attrNameLst>
                                      </p:cBhvr>
                                      <p:to>
                                        <p:strVal val="visible"/>
                                      </p:to>
                                    </p:set>
                                    <p:anim by="(-#ppt_w*2)" calcmode="lin" valueType="num">
                                      <p:cBhvr rctx="PPT">
                                        <p:cTn id="73" dur="500" autoRev="1" fill="hold">
                                          <p:stCondLst>
                                            <p:cond delay="0"/>
                                          </p:stCondLst>
                                        </p:cTn>
                                        <p:tgtEl>
                                          <p:spTgt spid="14"/>
                                        </p:tgtEl>
                                        <p:attrNameLst>
                                          <p:attrName>ppt_w</p:attrName>
                                        </p:attrNameLst>
                                      </p:cBhvr>
                                    </p:anim>
                                    <p:anim by="(#ppt_w*0.50)" calcmode="lin" valueType="num">
                                      <p:cBhvr>
                                        <p:cTn id="74" dur="500" decel="50000" autoRev="1" fill="hold">
                                          <p:stCondLst>
                                            <p:cond delay="0"/>
                                          </p:stCondLst>
                                        </p:cTn>
                                        <p:tgtEl>
                                          <p:spTgt spid="14"/>
                                        </p:tgtEl>
                                        <p:attrNameLst>
                                          <p:attrName>ppt_x</p:attrName>
                                        </p:attrNameLst>
                                      </p:cBhvr>
                                    </p:anim>
                                    <p:anim from="(-#ppt_h/2)" to="(#ppt_y)" calcmode="lin" valueType="num">
                                      <p:cBhvr>
                                        <p:cTn id="75" dur="1000" fill="hold">
                                          <p:stCondLst>
                                            <p:cond delay="0"/>
                                          </p:stCondLst>
                                        </p:cTn>
                                        <p:tgtEl>
                                          <p:spTgt spid="14"/>
                                        </p:tgtEl>
                                        <p:attrNameLst>
                                          <p:attrName>ppt_y</p:attrName>
                                        </p:attrNameLst>
                                      </p:cBhvr>
                                    </p:anim>
                                    <p:animRot by="21600000">
                                      <p:cBhvr>
                                        <p:cTn id="76" dur="1000" fill="hold">
                                          <p:stCondLst>
                                            <p:cond delay="0"/>
                                          </p:stCondLst>
                                        </p:cTn>
                                        <p:tgtEl>
                                          <p:spTgt spid="14"/>
                                        </p:tgtEl>
                                        <p:attrNameLst>
                                          <p:attrName>r</p:attrName>
                                        </p:attrNameLst>
                                      </p:cBhvr>
                                    </p:animRot>
                                  </p:childTnLst>
                                </p:cTn>
                              </p:par>
                              <p:par>
                                <p:cTn id="77" presetID="56" presetClass="entr" presetSubtype="0" fill="hold" grpId="0" nodeType="withEffect">
                                  <p:stCondLst>
                                    <p:cond delay="0"/>
                                  </p:stCondLst>
                                  <p:iterate type="lt">
                                    <p:tmPct val="10000"/>
                                  </p:iterate>
                                  <p:childTnLst>
                                    <p:set>
                                      <p:cBhvr>
                                        <p:cTn id="78" dur="1" fill="hold">
                                          <p:stCondLst>
                                            <p:cond delay="0"/>
                                          </p:stCondLst>
                                        </p:cTn>
                                        <p:tgtEl>
                                          <p:spTgt spid="15"/>
                                        </p:tgtEl>
                                        <p:attrNameLst>
                                          <p:attrName>style.visibility</p:attrName>
                                        </p:attrNameLst>
                                      </p:cBhvr>
                                      <p:to>
                                        <p:strVal val="visible"/>
                                      </p:to>
                                    </p:set>
                                    <p:anim by="(-#ppt_w*2)" calcmode="lin" valueType="num">
                                      <p:cBhvr rctx="PPT">
                                        <p:cTn id="79" dur="500" autoRev="1" fill="hold">
                                          <p:stCondLst>
                                            <p:cond delay="0"/>
                                          </p:stCondLst>
                                        </p:cTn>
                                        <p:tgtEl>
                                          <p:spTgt spid="15"/>
                                        </p:tgtEl>
                                        <p:attrNameLst>
                                          <p:attrName>ppt_w</p:attrName>
                                        </p:attrNameLst>
                                      </p:cBhvr>
                                    </p:anim>
                                    <p:anim by="(#ppt_w*0.50)" calcmode="lin" valueType="num">
                                      <p:cBhvr>
                                        <p:cTn id="80" dur="500" decel="50000" autoRev="1" fill="hold">
                                          <p:stCondLst>
                                            <p:cond delay="0"/>
                                          </p:stCondLst>
                                        </p:cTn>
                                        <p:tgtEl>
                                          <p:spTgt spid="15"/>
                                        </p:tgtEl>
                                        <p:attrNameLst>
                                          <p:attrName>ppt_x</p:attrName>
                                        </p:attrNameLst>
                                      </p:cBhvr>
                                    </p:anim>
                                    <p:anim from="(-#ppt_h/2)" to="(#ppt_y)" calcmode="lin" valueType="num">
                                      <p:cBhvr>
                                        <p:cTn id="81" dur="1000" fill="hold">
                                          <p:stCondLst>
                                            <p:cond delay="0"/>
                                          </p:stCondLst>
                                        </p:cTn>
                                        <p:tgtEl>
                                          <p:spTgt spid="15"/>
                                        </p:tgtEl>
                                        <p:attrNameLst>
                                          <p:attrName>ppt_y</p:attrName>
                                        </p:attrNameLst>
                                      </p:cBhvr>
                                    </p:anim>
                                    <p:animRot by="21600000">
                                      <p:cBhvr>
                                        <p:cTn id="82" dur="1000" fill="hold">
                                          <p:stCondLst>
                                            <p:cond delay="0"/>
                                          </p:stCondLst>
                                        </p:cTn>
                                        <p:tgtEl>
                                          <p:spTgt spid="15"/>
                                        </p:tgtEl>
                                        <p:attrNameLst>
                                          <p:attrName>r</p:attrName>
                                        </p:attrNameLst>
                                      </p:cBhvr>
                                    </p:animRot>
                                  </p:childTnLst>
                                </p:cTn>
                              </p:par>
                              <p:par>
                                <p:cTn id="83" presetID="56" presetClass="entr" presetSubtype="0" fill="hold" grpId="0" nodeType="withEffect">
                                  <p:stCondLst>
                                    <p:cond delay="0"/>
                                  </p:stCondLst>
                                  <p:iterate type="lt">
                                    <p:tmPct val="10000"/>
                                  </p:iterate>
                                  <p:childTnLst>
                                    <p:set>
                                      <p:cBhvr>
                                        <p:cTn id="84" dur="1" fill="hold">
                                          <p:stCondLst>
                                            <p:cond delay="0"/>
                                          </p:stCondLst>
                                        </p:cTn>
                                        <p:tgtEl>
                                          <p:spTgt spid="16"/>
                                        </p:tgtEl>
                                        <p:attrNameLst>
                                          <p:attrName>style.visibility</p:attrName>
                                        </p:attrNameLst>
                                      </p:cBhvr>
                                      <p:to>
                                        <p:strVal val="visible"/>
                                      </p:to>
                                    </p:set>
                                    <p:anim by="(-#ppt_w*2)" calcmode="lin" valueType="num">
                                      <p:cBhvr rctx="PPT">
                                        <p:cTn id="85" dur="500" autoRev="1" fill="hold">
                                          <p:stCondLst>
                                            <p:cond delay="0"/>
                                          </p:stCondLst>
                                        </p:cTn>
                                        <p:tgtEl>
                                          <p:spTgt spid="16"/>
                                        </p:tgtEl>
                                        <p:attrNameLst>
                                          <p:attrName>ppt_w</p:attrName>
                                        </p:attrNameLst>
                                      </p:cBhvr>
                                    </p:anim>
                                    <p:anim by="(#ppt_w*0.50)" calcmode="lin" valueType="num">
                                      <p:cBhvr>
                                        <p:cTn id="86" dur="500" decel="50000" autoRev="1" fill="hold">
                                          <p:stCondLst>
                                            <p:cond delay="0"/>
                                          </p:stCondLst>
                                        </p:cTn>
                                        <p:tgtEl>
                                          <p:spTgt spid="16"/>
                                        </p:tgtEl>
                                        <p:attrNameLst>
                                          <p:attrName>ppt_x</p:attrName>
                                        </p:attrNameLst>
                                      </p:cBhvr>
                                    </p:anim>
                                    <p:anim from="(-#ppt_h/2)" to="(#ppt_y)" calcmode="lin" valueType="num">
                                      <p:cBhvr>
                                        <p:cTn id="87" dur="1000" fill="hold">
                                          <p:stCondLst>
                                            <p:cond delay="0"/>
                                          </p:stCondLst>
                                        </p:cTn>
                                        <p:tgtEl>
                                          <p:spTgt spid="16"/>
                                        </p:tgtEl>
                                        <p:attrNameLst>
                                          <p:attrName>ppt_y</p:attrName>
                                        </p:attrNameLst>
                                      </p:cBhvr>
                                    </p:anim>
                                    <p:animRot by="21600000">
                                      <p:cBhvr>
                                        <p:cTn id="88" dur="1000" fill="hold">
                                          <p:stCondLst>
                                            <p:cond delay="0"/>
                                          </p:stCondLst>
                                        </p:cTn>
                                        <p:tgtEl>
                                          <p:spTgt spid="16"/>
                                        </p:tgtEl>
                                        <p:attrNameLst>
                                          <p:attrName>r</p:attrName>
                                        </p:attrNameLst>
                                      </p:cBhvr>
                                    </p:animRot>
                                  </p:childTnLst>
                                </p:cTn>
                              </p:par>
                            </p:childTnLst>
                          </p:cTn>
                        </p:par>
                        <p:par>
                          <p:cTn id="89" fill="hold">
                            <p:stCondLst>
                              <p:cond delay="6500"/>
                            </p:stCondLst>
                            <p:childTnLst>
                              <p:par>
                                <p:cTn id="90" presetID="2" presetClass="entr" presetSubtype="4"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49043" y="1412247"/>
            <a:ext cx="794563" cy="635201"/>
            <a:chOff x="477164" y="1358011"/>
            <a:chExt cx="898272" cy="718110"/>
          </a:xfrm>
        </p:grpSpPr>
        <p:pic>
          <p:nvPicPr>
            <p:cNvPr id="5" name="图片 4"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6" name="Text Box 70"/>
            <p:cNvSpPr txBox="1">
              <a:spLocks noChangeArrowheads="1"/>
            </p:cNvSpPr>
            <p:nvPr/>
          </p:nvSpPr>
          <p:spPr bwMode="gray">
            <a:xfrm>
              <a:off x="714348" y="1428742"/>
              <a:ext cx="381000" cy="521923"/>
            </a:xfrm>
            <a:prstGeom prst="rect">
              <a:avLst/>
            </a:prstGeom>
            <a:noFill/>
            <a:ln w="9525" algn="ctr">
              <a:noFill/>
              <a:miter lim="800000"/>
              <a:headEnd/>
              <a:tailEnd/>
            </a:ln>
          </p:spPr>
          <p:txBody>
            <a:bodyPr>
              <a:spAutoFit/>
            </a:bodyPr>
            <a:lstStyle/>
            <a:p>
              <a:pPr algn="ctr" eaLnBrk="0" hangingPunct="0">
                <a:defRPr/>
              </a:pPr>
              <a:r>
                <a:rPr lang="en-US" altLang="zh-CN" sz="2400" kern="0" dirty="0">
                  <a:solidFill>
                    <a:srgbClr val="000000"/>
                  </a:solidFill>
                </a:rPr>
                <a:t>1</a:t>
              </a:r>
            </a:p>
          </p:txBody>
        </p:sp>
      </p:grpSp>
      <p:grpSp>
        <p:nvGrpSpPr>
          <p:cNvPr id="7" name="组合 6"/>
          <p:cNvGrpSpPr/>
          <p:nvPr/>
        </p:nvGrpSpPr>
        <p:grpSpPr>
          <a:xfrm>
            <a:off x="1349043" y="2233720"/>
            <a:ext cx="794563" cy="635201"/>
            <a:chOff x="500034" y="2214560"/>
            <a:chExt cx="898272" cy="718110"/>
          </a:xfrm>
        </p:grpSpPr>
        <p:pic>
          <p:nvPicPr>
            <p:cNvPr id="8" name="图片 7"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9" name="Text Box 70"/>
            <p:cNvSpPr txBox="1">
              <a:spLocks noChangeArrowheads="1"/>
            </p:cNvSpPr>
            <p:nvPr/>
          </p:nvSpPr>
          <p:spPr bwMode="gray">
            <a:xfrm>
              <a:off x="714348" y="2285998"/>
              <a:ext cx="381000" cy="521923"/>
            </a:xfrm>
            <a:prstGeom prst="rect">
              <a:avLst/>
            </a:prstGeom>
            <a:noFill/>
            <a:ln w="9525" algn="ctr">
              <a:noFill/>
              <a:miter lim="800000"/>
              <a:headEnd/>
              <a:tailEnd/>
            </a:ln>
          </p:spPr>
          <p:txBody>
            <a:bodyPr>
              <a:spAutoFit/>
            </a:bodyPr>
            <a:lstStyle/>
            <a:p>
              <a:pPr algn="ctr" eaLnBrk="0" hangingPunct="0">
                <a:defRPr/>
              </a:pPr>
              <a:r>
                <a:rPr lang="en-US" altLang="zh-CN" sz="2400" kern="0" dirty="0">
                  <a:solidFill>
                    <a:srgbClr val="000000"/>
                  </a:solidFill>
                </a:rPr>
                <a:t>2</a:t>
              </a:r>
            </a:p>
          </p:txBody>
        </p:sp>
      </p:grpSp>
      <p:grpSp>
        <p:nvGrpSpPr>
          <p:cNvPr id="10" name="组合 9"/>
          <p:cNvGrpSpPr/>
          <p:nvPr/>
        </p:nvGrpSpPr>
        <p:grpSpPr>
          <a:xfrm>
            <a:off x="1348546" y="3055192"/>
            <a:ext cx="794563" cy="635201"/>
            <a:chOff x="477164" y="3023248"/>
            <a:chExt cx="898272" cy="718110"/>
          </a:xfrm>
        </p:grpSpPr>
        <p:pic>
          <p:nvPicPr>
            <p:cNvPr id="11" name="图片 10"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12" name="Text Box 70"/>
            <p:cNvSpPr txBox="1">
              <a:spLocks noChangeArrowheads="1"/>
            </p:cNvSpPr>
            <p:nvPr/>
          </p:nvSpPr>
          <p:spPr bwMode="gray">
            <a:xfrm>
              <a:off x="714348" y="3143254"/>
              <a:ext cx="381000" cy="521923"/>
            </a:xfrm>
            <a:prstGeom prst="rect">
              <a:avLst/>
            </a:prstGeom>
            <a:noFill/>
            <a:ln w="9525" algn="ctr">
              <a:noFill/>
              <a:miter lim="800000"/>
              <a:headEnd/>
              <a:tailEnd/>
            </a:ln>
          </p:spPr>
          <p:txBody>
            <a:bodyPr>
              <a:spAutoFit/>
            </a:bodyPr>
            <a:lstStyle/>
            <a:p>
              <a:pPr algn="ctr" eaLnBrk="0" hangingPunct="0">
                <a:defRPr/>
              </a:pPr>
              <a:r>
                <a:rPr lang="en-US" altLang="zh-CN" sz="2400" kern="0" dirty="0">
                  <a:solidFill>
                    <a:srgbClr val="000000"/>
                  </a:solidFill>
                </a:rPr>
                <a:t>3</a:t>
              </a:r>
            </a:p>
          </p:txBody>
        </p:sp>
      </p:grpSp>
      <p:grpSp>
        <p:nvGrpSpPr>
          <p:cNvPr id="13" name="组合 12"/>
          <p:cNvGrpSpPr/>
          <p:nvPr/>
        </p:nvGrpSpPr>
        <p:grpSpPr>
          <a:xfrm>
            <a:off x="1348546" y="3876664"/>
            <a:ext cx="794563" cy="635201"/>
            <a:chOff x="477164" y="3855866"/>
            <a:chExt cx="898272" cy="718110"/>
          </a:xfrm>
        </p:grpSpPr>
        <p:pic>
          <p:nvPicPr>
            <p:cNvPr id="14" name="图片 13" descr="未标题-2.png"/>
            <p:cNvPicPr>
              <a:picLocks noChangeAspect="1"/>
            </p:cNvPicPr>
            <p:nvPr/>
          </p:nvPicPr>
          <p:blipFill>
            <a:blip r:embed="rId6" cstate="print"/>
            <a:stretch>
              <a:fillRect/>
            </a:stretch>
          </p:blipFill>
          <p:spPr>
            <a:xfrm>
              <a:off x="477164" y="3855866"/>
              <a:ext cx="898272" cy="718110"/>
            </a:xfrm>
            <a:prstGeom prst="rect">
              <a:avLst/>
            </a:prstGeom>
          </p:spPr>
        </p:pic>
        <p:sp>
          <p:nvSpPr>
            <p:cNvPr id="15" name="Text Box 70"/>
            <p:cNvSpPr txBox="1">
              <a:spLocks noChangeArrowheads="1"/>
            </p:cNvSpPr>
            <p:nvPr/>
          </p:nvSpPr>
          <p:spPr bwMode="gray">
            <a:xfrm>
              <a:off x="714348" y="3929072"/>
              <a:ext cx="381000" cy="521923"/>
            </a:xfrm>
            <a:prstGeom prst="rect">
              <a:avLst/>
            </a:prstGeom>
            <a:noFill/>
            <a:ln w="9525" algn="ctr">
              <a:noFill/>
              <a:miter lim="800000"/>
              <a:headEnd/>
              <a:tailEnd/>
            </a:ln>
          </p:spPr>
          <p:txBody>
            <a:bodyPr>
              <a:spAutoFit/>
            </a:bodyPr>
            <a:lstStyle/>
            <a:p>
              <a:pPr algn="ctr" eaLnBrk="0" hangingPunct="0">
                <a:defRPr/>
              </a:pPr>
              <a:r>
                <a:rPr lang="en-US" altLang="zh-CN" sz="2400" kern="0" dirty="0">
                  <a:solidFill>
                    <a:srgbClr val="000000"/>
                  </a:solidFill>
                </a:rPr>
                <a:t>4</a:t>
              </a:r>
            </a:p>
          </p:txBody>
        </p:sp>
      </p:grpSp>
      <p:pic>
        <p:nvPicPr>
          <p:cNvPr id="16" name="图片 15" descr="未标题-2.png"/>
          <p:cNvPicPr>
            <a:picLocks noChangeAspect="1"/>
          </p:cNvPicPr>
          <p:nvPr/>
        </p:nvPicPr>
        <p:blipFill>
          <a:blip r:embed="rId7" cstate="print"/>
          <a:stretch>
            <a:fillRect/>
          </a:stretch>
        </p:blipFill>
        <p:spPr>
          <a:xfrm>
            <a:off x="2044134" y="1285866"/>
            <a:ext cx="4112004" cy="821472"/>
          </a:xfrm>
          <a:prstGeom prst="rect">
            <a:avLst/>
          </a:prstGeom>
        </p:spPr>
      </p:pic>
      <p:pic>
        <p:nvPicPr>
          <p:cNvPr id="17" name="图片 16" descr="未标题-2.png"/>
          <p:cNvPicPr>
            <a:picLocks noChangeAspect="1"/>
          </p:cNvPicPr>
          <p:nvPr/>
        </p:nvPicPr>
        <p:blipFill>
          <a:blip r:embed="rId8" cstate="print"/>
          <a:stretch>
            <a:fillRect/>
          </a:stretch>
        </p:blipFill>
        <p:spPr>
          <a:xfrm>
            <a:off x="2107324" y="2107338"/>
            <a:ext cx="4112004" cy="821472"/>
          </a:xfrm>
          <a:prstGeom prst="rect">
            <a:avLst/>
          </a:prstGeom>
        </p:spPr>
      </p:pic>
      <p:pic>
        <p:nvPicPr>
          <p:cNvPr id="18" name="图片 17" descr="未标题-2.png"/>
          <p:cNvPicPr>
            <a:picLocks noChangeAspect="1"/>
          </p:cNvPicPr>
          <p:nvPr/>
        </p:nvPicPr>
        <p:blipFill>
          <a:blip r:embed="rId9" cstate="print"/>
          <a:stretch>
            <a:fillRect/>
          </a:stretch>
        </p:blipFill>
        <p:spPr>
          <a:xfrm>
            <a:off x="2052771" y="2928811"/>
            <a:ext cx="4233742" cy="845792"/>
          </a:xfrm>
          <a:prstGeom prst="rect">
            <a:avLst/>
          </a:prstGeom>
        </p:spPr>
      </p:pic>
      <p:pic>
        <p:nvPicPr>
          <p:cNvPr id="19" name="图片 18" descr="未标题-2.png"/>
          <p:cNvPicPr>
            <a:picLocks noChangeAspect="1"/>
          </p:cNvPicPr>
          <p:nvPr/>
        </p:nvPicPr>
        <p:blipFill>
          <a:blip r:embed="rId10" cstate="print"/>
          <a:stretch>
            <a:fillRect/>
          </a:stretch>
        </p:blipFill>
        <p:spPr>
          <a:xfrm>
            <a:off x="2052770" y="3750284"/>
            <a:ext cx="4233743" cy="845793"/>
          </a:xfrm>
          <a:prstGeom prst="rect">
            <a:avLst/>
          </a:prstGeom>
        </p:spPr>
      </p:pic>
      <p:pic>
        <p:nvPicPr>
          <p:cNvPr id="20" name="图片 19" descr="未标题-3.png"/>
          <p:cNvPicPr>
            <a:picLocks noChangeAspect="1"/>
          </p:cNvPicPr>
          <p:nvPr/>
        </p:nvPicPr>
        <p:blipFill>
          <a:blip r:embed="rId11"/>
          <a:stretch>
            <a:fillRect/>
          </a:stretch>
        </p:blipFill>
        <p:spPr>
          <a:xfrm>
            <a:off x="6143637" y="1571619"/>
            <a:ext cx="2072614" cy="2848703"/>
          </a:xfrm>
          <a:prstGeom prst="rect">
            <a:avLst/>
          </a:prstGeom>
        </p:spPr>
      </p:pic>
      <p:sp>
        <p:nvSpPr>
          <p:cNvPr id="21" name="TextBox 20"/>
          <p:cNvSpPr txBox="1"/>
          <p:nvPr/>
        </p:nvSpPr>
        <p:spPr>
          <a:xfrm>
            <a:off x="3000365" y="1428743"/>
            <a:ext cx="2668079" cy="1015663"/>
          </a:xfrm>
          <a:prstGeom prst="rect">
            <a:avLst/>
          </a:prstGeom>
          <a:noFill/>
        </p:spPr>
        <p:txBody>
          <a:bodyPr wrap="square" lIns="91438" tIns="45719" rIns="91438" bIns="45719" rtlCol="0">
            <a:spAutoFit/>
          </a:bodyPr>
          <a:lstStyle/>
          <a:p>
            <a:r>
              <a:rPr lang="zh-CN" altLang="en-US" sz="1200" dirty="0">
                <a:latin typeface="微软雅黑" pitchFamily="34" charset="-122"/>
                <a:ea typeface="微软雅黑" pitchFamily="34" charset="-122"/>
              </a:rPr>
              <a:t>点击输入文本信息点击输入文本信息点击输入文本信息点击输入文本信息</a:t>
            </a:r>
          </a:p>
          <a:p>
            <a:endParaRPr lang="zh-CN" altLang="en-US" sz="1200" dirty="0">
              <a:latin typeface="微软雅黑" pitchFamily="34" charset="-122"/>
              <a:ea typeface="微软雅黑" pitchFamily="34" charset="-122"/>
            </a:endParaRPr>
          </a:p>
          <a:p>
            <a:endParaRPr lang="zh-CN" altLang="en-US" sz="1200" dirty="0">
              <a:latin typeface="微软雅黑" pitchFamily="34" charset="-122"/>
              <a:ea typeface="微软雅黑" pitchFamily="34" charset="-122"/>
            </a:endParaRPr>
          </a:p>
          <a:p>
            <a:endParaRPr lang="zh-CN" altLang="en-US" sz="1200" dirty="0">
              <a:latin typeface="微软雅黑" pitchFamily="34" charset="-122"/>
              <a:ea typeface="微软雅黑" pitchFamily="34" charset="-122"/>
            </a:endParaRPr>
          </a:p>
        </p:txBody>
      </p:sp>
      <p:sp>
        <p:nvSpPr>
          <p:cNvPr id="22" name="TextBox 21"/>
          <p:cNvSpPr txBox="1"/>
          <p:nvPr/>
        </p:nvSpPr>
        <p:spPr>
          <a:xfrm>
            <a:off x="3000365" y="2285999"/>
            <a:ext cx="2739517" cy="738664"/>
          </a:xfrm>
          <a:prstGeom prst="rect">
            <a:avLst/>
          </a:prstGeom>
          <a:noFill/>
        </p:spPr>
        <p:txBody>
          <a:bodyPr wrap="square" lIns="91438" tIns="45719" rIns="91438" bIns="45719" rtlCol="0">
            <a:spAutoFit/>
          </a:bodyPr>
          <a:lstStyle/>
          <a:p>
            <a:pPr lvl="0"/>
            <a:r>
              <a:rPr lang="zh-CN" altLang="en-US" sz="1200" dirty="0">
                <a:solidFill>
                  <a:prstClr val="black"/>
                </a:solidFill>
                <a:latin typeface="微软雅黑" pitchFamily="34" charset="-122"/>
                <a:ea typeface="微软雅黑" pitchFamily="34" charset="-122"/>
              </a:rPr>
              <a:t>点击输入文本信息点击输入文本信息</a:t>
            </a:r>
            <a:endParaRPr lang="en-US" altLang="zh-CN" sz="1200" dirty="0">
              <a:solidFill>
                <a:prstClr val="black"/>
              </a:solidFill>
              <a:latin typeface="微软雅黑" pitchFamily="34" charset="-122"/>
              <a:ea typeface="微软雅黑" pitchFamily="34" charset="-122"/>
            </a:endParaRPr>
          </a:p>
          <a:p>
            <a:pPr lvl="0"/>
            <a:r>
              <a:rPr lang="zh-CN" altLang="en-US" sz="1200" dirty="0">
                <a:solidFill>
                  <a:prstClr val="black"/>
                </a:solidFill>
                <a:latin typeface="微软雅黑" pitchFamily="34" charset="-122"/>
                <a:ea typeface="微软雅黑" pitchFamily="34" charset="-122"/>
              </a:rPr>
              <a:t>点击输入文本信息点击输入文本信息</a:t>
            </a:r>
          </a:p>
          <a:p>
            <a:endParaRPr lang="zh-CN" altLang="en-US" dirty="0"/>
          </a:p>
        </p:txBody>
      </p:sp>
      <p:sp>
        <p:nvSpPr>
          <p:cNvPr id="23" name="TextBox 22"/>
          <p:cNvSpPr txBox="1"/>
          <p:nvPr/>
        </p:nvSpPr>
        <p:spPr>
          <a:xfrm>
            <a:off x="3000365" y="3143255"/>
            <a:ext cx="2668079" cy="738664"/>
          </a:xfrm>
          <a:prstGeom prst="rect">
            <a:avLst/>
          </a:prstGeom>
          <a:noFill/>
        </p:spPr>
        <p:txBody>
          <a:bodyPr wrap="square" lIns="91438" tIns="45719" rIns="91438" bIns="45719" rtlCol="0">
            <a:spAutoFit/>
          </a:bodyPr>
          <a:lstStyle/>
          <a:p>
            <a:pPr lvl="0"/>
            <a:r>
              <a:rPr lang="zh-CN" altLang="en-US" sz="1200" dirty="0">
                <a:solidFill>
                  <a:prstClr val="black"/>
                </a:solidFill>
                <a:latin typeface="微软雅黑" pitchFamily="34" charset="-122"/>
                <a:ea typeface="微软雅黑" pitchFamily="34" charset="-122"/>
              </a:rPr>
              <a:t>点击输入文本信息点击输入文本信息</a:t>
            </a:r>
            <a:endParaRPr lang="en-US" altLang="zh-CN" sz="1200" dirty="0">
              <a:solidFill>
                <a:prstClr val="black"/>
              </a:solidFill>
              <a:latin typeface="微软雅黑" pitchFamily="34" charset="-122"/>
              <a:ea typeface="微软雅黑" pitchFamily="34" charset="-122"/>
            </a:endParaRPr>
          </a:p>
          <a:p>
            <a:pPr lvl="0"/>
            <a:r>
              <a:rPr lang="zh-CN" altLang="en-US" sz="1200" dirty="0">
                <a:solidFill>
                  <a:prstClr val="black"/>
                </a:solidFill>
                <a:latin typeface="微软雅黑" pitchFamily="34" charset="-122"/>
                <a:ea typeface="微软雅黑" pitchFamily="34" charset="-122"/>
              </a:rPr>
              <a:t>点击输入文本信息点击输入文本信息</a:t>
            </a:r>
          </a:p>
          <a:p>
            <a:endParaRPr lang="zh-CN" altLang="en-US" dirty="0"/>
          </a:p>
        </p:txBody>
      </p:sp>
      <p:sp>
        <p:nvSpPr>
          <p:cNvPr id="24" name="TextBox 23"/>
          <p:cNvSpPr txBox="1"/>
          <p:nvPr/>
        </p:nvSpPr>
        <p:spPr>
          <a:xfrm>
            <a:off x="3071802" y="3929073"/>
            <a:ext cx="2747764" cy="738664"/>
          </a:xfrm>
          <a:prstGeom prst="rect">
            <a:avLst/>
          </a:prstGeom>
          <a:noFill/>
        </p:spPr>
        <p:txBody>
          <a:bodyPr wrap="square" lIns="91438" tIns="45719" rIns="91438" bIns="45719" rtlCol="0">
            <a:spAutoFit/>
          </a:bodyPr>
          <a:lstStyle/>
          <a:p>
            <a:pPr lvl="0"/>
            <a:r>
              <a:rPr lang="zh-CN" altLang="en-US" sz="1200" dirty="0">
                <a:solidFill>
                  <a:prstClr val="black"/>
                </a:solidFill>
                <a:latin typeface="微软雅黑" pitchFamily="34" charset="-122"/>
                <a:ea typeface="微软雅黑" pitchFamily="34" charset="-122"/>
              </a:rPr>
              <a:t>点击输入文本信息点击输入文本信息</a:t>
            </a:r>
            <a:endParaRPr lang="en-US" altLang="zh-CN" sz="1200" dirty="0">
              <a:solidFill>
                <a:prstClr val="black"/>
              </a:solidFill>
              <a:latin typeface="微软雅黑" pitchFamily="34" charset="-122"/>
              <a:ea typeface="微软雅黑" pitchFamily="34" charset="-122"/>
            </a:endParaRPr>
          </a:p>
          <a:p>
            <a:pPr lvl="0"/>
            <a:r>
              <a:rPr lang="zh-CN" altLang="en-US" sz="1200" dirty="0">
                <a:solidFill>
                  <a:prstClr val="black"/>
                </a:solidFill>
                <a:latin typeface="微软雅黑" pitchFamily="34" charset="-122"/>
                <a:ea typeface="微软雅黑" pitchFamily="34" charset="-122"/>
              </a:rPr>
              <a:t>点击输入文本信息点击输入文本信息</a:t>
            </a:r>
          </a:p>
          <a:p>
            <a:endParaRPr lang="zh-CN" altLang="en-US" dirty="0"/>
          </a:p>
        </p:txBody>
      </p:sp>
      <p:sp>
        <p:nvSpPr>
          <p:cNvPr id="25" name="TextBox 24"/>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064160615"/>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21"/>
                                        </p:tgtEl>
                                        <p:attrNameLst>
                                          <p:attrName>style.visibility</p:attrName>
                                        </p:attrNameLst>
                                      </p:cBhvr>
                                      <p:to>
                                        <p:strVal val="visible"/>
                                      </p:to>
                                    </p:set>
                                    <p:anim calcmode="discrete" valueType="clr">
                                      <p:cBhvr override="childStyle">
                                        <p:cTn id="2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1"/>
                                        </p:tgtEl>
                                        <p:attrNameLst>
                                          <p:attrName>fillcolor</p:attrName>
                                        </p:attrNameLst>
                                      </p:cBhvr>
                                      <p:tavLst>
                                        <p:tav tm="0">
                                          <p:val>
                                            <p:clrVal>
                                              <a:schemeClr val="accent2"/>
                                            </p:clrVal>
                                          </p:val>
                                        </p:tav>
                                        <p:tav tm="50000">
                                          <p:val>
                                            <p:clrVal>
                                              <a:schemeClr val="hlink"/>
                                            </p:clrVal>
                                          </p:val>
                                        </p:tav>
                                      </p:tavLst>
                                    </p:anim>
                                    <p:set>
                                      <p:cBhvr>
                                        <p:cTn id="25" dur="80"/>
                                        <p:tgtEl>
                                          <p:spTgt spid="21"/>
                                        </p:tgtEl>
                                        <p:attrNameLst>
                                          <p:attrName>fill.type</p:attrName>
                                        </p:attrNameLst>
                                      </p:cBhvr>
                                      <p:to>
                                        <p:strVal val="solid"/>
                                      </p:to>
                                    </p:set>
                                  </p:childTnLst>
                                </p:cTn>
                              </p:par>
                            </p:childTnLst>
                          </p:cTn>
                        </p:par>
                        <p:par>
                          <p:cTn id="26" fill="hold">
                            <p:stCondLst>
                              <p:cond delay="2820"/>
                            </p:stCondLst>
                            <p:childTnLst>
                              <p:par>
                                <p:cTn id="27" presetID="49" presetClass="entr" presetSubtype="0" decel="10000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par>
                          <p:cTn id="33" fill="hold">
                            <p:stCondLst>
                              <p:cond delay="332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382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22"/>
                                        </p:tgtEl>
                                        <p:attrNameLst>
                                          <p:attrName>style.visibility</p:attrName>
                                        </p:attrNameLst>
                                      </p:cBhvr>
                                      <p:to>
                                        <p:strVal val="visible"/>
                                      </p:to>
                                    </p:set>
                                    <p:anim calcmode="discrete" valueType="clr">
                                      <p:cBhvr override="childStyle">
                                        <p:cTn id="40"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2"/>
                                        </p:tgtEl>
                                        <p:attrNameLst>
                                          <p:attrName>fillcolor</p:attrName>
                                        </p:attrNameLst>
                                      </p:cBhvr>
                                      <p:tavLst>
                                        <p:tav tm="0">
                                          <p:val>
                                            <p:clrVal>
                                              <a:schemeClr val="accent2"/>
                                            </p:clrVal>
                                          </p:val>
                                        </p:tav>
                                        <p:tav tm="50000">
                                          <p:val>
                                            <p:clrVal>
                                              <a:schemeClr val="hlink"/>
                                            </p:clrVal>
                                          </p:val>
                                        </p:tav>
                                      </p:tavLst>
                                    </p:anim>
                                    <p:set>
                                      <p:cBhvr>
                                        <p:cTn id="42" dur="80"/>
                                        <p:tgtEl>
                                          <p:spTgt spid="22"/>
                                        </p:tgtEl>
                                        <p:attrNameLst>
                                          <p:attrName>fill.type</p:attrName>
                                        </p:attrNameLst>
                                      </p:cBhvr>
                                      <p:to>
                                        <p:strVal val="solid"/>
                                      </p:to>
                                    </p:set>
                                  </p:childTnLst>
                                </p:cTn>
                              </p:par>
                            </p:childTnLst>
                          </p:cTn>
                        </p:par>
                        <p:par>
                          <p:cTn id="43" fill="hold">
                            <p:stCondLst>
                              <p:cond delay="514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564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614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23"/>
                                        </p:tgtEl>
                                        <p:attrNameLst>
                                          <p:attrName>style.visibility</p:attrName>
                                        </p:attrNameLst>
                                      </p:cBhvr>
                                      <p:to>
                                        <p:strVal val="visible"/>
                                      </p:to>
                                    </p:set>
                                    <p:anim calcmode="discrete" valueType="clr">
                                      <p:cBhvr override="childStyle">
                                        <p:cTn id="5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3"/>
                                        </p:tgtEl>
                                        <p:attrNameLst>
                                          <p:attrName>fillcolor</p:attrName>
                                        </p:attrNameLst>
                                      </p:cBhvr>
                                      <p:tavLst>
                                        <p:tav tm="0">
                                          <p:val>
                                            <p:clrVal>
                                              <a:schemeClr val="accent2"/>
                                            </p:clrVal>
                                          </p:val>
                                        </p:tav>
                                        <p:tav tm="50000">
                                          <p:val>
                                            <p:clrVal>
                                              <a:schemeClr val="hlink"/>
                                            </p:clrVal>
                                          </p:val>
                                        </p:tav>
                                      </p:tavLst>
                                    </p:anim>
                                    <p:set>
                                      <p:cBhvr>
                                        <p:cTn id="59" dur="80"/>
                                        <p:tgtEl>
                                          <p:spTgt spid="23"/>
                                        </p:tgtEl>
                                        <p:attrNameLst>
                                          <p:attrName>fill.type</p:attrName>
                                        </p:attrNameLst>
                                      </p:cBhvr>
                                      <p:to>
                                        <p:strVal val="solid"/>
                                      </p:to>
                                    </p:set>
                                  </p:childTnLst>
                                </p:cTn>
                              </p:par>
                            </p:childTnLst>
                          </p:cTn>
                        </p:par>
                        <p:par>
                          <p:cTn id="60" fill="hold">
                            <p:stCondLst>
                              <p:cond delay="7460"/>
                            </p:stCondLst>
                            <p:childTnLst>
                              <p:par>
                                <p:cTn id="61" presetID="49" presetClass="entr" presetSubtype="0" decel="10000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360"/>
                                          </p:val>
                                        </p:tav>
                                        <p:tav tm="100000">
                                          <p:val>
                                            <p:fltVal val="0"/>
                                          </p:val>
                                        </p:tav>
                                      </p:tavLst>
                                    </p:anim>
                                    <p:animEffect transition="in" filter="fade">
                                      <p:cBhvr>
                                        <p:cTn id="66" dur="500"/>
                                        <p:tgtEl>
                                          <p:spTgt spid="13"/>
                                        </p:tgtEl>
                                      </p:cBhvr>
                                    </p:animEffect>
                                  </p:childTnLst>
                                </p:cTn>
                              </p:par>
                            </p:childTnLst>
                          </p:cTn>
                        </p:par>
                        <p:par>
                          <p:cTn id="67" fill="hold">
                            <p:stCondLst>
                              <p:cond delay="7960"/>
                            </p:stCondLst>
                            <p:childTnLst>
                              <p:par>
                                <p:cTn id="68" presetID="22" presetClass="entr" presetSubtype="8"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8460"/>
                            </p:stCondLst>
                            <p:childTnLst>
                              <p:par>
                                <p:cTn id="72" presetID="27" presetClass="entr" presetSubtype="0" fill="hold" grpId="0" nodeType="afterEffect">
                                  <p:stCondLst>
                                    <p:cond delay="0"/>
                                  </p:stCondLst>
                                  <p:iterate type="lt">
                                    <p:tmPct val="50000"/>
                                  </p:iterate>
                                  <p:childTnLst>
                                    <p:set>
                                      <p:cBhvr>
                                        <p:cTn id="73" dur="1" fill="hold">
                                          <p:stCondLst>
                                            <p:cond delay="0"/>
                                          </p:stCondLst>
                                        </p:cTn>
                                        <p:tgtEl>
                                          <p:spTgt spid="24"/>
                                        </p:tgtEl>
                                        <p:attrNameLst>
                                          <p:attrName>style.visibility</p:attrName>
                                        </p:attrNameLst>
                                      </p:cBhvr>
                                      <p:to>
                                        <p:strVal val="visible"/>
                                      </p:to>
                                    </p:set>
                                    <p:anim calcmode="discrete" valueType="clr">
                                      <p:cBhvr override="childStyle">
                                        <p:cTn id="7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24"/>
                                        </p:tgtEl>
                                        <p:attrNameLst>
                                          <p:attrName>fillcolor</p:attrName>
                                        </p:attrNameLst>
                                      </p:cBhvr>
                                      <p:tavLst>
                                        <p:tav tm="0">
                                          <p:val>
                                            <p:clrVal>
                                              <a:schemeClr val="accent2"/>
                                            </p:clrVal>
                                          </p:val>
                                        </p:tav>
                                        <p:tav tm="50000">
                                          <p:val>
                                            <p:clrVal>
                                              <a:schemeClr val="hlink"/>
                                            </p:clrVal>
                                          </p:val>
                                        </p:tav>
                                      </p:tavLst>
                                    </p:anim>
                                    <p:set>
                                      <p:cBhvr>
                                        <p:cTn id="76" dur="80"/>
                                        <p:tgtEl>
                                          <p:spTgt spid="24"/>
                                        </p:tgtEl>
                                        <p:attrNameLst>
                                          <p:attrName>fill.type</p:attrName>
                                        </p:attrNameLst>
                                      </p:cBhvr>
                                      <p:to>
                                        <p:strVal val="solid"/>
                                      </p:to>
                                    </p:set>
                                  </p:childTnLst>
                                </p:cTn>
                              </p:par>
                            </p:childTnLst>
                          </p:cTn>
                        </p:par>
                        <p:par>
                          <p:cTn id="77" fill="hold">
                            <p:stCondLst>
                              <p:cond delay="9780"/>
                            </p:stCondLst>
                            <p:childTnLst>
                              <p:par>
                                <p:cTn id="78" presetID="15"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0"/>
          <p:cNvSpPr>
            <a:spLocks noChangeArrowheads="1"/>
          </p:cNvSpPr>
          <p:nvPr/>
        </p:nvSpPr>
        <p:spPr bwMode="auto">
          <a:xfrm>
            <a:off x="2285985" y="2821836"/>
            <a:ext cx="4505602" cy="2054170"/>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3" tIns="46037" rIns="92073" bIns="46037" anchor="ctr"/>
          <a:lstStyle/>
          <a:p>
            <a:pPr algn="ctr">
              <a:defRPr/>
            </a:pPr>
            <a:endParaRPr lang="zh-CN" altLang="zh-CN" kern="0">
              <a:solidFill>
                <a:sysClr val="windowText" lastClr="000000"/>
              </a:solidFill>
              <a:latin typeface="Arial" pitchFamily="34" charset="0"/>
            </a:endParaRPr>
          </a:p>
        </p:txBody>
      </p:sp>
      <p:cxnSp>
        <p:nvCxnSpPr>
          <p:cNvPr id="5" name="直接连接符 4"/>
          <p:cNvCxnSpPr/>
          <p:nvPr/>
        </p:nvCxnSpPr>
        <p:spPr>
          <a:xfrm flipH="1">
            <a:off x="448337" y="2997329"/>
            <a:ext cx="3813485" cy="0"/>
          </a:xfrm>
          <a:prstGeom prst="line">
            <a:avLst/>
          </a:prstGeom>
          <a:ln w="6350">
            <a:solidFill>
              <a:srgbClr val="C73E0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652417" y="2458815"/>
            <a:ext cx="3902788" cy="0"/>
          </a:xfrm>
          <a:prstGeom prst="line">
            <a:avLst/>
          </a:prstGeom>
          <a:ln w="6350">
            <a:solidFill>
              <a:srgbClr val="BE1247"/>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652417" y="3833232"/>
            <a:ext cx="3902788" cy="0"/>
          </a:xfrm>
          <a:prstGeom prst="line">
            <a:avLst/>
          </a:prstGeom>
          <a:ln w="6350">
            <a:solidFill>
              <a:srgbClr val="119707"/>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465708" y="2738998"/>
            <a:ext cx="2291210" cy="1429783"/>
            <a:chOff x="2870522" y="3646025"/>
            <a:chExt cx="2986268" cy="1863523"/>
          </a:xfrm>
        </p:grpSpPr>
        <p:sp>
          <p:nvSpPr>
            <p:cNvPr id="9" name="任意多边形 8"/>
            <p:cNvSpPr/>
            <p:nvPr/>
          </p:nvSpPr>
          <p:spPr>
            <a:xfrm>
              <a:off x="2870522" y="4820434"/>
              <a:ext cx="2986268" cy="689114"/>
            </a:xfrm>
            <a:custGeom>
              <a:avLst/>
              <a:gdLst>
                <a:gd name="connsiteX0" fmla="*/ 0 w 2963119"/>
                <a:gd name="connsiteY0" fmla="*/ 0 h 682906"/>
                <a:gd name="connsiteX1" fmla="*/ 2963119 w 2963119"/>
                <a:gd name="connsiteY1" fmla="*/ 46299 h 682906"/>
                <a:gd name="connsiteX2" fmla="*/ 2905245 w 2963119"/>
                <a:gd name="connsiteY2" fmla="*/ 682906 h 682906"/>
                <a:gd name="connsiteX3" fmla="*/ 69448 w 2963119"/>
                <a:gd name="connsiteY3" fmla="*/ 659757 h 682906"/>
                <a:gd name="connsiteX4" fmla="*/ 0 w 2963119"/>
                <a:gd name="connsiteY4" fmla="*/ 0 h 682906"/>
                <a:gd name="connsiteX0" fmla="*/ 0 w 2963119"/>
                <a:gd name="connsiteY0" fmla="*/ 0 h 689114"/>
                <a:gd name="connsiteX1" fmla="*/ 2963119 w 2963119"/>
                <a:gd name="connsiteY1" fmla="*/ 52507 h 689114"/>
                <a:gd name="connsiteX2" fmla="*/ 2905245 w 2963119"/>
                <a:gd name="connsiteY2" fmla="*/ 689114 h 689114"/>
                <a:gd name="connsiteX3" fmla="*/ 69448 w 2963119"/>
                <a:gd name="connsiteY3" fmla="*/ 665965 h 689114"/>
                <a:gd name="connsiteX4" fmla="*/ 0 w 2963119"/>
                <a:gd name="connsiteY4" fmla="*/ 0 h 68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119" h="689114">
                  <a:moveTo>
                    <a:pt x="0" y="0"/>
                  </a:moveTo>
                  <a:lnTo>
                    <a:pt x="2963119" y="52507"/>
                  </a:lnTo>
                  <a:lnTo>
                    <a:pt x="2905245" y="689114"/>
                  </a:lnTo>
                  <a:lnTo>
                    <a:pt x="69448" y="665965"/>
                  </a:lnTo>
                  <a:lnTo>
                    <a:pt x="0" y="0"/>
                  </a:lnTo>
                  <a:close/>
                </a:path>
              </a:pathLst>
            </a:custGeom>
            <a:gradFill flip="none" rotWithShape="1">
              <a:gsLst>
                <a:gs pos="18000">
                  <a:srgbClr val="119707"/>
                </a:gs>
                <a:gs pos="67000">
                  <a:srgbClr val="8AD53F"/>
                </a:gs>
                <a:gs pos="100000">
                  <a:srgbClr val="BCEB6F"/>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0" name="任意多边形 9"/>
            <p:cNvSpPr/>
            <p:nvPr/>
          </p:nvSpPr>
          <p:spPr>
            <a:xfrm>
              <a:off x="2870522" y="3646025"/>
              <a:ext cx="2986268" cy="1226917"/>
            </a:xfrm>
            <a:custGeom>
              <a:avLst/>
              <a:gdLst>
                <a:gd name="connsiteX0" fmla="*/ 2986268 w 2986268"/>
                <a:gd name="connsiteY0" fmla="*/ 1226917 h 1226917"/>
                <a:gd name="connsiteX1" fmla="*/ 2777924 w 2986268"/>
                <a:gd name="connsiteY1" fmla="*/ 34724 h 1226917"/>
                <a:gd name="connsiteX2" fmla="*/ 266217 w 2986268"/>
                <a:gd name="connsiteY2" fmla="*/ 0 h 1226917"/>
                <a:gd name="connsiteX3" fmla="*/ 0 w 2986268"/>
                <a:gd name="connsiteY3" fmla="*/ 1169043 h 1226917"/>
                <a:gd name="connsiteX4" fmla="*/ 2986268 w 2986268"/>
                <a:gd name="connsiteY4" fmla="*/ 1226917 h 1226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268" h="1226917">
                  <a:moveTo>
                    <a:pt x="2986268" y="1226917"/>
                  </a:moveTo>
                  <a:lnTo>
                    <a:pt x="2777924" y="34724"/>
                  </a:lnTo>
                  <a:lnTo>
                    <a:pt x="266217" y="0"/>
                  </a:lnTo>
                  <a:lnTo>
                    <a:pt x="0" y="1169043"/>
                  </a:lnTo>
                  <a:lnTo>
                    <a:pt x="2986268" y="1226917"/>
                  </a:lnTo>
                  <a:close/>
                </a:path>
              </a:pathLst>
            </a:custGeom>
            <a:gradFill flip="none" rotWithShape="1">
              <a:gsLst>
                <a:gs pos="18000">
                  <a:srgbClr val="119707"/>
                </a:gs>
                <a:gs pos="67000">
                  <a:srgbClr val="8AD53F"/>
                </a:gs>
                <a:gs pos="100000">
                  <a:srgbClr val="BCEB6F"/>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grpSp>
        <p:nvGrpSpPr>
          <p:cNvPr id="11" name="组合 10"/>
          <p:cNvGrpSpPr/>
          <p:nvPr/>
        </p:nvGrpSpPr>
        <p:grpSpPr>
          <a:xfrm>
            <a:off x="3381342" y="2281031"/>
            <a:ext cx="2459942" cy="1631565"/>
            <a:chOff x="2673752" y="2919206"/>
            <a:chExt cx="3206187" cy="2126517"/>
          </a:xfrm>
        </p:grpSpPr>
        <p:sp>
          <p:nvSpPr>
            <p:cNvPr id="12" name="任意多边形 11"/>
            <p:cNvSpPr/>
            <p:nvPr/>
          </p:nvSpPr>
          <p:spPr>
            <a:xfrm>
              <a:off x="2673752" y="3761772"/>
              <a:ext cx="2835797" cy="1273215"/>
            </a:xfrm>
            <a:custGeom>
              <a:avLst/>
              <a:gdLst>
                <a:gd name="connsiteX0" fmla="*/ 0 w 2835797"/>
                <a:gd name="connsiteY0" fmla="*/ 0 h 1273215"/>
                <a:gd name="connsiteX1" fmla="*/ 2835797 w 2835797"/>
                <a:gd name="connsiteY1" fmla="*/ 544010 h 1273215"/>
                <a:gd name="connsiteX2" fmla="*/ 2766349 w 2835797"/>
                <a:gd name="connsiteY2" fmla="*/ 1273215 h 1273215"/>
                <a:gd name="connsiteX3" fmla="*/ 11575 w 2835797"/>
                <a:gd name="connsiteY3" fmla="*/ 706056 h 1273215"/>
                <a:gd name="connsiteX4" fmla="*/ 0 w 2835797"/>
                <a:gd name="connsiteY4" fmla="*/ 0 h 1273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797" h="1273215">
                  <a:moveTo>
                    <a:pt x="0" y="0"/>
                  </a:moveTo>
                  <a:lnTo>
                    <a:pt x="2835797" y="544010"/>
                  </a:lnTo>
                  <a:lnTo>
                    <a:pt x="2766349" y="1273215"/>
                  </a:lnTo>
                  <a:lnTo>
                    <a:pt x="11575" y="706056"/>
                  </a:lnTo>
                  <a:lnTo>
                    <a:pt x="0" y="0"/>
                  </a:lnTo>
                  <a:close/>
                </a:path>
              </a:pathLst>
            </a:custGeom>
            <a:gradFill flip="none" rotWithShape="1">
              <a:gsLst>
                <a:gs pos="27000">
                  <a:srgbClr val="FF7711"/>
                </a:gs>
                <a:gs pos="59000">
                  <a:srgbClr val="FFAA01"/>
                </a:gs>
                <a:gs pos="100000">
                  <a:srgbClr val="FECE02"/>
                </a:gs>
                <a:gs pos="0">
                  <a:srgbClr val="C73E01"/>
                </a:gs>
                <a:gs pos="80000">
                  <a:srgbClr val="FFC000"/>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任意多边形 12"/>
            <p:cNvSpPr/>
            <p:nvPr/>
          </p:nvSpPr>
          <p:spPr>
            <a:xfrm>
              <a:off x="5445470" y="3275635"/>
              <a:ext cx="434469" cy="1770088"/>
            </a:xfrm>
            <a:custGeom>
              <a:avLst/>
              <a:gdLst>
                <a:gd name="connsiteX0" fmla="*/ 57873 w 428263"/>
                <a:gd name="connsiteY0" fmla="*/ 1018573 h 1782502"/>
                <a:gd name="connsiteX1" fmla="*/ 0 w 428263"/>
                <a:gd name="connsiteY1" fmla="*/ 1782502 h 1782502"/>
                <a:gd name="connsiteX2" fmla="*/ 393539 w 428263"/>
                <a:gd name="connsiteY2" fmla="*/ 451413 h 1782502"/>
                <a:gd name="connsiteX3" fmla="*/ 428263 w 428263"/>
                <a:gd name="connsiteY3" fmla="*/ 0 h 1782502"/>
                <a:gd name="connsiteX4" fmla="*/ 57873 w 428263"/>
                <a:gd name="connsiteY4" fmla="*/ 1018573 h 1782502"/>
                <a:gd name="connsiteX0" fmla="*/ 64080 w 434470"/>
                <a:gd name="connsiteY0" fmla="*/ 1018573 h 1770087"/>
                <a:gd name="connsiteX1" fmla="*/ 0 w 434470"/>
                <a:gd name="connsiteY1" fmla="*/ 1770087 h 1770087"/>
                <a:gd name="connsiteX2" fmla="*/ 399746 w 434470"/>
                <a:gd name="connsiteY2" fmla="*/ 451413 h 1770087"/>
                <a:gd name="connsiteX3" fmla="*/ 434470 w 434470"/>
                <a:gd name="connsiteY3" fmla="*/ 0 h 1770087"/>
                <a:gd name="connsiteX4" fmla="*/ 64080 w 434470"/>
                <a:gd name="connsiteY4" fmla="*/ 1018573 h 177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70" h="1770087">
                  <a:moveTo>
                    <a:pt x="64080" y="1018573"/>
                  </a:moveTo>
                  <a:lnTo>
                    <a:pt x="0" y="1770087"/>
                  </a:lnTo>
                  <a:lnTo>
                    <a:pt x="399746" y="451413"/>
                  </a:lnTo>
                  <a:lnTo>
                    <a:pt x="434470" y="0"/>
                  </a:lnTo>
                  <a:lnTo>
                    <a:pt x="64080" y="1018573"/>
                  </a:lnTo>
                  <a:close/>
                </a:path>
              </a:pathLst>
            </a:custGeom>
            <a:gradFill flip="none" rotWithShape="1">
              <a:gsLst>
                <a:gs pos="27000">
                  <a:srgbClr val="FF7711"/>
                </a:gs>
                <a:gs pos="59000">
                  <a:srgbClr val="FFAA01"/>
                </a:gs>
                <a:gs pos="100000">
                  <a:srgbClr val="FECE02"/>
                </a:gs>
                <a:gs pos="0">
                  <a:srgbClr val="C73E01"/>
                </a:gs>
                <a:gs pos="80000">
                  <a:srgbClr val="FFC000"/>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任意多边形 13"/>
            <p:cNvSpPr/>
            <p:nvPr/>
          </p:nvSpPr>
          <p:spPr>
            <a:xfrm>
              <a:off x="2673752" y="2919206"/>
              <a:ext cx="3206187" cy="1409726"/>
            </a:xfrm>
            <a:custGeom>
              <a:avLst/>
              <a:gdLst>
                <a:gd name="connsiteX0" fmla="*/ 3206187 w 3206187"/>
                <a:gd name="connsiteY0" fmla="*/ 381964 h 1423686"/>
                <a:gd name="connsiteX1" fmla="*/ 2835797 w 3206187"/>
                <a:gd name="connsiteY1" fmla="*/ 1423686 h 1423686"/>
                <a:gd name="connsiteX2" fmla="*/ 0 w 3206187"/>
                <a:gd name="connsiteY2" fmla="*/ 868101 h 1423686"/>
                <a:gd name="connsiteX3" fmla="*/ 601883 w 3206187"/>
                <a:gd name="connsiteY3" fmla="*/ 0 h 1423686"/>
                <a:gd name="connsiteX4" fmla="*/ 3206187 w 3206187"/>
                <a:gd name="connsiteY4" fmla="*/ 381964 h 1423686"/>
                <a:gd name="connsiteX0" fmla="*/ 3206187 w 3206187"/>
                <a:gd name="connsiteY0" fmla="*/ 368004 h 1409726"/>
                <a:gd name="connsiteX1" fmla="*/ 2835797 w 3206187"/>
                <a:gd name="connsiteY1" fmla="*/ 1409726 h 1409726"/>
                <a:gd name="connsiteX2" fmla="*/ 0 w 3206187"/>
                <a:gd name="connsiteY2" fmla="*/ 854141 h 1409726"/>
                <a:gd name="connsiteX3" fmla="*/ 671685 w 3206187"/>
                <a:gd name="connsiteY3" fmla="*/ 0 h 1409726"/>
                <a:gd name="connsiteX4" fmla="*/ 3206187 w 3206187"/>
                <a:gd name="connsiteY4" fmla="*/ 368004 h 140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187" h="1409726">
                  <a:moveTo>
                    <a:pt x="3206187" y="368004"/>
                  </a:moveTo>
                  <a:lnTo>
                    <a:pt x="2835797" y="1409726"/>
                  </a:lnTo>
                  <a:lnTo>
                    <a:pt x="0" y="854141"/>
                  </a:lnTo>
                  <a:lnTo>
                    <a:pt x="671685" y="0"/>
                  </a:lnTo>
                  <a:lnTo>
                    <a:pt x="3206187" y="368004"/>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grpSp>
        <p:nvGrpSpPr>
          <p:cNvPr id="15" name="组合 14"/>
          <p:cNvGrpSpPr/>
          <p:nvPr/>
        </p:nvGrpSpPr>
        <p:grpSpPr>
          <a:xfrm>
            <a:off x="3346808" y="1627484"/>
            <a:ext cx="2813879" cy="1713966"/>
            <a:chOff x="2715552" y="2197324"/>
            <a:chExt cx="3667494" cy="2233915"/>
          </a:xfrm>
        </p:grpSpPr>
        <p:sp>
          <p:nvSpPr>
            <p:cNvPr id="16" name="任意多边形 15"/>
            <p:cNvSpPr/>
            <p:nvPr/>
          </p:nvSpPr>
          <p:spPr>
            <a:xfrm>
              <a:off x="4230157" y="2893488"/>
              <a:ext cx="2146684" cy="1537751"/>
            </a:xfrm>
            <a:custGeom>
              <a:avLst/>
              <a:gdLst>
                <a:gd name="connsiteX0" fmla="*/ 23150 w 2164466"/>
                <a:gd name="connsiteY0" fmla="*/ 717630 h 1562582"/>
                <a:gd name="connsiteX1" fmla="*/ 0 w 2164466"/>
                <a:gd name="connsiteY1" fmla="*/ 1562582 h 1562582"/>
                <a:gd name="connsiteX2" fmla="*/ 2118167 w 2164466"/>
                <a:gd name="connsiteY2" fmla="*/ 706056 h 1562582"/>
                <a:gd name="connsiteX3" fmla="*/ 2164466 w 2164466"/>
                <a:gd name="connsiteY3" fmla="*/ 0 h 1562582"/>
                <a:gd name="connsiteX4" fmla="*/ 23150 w 2164466"/>
                <a:gd name="connsiteY4" fmla="*/ 717630 h 1562582"/>
                <a:gd name="connsiteX0" fmla="*/ 23150 w 2145745"/>
                <a:gd name="connsiteY0" fmla="*/ 699008 h 1543960"/>
                <a:gd name="connsiteX1" fmla="*/ 0 w 2145745"/>
                <a:gd name="connsiteY1" fmla="*/ 1543960 h 1543960"/>
                <a:gd name="connsiteX2" fmla="*/ 2118167 w 2145745"/>
                <a:gd name="connsiteY2" fmla="*/ 687434 h 1543960"/>
                <a:gd name="connsiteX3" fmla="*/ 2145745 w 2145745"/>
                <a:gd name="connsiteY3" fmla="*/ 0 h 1543960"/>
                <a:gd name="connsiteX4" fmla="*/ 23150 w 2145745"/>
                <a:gd name="connsiteY4" fmla="*/ 699008 h 1543960"/>
                <a:gd name="connsiteX0" fmla="*/ 23150 w 2158226"/>
                <a:gd name="connsiteY0" fmla="*/ 692800 h 1537752"/>
                <a:gd name="connsiteX1" fmla="*/ 0 w 2158226"/>
                <a:gd name="connsiteY1" fmla="*/ 1537752 h 1537752"/>
                <a:gd name="connsiteX2" fmla="*/ 2118167 w 2158226"/>
                <a:gd name="connsiteY2" fmla="*/ 681226 h 1537752"/>
                <a:gd name="connsiteX3" fmla="*/ 2158226 w 2158226"/>
                <a:gd name="connsiteY3" fmla="*/ 0 h 1537752"/>
                <a:gd name="connsiteX4" fmla="*/ 23150 w 2158226"/>
                <a:gd name="connsiteY4" fmla="*/ 692800 h 15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226" h="1537752">
                  <a:moveTo>
                    <a:pt x="23150" y="692800"/>
                  </a:moveTo>
                  <a:lnTo>
                    <a:pt x="0" y="1537752"/>
                  </a:lnTo>
                  <a:lnTo>
                    <a:pt x="2118167" y="681226"/>
                  </a:lnTo>
                  <a:lnTo>
                    <a:pt x="2158226" y="0"/>
                  </a:lnTo>
                  <a:lnTo>
                    <a:pt x="23150" y="692800"/>
                  </a:lnTo>
                  <a:close/>
                </a:path>
              </a:pathLst>
            </a:custGeom>
            <a:gradFill flip="none" rotWithShape="1">
              <a:gsLst>
                <a:gs pos="0">
                  <a:srgbClr val="BE1247"/>
                </a:gs>
                <a:gs pos="27000">
                  <a:srgbClr val="D2144F"/>
                </a:gs>
                <a:gs pos="66000">
                  <a:srgbClr val="F87477"/>
                </a:gs>
                <a:gs pos="100000">
                  <a:srgbClr val="FA9496"/>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任意多边形 16"/>
            <p:cNvSpPr/>
            <p:nvPr/>
          </p:nvSpPr>
          <p:spPr>
            <a:xfrm>
              <a:off x="2721758" y="2197324"/>
              <a:ext cx="3661288" cy="1400537"/>
            </a:xfrm>
            <a:custGeom>
              <a:avLst/>
              <a:gdLst>
                <a:gd name="connsiteX0" fmla="*/ 1551008 w 3692324"/>
                <a:gd name="connsiteY0" fmla="*/ 1400537 h 1400537"/>
                <a:gd name="connsiteX1" fmla="*/ 3692324 w 3692324"/>
                <a:gd name="connsiteY1" fmla="*/ 694481 h 1400537"/>
                <a:gd name="connsiteX2" fmla="*/ 1979271 w 3692324"/>
                <a:gd name="connsiteY2" fmla="*/ 0 h 1400537"/>
                <a:gd name="connsiteX3" fmla="*/ 0 w 3692324"/>
                <a:gd name="connsiteY3" fmla="*/ 520861 h 1400537"/>
                <a:gd name="connsiteX4" fmla="*/ 1551008 w 3692324"/>
                <a:gd name="connsiteY4" fmla="*/ 1400537 h 1400537"/>
                <a:gd name="connsiteX0" fmla="*/ 1519972 w 3661288"/>
                <a:gd name="connsiteY0" fmla="*/ 1400537 h 1400537"/>
                <a:gd name="connsiteX1" fmla="*/ 3661288 w 3661288"/>
                <a:gd name="connsiteY1" fmla="*/ 694481 h 1400537"/>
                <a:gd name="connsiteX2" fmla="*/ 1948235 w 3661288"/>
                <a:gd name="connsiteY2" fmla="*/ 0 h 1400537"/>
                <a:gd name="connsiteX3" fmla="*/ 0 w 3661288"/>
                <a:gd name="connsiteY3" fmla="*/ 520862 h 1400537"/>
                <a:gd name="connsiteX4" fmla="*/ 1519972 w 3661288"/>
                <a:gd name="connsiteY4" fmla="*/ 1400537 h 1400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288" h="1400537">
                  <a:moveTo>
                    <a:pt x="1519972" y="1400537"/>
                  </a:moveTo>
                  <a:lnTo>
                    <a:pt x="3661288" y="694481"/>
                  </a:lnTo>
                  <a:lnTo>
                    <a:pt x="1948235" y="0"/>
                  </a:lnTo>
                  <a:lnTo>
                    <a:pt x="0" y="520862"/>
                  </a:lnTo>
                  <a:lnTo>
                    <a:pt x="1519972" y="1400537"/>
                  </a:lnTo>
                  <a:close/>
                </a:path>
              </a:pathLst>
            </a:custGeom>
            <a:gradFill flip="none" rotWithShape="1">
              <a:gsLst>
                <a:gs pos="0">
                  <a:srgbClr val="BE1247"/>
                </a:gs>
                <a:gs pos="27000">
                  <a:srgbClr val="D2144F"/>
                </a:gs>
                <a:gs pos="66000">
                  <a:srgbClr val="F87477"/>
                </a:gs>
                <a:gs pos="100000">
                  <a:srgbClr val="FA9496"/>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任意多边形 17"/>
            <p:cNvSpPr/>
            <p:nvPr/>
          </p:nvSpPr>
          <p:spPr>
            <a:xfrm>
              <a:off x="2715552" y="2713658"/>
              <a:ext cx="1532388" cy="1717580"/>
            </a:xfrm>
            <a:custGeom>
              <a:avLst/>
              <a:gdLst>
                <a:gd name="connsiteX0" fmla="*/ 0 w 1551008"/>
                <a:gd name="connsiteY0" fmla="*/ 0 h 1736202"/>
                <a:gd name="connsiteX1" fmla="*/ 46299 w 1551008"/>
                <a:gd name="connsiteY1" fmla="*/ 671331 h 1736202"/>
                <a:gd name="connsiteX2" fmla="*/ 1551008 w 1551008"/>
                <a:gd name="connsiteY2" fmla="*/ 1736202 h 1736202"/>
                <a:gd name="connsiteX3" fmla="*/ 1551008 w 1551008"/>
                <a:gd name="connsiteY3" fmla="*/ 891250 h 1736202"/>
                <a:gd name="connsiteX4" fmla="*/ 0 w 1551008"/>
                <a:gd name="connsiteY4" fmla="*/ 0 h 1736202"/>
                <a:gd name="connsiteX0" fmla="*/ 0 w 1557216"/>
                <a:gd name="connsiteY0" fmla="*/ 0 h 1736202"/>
                <a:gd name="connsiteX1" fmla="*/ 46299 w 1557216"/>
                <a:gd name="connsiteY1" fmla="*/ 671331 h 1736202"/>
                <a:gd name="connsiteX2" fmla="*/ 1551008 w 1557216"/>
                <a:gd name="connsiteY2" fmla="*/ 1736202 h 1736202"/>
                <a:gd name="connsiteX3" fmla="*/ 1557216 w 1557216"/>
                <a:gd name="connsiteY3" fmla="*/ 909872 h 1736202"/>
                <a:gd name="connsiteX4" fmla="*/ 0 w 1557216"/>
                <a:gd name="connsiteY4" fmla="*/ 0 h 1736202"/>
                <a:gd name="connsiteX0" fmla="*/ 0 w 1532387"/>
                <a:gd name="connsiteY0" fmla="*/ 0 h 1717580"/>
                <a:gd name="connsiteX1" fmla="*/ 21470 w 1532387"/>
                <a:gd name="connsiteY1" fmla="*/ 652709 h 1717580"/>
                <a:gd name="connsiteX2" fmla="*/ 1526179 w 1532387"/>
                <a:gd name="connsiteY2" fmla="*/ 1717580 h 1717580"/>
                <a:gd name="connsiteX3" fmla="*/ 1532387 w 1532387"/>
                <a:gd name="connsiteY3" fmla="*/ 891250 h 1717580"/>
                <a:gd name="connsiteX4" fmla="*/ 0 w 1532387"/>
                <a:gd name="connsiteY4" fmla="*/ 0 h 1717580"/>
                <a:gd name="connsiteX0" fmla="*/ 0 w 1532387"/>
                <a:gd name="connsiteY0" fmla="*/ 0 h 1711373"/>
                <a:gd name="connsiteX1" fmla="*/ 21470 w 1532387"/>
                <a:gd name="connsiteY1" fmla="*/ 646502 h 1711373"/>
                <a:gd name="connsiteX2" fmla="*/ 1526179 w 1532387"/>
                <a:gd name="connsiteY2" fmla="*/ 1711373 h 1711373"/>
                <a:gd name="connsiteX3" fmla="*/ 1532387 w 1532387"/>
                <a:gd name="connsiteY3" fmla="*/ 885043 h 1711373"/>
                <a:gd name="connsiteX4" fmla="*/ 0 w 1532387"/>
                <a:gd name="connsiteY4" fmla="*/ 0 h 1711373"/>
                <a:gd name="connsiteX0" fmla="*/ 0 w 1532387"/>
                <a:gd name="connsiteY0" fmla="*/ 0 h 1717580"/>
                <a:gd name="connsiteX1" fmla="*/ 21470 w 1532387"/>
                <a:gd name="connsiteY1" fmla="*/ 652709 h 1717580"/>
                <a:gd name="connsiteX2" fmla="*/ 1526179 w 1532387"/>
                <a:gd name="connsiteY2" fmla="*/ 1717580 h 1717580"/>
                <a:gd name="connsiteX3" fmla="*/ 1532387 w 1532387"/>
                <a:gd name="connsiteY3" fmla="*/ 891250 h 1717580"/>
                <a:gd name="connsiteX4" fmla="*/ 0 w 1532387"/>
                <a:gd name="connsiteY4" fmla="*/ 0 h 171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87" h="1717580">
                  <a:moveTo>
                    <a:pt x="0" y="0"/>
                  </a:moveTo>
                  <a:lnTo>
                    <a:pt x="21470" y="652709"/>
                  </a:lnTo>
                  <a:lnTo>
                    <a:pt x="1526179" y="1717580"/>
                  </a:lnTo>
                  <a:cubicBezTo>
                    <a:pt x="1528248" y="1442137"/>
                    <a:pt x="1530318" y="1166693"/>
                    <a:pt x="1532387" y="891250"/>
                  </a:cubicBezTo>
                  <a:lnTo>
                    <a:pt x="0" y="0"/>
                  </a:lnTo>
                  <a:close/>
                </a:path>
              </a:pathLst>
            </a:custGeom>
            <a:gradFill flip="none" rotWithShape="1">
              <a:gsLst>
                <a:gs pos="0">
                  <a:srgbClr val="BE1247"/>
                </a:gs>
                <a:gs pos="27000">
                  <a:srgbClr val="D2144F"/>
                </a:gs>
                <a:gs pos="66000">
                  <a:srgbClr val="F87477"/>
                </a:gs>
                <a:gs pos="100000">
                  <a:srgbClr val="FA9496"/>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sp>
        <p:nvSpPr>
          <p:cNvPr id="19" name="TextBox 11"/>
          <p:cNvSpPr txBox="1">
            <a:spLocks noChangeArrowheads="1"/>
          </p:cNvSpPr>
          <p:nvPr/>
        </p:nvSpPr>
        <p:spPr bwMode="auto">
          <a:xfrm flipH="1">
            <a:off x="448335" y="2489044"/>
            <a:ext cx="1480458" cy="530912"/>
          </a:xfrm>
          <a:prstGeom prst="rect">
            <a:avLst/>
          </a:prstGeom>
          <a:noFill/>
          <a:ln>
            <a:noFill/>
          </a:ln>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400" kern="0" dirty="0">
                <a:solidFill>
                  <a:prstClr val="black">
                    <a:lumMod val="75000"/>
                    <a:lumOff val="25000"/>
                  </a:prstClr>
                </a:solidFill>
                <a:latin typeface="微软雅黑" pitchFamily="34" charset="-122"/>
                <a:ea typeface="微软雅黑" pitchFamily="34" charset="-122"/>
              </a:rPr>
              <a:t>点击添加文本    </a:t>
            </a:r>
            <a:endParaRPr lang="en-US" altLang="zh-CN" sz="1400" kern="0" dirty="0">
              <a:solidFill>
                <a:prstClr val="black">
                  <a:lumMod val="75000"/>
                  <a:lumOff val="25000"/>
                </a:prstClr>
              </a:solidFill>
              <a:latin typeface="微软雅黑" pitchFamily="34" charset="-122"/>
              <a:ea typeface="微软雅黑" pitchFamily="34" charset="-122"/>
            </a:endParaRPr>
          </a:p>
          <a:p>
            <a:pPr eaLnBrk="1" hangingPunct="1">
              <a:defRPr/>
            </a:pPr>
            <a:r>
              <a:rPr lang="zh-CN" altLang="en-US" sz="1400" kern="0" dirty="0">
                <a:solidFill>
                  <a:prstClr val="black">
                    <a:lumMod val="75000"/>
                    <a:lumOff val="25000"/>
                  </a:prstClr>
                </a:solidFill>
                <a:latin typeface="微软雅黑" pitchFamily="34" charset="-122"/>
                <a:ea typeface="微软雅黑" pitchFamily="34" charset="-122"/>
              </a:rPr>
              <a:t>点击添加文本</a:t>
            </a:r>
            <a:endParaRPr lang="en-US" altLang="zh-CN" sz="1400" kern="0" dirty="0">
              <a:solidFill>
                <a:prstClr val="black">
                  <a:lumMod val="75000"/>
                  <a:lumOff val="25000"/>
                </a:prstClr>
              </a:solidFill>
              <a:latin typeface="微软雅黑" pitchFamily="34" charset="-122"/>
              <a:ea typeface="微软雅黑" pitchFamily="34" charset="-122"/>
            </a:endParaRPr>
          </a:p>
        </p:txBody>
      </p:sp>
      <p:sp>
        <p:nvSpPr>
          <p:cNvPr id="20" name="TextBox 11"/>
          <p:cNvSpPr txBox="1">
            <a:spLocks noChangeArrowheads="1"/>
          </p:cNvSpPr>
          <p:nvPr/>
        </p:nvSpPr>
        <p:spPr bwMode="auto">
          <a:xfrm flipH="1">
            <a:off x="448336" y="2085284"/>
            <a:ext cx="1766210"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kern="0" dirty="0">
                <a:solidFill>
                  <a:prstClr val="black">
                    <a:lumMod val="75000"/>
                    <a:lumOff val="25000"/>
                  </a:prstClr>
                </a:solidFill>
                <a:latin typeface="微软雅黑" pitchFamily="34" charset="-122"/>
                <a:ea typeface="微软雅黑" pitchFamily="34" charset="-122"/>
              </a:rPr>
              <a:t>点击添加文本    </a:t>
            </a:r>
            <a:endParaRPr lang="en-US" altLang="zh-CN" sz="1600" b="1" kern="0" dirty="0">
              <a:solidFill>
                <a:prstClr val="black">
                  <a:lumMod val="75000"/>
                  <a:lumOff val="25000"/>
                </a:prstClr>
              </a:solidFill>
              <a:latin typeface="微软雅黑" pitchFamily="34" charset="-122"/>
              <a:ea typeface="微软雅黑" pitchFamily="34" charset="-122"/>
            </a:endParaRPr>
          </a:p>
        </p:txBody>
      </p:sp>
      <p:sp>
        <p:nvSpPr>
          <p:cNvPr id="21" name="TextBox 11"/>
          <p:cNvSpPr txBox="1">
            <a:spLocks noChangeArrowheads="1"/>
          </p:cNvSpPr>
          <p:nvPr/>
        </p:nvSpPr>
        <p:spPr bwMode="auto">
          <a:xfrm flipH="1">
            <a:off x="7072330" y="1962501"/>
            <a:ext cx="1482875" cy="530912"/>
          </a:xfrm>
          <a:prstGeom prst="rect">
            <a:avLst/>
          </a:prstGeom>
          <a:noFill/>
          <a:ln>
            <a:noFill/>
          </a:ln>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400" kern="0" dirty="0">
                <a:solidFill>
                  <a:prstClr val="black">
                    <a:lumMod val="75000"/>
                    <a:lumOff val="25000"/>
                  </a:prstClr>
                </a:solidFill>
                <a:latin typeface="微软雅黑" pitchFamily="34" charset="-122"/>
                <a:ea typeface="微软雅黑" pitchFamily="34" charset="-122"/>
              </a:rPr>
              <a:t>点击添加文本    </a:t>
            </a:r>
            <a:endParaRPr lang="en-US" altLang="zh-CN" sz="1400" kern="0" dirty="0">
              <a:solidFill>
                <a:prstClr val="black">
                  <a:lumMod val="75000"/>
                  <a:lumOff val="25000"/>
                </a:prstClr>
              </a:solidFill>
              <a:latin typeface="微软雅黑" pitchFamily="34" charset="-122"/>
              <a:ea typeface="微软雅黑" pitchFamily="34" charset="-122"/>
            </a:endParaRPr>
          </a:p>
          <a:p>
            <a:pPr algn="r" eaLnBrk="1" hangingPunct="1">
              <a:defRPr/>
            </a:pPr>
            <a:r>
              <a:rPr lang="zh-CN" altLang="en-US" sz="1400" kern="0" dirty="0">
                <a:solidFill>
                  <a:prstClr val="black">
                    <a:lumMod val="75000"/>
                    <a:lumOff val="25000"/>
                  </a:prstClr>
                </a:solidFill>
                <a:latin typeface="微软雅黑" pitchFamily="34" charset="-122"/>
                <a:ea typeface="微软雅黑" pitchFamily="34" charset="-122"/>
              </a:rPr>
              <a:t>点击添加文本</a:t>
            </a:r>
            <a:endParaRPr lang="en-US" altLang="zh-CN" sz="1400" kern="0" dirty="0">
              <a:solidFill>
                <a:prstClr val="black">
                  <a:lumMod val="75000"/>
                  <a:lumOff val="25000"/>
                </a:prstClr>
              </a:solidFill>
              <a:latin typeface="微软雅黑" pitchFamily="34" charset="-122"/>
              <a:ea typeface="微软雅黑" pitchFamily="34" charset="-122"/>
            </a:endParaRPr>
          </a:p>
        </p:txBody>
      </p:sp>
      <p:sp>
        <p:nvSpPr>
          <p:cNvPr id="22" name="TextBox 11"/>
          <p:cNvSpPr txBox="1">
            <a:spLocks noChangeArrowheads="1"/>
          </p:cNvSpPr>
          <p:nvPr/>
        </p:nvSpPr>
        <p:spPr bwMode="auto">
          <a:xfrm flipH="1">
            <a:off x="6929453" y="1558740"/>
            <a:ext cx="1625751"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600" b="1" kern="0" dirty="0">
                <a:solidFill>
                  <a:prstClr val="black">
                    <a:lumMod val="75000"/>
                    <a:lumOff val="25000"/>
                  </a:prstClr>
                </a:solidFill>
                <a:latin typeface="微软雅黑" pitchFamily="34" charset="-122"/>
                <a:ea typeface="微软雅黑" pitchFamily="34" charset="-122"/>
              </a:rPr>
              <a:t>点击添加文本    </a:t>
            </a:r>
            <a:endParaRPr lang="en-US" altLang="zh-CN" sz="1600" b="1" kern="0" dirty="0">
              <a:solidFill>
                <a:prstClr val="black">
                  <a:lumMod val="75000"/>
                  <a:lumOff val="25000"/>
                </a:prstClr>
              </a:solidFill>
              <a:latin typeface="微软雅黑" pitchFamily="34" charset="-122"/>
              <a:ea typeface="微软雅黑" pitchFamily="34" charset="-122"/>
            </a:endParaRPr>
          </a:p>
        </p:txBody>
      </p:sp>
      <p:sp>
        <p:nvSpPr>
          <p:cNvPr id="23" name="TextBox 11"/>
          <p:cNvSpPr txBox="1">
            <a:spLocks noChangeArrowheads="1"/>
          </p:cNvSpPr>
          <p:nvPr/>
        </p:nvSpPr>
        <p:spPr bwMode="auto">
          <a:xfrm flipH="1">
            <a:off x="7143767" y="3346432"/>
            <a:ext cx="1411437" cy="530912"/>
          </a:xfrm>
          <a:prstGeom prst="rect">
            <a:avLst/>
          </a:prstGeom>
          <a:noFill/>
          <a:ln>
            <a:noFill/>
          </a:ln>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400" kern="0" dirty="0">
                <a:solidFill>
                  <a:prstClr val="black">
                    <a:lumMod val="75000"/>
                    <a:lumOff val="25000"/>
                  </a:prstClr>
                </a:solidFill>
                <a:latin typeface="微软雅黑" pitchFamily="34" charset="-122"/>
                <a:ea typeface="微软雅黑" pitchFamily="34" charset="-122"/>
              </a:rPr>
              <a:t>点击添加文本    </a:t>
            </a:r>
            <a:endParaRPr lang="en-US" altLang="zh-CN" sz="1400" kern="0" dirty="0">
              <a:solidFill>
                <a:prstClr val="black">
                  <a:lumMod val="75000"/>
                  <a:lumOff val="25000"/>
                </a:prstClr>
              </a:solidFill>
              <a:latin typeface="微软雅黑" pitchFamily="34" charset="-122"/>
              <a:ea typeface="微软雅黑" pitchFamily="34" charset="-122"/>
            </a:endParaRPr>
          </a:p>
          <a:p>
            <a:pPr algn="r" eaLnBrk="1" hangingPunct="1">
              <a:defRPr/>
            </a:pPr>
            <a:r>
              <a:rPr lang="zh-CN" altLang="en-US" sz="1400" kern="0" dirty="0">
                <a:solidFill>
                  <a:prstClr val="black">
                    <a:lumMod val="75000"/>
                    <a:lumOff val="25000"/>
                  </a:prstClr>
                </a:solidFill>
                <a:latin typeface="微软雅黑" pitchFamily="34" charset="-122"/>
                <a:ea typeface="微软雅黑" pitchFamily="34" charset="-122"/>
              </a:rPr>
              <a:t>点击添加文本</a:t>
            </a:r>
            <a:endParaRPr lang="en-US" altLang="zh-CN" sz="1400" kern="0" dirty="0">
              <a:solidFill>
                <a:prstClr val="black">
                  <a:lumMod val="75000"/>
                  <a:lumOff val="25000"/>
                </a:prstClr>
              </a:solidFill>
              <a:latin typeface="微软雅黑" pitchFamily="34" charset="-122"/>
              <a:ea typeface="微软雅黑" pitchFamily="34" charset="-122"/>
            </a:endParaRPr>
          </a:p>
        </p:txBody>
      </p:sp>
      <p:sp>
        <p:nvSpPr>
          <p:cNvPr id="24" name="TextBox 11"/>
          <p:cNvSpPr txBox="1">
            <a:spLocks noChangeArrowheads="1"/>
          </p:cNvSpPr>
          <p:nvPr/>
        </p:nvSpPr>
        <p:spPr bwMode="auto">
          <a:xfrm flipH="1">
            <a:off x="6786578" y="2942672"/>
            <a:ext cx="1768627"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600" b="1" kern="0" dirty="0">
                <a:solidFill>
                  <a:prstClr val="black">
                    <a:lumMod val="75000"/>
                    <a:lumOff val="25000"/>
                  </a:prstClr>
                </a:solidFill>
                <a:latin typeface="微软雅黑" pitchFamily="34" charset="-122"/>
                <a:ea typeface="微软雅黑" pitchFamily="34" charset="-122"/>
              </a:rPr>
              <a:t>点击添加文本    </a:t>
            </a:r>
            <a:endParaRPr lang="en-US" altLang="zh-CN" sz="1600" b="1" kern="0" dirty="0">
              <a:solidFill>
                <a:prstClr val="black">
                  <a:lumMod val="75000"/>
                  <a:lumOff val="25000"/>
                </a:prstClr>
              </a:solidFill>
              <a:latin typeface="微软雅黑" pitchFamily="34" charset="-122"/>
              <a:ea typeface="微软雅黑" pitchFamily="34" charset="-122"/>
            </a:endParaRPr>
          </a:p>
        </p:txBody>
      </p:sp>
      <p:sp>
        <p:nvSpPr>
          <p:cNvPr id="25" name="TextBox 11"/>
          <p:cNvSpPr txBox="1">
            <a:spLocks noChangeArrowheads="1"/>
          </p:cNvSpPr>
          <p:nvPr/>
        </p:nvSpPr>
        <p:spPr bwMode="auto">
          <a:xfrm flipH="1">
            <a:off x="3819578" y="1939301"/>
            <a:ext cx="1456585"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600" b="1" kern="0" dirty="0">
                <a:solidFill>
                  <a:prstClr val="white"/>
                </a:solidFill>
                <a:latin typeface="微软雅黑" pitchFamily="34" charset="-122"/>
                <a:ea typeface="微软雅黑" pitchFamily="34" charset="-122"/>
              </a:rPr>
              <a:t>点击添加文本    </a:t>
            </a:r>
            <a:endParaRPr lang="en-US" altLang="zh-CN" sz="1600" b="1" kern="0" dirty="0">
              <a:solidFill>
                <a:prstClr val="white"/>
              </a:solidFill>
              <a:latin typeface="微软雅黑" pitchFamily="34" charset="-122"/>
              <a:ea typeface="微软雅黑" pitchFamily="34" charset="-122"/>
            </a:endParaRPr>
          </a:p>
        </p:txBody>
      </p:sp>
      <p:sp>
        <p:nvSpPr>
          <p:cNvPr id="26" name="TextBox 11"/>
          <p:cNvSpPr txBox="1">
            <a:spLocks noChangeArrowheads="1"/>
          </p:cNvSpPr>
          <p:nvPr/>
        </p:nvSpPr>
        <p:spPr bwMode="auto">
          <a:xfrm flipH="1">
            <a:off x="3822266" y="3306270"/>
            <a:ext cx="1456585"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600" b="1" kern="0" dirty="0">
                <a:solidFill>
                  <a:prstClr val="white"/>
                </a:solidFill>
                <a:latin typeface="微软雅黑" pitchFamily="34" charset="-122"/>
                <a:ea typeface="微软雅黑" pitchFamily="34" charset="-122"/>
              </a:rPr>
              <a:t>点击添加文本    </a:t>
            </a:r>
            <a:endParaRPr lang="en-US" altLang="zh-CN" sz="1600" b="1" kern="0" dirty="0">
              <a:solidFill>
                <a:prstClr val="white"/>
              </a:solidFill>
              <a:latin typeface="微软雅黑" pitchFamily="34" charset="-122"/>
              <a:ea typeface="微软雅黑" pitchFamily="34" charset="-122"/>
            </a:endParaRPr>
          </a:p>
        </p:txBody>
      </p:sp>
      <p:sp>
        <p:nvSpPr>
          <p:cNvPr id="27" name="TextBox 11"/>
          <p:cNvSpPr txBox="1">
            <a:spLocks noChangeArrowheads="1"/>
          </p:cNvSpPr>
          <p:nvPr/>
        </p:nvSpPr>
        <p:spPr bwMode="auto">
          <a:xfrm flipH="1">
            <a:off x="3822266" y="3830228"/>
            <a:ext cx="1456585"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600" b="1" kern="0" dirty="0">
                <a:solidFill>
                  <a:prstClr val="white"/>
                </a:solidFill>
                <a:latin typeface="微软雅黑" pitchFamily="34" charset="-122"/>
                <a:ea typeface="微软雅黑" pitchFamily="34" charset="-122"/>
              </a:rPr>
              <a:t>点击添加文本    </a:t>
            </a:r>
            <a:endParaRPr lang="en-US" altLang="zh-CN" sz="1600" b="1" kern="0" dirty="0">
              <a:solidFill>
                <a:prstClr val="white"/>
              </a:solidFill>
              <a:latin typeface="微软雅黑" pitchFamily="34" charset="-122"/>
              <a:ea typeface="微软雅黑" pitchFamily="34" charset="-122"/>
            </a:endParaRPr>
          </a:p>
        </p:txBody>
      </p:sp>
      <p:sp>
        <p:nvSpPr>
          <p:cNvPr id="28" name="TextBox 27"/>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228515196"/>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5" presetClass="entr" presetSubtype="0" fill="hold" grpId="0" nodeType="afterEffect">
                                  <p:stCondLst>
                                    <p:cond delay="0"/>
                                  </p:stCondLst>
                                  <p:iterate type="lt">
                                    <p:tmPct val="10000"/>
                                  </p:iterate>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anim calcmode="lin" valueType="num">
                                      <p:cBhvr>
                                        <p:cTn id="36" dur="2000" fill="hold"/>
                                        <p:tgtEl>
                                          <p:spTgt spid="25"/>
                                        </p:tgtEl>
                                        <p:attrNameLst>
                                          <p:attrName>ppt_w</p:attrName>
                                        </p:attrNameLst>
                                      </p:cBhvr>
                                      <p:tavLst>
                                        <p:tav tm="0" fmla="#ppt_w*sin(2.5*pi*$)">
                                          <p:val>
                                            <p:fltVal val="0"/>
                                          </p:val>
                                        </p:tav>
                                        <p:tav tm="100000">
                                          <p:val>
                                            <p:fltVal val="1"/>
                                          </p:val>
                                        </p:tav>
                                      </p:tavLst>
                                    </p:anim>
                                    <p:anim calcmode="lin" valueType="num">
                                      <p:cBhvr>
                                        <p:cTn id="37" dur="2000" fill="hold"/>
                                        <p:tgtEl>
                                          <p:spTgt spid="25"/>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iterate type="lt">
                                    <p:tmPct val="10000"/>
                                  </p:iterate>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anim calcmode="lin" valueType="num">
                                      <p:cBhvr>
                                        <p:cTn id="41" dur="2000" fill="hold"/>
                                        <p:tgtEl>
                                          <p:spTgt spid="26"/>
                                        </p:tgtEl>
                                        <p:attrNameLst>
                                          <p:attrName>ppt_w</p:attrName>
                                        </p:attrNameLst>
                                      </p:cBhvr>
                                      <p:tavLst>
                                        <p:tav tm="0" fmla="#ppt_w*sin(2.5*pi*$)">
                                          <p:val>
                                            <p:fltVal val="0"/>
                                          </p:val>
                                        </p:tav>
                                        <p:tav tm="100000">
                                          <p:val>
                                            <p:fltVal val="1"/>
                                          </p:val>
                                        </p:tav>
                                      </p:tavLst>
                                    </p:anim>
                                    <p:anim calcmode="lin" valueType="num">
                                      <p:cBhvr>
                                        <p:cTn id="42" dur="2000" fill="hold"/>
                                        <p:tgtEl>
                                          <p:spTgt spid="26"/>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iterate type="lt">
                                    <p:tmPct val="10000"/>
                                  </p:iterate>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anim calcmode="lin" valueType="num">
                                      <p:cBhvr>
                                        <p:cTn id="46" dur="2000" fill="hold"/>
                                        <p:tgtEl>
                                          <p:spTgt spid="27"/>
                                        </p:tgtEl>
                                        <p:attrNameLst>
                                          <p:attrName>ppt_w</p:attrName>
                                        </p:attrNameLst>
                                      </p:cBhvr>
                                      <p:tavLst>
                                        <p:tav tm="0" fmla="#ppt_w*sin(2.5*pi*$)">
                                          <p:val>
                                            <p:fltVal val="0"/>
                                          </p:val>
                                        </p:tav>
                                        <p:tav tm="100000">
                                          <p:val>
                                            <p:fltVal val="1"/>
                                          </p:val>
                                        </p:tav>
                                      </p:tavLst>
                                    </p:anim>
                                    <p:anim calcmode="lin" valueType="num">
                                      <p:cBhvr>
                                        <p:cTn id="47" dur="2000" fill="hold"/>
                                        <p:tgtEl>
                                          <p:spTgt spid="27"/>
                                        </p:tgtEl>
                                        <p:attrNameLst>
                                          <p:attrName>ppt_h</p:attrName>
                                        </p:attrNameLst>
                                      </p:cBhvr>
                                      <p:tavLst>
                                        <p:tav tm="0">
                                          <p:val>
                                            <p:strVal val="#ppt_h"/>
                                          </p:val>
                                        </p:tav>
                                        <p:tav tm="100000">
                                          <p:val>
                                            <p:strVal val="#ppt_h"/>
                                          </p:val>
                                        </p:tav>
                                      </p:tavLst>
                                    </p:anim>
                                  </p:childTnLst>
                                </p:cTn>
                              </p:par>
                            </p:childTnLst>
                          </p:cTn>
                        </p:par>
                        <p:par>
                          <p:cTn id="48" fill="hold">
                            <p:stCondLst>
                              <p:cond delay="6500"/>
                            </p:stCondLst>
                            <p:childTnLst>
                              <p:par>
                                <p:cTn id="49" presetID="22" presetClass="entr" presetSubtype="2"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500"/>
                                        <p:tgtEl>
                                          <p:spTgt spid="5"/>
                                        </p:tgtEl>
                                      </p:cBhvr>
                                    </p:animEffect>
                                  </p:childTnLst>
                                </p:cTn>
                              </p:par>
                            </p:childTnLst>
                          </p:cTn>
                        </p:par>
                        <p:par>
                          <p:cTn id="52" fill="hold">
                            <p:stCondLst>
                              <p:cond delay="700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20"/>
                                        </p:tgtEl>
                                        <p:attrNameLst>
                                          <p:attrName>style.visibility</p:attrName>
                                        </p:attrNameLst>
                                      </p:cBhvr>
                                      <p:to>
                                        <p:strVal val="visible"/>
                                      </p:to>
                                    </p:set>
                                    <p:anim calcmode="discrete" valueType="clr">
                                      <p:cBhvr override="childStyle">
                                        <p:cTn id="55"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20"/>
                                        </p:tgtEl>
                                        <p:attrNameLst>
                                          <p:attrName>fillcolor</p:attrName>
                                        </p:attrNameLst>
                                      </p:cBhvr>
                                      <p:tavLst>
                                        <p:tav tm="0">
                                          <p:val>
                                            <p:clrVal>
                                              <a:schemeClr val="accent2"/>
                                            </p:clrVal>
                                          </p:val>
                                        </p:tav>
                                        <p:tav tm="50000">
                                          <p:val>
                                            <p:clrVal>
                                              <a:schemeClr val="hlink"/>
                                            </p:clrVal>
                                          </p:val>
                                        </p:tav>
                                      </p:tavLst>
                                    </p:anim>
                                    <p:set>
                                      <p:cBhvr>
                                        <p:cTn id="57" dur="80"/>
                                        <p:tgtEl>
                                          <p:spTgt spid="20"/>
                                        </p:tgtEl>
                                        <p:attrNameLst>
                                          <p:attrName>fill.type</p:attrName>
                                        </p:attrNameLst>
                                      </p:cBhvr>
                                      <p:to>
                                        <p:strVal val="solid"/>
                                      </p:to>
                                    </p:set>
                                  </p:childTnLst>
                                </p:cTn>
                              </p:par>
                              <p:par>
                                <p:cTn id="58" presetID="27" presetClass="entr" presetSubtype="0" fill="hold" grpId="0" nodeType="withEffect">
                                  <p:stCondLst>
                                    <p:cond delay="0"/>
                                  </p:stCondLst>
                                  <p:iterate type="lt">
                                    <p:tmPct val="50000"/>
                                  </p:iterate>
                                  <p:childTnLst>
                                    <p:set>
                                      <p:cBhvr>
                                        <p:cTn id="59" dur="1" fill="hold">
                                          <p:stCondLst>
                                            <p:cond delay="0"/>
                                          </p:stCondLst>
                                        </p:cTn>
                                        <p:tgtEl>
                                          <p:spTgt spid="19"/>
                                        </p:tgtEl>
                                        <p:attrNameLst>
                                          <p:attrName>style.visibility</p:attrName>
                                        </p:attrNameLst>
                                      </p:cBhvr>
                                      <p:to>
                                        <p:strVal val="visible"/>
                                      </p:to>
                                    </p:set>
                                    <p:anim calcmode="discrete" valueType="clr">
                                      <p:cBhvr override="childStyle">
                                        <p:cTn id="60"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9"/>
                                        </p:tgtEl>
                                        <p:attrNameLst>
                                          <p:attrName>fillcolor</p:attrName>
                                        </p:attrNameLst>
                                      </p:cBhvr>
                                      <p:tavLst>
                                        <p:tav tm="0">
                                          <p:val>
                                            <p:clrVal>
                                              <a:schemeClr val="accent2"/>
                                            </p:clrVal>
                                          </p:val>
                                        </p:tav>
                                        <p:tav tm="50000">
                                          <p:val>
                                            <p:clrVal>
                                              <a:schemeClr val="hlink"/>
                                            </p:clrVal>
                                          </p:val>
                                        </p:tav>
                                      </p:tavLst>
                                    </p:anim>
                                    <p:set>
                                      <p:cBhvr>
                                        <p:cTn id="62" dur="80"/>
                                        <p:tgtEl>
                                          <p:spTgt spid="19"/>
                                        </p:tgtEl>
                                        <p:attrNameLst>
                                          <p:attrName>fill.type</p:attrName>
                                        </p:attrNameLst>
                                      </p:cBhvr>
                                      <p:to>
                                        <p:strVal val="solid"/>
                                      </p:to>
                                    </p:set>
                                  </p:childTnLst>
                                </p:cTn>
                              </p:par>
                            </p:childTnLst>
                          </p:cTn>
                        </p:par>
                        <p:par>
                          <p:cTn id="63" fill="hold">
                            <p:stCondLst>
                              <p:cond delay="752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par>
                          <p:cTn id="67" fill="hold">
                            <p:stCondLst>
                              <p:cond delay="802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2"/>
                                        </p:tgtEl>
                                        <p:attrNameLst>
                                          <p:attrName>style.visibility</p:attrName>
                                        </p:attrNameLst>
                                      </p:cBhvr>
                                      <p:to>
                                        <p:strVal val="visible"/>
                                      </p:to>
                                    </p:set>
                                    <p:anim calcmode="discrete" valueType="clr">
                                      <p:cBhvr override="childStyle">
                                        <p:cTn id="70"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2"/>
                                        </p:tgtEl>
                                        <p:attrNameLst>
                                          <p:attrName>fillcolor</p:attrName>
                                        </p:attrNameLst>
                                      </p:cBhvr>
                                      <p:tavLst>
                                        <p:tav tm="0">
                                          <p:val>
                                            <p:clrVal>
                                              <a:schemeClr val="accent2"/>
                                            </p:clrVal>
                                          </p:val>
                                        </p:tav>
                                        <p:tav tm="50000">
                                          <p:val>
                                            <p:clrVal>
                                              <a:schemeClr val="hlink"/>
                                            </p:clrVal>
                                          </p:val>
                                        </p:tav>
                                      </p:tavLst>
                                    </p:anim>
                                    <p:set>
                                      <p:cBhvr>
                                        <p:cTn id="72" dur="80"/>
                                        <p:tgtEl>
                                          <p:spTgt spid="22"/>
                                        </p:tgtEl>
                                        <p:attrNameLst>
                                          <p:attrName>fill.type</p:attrName>
                                        </p:attrNameLst>
                                      </p:cBhvr>
                                      <p:to>
                                        <p:strVal val="solid"/>
                                      </p:to>
                                    </p:set>
                                  </p:childTnLst>
                                </p:cTn>
                              </p:par>
                              <p:par>
                                <p:cTn id="73" presetID="27" presetClass="entr" presetSubtype="0" fill="hold" grpId="0" nodeType="withEffect">
                                  <p:stCondLst>
                                    <p:cond delay="0"/>
                                  </p:stCondLst>
                                  <p:iterate type="lt">
                                    <p:tmPct val="50000"/>
                                  </p:iterate>
                                  <p:childTnLst>
                                    <p:set>
                                      <p:cBhvr>
                                        <p:cTn id="74" dur="1" fill="hold">
                                          <p:stCondLst>
                                            <p:cond delay="0"/>
                                          </p:stCondLst>
                                        </p:cTn>
                                        <p:tgtEl>
                                          <p:spTgt spid="21"/>
                                        </p:tgtEl>
                                        <p:attrNameLst>
                                          <p:attrName>style.visibility</p:attrName>
                                        </p:attrNameLst>
                                      </p:cBhvr>
                                      <p:to>
                                        <p:strVal val="visible"/>
                                      </p:to>
                                    </p:set>
                                    <p:anim calcmode="discrete" valueType="clr">
                                      <p:cBhvr override="childStyle">
                                        <p:cTn id="75"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21"/>
                                        </p:tgtEl>
                                        <p:attrNameLst>
                                          <p:attrName>fillcolor</p:attrName>
                                        </p:attrNameLst>
                                      </p:cBhvr>
                                      <p:tavLst>
                                        <p:tav tm="0">
                                          <p:val>
                                            <p:clrVal>
                                              <a:schemeClr val="accent2"/>
                                            </p:clrVal>
                                          </p:val>
                                        </p:tav>
                                        <p:tav tm="50000">
                                          <p:val>
                                            <p:clrVal>
                                              <a:schemeClr val="hlink"/>
                                            </p:clrVal>
                                          </p:val>
                                        </p:tav>
                                      </p:tavLst>
                                    </p:anim>
                                    <p:set>
                                      <p:cBhvr>
                                        <p:cTn id="77" dur="80"/>
                                        <p:tgtEl>
                                          <p:spTgt spid="21"/>
                                        </p:tgtEl>
                                        <p:attrNameLst>
                                          <p:attrName>fill.type</p:attrName>
                                        </p:attrNameLst>
                                      </p:cBhvr>
                                      <p:to>
                                        <p:strVal val="solid"/>
                                      </p:to>
                                    </p:set>
                                  </p:childTnLst>
                                </p:cTn>
                              </p:par>
                            </p:childTnLst>
                          </p:cTn>
                        </p:par>
                        <p:par>
                          <p:cTn id="78" fill="hold">
                            <p:stCondLst>
                              <p:cond delay="8540"/>
                            </p:stCondLst>
                            <p:childTnLst>
                              <p:par>
                                <p:cTn id="79" presetID="22" presetClass="entr" presetSubtype="8"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9040"/>
                            </p:stCondLst>
                            <p:childTnLst>
                              <p:par>
                                <p:cTn id="83" presetID="27" presetClass="entr" presetSubtype="0" fill="hold" grpId="0" nodeType="afterEffect">
                                  <p:stCondLst>
                                    <p:cond delay="0"/>
                                  </p:stCondLst>
                                  <p:iterate type="lt">
                                    <p:tmPct val="50000"/>
                                  </p:iterate>
                                  <p:childTnLst>
                                    <p:set>
                                      <p:cBhvr>
                                        <p:cTn id="84" dur="1" fill="hold">
                                          <p:stCondLst>
                                            <p:cond delay="0"/>
                                          </p:stCondLst>
                                        </p:cTn>
                                        <p:tgtEl>
                                          <p:spTgt spid="24"/>
                                        </p:tgtEl>
                                        <p:attrNameLst>
                                          <p:attrName>style.visibility</p:attrName>
                                        </p:attrNameLst>
                                      </p:cBhvr>
                                      <p:to>
                                        <p:strVal val="visible"/>
                                      </p:to>
                                    </p:set>
                                    <p:anim calcmode="discrete" valueType="clr">
                                      <p:cBhvr override="childStyle">
                                        <p:cTn id="85"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24"/>
                                        </p:tgtEl>
                                        <p:attrNameLst>
                                          <p:attrName>fillcolor</p:attrName>
                                        </p:attrNameLst>
                                      </p:cBhvr>
                                      <p:tavLst>
                                        <p:tav tm="0">
                                          <p:val>
                                            <p:clrVal>
                                              <a:schemeClr val="accent2"/>
                                            </p:clrVal>
                                          </p:val>
                                        </p:tav>
                                        <p:tav tm="50000">
                                          <p:val>
                                            <p:clrVal>
                                              <a:schemeClr val="hlink"/>
                                            </p:clrVal>
                                          </p:val>
                                        </p:tav>
                                      </p:tavLst>
                                    </p:anim>
                                    <p:set>
                                      <p:cBhvr>
                                        <p:cTn id="87" dur="80"/>
                                        <p:tgtEl>
                                          <p:spTgt spid="24"/>
                                        </p:tgtEl>
                                        <p:attrNameLst>
                                          <p:attrName>fill.type</p:attrName>
                                        </p:attrNameLst>
                                      </p:cBhvr>
                                      <p:to>
                                        <p:strVal val="solid"/>
                                      </p:to>
                                    </p:set>
                                  </p:childTnLst>
                                </p:cTn>
                              </p:par>
                              <p:par>
                                <p:cTn id="88" presetID="27" presetClass="entr" presetSubtype="0" fill="hold" grpId="0" nodeType="withEffect">
                                  <p:stCondLst>
                                    <p:cond delay="0"/>
                                  </p:stCondLst>
                                  <p:iterate type="lt">
                                    <p:tmPct val="50000"/>
                                  </p:iterate>
                                  <p:childTnLst>
                                    <p:set>
                                      <p:cBhvr>
                                        <p:cTn id="89" dur="1" fill="hold">
                                          <p:stCondLst>
                                            <p:cond delay="0"/>
                                          </p:stCondLst>
                                        </p:cTn>
                                        <p:tgtEl>
                                          <p:spTgt spid="23"/>
                                        </p:tgtEl>
                                        <p:attrNameLst>
                                          <p:attrName>style.visibility</p:attrName>
                                        </p:attrNameLst>
                                      </p:cBhvr>
                                      <p:to>
                                        <p:strVal val="visible"/>
                                      </p:to>
                                    </p:set>
                                    <p:anim calcmode="discrete" valueType="clr">
                                      <p:cBhvr override="childStyle">
                                        <p:cTn id="9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23"/>
                                        </p:tgtEl>
                                        <p:attrNameLst>
                                          <p:attrName>fillcolor</p:attrName>
                                        </p:attrNameLst>
                                      </p:cBhvr>
                                      <p:tavLst>
                                        <p:tav tm="0">
                                          <p:val>
                                            <p:clrVal>
                                              <a:schemeClr val="accent2"/>
                                            </p:clrVal>
                                          </p:val>
                                        </p:tav>
                                        <p:tav tm="50000">
                                          <p:val>
                                            <p:clrVal>
                                              <a:schemeClr val="hlink"/>
                                            </p:clrVal>
                                          </p:val>
                                        </p:tav>
                                      </p:tavLst>
                                    </p:anim>
                                    <p:set>
                                      <p:cBhvr>
                                        <p:cTn id="92"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P spid="21" grpId="0"/>
      <p:bldP spid="22" grpId="0"/>
      <p:bldP spid="23" grpId="0"/>
      <p:bldP spid="24" grpId="0"/>
      <p:bldP spid="2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标题-2.png"/>
          <p:cNvPicPr>
            <a:picLocks noChangeAspect="1"/>
          </p:cNvPicPr>
          <p:nvPr/>
        </p:nvPicPr>
        <p:blipFill>
          <a:blip r:embed="rId3" cstate="print"/>
          <a:stretch>
            <a:fillRect/>
          </a:stretch>
        </p:blipFill>
        <p:spPr>
          <a:xfrm>
            <a:off x="714348" y="928677"/>
            <a:ext cx="3571900" cy="2836508"/>
          </a:xfrm>
          <a:prstGeom prst="rect">
            <a:avLst/>
          </a:prstGeom>
        </p:spPr>
      </p:pic>
      <p:sp>
        <p:nvSpPr>
          <p:cNvPr id="5" name="Rectangle 36"/>
          <p:cNvSpPr>
            <a:spLocks noChangeArrowheads="1"/>
          </p:cNvSpPr>
          <p:nvPr/>
        </p:nvSpPr>
        <p:spPr bwMode="auto">
          <a:xfrm>
            <a:off x="785787" y="3954469"/>
            <a:ext cx="3384550" cy="757130"/>
          </a:xfrm>
          <a:prstGeom prst="rect">
            <a:avLst/>
          </a:prstGeom>
          <a:noFill/>
          <a:ln w="9525">
            <a:noFill/>
            <a:miter lim="800000"/>
            <a:headEnd/>
            <a:tailEnd/>
          </a:ln>
        </p:spPr>
        <p:txBody>
          <a:bodyPr lIns="91438" tIns="45719" rIns="91438" bIns="45719">
            <a:spAutoFit/>
          </a:bodyPr>
          <a:lstStyle/>
          <a:p>
            <a:pPr latinLnBrk="1">
              <a:lnSpc>
                <a:spcPct val="120000"/>
              </a:lnSpc>
            </a:pPr>
            <a:r>
              <a:rPr kumimoji="1" lang="zh-CN" altLang="en-US" sz="1200" dirty="0">
                <a:latin typeface="微软雅黑" pitchFamily="34" charset="-122"/>
                <a:ea typeface="微软雅黑" pitchFamily="34" charset="-122"/>
              </a:rPr>
              <a:t>单击此处添加文字内容  单击此处添加文字内容</a:t>
            </a:r>
          </a:p>
          <a:p>
            <a:pPr latinLnBrk="1">
              <a:lnSpc>
                <a:spcPct val="120000"/>
              </a:lnSpc>
            </a:pPr>
            <a:r>
              <a:rPr kumimoji="1" lang="zh-CN" altLang="en-US" sz="1200" dirty="0">
                <a:latin typeface="微软雅黑" pitchFamily="34" charset="-122"/>
                <a:ea typeface="微软雅黑" pitchFamily="34" charset="-122"/>
              </a:rPr>
              <a:t>单击此处添加文字内容  单击此处添加文字内容</a:t>
            </a:r>
          </a:p>
          <a:p>
            <a:pPr latinLnBrk="1">
              <a:lnSpc>
                <a:spcPct val="120000"/>
              </a:lnSpc>
            </a:pPr>
            <a:r>
              <a:rPr kumimoji="1" lang="zh-CN" altLang="en-US" sz="1200" dirty="0">
                <a:latin typeface="微软雅黑" pitchFamily="34" charset="-122"/>
                <a:ea typeface="微软雅黑" pitchFamily="34" charset="-122"/>
              </a:rPr>
              <a:t>单击此处添加文字内容  单击此处添加文字内容</a:t>
            </a:r>
          </a:p>
        </p:txBody>
      </p:sp>
      <p:sp>
        <p:nvSpPr>
          <p:cNvPr id="6" name="Rectangle 37"/>
          <p:cNvSpPr>
            <a:spLocks noChangeArrowheads="1"/>
          </p:cNvSpPr>
          <p:nvPr/>
        </p:nvSpPr>
        <p:spPr bwMode="auto">
          <a:xfrm>
            <a:off x="785787" y="3500445"/>
            <a:ext cx="2031321" cy="424729"/>
          </a:xfrm>
          <a:prstGeom prst="rect">
            <a:avLst/>
          </a:prstGeom>
          <a:noFill/>
          <a:ln w="9525" algn="ctr">
            <a:noFill/>
            <a:miter lim="800000"/>
            <a:headEnd/>
            <a:tailEnd/>
          </a:ln>
        </p:spPr>
        <p:txBody>
          <a:bodyPr wrap="none" lIns="91438" tIns="45719" rIns="91438" bIns="45719">
            <a:spAutoFit/>
          </a:bodyPr>
          <a:lstStyle/>
          <a:p>
            <a:pPr latinLnBrk="1">
              <a:lnSpc>
                <a:spcPct val="120000"/>
              </a:lnSpc>
              <a:defRPr/>
            </a:pPr>
            <a:r>
              <a:rPr kumimoji="1" lang="zh-CN" altLang="en-US" kern="0" dirty="0">
                <a:latin typeface="微软雅黑" pitchFamily="34" charset="-122"/>
                <a:ea typeface="微软雅黑" pitchFamily="34" charset="-122"/>
              </a:rPr>
              <a:t>单击此处添加文字</a:t>
            </a:r>
          </a:p>
        </p:txBody>
      </p:sp>
      <p:sp>
        <p:nvSpPr>
          <p:cNvPr id="7" name="Line 39"/>
          <p:cNvSpPr>
            <a:spLocks noChangeShapeType="1"/>
          </p:cNvSpPr>
          <p:nvPr/>
        </p:nvSpPr>
        <p:spPr bwMode="auto">
          <a:xfrm>
            <a:off x="857224" y="3933832"/>
            <a:ext cx="3214688" cy="0"/>
          </a:xfrm>
          <a:prstGeom prst="line">
            <a:avLst/>
          </a:prstGeom>
          <a:noFill/>
          <a:ln w="15875">
            <a:solidFill>
              <a:schemeClr val="tx1"/>
            </a:solidFill>
            <a:prstDash val="dash"/>
            <a:round/>
            <a:headEnd type="oval" w="med" len="med"/>
            <a:tailEnd type="triangle" w="med" len="med"/>
          </a:ln>
        </p:spPr>
        <p:txBody>
          <a:bodyPr wrap="none" lIns="91438" tIns="45719" rIns="91438" bIns="45719" anchor="ctr"/>
          <a:lstStyle/>
          <a:p>
            <a:pPr>
              <a:defRPr/>
            </a:pPr>
            <a:endParaRPr lang="zh-CN" altLang="en-US" kern="0">
              <a:solidFill>
                <a:sysClr val="windowText" lastClr="000000"/>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1604" y="939173"/>
            <a:ext cx="3857569" cy="3917780"/>
          </a:xfrm>
          <a:prstGeom prst="rect">
            <a:avLst/>
          </a:prstGeom>
        </p:spPr>
      </p:pic>
      <p:sp>
        <p:nvSpPr>
          <p:cNvPr id="9" name="Text Box 18"/>
          <p:cNvSpPr txBox="1">
            <a:spLocks noChangeArrowheads="1"/>
          </p:cNvSpPr>
          <p:nvPr/>
        </p:nvSpPr>
        <p:spPr bwMode="auto">
          <a:xfrm>
            <a:off x="4765880" y="2137377"/>
            <a:ext cx="2786082" cy="2087867"/>
          </a:xfrm>
          <a:prstGeom prst="rect">
            <a:avLst/>
          </a:prstGeom>
          <a:noFill/>
          <a:ln w="9525">
            <a:noFill/>
            <a:miter lim="800000"/>
            <a:headEnd/>
            <a:tailEnd/>
          </a:ln>
        </p:spPr>
        <p:txBody>
          <a:bodyPr wrap="square" lIns="91427" tIns="45714" rIns="91427" bIns="45714">
            <a:spAutoFit/>
          </a:bodyPr>
          <a:lstStyle/>
          <a:p>
            <a:pPr algn="just">
              <a:lnSpc>
                <a:spcPct val="130000"/>
              </a:lnSpc>
              <a:defRPr/>
            </a:pPr>
            <a:r>
              <a:rPr lang="zh-CN" altLang="en-US" sz="1400" kern="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您的内容打在这里或者通过复制您的文本后在此框中选择粘贴您的内容打在这里或者通过复制您的文本后在此框中选择粘贴您的内容打在这里或者通过复制您的文本后在此框中选择粘贴</a:t>
            </a:r>
            <a:endParaRPr lang="en-US" altLang="zh-CN" sz="1400" kern="0" dirty="0">
              <a:solidFill>
                <a:schemeClr val="tx1">
                  <a:lumMod val="75000"/>
                  <a:lumOff val="25000"/>
                </a:schemeClr>
              </a:solidFill>
              <a:latin typeface="微软雅黑" pitchFamily="34" charset="-122"/>
              <a:ea typeface="微软雅黑" pitchFamily="34" charset="-122"/>
            </a:endParaRPr>
          </a:p>
          <a:p>
            <a:pPr lvl="0" algn="just">
              <a:lnSpc>
                <a:spcPct val="130000"/>
              </a:lnSpc>
              <a:defRPr/>
            </a:pPr>
            <a:endParaRPr lang="en-US" altLang="zh-CN" sz="1400" kern="0" dirty="0">
              <a:solidFill>
                <a:schemeClr val="tx1">
                  <a:lumMod val="75000"/>
                  <a:lumOff val="25000"/>
                </a:schemeClr>
              </a:solidFill>
              <a:latin typeface="微软雅黑" pitchFamily="34" charset="-122"/>
              <a:ea typeface="微软雅黑" pitchFamily="34" charset="-122"/>
            </a:endParaRPr>
          </a:p>
        </p:txBody>
      </p:sp>
      <p:sp>
        <p:nvSpPr>
          <p:cNvPr id="10" name="TextBox 9"/>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494601582"/>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3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par>
                          <p:cTn id="33" fill="hold">
                            <p:stCondLst>
                              <p:cond delay="5800"/>
                            </p:stCondLst>
                            <p:childTnLst>
                              <p:par>
                                <p:cTn id="34" presetID="6"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par>
                          <p:cTn id="37" fill="hold">
                            <p:stCondLst>
                              <p:cond delay="78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5" y="-25399"/>
            <a:ext cx="9144000" cy="1028699"/>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4015" y="4177836"/>
            <a:ext cx="9144000" cy="1028699"/>
          </a:xfrm>
          <a:prstGeom prst="rect">
            <a:avLst/>
          </a:prstGeom>
        </p:spPr>
      </p:pic>
      <p:grpSp>
        <p:nvGrpSpPr>
          <p:cNvPr id="3" name="组合 2"/>
          <p:cNvGrpSpPr/>
          <p:nvPr/>
        </p:nvGrpSpPr>
        <p:grpSpPr>
          <a:xfrm>
            <a:off x="1005952" y="1076360"/>
            <a:ext cx="1723549" cy="3000395"/>
            <a:chOff x="917052" y="892104"/>
            <a:chExt cx="1723549" cy="3000395"/>
          </a:xfrm>
        </p:grpSpPr>
        <p:pic>
          <p:nvPicPr>
            <p:cNvPr id="4" name="图片 3" descr="未标题-1.png"/>
            <p:cNvPicPr>
              <a:picLocks noChangeAspect="1"/>
            </p:cNvPicPr>
            <p:nvPr/>
          </p:nvPicPr>
          <p:blipFill>
            <a:blip r:embed="rId4" cstate="print"/>
            <a:stretch>
              <a:fillRect/>
            </a:stretch>
          </p:blipFill>
          <p:spPr>
            <a:xfrm>
              <a:off x="1028728" y="892104"/>
              <a:ext cx="1500198" cy="3000395"/>
            </a:xfrm>
            <a:prstGeom prst="rect">
              <a:avLst/>
            </a:prstGeom>
          </p:spPr>
        </p:pic>
        <p:sp>
          <p:nvSpPr>
            <p:cNvPr id="5" name="文本框 4"/>
            <p:cNvSpPr txBox="1"/>
            <p:nvPr/>
          </p:nvSpPr>
          <p:spPr>
            <a:xfrm>
              <a:off x="917052" y="2780113"/>
              <a:ext cx="1723549" cy="707886"/>
            </a:xfrm>
            <a:prstGeom prst="rect">
              <a:avLst/>
            </a:prstGeom>
            <a:noFill/>
          </p:spPr>
          <p:txBody>
            <a:bodyPr wrap="none" rtlCol="0">
              <a:spAutoFit/>
            </a:bodyPr>
            <a:lstStyle/>
            <a:p>
              <a:r>
                <a:rPr lang="zh-CN" altLang="en-US" sz="4000" b="1" dirty="0" smtClean="0">
                  <a:latin typeface="微软雅黑" panose="020B0503020204020204" pitchFamily="34" charset="-122"/>
                  <a:ea typeface="微软雅黑" panose="020B0503020204020204" pitchFamily="34" charset="-122"/>
                </a:rPr>
                <a:t>过渡页</a:t>
              </a:r>
              <a:endParaRPr lang="zh-CN" altLang="en-US" sz="4000" b="1" dirty="0">
                <a:latin typeface="微软雅黑" panose="020B0503020204020204" pitchFamily="34" charset="-122"/>
                <a:ea typeface="微软雅黑" panose="020B0503020204020204" pitchFamily="34" charset="-122"/>
              </a:endParaRPr>
            </a:p>
          </p:txBody>
        </p:sp>
      </p:grpSp>
      <p:pic>
        <p:nvPicPr>
          <p:cNvPr id="7" name="矩形 1"/>
          <p:cNvPicPr>
            <a:picLocks noChangeArrowheads="1"/>
          </p:cNvPicPr>
          <p:nvPr/>
        </p:nvPicPr>
        <p:blipFill>
          <a:blip r:embed="rId5" cstate="print"/>
          <a:srcRect/>
          <a:stretch>
            <a:fillRect/>
          </a:stretch>
        </p:blipFill>
        <p:spPr bwMode="auto">
          <a:xfrm>
            <a:off x="2899724" y="3143568"/>
            <a:ext cx="5596576" cy="528687"/>
          </a:xfrm>
          <a:prstGeom prst="rect">
            <a:avLst/>
          </a:prstGeom>
          <a:noFill/>
          <a:ln w="9525" cmpd="sng">
            <a:noFill/>
            <a:miter lim="800000"/>
            <a:headEnd/>
            <a:tailEnd/>
          </a:ln>
        </p:spPr>
      </p:pic>
      <p:grpSp>
        <p:nvGrpSpPr>
          <p:cNvPr id="8" name="组合 7"/>
          <p:cNvGrpSpPr/>
          <p:nvPr/>
        </p:nvGrpSpPr>
        <p:grpSpPr>
          <a:xfrm>
            <a:off x="4688498" y="1048340"/>
            <a:ext cx="2019028" cy="2019028"/>
            <a:chOff x="4360661" y="1305715"/>
            <a:chExt cx="950913" cy="950913"/>
          </a:xfrm>
        </p:grpSpPr>
        <p:pic>
          <p:nvPicPr>
            <p:cNvPr id="9" name="圆角矩形 22"/>
            <p:cNvPicPr>
              <a:picLocks noChangeAspect="1" noChangeArrowheads="1"/>
            </p:cNvPicPr>
            <p:nvPr/>
          </p:nvPicPr>
          <p:blipFill>
            <a:blip r:embed="rId6" cstate="print"/>
            <a:srcRect/>
            <a:stretch>
              <a:fillRect/>
            </a:stretch>
          </p:blipFill>
          <p:spPr bwMode="auto">
            <a:xfrm>
              <a:off x="4360661" y="1305715"/>
              <a:ext cx="950913" cy="950913"/>
            </a:xfrm>
            <a:prstGeom prst="rect">
              <a:avLst/>
            </a:prstGeom>
            <a:noFill/>
            <a:ln w="9525" cmpd="sng">
              <a:noFill/>
              <a:miter lim="800000"/>
              <a:headEnd/>
              <a:tailEnd/>
            </a:ln>
          </p:spPr>
        </p:pic>
        <p:sp>
          <p:nvSpPr>
            <p:cNvPr id="10" name="TextBox 61"/>
            <p:cNvSpPr txBox="1">
              <a:spLocks noChangeArrowheads="1"/>
            </p:cNvSpPr>
            <p:nvPr/>
          </p:nvSpPr>
          <p:spPr bwMode="auto">
            <a:xfrm>
              <a:off x="4646411" y="1520677"/>
              <a:ext cx="379412" cy="434866"/>
            </a:xfrm>
            <a:prstGeom prst="rect">
              <a:avLst/>
            </a:prstGeom>
            <a:noFill/>
            <a:ln w="9525">
              <a:noFill/>
              <a:miter lim="800000"/>
              <a:headEnd/>
              <a:tailEnd/>
            </a:ln>
          </p:spPr>
          <p:txBody>
            <a:bodyPr>
              <a:spAutoFit/>
            </a:bodyPr>
            <a:lstStyle/>
            <a:p>
              <a:pPr algn="ctr" eaLnBrk="0" hangingPunct="0"/>
              <a:r>
                <a:rPr lang="en-US" sz="5400" b="1" dirty="0" smtClean="0">
                  <a:latin typeface="微软雅黑" pitchFamily="34" charset="-122"/>
                  <a:ea typeface="微软雅黑" pitchFamily="34" charset="-122"/>
                </a:rPr>
                <a:t>3</a:t>
              </a:r>
              <a:endParaRPr lang="zh-CN" altLang="en-US" sz="5400" b="1" dirty="0">
                <a:latin typeface="微软雅黑" pitchFamily="34" charset="-122"/>
                <a:ea typeface="微软雅黑" pitchFamily="34" charset="-122"/>
              </a:endParaRPr>
            </a:p>
          </p:txBody>
        </p:sp>
      </p:grpSp>
      <p:sp>
        <p:nvSpPr>
          <p:cNvPr id="11" name="TextBox 34"/>
          <p:cNvSpPr txBox="1">
            <a:spLocks noChangeArrowheads="1"/>
          </p:cNvSpPr>
          <p:nvPr/>
        </p:nvSpPr>
        <p:spPr bwMode="auto">
          <a:xfrm>
            <a:off x="3517626" y="2713426"/>
            <a:ext cx="4339176" cy="707884"/>
          </a:xfrm>
          <a:prstGeom prst="rect">
            <a:avLst/>
          </a:prstGeom>
          <a:noFill/>
          <a:ln w="9525">
            <a:noFill/>
            <a:miter lim="800000"/>
            <a:headEnd/>
            <a:tailEnd/>
          </a:ln>
        </p:spPr>
        <p:txBody>
          <a:bodyPr wrap="square" lIns="91438" tIns="45719" rIns="91438" bIns="45719">
            <a:spAutoFit/>
          </a:bodyPr>
          <a:lstStyle/>
          <a:p>
            <a:pPr eaLnBrk="0" hangingPunct="0"/>
            <a:r>
              <a:rPr lang="zh-CN" altLang="en-US" sz="4000" b="1" dirty="0">
                <a:latin typeface="微软雅黑" pitchFamily="34" charset="-122"/>
                <a:ea typeface="微软雅黑" pitchFamily="34" charset="-122"/>
              </a:rPr>
              <a:t>点击添加</a:t>
            </a:r>
            <a:r>
              <a:rPr lang="zh-CN" altLang="en-US" sz="4000" b="1" dirty="0" smtClean="0">
                <a:latin typeface="微软雅黑" pitchFamily="34" charset="-122"/>
                <a:ea typeface="微软雅黑" pitchFamily="34" charset="-122"/>
              </a:rPr>
              <a:t>文本标题</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2790679612"/>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11"/>
                                        </p:tgtEl>
                                        <p:attrNameLst>
                                          <p:attrName>fillcolor</p:attrName>
                                        </p:attrNameLst>
                                      </p:cBhvr>
                                      <p:tavLst>
                                        <p:tav tm="0">
                                          <p:val>
                                            <p:clrVal>
                                              <a:schemeClr val="accent2"/>
                                            </p:clrVal>
                                          </p:val>
                                        </p:tav>
                                        <p:tav tm="50000">
                                          <p:val>
                                            <p:clrVal>
                                              <a:schemeClr val="hlink"/>
                                            </p:clrVal>
                                          </p:val>
                                        </p:tav>
                                      </p:tavLst>
                                    </p:anim>
                                    <p:set>
                                      <p:cBhvr>
                                        <p:cTn id="27"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19469" y="1115479"/>
            <a:ext cx="4710623" cy="2757017"/>
            <a:chOff x="1527915" y="1880463"/>
            <a:chExt cx="6039352" cy="3534691"/>
          </a:xfrm>
        </p:grpSpPr>
        <p:sp>
          <p:nvSpPr>
            <p:cNvPr id="5" name="椭圆 10"/>
            <p:cNvSpPr>
              <a:spLocks noChangeArrowheads="1"/>
            </p:cNvSpPr>
            <p:nvPr/>
          </p:nvSpPr>
          <p:spPr bwMode="auto">
            <a:xfrm>
              <a:off x="1940215" y="2324668"/>
              <a:ext cx="5222981" cy="2152334"/>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a:defRPr/>
              </a:pPr>
              <a:endParaRPr lang="zh-CN" altLang="zh-CN" kern="0">
                <a:solidFill>
                  <a:sysClr val="windowText" lastClr="000000"/>
                </a:solidFill>
                <a:latin typeface="Arial" pitchFamily="34" charset="0"/>
              </a:endParaRPr>
            </a:p>
          </p:txBody>
        </p:sp>
        <p:grpSp>
          <p:nvGrpSpPr>
            <p:cNvPr id="6" name="组合 65"/>
            <p:cNvGrpSpPr/>
            <p:nvPr/>
          </p:nvGrpSpPr>
          <p:grpSpPr>
            <a:xfrm>
              <a:off x="4055102" y="1880463"/>
              <a:ext cx="1102286" cy="1105075"/>
              <a:chOff x="4066391" y="1925619"/>
              <a:chExt cx="1102286" cy="1105075"/>
            </a:xfrm>
          </p:grpSpPr>
          <p:sp>
            <p:nvSpPr>
              <p:cNvPr id="31" name="任意多边形 30"/>
              <p:cNvSpPr/>
              <p:nvPr/>
            </p:nvSpPr>
            <p:spPr>
              <a:xfrm>
                <a:off x="4071397" y="2247604"/>
                <a:ext cx="1097280" cy="279699"/>
              </a:xfrm>
              <a:custGeom>
                <a:avLst/>
                <a:gdLst>
                  <a:gd name="connsiteX0" fmla="*/ 0 w 1097280"/>
                  <a:gd name="connsiteY0" fmla="*/ 10758 h 279699"/>
                  <a:gd name="connsiteX1" fmla="*/ 0 w 1097280"/>
                  <a:gd name="connsiteY1" fmla="*/ 279699 h 279699"/>
                  <a:gd name="connsiteX2" fmla="*/ 1097280 w 1097280"/>
                  <a:gd name="connsiteY2" fmla="*/ 279699 h 279699"/>
                  <a:gd name="connsiteX3" fmla="*/ 1097280 w 1097280"/>
                  <a:gd name="connsiteY3" fmla="*/ 0 h 279699"/>
                  <a:gd name="connsiteX4" fmla="*/ 0 w 1097280"/>
                  <a:gd name="connsiteY4" fmla="*/ 10758 h 27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279699">
                    <a:moveTo>
                      <a:pt x="0" y="10758"/>
                    </a:moveTo>
                    <a:lnTo>
                      <a:pt x="0" y="279699"/>
                    </a:lnTo>
                    <a:lnTo>
                      <a:pt x="1097280" y="279699"/>
                    </a:lnTo>
                    <a:lnTo>
                      <a:pt x="1097280" y="0"/>
                    </a:lnTo>
                    <a:lnTo>
                      <a:pt x="0" y="10758"/>
                    </a:lnTo>
                    <a:close/>
                  </a:path>
                </a:pathLst>
              </a:custGeom>
              <a:solidFill>
                <a:sysClr val="window" lastClr="FFFFFF">
                  <a:lumMod val="85000"/>
                </a:sysClr>
              </a:solidFill>
              <a:ln w="3175" cap="flat" cmpd="sng" algn="ctr">
                <a:solidFill>
                  <a:sysClr val="window" lastClr="FFFFFF"/>
                </a:solidFill>
                <a:prstDash val="solid"/>
              </a:ln>
              <a:effectLst/>
            </p:spPr>
            <p:txBody>
              <a:bodyPr rtlCol="0" anchor="ctr"/>
              <a:lstStyle/>
              <a:p>
                <a:pPr algn="ctr">
                  <a:defRPr/>
                </a:pPr>
                <a:endParaRPr lang="zh-CN" altLang="en-US" kern="0">
                  <a:solidFill>
                    <a:prstClr val="white"/>
                  </a:solidFill>
                  <a:latin typeface="Calibri"/>
                  <a:ea typeface="宋体"/>
                </a:endParaRPr>
              </a:p>
            </p:txBody>
          </p:sp>
          <p:sp>
            <p:nvSpPr>
              <p:cNvPr id="32" name="任意多边形 31"/>
              <p:cNvSpPr/>
              <p:nvPr/>
            </p:nvSpPr>
            <p:spPr>
              <a:xfrm>
                <a:off x="4066391" y="1925619"/>
                <a:ext cx="1097280" cy="839096"/>
              </a:xfrm>
              <a:custGeom>
                <a:avLst/>
                <a:gdLst>
                  <a:gd name="connsiteX0" fmla="*/ 559397 w 1097280"/>
                  <a:gd name="connsiteY0" fmla="*/ 0 h 839096"/>
                  <a:gd name="connsiteX1" fmla="*/ 0 w 1097280"/>
                  <a:gd name="connsiteY1" fmla="*/ 333487 h 839096"/>
                  <a:gd name="connsiteX2" fmla="*/ 258183 w 1097280"/>
                  <a:gd name="connsiteY2" fmla="*/ 344245 h 839096"/>
                  <a:gd name="connsiteX3" fmla="*/ 215153 w 1097280"/>
                  <a:gd name="connsiteY3" fmla="*/ 828339 h 839096"/>
                  <a:gd name="connsiteX4" fmla="*/ 871369 w 1097280"/>
                  <a:gd name="connsiteY4" fmla="*/ 839096 h 839096"/>
                  <a:gd name="connsiteX5" fmla="*/ 839096 w 1097280"/>
                  <a:gd name="connsiteY5" fmla="*/ 322729 h 839096"/>
                  <a:gd name="connsiteX6" fmla="*/ 1097280 w 1097280"/>
                  <a:gd name="connsiteY6" fmla="*/ 322729 h 839096"/>
                  <a:gd name="connsiteX7" fmla="*/ 559397 w 1097280"/>
                  <a:gd name="connsiteY7" fmla="*/ 0 h 83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280" h="839096">
                    <a:moveTo>
                      <a:pt x="559397" y="0"/>
                    </a:moveTo>
                    <a:lnTo>
                      <a:pt x="0" y="333487"/>
                    </a:lnTo>
                    <a:lnTo>
                      <a:pt x="258183" y="344245"/>
                    </a:lnTo>
                    <a:lnTo>
                      <a:pt x="215153" y="828339"/>
                    </a:lnTo>
                    <a:lnTo>
                      <a:pt x="871369" y="839096"/>
                    </a:lnTo>
                    <a:lnTo>
                      <a:pt x="839096" y="322729"/>
                    </a:lnTo>
                    <a:lnTo>
                      <a:pt x="1097280" y="322729"/>
                    </a:lnTo>
                    <a:lnTo>
                      <a:pt x="559397" y="0"/>
                    </a:lnTo>
                    <a:close/>
                  </a:path>
                </a:pathLst>
              </a:custGeom>
              <a:gradFill flip="none" rotWithShape="1">
                <a:gsLst>
                  <a:gs pos="0">
                    <a:sysClr val="window" lastClr="FFFFFF">
                      <a:lumMod val="65000"/>
                    </a:sysClr>
                  </a:gs>
                  <a:gs pos="100000">
                    <a:sysClr val="window" lastClr="FFFFFF">
                      <a:lumMod val="95000"/>
                    </a:sysClr>
                  </a:gs>
                  <a:gs pos="55000">
                    <a:sysClr val="window" lastClr="FFFFFF">
                      <a:lumMod val="85000"/>
                    </a:sysClr>
                  </a:gs>
                </a:gsLst>
                <a:lin ang="5400000" scaled="1"/>
                <a:tileRect/>
              </a:gradFill>
              <a:ln w="3175" cap="flat" cmpd="sng" algn="ctr">
                <a:solidFill>
                  <a:sysClr val="window" lastClr="FFFFFF"/>
                </a:solidFill>
                <a:prstDash val="solid"/>
              </a:ln>
              <a:effectLst/>
              <a:sp3d prstMaterial="matte"/>
            </p:spPr>
            <p:txBody>
              <a:bodyPr rtlCol="0" anchor="ctr"/>
              <a:lstStyle/>
              <a:p>
                <a:pPr algn="ctr">
                  <a:defRPr/>
                </a:pPr>
                <a:endParaRPr lang="zh-CN" altLang="en-US" kern="0">
                  <a:solidFill>
                    <a:prstClr val="white"/>
                  </a:solidFill>
                  <a:latin typeface="Calibri"/>
                  <a:ea typeface="宋体"/>
                </a:endParaRPr>
              </a:p>
            </p:txBody>
          </p:sp>
          <p:sp>
            <p:nvSpPr>
              <p:cNvPr id="33" name="矩形 32"/>
              <p:cNvSpPr/>
              <p:nvPr/>
            </p:nvSpPr>
            <p:spPr>
              <a:xfrm>
                <a:off x="4272992" y="2755326"/>
                <a:ext cx="661499" cy="275368"/>
              </a:xfrm>
              <a:prstGeom prst="rect">
                <a:avLst/>
              </a:prstGeom>
              <a:solidFill>
                <a:sysClr val="window" lastClr="FFFFFF">
                  <a:lumMod val="50000"/>
                </a:sysClr>
              </a:solidFill>
              <a:ln w="3175" cap="flat" cmpd="sng" algn="ctr">
                <a:solidFill>
                  <a:sysClr val="window" lastClr="FFFFFF"/>
                </a:solidFill>
                <a:prstDash val="solid"/>
              </a:ln>
              <a:effectLst/>
            </p:spPr>
            <p:txBody>
              <a:bodyPr rtlCol="0" anchor="ctr"/>
              <a:lstStyle/>
              <a:p>
                <a:pPr algn="ctr">
                  <a:defRPr/>
                </a:pPr>
                <a:endParaRPr lang="zh-CN" altLang="en-US" kern="0">
                  <a:solidFill>
                    <a:prstClr val="white"/>
                  </a:solidFill>
                  <a:latin typeface="Calibri"/>
                  <a:ea typeface="宋体"/>
                </a:endParaRPr>
              </a:p>
            </p:txBody>
          </p:sp>
        </p:grpSp>
        <p:grpSp>
          <p:nvGrpSpPr>
            <p:cNvPr id="7" name="组合 66"/>
            <p:cNvGrpSpPr/>
            <p:nvPr/>
          </p:nvGrpSpPr>
          <p:grpSpPr>
            <a:xfrm flipH="1">
              <a:off x="4957192" y="2437761"/>
              <a:ext cx="2307842" cy="923013"/>
              <a:chOff x="1947553" y="2434442"/>
              <a:chExt cx="2300504" cy="923012"/>
            </a:xfrm>
          </p:grpSpPr>
          <p:sp>
            <p:nvSpPr>
              <p:cNvPr id="26" name="任意多边形 25"/>
              <p:cNvSpPr/>
              <p:nvPr/>
            </p:nvSpPr>
            <p:spPr>
              <a:xfrm>
                <a:off x="2477955" y="2436073"/>
                <a:ext cx="739896" cy="921381"/>
              </a:xfrm>
              <a:custGeom>
                <a:avLst/>
                <a:gdLst>
                  <a:gd name="connsiteX0" fmla="*/ 0 w 739896"/>
                  <a:gd name="connsiteY0" fmla="*/ 600294 h 921381"/>
                  <a:gd name="connsiteX1" fmla="*/ 41880 w 739896"/>
                  <a:gd name="connsiteY1" fmla="*/ 921381 h 921381"/>
                  <a:gd name="connsiteX2" fmla="*/ 739896 w 739896"/>
                  <a:gd name="connsiteY2" fmla="*/ 293167 h 921381"/>
                  <a:gd name="connsiteX3" fmla="*/ 704995 w 739896"/>
                  <a:gd name="connsiteY3" fmla="*/ 0 h 921381"/>
                  <a:gd name="connsiteX4" fmla="*/ 0 w 739896"/>
                  <a:gd name="connsiteY4" fmla="*/ 600294 h 9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96" h="921381">
                    <a:moveTo>
                      <a:pt x="0" y="600294"/>
                    </a:moveTo>
                    <a:lnTo>
                      <a:pt x="41880" y="921381"/>
                    </a:lnTo>
                    <a:lnTo>
                      <a:pt x="739896" y="293167"/>
                    </a:lnTo>
                    <a:lnTo>
                      <a:pt x="704995" y="0"/>
                    </a:lnTo>
                    <a:lnTo>
                      <a:pt x="0" y="600294"/>
                    </a:lnTo>
                    <a:close/>
                  </a:path>
                </a:pathLst>
              </a:custGeom>
              <a:solidFill>
                <a:srgbClr val="119707"/>
              </a:soli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7" name="任意多边形 26"/>
              <p:cNvSpPr/>
              <p:nvPr/>
            </p:nvSpPr>
            <p:spPr>
              <a:xfrm>
                <a:off x="1947553" y="2541319"/>
                <a:ext cx="570016" cy="807523"/>
              </a:xfrm>
              <a:custGeom>
                <a:avLst/>
                <a:gdLst>
                  <a:gd name="connsiteX0" fmla="*/ 0 w 570016"/>
                  <a:gd name="connsiteY0" fmla="*/ 0 h 807523"/>
                  <a:gd name="connsiteX1" fmla="*/ 47502 w 570016"/>
                  <a:gd name="connsiteY1" fmla="*/ 308759 h 807523"/>
                  <a:gd name="connsiteX2" fmla="*/ 570016 w 570016"/>
                  <a:gd name="connsiteY2" fmla="*/ 807523 h 807523"/>
                  <a:gd name="connsiteX3" fmla="*/ 534390 w 570016"/>
                  <a:gd name="connsiteY3" fmla="*/ 510639 h 807523"/>
                  <a:gd name="connsiteX4" fmla="*/ 0 w 570016"/>
                  <a:gd name="connsiteY4" fmla="*/ 0 h 80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16" h="807523">
                    <a:moveTo>
                      <a:pt x="0" y="0"/>
                    </a:moveTo>
                    <a:lnTo>
                      <a:pt x="47502" y="308759"/>
                    </a:lnTo>
                    <a:lnTo>
                      <a:pt x="570016" y="807523"/>
                    </a:lnTo>
                    <a:lnTo>
                      <a:pt x="534390" y="510639"/>
                    </a:lnTo>
                    <a:lnTo>
                      <a:pt x="0" y="0"/>
                    </a:lnTo>
                    <a:close/>
                  </a:path>
                </a:pathLst>
              </a:custGeom>
              <a:gradFill flip="none" rotWithShape="1">
                <a:gsLst>
                  <a:gs pos="18000">
                    <a:srgbClr val="119707"/>
                  </a:gs>
                  <a:gs pos="67000">
                    <a:srgbClr val="8AD53F"/>
                  </a:gs>
                  <a:gs pos="100000">
                    <a:srgbClr val="BCEB6F"/>
                  </a:gs>
                </a:gsLst>
                <a:lin ang="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8" name="任意多边形 27"/>
              <p:cNvSpPr/>
              <p:nvPr/>
            </p:nvSpPr>
            <p:spPr>
              <a:xfrm>
                <a:off x="1947553" y="2434442"/>
                <a:ext cx="2280063" cy="605641"/>
              </a:xfrm>
              <a:custGeom>
                <a:avLst/>
                <a:gdLst>
                  <a:gd name="connsiteX0" fmla="*/ 1995055 w 2280063"/>
                  <a:gd name="connsiteY0" fmla="*/ 605641 h 605641"/>
                  <a:gd name="connsiteX1" fmla="*/ 760021 w 2280063"/>
                  <a:gd name="connsiteY1" fmla="*/ 403761 h 605641"/>
                  <a:gd name="connsiteX2" fmla="*/ 534390 w 2280063"/>
                  <a:gd name="connsiteY2" fmla="*/ 605641 h 605641"/>
                  <a:gd name="connsiteX3" fmla="*/ 0 w 2280063"/>
                  <a:gd name="connsiteY3" fmla="*/ 106877 h 605641"/>
                  <a:gd name="connsiteX4" fmla="*/ 1246909 w 2280063"/>
                  <a:gd name="connsiteY4" fmla="*/ 0 h 605641"/>
                  <a:gd name="connsiteX5" fmla="*/ 1092530 w 2280063"/>
                  <a:gd name="connsiteY5" fmla="*/ 118753 h 605641"/>
                  <a:gd name="connsiteX6" fmla="*/ 2280063 w 2280063"/>
                  <a:gd name="connsiteY6" fmla="*/ 308758 h 605641"/>
                  <a:gd name="connsiteX7" fmla="*/ 1995055 w 2280063"/>
                  <a:gd name="connsiteY7" fmla="*/ 605641 h 60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063" h="605641">
                    <a:moveTo>
                      <a:pt x="1995055" y="605641"/>
                    </a:moveTo>
                    <a:lnTo>
                      <a:pt x="760021" y="403761"/>
                    </a:lnTo>
                    <a:lnTo>
                      <a:pt x="534390" y="605641"/>
                    </a:lnTo>
                    <a:lnTo>
                      <a:pt x="0" y="106877"/>
                    </a:lnTo>
                    <a:lnTo>
                      <a:pt x="1246909" y="0"/>
                    </a:lnTo>
                    <a:lnTo>
                      <a:pt x="1092530" y="118753"/>
                    </a:lnTo>
                    <a:lnTo>
                      <a:pt x="2280063" y="308758"/>
                    </a:lnTo>
                    <a:lnTo>
                      <a:pt x="1995055" y="605641"/>
                    </a:lnTo>
                    <a:close/>
                  </a:path>
                </a:pathLst>
              </a:custGeom>
              <a:gradFill flip="none" rotWithShape="1">
                <a:gsLst>
                  <a:gs pos="18000">
                    <a:srgbClr val="119707"/>
                  </a:gs>
                  <a:gs pos="67000">
                    <a:srgbClr val="8AD53F"/>
                  </a:gs>
                  <a:gs pos="100000">
                    <a:srgbClr val="BCEB6F"/>
                  </a:gs>
                </a:gsLst>
                <a:lin ang="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9" name="任意多边形 28"/>
              <p:cNvSpPr/>
              <p:nvPr/>
            </p:nvSpPr>
            <p:spPr>
              <a:xfrm>
                <a:off x="2708298" y="2833429"/>
                <a:ext cx="1270389" cy="495590"/>
              </a:xfrm>
              <a:custGeom>
                <a:avLst/>
                <a:gdLst>
                  <a:gd name="connsiteX0" fmla="*/ 0 w 1270388"/>
                  <a:gd name="connsiteY0" fmla="*/ 0 h 495591"/>
                  <a:gd name="connsiteX1" fmla="*/ 27921 w 1270388"/>
                  <a:gd name="connsiteY1" fmla="*/ 314107 h 495591"/>
                  <a:gd name="connsiteX2" fmla="*/ 1270388 w 1270388"/>
                  <a:gd name="connsiteY2" fmla="*/ 495591 h 495591"/>
                  <a:gd name="connsiteX3" fmla="*/ 1242467 w 1270388"/>
                  <a:gd name="connsiteY3" fmla="*/ 202425 h 495591"/>
                  <a:gd name="connsiteX4" fmla="*/ 0 w 1270388"/>
                  <a:gd name="connsiteY4" fmla="*/ 0 h 495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388" h="495591">
                    <a:moveTo>
                      <a:pt x="0" y="0"/>
                    </a:moveTo>
                    <a:lnTo>
                      <a:pt x="27921" y="314107"/>
                    </a:lnTo>
                    <a:lnTo>
                      <a:pt x="1270388" y="495591"/>
                    </a:lnTo>
                    <a:lnTo>
                      <a:pt x="1242467" y="202425"/>
                    </a:lnTo>
                    <a:lnTo>
                      <a:pt x="0" y="0"/>
                    </a:lnTo>
                    <a:close/>
                  </a:path>
                </a:pathLst>
              </a:custGeom>
              <a:gradFill flip="none" rotWithShape="1">
                <a:gsLst>
                  <a:gs pos="18000">
                    <a:srgbClr val="119707"/>
                  </a:gs>
                  <a:gs pos="67000">
                    <a:srgbClr val="8AD53F"/>
                  </a:gs>
                  <a:gs pos="100000">
                    <a:srgbClr val="BCEB6F"/>
                  </a:gs>
                </a:gsLst>
                <a:lin ang="1080000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30" name="任意多边形 29"/>
              <p:cNvSpPr/>
              <p:nvPr/>
            </p:nvSpPr>
            <p:spPr>
              <a:xfrm>
                <a:off x="3933950" y="2737263"/>
                <a:ext cx="314107" cy="613212"/>
              </a:xfrm>
              <a:custGeom>
                <a:avLst/>
                <a:gdLst>
                  <a:gd name="connsiteX0" fmla="*/ 0 w 314107"/>
                  <a:gd name="connsiteY0" fmla="*/ 286187 h 579353"/>
                  <a:gd name="connsiteX1" fmla="*/ 34901 w 314107"/>
                  <a:gd name="connsiteY1" fmla="*/ 579353 h 579353"/>
                  <a:gd name="connsiteX2" fmla="*/ 314107 w 314107"/>
                  <a:gd name="connsiteY2" fmla="*/ 286187 h 579353"/>
                  <a:gd name="connsiteX3" fmla="*/ 293167 w 314107"/>
                  <a:gd name="connsiteY3" fmla="*/ 0 h 579353"/>
                  <a:gd name="connsiteX4" fmla="*/ 0 w 314107"/>
                  <a:gd name="connsiteY4" fmla="*/ 286187 h 57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07" h="579353">
                    <a:moveTo>
                      <a:pt x="0" y="286187"/>
                    </a:moveTo>
                    <a:lnTo>
                      <a:pt x="34901" y="579353"/>
                    </a:lnTo>
                    <a:lnTo>
                      <a:pt x="314107" y="286187"/>
                    </a:lnTo>
                    <a:lnTo>
                      <a:pt x="293167" y="0"/>
                    </a:lnTo>
                    <a:lnTo>
                      <a:pt x="0" y="286187"/>
                    </a:lnTo>
                    <a:close/>
                  </a:path>
                </a:pathLst>
              </a:custGeom>
              <a:solidFill>
                <a:srgbClr val="BE1247"/>
              </a:solidFill>
              <a:ln w="3175" cap="flat" cmpd="sng" algn="ctr">
                <a:solidFill>
                  <a:sysClr val="window" lastClr="FFFFFF"/>
                </a:solidFill>
                <a:prstDash val="solid"/>
              </a:ln>
              <a:effectLst/>
            </p:spPr>
            <p:txBody>
              <a:bodyPr rtlCol="0" anchor="ctr"/>
              <a:lstStyle/>
              <a:p>
                <a:pPr algn="ctr">
                  <a:defRPr/>
                </a:pPr>
                <a:endParaRPr lang="zh-CN" altLang="en-US" kern="0">
                  <a:solidFill>
                    <a:prstClr val="white"/>
                  </a:solidFill>
                  <a:latin typeface="Calibri"/>
                  <a:ea typeface="宋体"/>
                </a:endParaRPr>
              </a:p>
            </p:txBody>
          </p:sp>
        </p:grpSp>
        <p:grpSp>
          <p:nvGrpSpPr>
            <p:cNvPr id="8" name="组合 67"/>
            <p:cNvGrpSpPr/>
            <p:nvPr/>
          </p:nvGrpSpPr>
          <p:grpSpPr>
            <a:xfrm>
              <a:off x="1936264" y="2434444"/>
              <a:ext cx="2300504" cy="923013"/>
              <a:chOff x="1947553" y="2434442"/>
              <a:chExt cx="2300504" cy="923012"/>
            </a:xfrm>
          </p:grpSpPr>
          <p:sp>
            <p:nvSpPr>
              <p:cNvPr id="21" name="任意多边形 20"/>
              <p:cNvSpPr/>
              <p:nvPr/>
            </p:nvSpPr>
            <p:spPr>
              <a:xfrm>
                <a:off x="2477955" y="2436073"/>
                <a:ext cx="739896" cy="921381"/>
              </a:xfrm>
              <a:custGeom>
                <a:avLst/>
                <a:gdLst>
                  <a:gd name="connsiteX0" fmla="*/ 0 w 739896"/>
                  <a:gd name="connsiteY0" fmla="*/ 600294 h 921381"/>
                  <a:gd name="connsiteX1" fmla="*/ 41880 w 739896"/>
                  <a:gd name="connsiteY1" fmla="*/ 921381 h 921381"/>
                  <a:gd name="connsiteX2" fmla="*/ 739896 w 739896"/>
                  <a:gd name="connsiteY2" fmla="*/ 293167 h 921381"/>
                  <a:gd name="connsiteX3" fmla="*/ 704995 w 739896"/>
                  <a:gd name="connsiteY3" fmla="*/ 0 h 921381"/>
                  <a:gd name="connsiteX4" fmla="*/ 0 w 739896"/>
                  <a:gd name="connsiteY4" fmla="*/ 600294 h 9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96" h="921381">
                    <a:moveTo>
                      <a:pt x="0" y="600294"/>
                    </a:moveTo>
                    <a:lnTo>
                      <a:pt x="41880" y="921381"/>
                    </a:lnTo>
                    <a:lnTo>
                      <a:pt x="739896" y="293167"/>
                    </a:lnTo>
                    <a:lnTo>
                      <a:pt x="704995" y="0"/>
                    </a:lnTo>
                    <a:lnTo>
                      <a:pt x="0" y="600294"/>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2" name="任意多边形 21"/>
              <p:cNvSpPr/>
              <p:nvPr/>
            </p:nvSpPr>
            <p:spPr>
              <a:xfrm>
                <a:off x="1947553" y="2541319"/>
                <a:ext cx="570016" cy="807523"/>
              </a:xfrm>
              <a:custGeom>
                <a:avLst/>
                <a:gdLst>
                  <a:gd name="connsiteX0" fmla="*/ 0 w 570016"/>
                  <a:gd name="connsiteY0" fmla="*/ 0 h 807523"/>
                  <a:gd name="connsiteX1" fmla="*/ 47502 w 570016"/>
                  <a:gd name="connsiteY1" fmla="*/ 308759 h 807523"/>
                  <a:gd name="connsiteX2" fmla="*/ 570016 w 570016"/>
                  <a:gd name="connsiteY2" fmla="*/ 807523 h 807523"/>
                  <a:gd name="connsiteX3" fmla="*/ 534390 w 570016"/>
                  <a:gd name="connsiteY3" fmla="*/ 510639 h 807523"/>
                  <a:gd name="connsiteX4" fmla="*/ 0 w 570016"/>
                  <a:gd name="connsiteY4" fmla="*/ 0 h 80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16" h="807523">
                    <a:moveTo>
                      <a:pt x="0" y="0"/>
                    </a:moveTo>
                    <a:lnTo>
                      <a:pt x="47502" y="308759"/>
                    </a:lnTo>
                    <a:lnTo>
                      <a:pt x="570016" y="807523"/>
                    </a:lnTo>
                    <a:lnTo>
                      <a:pt x="534390" y="510639"/>
                    </a:lnTo>
                    <a:lnTo>
                      <a:pt x="0" y="0"/>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080000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3" name="任意多边形 22"/>
              <p:cNvSpPr/>
              <p:nvPr/>
            </p:nvSpPr>
            <p:spPr>
              <a:xfrm>
                <a:off x="1947553" y="2434442"/>
                <a:ext cx="2280063" cy="605641"/>
              </a:xfrm>
              <a:custGeom>
                <a:avLst/>
                <a:gdLst>
                  <a:gd name="connsiteX0" fmla="*/ 1995055 w 2280063"/>
                  <a:gd name="connsiteY0" fmla="*/ 605641 h 605641"/>
                  <a:gd name="connsiteX1" fmla="*/ 760021 w 2280063"/>
                  <a:gd name="connsiteY1" fmla="*/ 403761 h 605641"/>
                  <a:gd name="connsiteX2" fmla="*/ 534390 w 2280063"/>
                  <a:gd name="connsiteY2" fmla="*/ 605641 h 605641"/>
                  <a:gd name="connsiteX3" fmla="*/ 0 w 2280063"/>
                  <a:gd name="connsiteY3" fmla="*/ 106877 h 605641"/>
                  <a:gd name="connsiteX4" fmla="*/ 1246909 w 2280063"/>
                  <a:gd name="connsiteY4" fmla="*/ 0 h 605641"/>
                  <a:gd name="connsiteX5" fmla="*/ 1092530 w 2280063"/>
                  <a:gd name="connsiteY5" fmla="*/ 118753 h 605641"/>
                  <a:gd name="connsiteX6" fmla="*/ 2280063 w 2280063"/>
                  <a:gd name="connsiteY6" fmla="*/ 308758 h 605641"/>
                  <a:gd name="connsiteX7" fmla="*/ 1995055 w 2280063"/>
                  <a:gd name="connsiteY7" fmla="*/ 605641 h 60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063" h="605641">
                    <a:moveTo>
                      <a:pt x="1995055" y="605641"/>
                    </a:moveTo>
                    <a:lnTo>
                      <a:pt x="760021" y="403761"/>
                    </a:lnTo>
                    <a:lnTo>
                      <a:pt x="534390" y="605641"/>
                    </a:lnTo>
                    <a:lnTo>
                      <a:pt x="0" y="106877"/>
                    </a:lnTo>
                    <a:lnTo>
                      <a:pt x="1246909" y="0"/>
                    </a:lnTo>
                    <a:lnTo>
                      <a:pt x="1092530" y="118753"/>
                    </a:lnTo>
                    <a:lnTo>
                      <a:pt x="2280063" y="308758"/>
                    </a:lnTo>
                    <a:lnTo>
                      <a:pt x="1995055" y="605641"/>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4" name="任意多边形 23"/>
              <p:cNvSpPr/>
              <p:nvPr/>
            </p:nvSpPr>
            <p:spPr>
              <a:xfrm>
                <a:off x="2708299" y="2833429"/>
                <a:ext cx="1270388" cy="495590"/>
              </a:xfrm>
              <a:custGeom>
                <a:avLst/>
                <a:gdLst>
                  <a:gd name="connsiteX0" fmla="*/ 0 w 1270388"/>
                  <a:gd name="connsiteY0" fmla="*/ 0 h 495591"/>
                  <a:gd name="connsiteX1" fmla="*/ 27921 w 1270388"/>
                  <a:gd name="connsiteY1" fmla="*/ 314107 h 495591"/>
                  <a:gd name="connsiteX2" fmla="*/ 1270388 w 1270388"/>
                  <a:gd name="connsiteY2" fmla="*/ 495591 h 495591"/>
                  <a:gd name="connsiteX3" fmla="*/ 1242467 w 1270388"/>
                  <a:gd name="connsiteY3" fmla="*/ 202425 h 495591"/>
                  <a:gd name="connsiteX4" fmla="*/ 0 w 1270388"/>
                  <a:gd name="connsiteY4" fmla="*/ 0 h 495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388" h="495591">
                    <a:moveTo>
                      <a:pt x="0" y="0"/>
                    </a:moveTo>
                    <a:lnTo>
                      <a:pt x="27921" y="314107"/>
                    </a:lnTo>
                    <a:lnTo>
                      <a:pt x="1270388" y="495591"/>
                    </a:lnTo>
                    <a:lnTo>
                      <a:pt x="1242467" y="202425"/>
                    </a:lnTo>
                    <a:lnTo>
                      <a:pt x="0" y="0"/>
                    </a:lnTo>
                    <a:close/>
                  </a:path>
                </a:pathLst>
              </a:cu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080000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5" name="任意多边形 24"/>
              <p:cNvSpPr/>
              <p:nvPr/>
            </p:nvSpPr>
            <p:spPr>
              <a:xfrm>
                <a:off x="3933950" y="2737263"/>
                <a:ext cx="314107" cy="613212"/>
              </a:xfrm>
              <a:custGeom>
                <a:avLst/>
                <a:gdLst>
                  <a:gd name="connsiteX0" fmla="*/ 0 w 314107"/>
                  <a:gd name="connsiteY0" fmla="*/ 286187 h 579353"/>
                  <a:gd name="connsiteX1" fmla="*/ 34901 w 314107"/>
                  <a:gd name="connsiteY1" fmla="*/ 579353 h 579353"/>
                  <a:gd name="connsiteX2" fmla="*/ 314107 w 314107"/>
                  <a:gd name="connsiteY2" fmla="*/ 286187 h 579353"/>
                  <a:gd name="connsiteX3" fmla="*/ 293167 w 314107"/>
                  <a:gd name="connsiteY3" fmla="*/ 0 h 579353"/>
                  <a:gd name="connsiteX4" fmla="*/ 0 w 314107"/>
                  <a:gd name="connsiteY4" fmla="*/ 286187 h 57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07" h="579353">
                    <a:moveTo>
                      <a:pt x="0" y="286187"/>
                    </a:moveTo>
                    <a:lnTo>
                      <a:pt x="34901" y="579353"/>
                    </a:lnTo>
                    <a:lnTo>
                      <a:pt x="314107" y="286187"/>
                    </a:lnTo>
                    <a:lnTo>
                      <a:pt x="293167" y="0"/>
                    </a:lnTo>
                    <a:lnTo>
                      <a:pt x="0" y="286187"/>
                    </a:lnTo>
                    <a:close/>
                  </a:path>
                </a:pathLst>
              </a:custGeom>
              <a:solidFill>
                <a:sysClr val="window" lastClr="FFFFFF">
                  <a:lumMod val="85000"/>
                </a:sysClr>
              </a:solidFill>
              <a:ln w="3175" cap="flat" cmpd="sng" algn="ctr">
                <a:solidFill>
                  <a:sysClr val="window" lastClr="FFFFFF"/>
                </a:solidFill>
                <a:prstDash val="solid"/>
              </a:ln>
              <a:effectLst/>
            </p:spPr>
            <p:txBody>
              <a:bodyPr rtlCol="0" anchor="ctr"/>
              <a:lstStyle/>
              <a:p>
                <a:pPr algn="ctr">
                  <a:defRPr/>
                </a:pPr>
                <a:endParaRPr lang="zh-CN" altLang="en-US" kern="0">
                  <a:solidFill>
                    <a:prstClr val="white"/>
                  </a:solidFill>
                  <a:latin typeface="Calibri"/>
                  <a:ea typeface="宋体"/>
                </a:endParaRPr>
              </a:p>
            </p:txBody>
          </p:sp>
        </p:grpSp>
        <p:sp>
          <p:nvSpPr>
            <p:cNvPr id="9" name="椭圆 8"/>
            <p:cNvSpPr/>
            <p:nvPr/>
          </p:nvSpPr>
          <p:spPr>
            <a:xfrm>
              <a:off x="3726282" y="3006748"/>
              <a:ext cx="1691436" cy="799307"/>
            </a:xfrm>
            <a:prstGeom prst="ellipse">
              <a:avLst/>
            </a:prstGeom>
            <a:gradFill flip="none" rotWithShape="1">
              <a:gsLst>
                <a:gs pos="0">
                  <a:sysClr val="window" lastClr="FFFFFF">
                    <a:lumMod val="65000"/>
                  </a:sysClr>
                </a:gs>
                <a:gs pos="100000">
                  <a:sysClr val="window" lastClr="FFFFFF">
                    <a:lumMod val="95000"/>
                  </a:sysClr>
                </a:gs>
                <a:gs pos="55000">
                  <a:sysClr val="window" lastClr="FFFFFF">
                    <a:lumMod val="85000"/>
                  </a:sysClr>
                </a:gs>
              </a:gsLst>
              <a:lin ang="10800000" scaled="1"/>
              <a:tileRect/>
            </a:gradFill>
            <a:ln w="25400" cap="flat" cmpd="sng" algn="ctr">
              <a:noFill/>
              <a:prstDash val="solid"/>
            </a:ln>
            <a:effectLst/>
            <a:sp3d prstMaterial="matte"/>
          </p:spPr>
          <p:txBody>
            <a:bodyPr rtlCol="0" anchor="ctr"/>
            <a:lstStyle/>
            <a:p>
              <a:pPr algn="ctr">
                <a:defRPr/>
              </a:pPr>
              <a:endParaRPr lang="zh-CN" altLang="en-US" kern="0">
                <a:solidFill>
                  <a:prstClr val="white"/>
                </a:solidFill>
                <a:latin typeface="Calibri"/>
                <a:ea typeface="宋体"/>
              </a:endParaRPr>
            </a:p>
          </p:txBody>
        </p:sp>
        <p:grpSp>
          <p:nvGrpSpPr>
            <p:cNvPr id="10" name="组合 69"/>
            <p:cNvGrpSpPr/>
            <p:nvPr/>
          </p:nvGrpSpPr>
          <p:grpSpPr>
            <a:xfrm>
              <a:off x="1527915" y="3188684"/>
              <a:ext cx="2861956" cy="2208813"/>
              <a:chOff x="1629516" y="3177392"/>
              <a:chExt cx="2861956" cy="2208811"/>
            </a:xfrm>
          </p:grpSpPr>
          <p:sp>
            <p:nvSpPr>
              <p:cNvPr id="18" name="任意多边形 17"/>
              <p:cNvSpPr/>
              <p:nvPr/>
            </p:nvSpPr>
            <p:spPr>
              <a:xfrm>
                <a:off x="3375191" y="3438648"/>
                <a:ext cx="1116281" cy="1199408"/>
              </a:xfrm>
              <a:custGeom>
                <a:avLst/>
                <a:gdLst>
                  <a:gd name="connsiteX0" fmla="*/ 1104405 w 1116281"/>
                  <a:gd name="connsiteY0" fmla="*/ 0 h 1199408"/>
                  <a:gd name="connsiteX1" fmla="*/ 1116281 w 1116281"/>
                  <a:gd name="connsiteY1" fmla="*/ 332509 h 1199408"/>
                  <a:gd name="connsiteX2" fmla="*/ 166255 w 1116281"/>
                  <a:gd name="connsiteY2" fmla="*/ 1104405 h 1199408"/>
                  <a:gd name="connsiteX3" fmla="*/ 47502 w 1116281"/>
                  <a:gd name="connsiteY3" fmla="*/ 1199408 h 1199408"/>
                  <a:gd name="connsiteX4" fmla="*/ 0 w 1116281"/>
                  <a:gd name="connsiteY4" fmla="*/ 831273 h 1199408"/>
                  <a:gd name="connsiteX5" fmla="*/ 1104405 w 1116281"/>
                  <a:gd name="connsiteY5" fmla="*/ 0 h 119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1" h="1199408">
                    <a:moveTo>
                      <a:pt x="1104405" y="0"/>
                    </a:moveTo>
                    <a:lnTo>
                      <a:pt x="1116281" y="332509"/>
                    </a:lnTo>
                    <a:lnTo>
                      <a:pt x="166255" y="1104405"/>
                    </a:lnTo>
                    <a:lnTo>
                      <a:pt x="47502" y="1199408"/>
                    </a:lnTo>
                    <a:lnTo>
                      <a:pt x="0" y="831273"/>
                    </a:lnTo>
                    <a:lnTo>
                      <a:pt x="1104405" y="0"/>
                    </a:lnTo>
                    <a:close/>
                  </a:path>
                </a:pathLst>
              </a:custGeom>
              <a:gradFill flip="none" rotWithShape="1">
                <a:gsLst>
                  <a:gs pos="0">
                    <a:srgbClr val="BE1247"/>
                  </a:gs>
                  <a:gs pos="27000">
                    <a:srgbClr val="D2144F"/>
                  </a:gs>
                  <a:gs pos="66000">
                    <a:srgbClr val="F87477"/>
                  </a:gs>
                  <a:gs pos="100000">
                    <a:srgbClr val="FA9496"/>
                  </a:gs>
                </a:gsLst>
                <a:lin ang="1080000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19" name="任意多边形 18"/>
              <p:cNvSpPr/>
              <p:nvPr/>
            </p:nvSpPr>
            <p:spPr>
              <a:xfrm>
                <a:off x="1629516" y="4436177"/>
                <a:ext cx="2078182" cy="950026"/>
              </a:xfrm>
              <a:custGeom>
                <a:avLst/>
                <a:gdLst>
                  <a:gd name="connsiteX0" fmla="*/ 0 w 2078182"/>
                  <a:gd name="connsiteY0" fmla="*/ 558140 h 950026"/>
                  <a:gd name="connsiteX1" fmla="*/ 118754 w 2078182"/>
                  <a:gd name="connsiteY1" fmla="*/ 950026 h 950026"/>
                  <a:gd name="connsiteX2" fmla="*/ 2078182 w 2078182"/>
                  <a:gd name="connsiteY2" fmla="*/ 356259 h 950026"/>
                  <a:gd name="connsiteX3" fmla="*/ 2066307 w 2078182"/>
                  <a:gd name="connsiteY3" fmla="*/ 0 h 950026"/>
                  <a:gd name="connsiteX4" fmla="*/ 0 w 2078182"/>
                  <a:gd name="connsiteY4" fmla="*/ 558140 h 95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182" h="950026">
                    <a:moveTo>
                      <a:pt x="0" y="558140"/>
                    </a:moveTo>
                    <a:lnTo>
                      <a:pt x="118754" y="950026"/>
                    </a:lnTo>
                    <a:lnTo>
                      <a:pt x="2078182" y="356259"/>
                    </a:lnTo>
                    <a:lnTo>
                      <a:pt x="2066307" y="0"/>
                    </a:lnTo>
                    <a:lnTo>
                      <a:pt x="0" y="558140"/>
                    </a:lnTo>
                    <a:close/>
                  </a:path>
                </a:pathLst>
              </a:custGeom>
              <a:gradFill flip="none" rotWithShape="1">
                <a:gsLst>
                  <a:gs pos="0">
                    <a:srgbClr val="BE1247"/>
                  </a:gs>
                  <a:gs pos="27000">
                    <a:srgbClr val="D2144F"/>
                  </a:gs>
                  <a:gs pos="66000">
                    <a:srgbClr val="F87477"/>
                  </a:gs>
                  <a:gs pos="100000">
                    <a:srgbClr val="FA9496"/>
                  </a:gs>
                </a:gsLst>
                <a:lin ang="1080000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0" name="任意多边形 19"/>
              <p:cNvSpPr/>
              <p:nvPr/>
            </p:nvSpPr>
            <p:spPr>
              <a:xfrm>
                <a:off x="1641391" y="3177392"/>
                <a:ext cx="2850078" cy="1828800"/>
              </a:xfrm>
              <a:custGeom>
                <a:avLst/>
                <a:gdLst>
                  <a:gd name="connsiteX0" fmla="*/ 0 w 2850078"/>
                  <a:gd name="connsiteY0" fmla="*/ 1828800 h 1828800"/>
                  <a:gd name="connsiteX1" fmla="*/ 843149 w 2850078"/>
                  <a:gd name="connsiteY1" fmla="*/ 581891 h 1828800"/>
                  <a:gd name="connsiteX2" fmla="*/ 1092530 w 2850078"/>
                  <a:gd name="connsiteY2" fmla="*/ 748145 h 1828800"/>
                  <a:gd name="connsiteX3" fmla="*/ 2280063 w 2850078"/>
                  <a:gd name="connsiteY3" fmla="*/ 0 h 1828800"/>
                  <a:gd name="connsiteX4" fmla="*/ 2850078 w 2850078"/>
                  <a:gd name="connsiteY4" fmla="*/ 261257 h 1828800"/>
                  <a:gd name="connsiteX5" fmla="*/ 1733798 w 2850078"/>
                  <a:gd name="connsiteY5" fmla="*/ 1092530 h 1828800"/>
                  <a:gd name="connsiteX6" fmla="*/ 2054432 w 2850078"/>
                  <a:gd name="connsiteY6" fmla="*/ 1258784 h 1828800"/>
                  <a:gd name="connsiteX7" fmla="*/ 0 w 2850078"/>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78" h="1828800">
                    <a:moveTo>
                      <a:pt x="0" y="1828800"/>
                    </a:moveTo>
                    <a:lnTo>
                      <a:pt x="843149" y="581891"/>
                    </a:lnTo>
                    <a:lnTo>
                      <a:pt x="1092530" y="748145"/>
                    </a:lnTo>
                    <a:lnTo>
                      <a:pt x="2280063" y="0"/>
                    </a:lnTo>
                    <a:lnTo>
                      <a:pt x="2850078" y="261257"/>
                    </a:lnTo>
                    <a:lnTo>
                      <a:pt x="1733798" y="1092530"/>
                    </a:lnTo>
                    <a:lnTo>
                      <a:pt x="2054432" y="1258784"/>
                    </a:lnTo>
                    <a:lnTo>
                      <a:pt x="0" y="1828800"/>
                    </a:lnTo>
                    <a:close/>
                  </a:path>
                </a:pathLst>
              </a:custGeom>
              <a:gradFill flip="none" rotWithShape="1">
                <a:gsLst>
                  <a:gs pos="0">
                    <a:srgbClr val="BE1247"/>
                  </a:gs>
                  <a:gs pos="27000">
                    <a:srgbClr val="D2144F"/>
                  </a:gs>
                  <a:gs pos="66000">
                    <a:srgbClr val="F87477"/>
                  </a:gs>
                  <a:gs pos="100000">
                    <a:srgbClr val="FA9496"/>
                  </a:gs>
                </a:gsLst>
                <a:lin ang="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grpSp>
        <p:grpSp>
          <p:nvGrpSpPr>
            <p:cNvPr id="11" name="组合 70"/>
            <p:cNvGrpSpPr/>
            <p:nvPr/>
          </p:nvGrpSpPr>
          <p:grpSpPr>
            <a:xfrm flipH="1">
              <a:off x="4705312" y="3206341"/>
              <a:ext cx="2861955" cy="2208813"/>
              <a:chOff x="1615044" y="3206338"/>
              <a:chExt cx="2861955" cy="2208811"/>
            </a:xfrm>
          </p:grpSpPr>
          <p:sp>
            <p:nvSpPr>
              <p:cNvPr id="15" name="任意多边形 14"/>
              <p:cNvSpPr/>
              <p:nvPr/>
            </p:nvSpPr>
            <p:spPr>
              <a:xfrm>
                <a:off x="3360718" y="3467595"/>
                <a:ext cx="1116281" cy="1199408"/>
              </a:xfrm>
              <a:custGeom>
                <a:avLst/>
                <a:gdLst>
                  <a:gd name="connsiteX0" fmla="*/ 1104405 w 1116281"/>
                  <a:gd name="connsiteY0" fmla="*/ 0 h 1199408"/>
                  <a:gd name="connsiteX1" fmla="*/ 1116281 w 1116281"/>
                  <a:gd name="connsiteY1" fmla="*/ 332509 h 1199408"/>
                  <a:gd name="connsiteX2" fmla="*/ 166255 w 1116281"/>
                  <a:gd name="connsiteY2" fmla="*/ 1104405 h 1199408"/>
                  <a:gd name="connsiteX3" fmla="*/ 47502 w 1116281"/>
                  <a:gd name="connsiteY3" fmla="*/ 1199408 h 1199408"/>
                  <a:gd name="connsiteX4" fmla="*/ 0 w 1116281"/>
                  <a:gd name="connsiteY4" fmla="*/ 831273 h 1199408"/>
                  <a:gd name="connsiteX5" fmla="*/ 1104405 w 1116281"/>
                  <a:gd name="connsiteY5" fmla="*/ 0 h 119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1" h="1199408">
                    <a:moveTo>
                      <a:pt x="1104405" y="0"/>
                    </a:moveTo>
                    <a:lnTo>
                      <a:pt x="1116281" y="332509"/>
                    </a:lnTo>
                    <a:lnTo>
                      <a:pt x="166255" y="1104405"/>
                    </a:lnTo>
                    <a:lnTo>
                      <a:pt x="47502" y="1199408"/>
                    </a:lnTo>
                    <a:lnTo>
                      <a:pt x="0" y="831273"/>
                    </a:lnTo>
                    <a:lnTo>
                      <a:pt x="1104405" y="0"/>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16" name="任意多边形 15"/>
              <p:cNvSpPr/>
              <p:nvPr/>
            </p:nvSpPr>
            <p:spPr>
              <a:xfrm>
                <a:off x="1615044" y="4465123"/>
                <a:ext cx="2078182" cy="950026"/>
              </a:xfrm>
              <a:custGeom>
                <a:avLst/>
                <a:gdLst>
                  <a:gd name="connsiteX0" fmla="*/ 0 w 2078182"/>
                  <a:gd name="connsiteY0" fmla="*/ 558140 h 950026"/>
                  <a:gd name="connsiteX1" fmla="*/ 118754 w 2078182"/>
                  <a:gd name="connsiteY1" fmla="*/ 950026 h 950026"/>
                  <a:gd name="connsiteX2" fmla="*/ 2078182 w 2078182"/>
                  <a:gd name="connsiteY2" fmla="*/ 356259 h 950026"/>
                  <a:gd name="connsiteX3" fmla="*/ 2066307 w 2078182"/>
                  <a:gd name="connsiteY3" fmla="*/ 0 h 950026"/>
                  <a:gd name="connsiteX4" fmla="*/ 0 w 2078182"/>
                  <a:gd name="connsiteY4" fmla="*/ 558140 h 95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182" h="950026">
                    <a:moveTo>
                      <a:pt x="0" y="558140"/>
                    </a:moveTo>
                    <a:lnTo>
                      <a:pt x="118754" y="950026"/>
                    </a:lnTo>
                    <a:lnTo>
                      <a:pt x="2078182" y="356259"/>
                    </a:lnTo>
                    <a:lnTo>
                      <a:pt x="2066307" y="0"/>
                    </a:lnTo>
                    <a:lnTo>
                      <a:pt x="0" y="558140"/>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sp>
            <p:nvSpPr>
              <p:cNvPr id="17" name="任意多边形 16"/>
              <p:cNvSpPr/>
              <p:nvPr/>
            </p:nvSpPr>
            <p:spPr>
              <a:xfrm>
                <a:off x="1626919" y="3206338"/>
                <a:ext cx="2850078" cy="1828800"/>
              </a:xfrm>
              <a:custGeom>
                <a:avLst/>
                <a:gdLst>
                  <a:gd name="connsiteX0" fmla="*/ 0 w 2850078"/>
                  <a:gd name="connsiteY0" fmla="*/ 1828800 h 1828800"/>
                  <a:gd name="connsiteX1" fmla="*/ 843149 w 2850078"/>
                  <a:gd name="connsiteY1" fmla="*/ 581891 h 1828800"/>
                  <a:gd name="connsiteX2" fmla="*/ 1092530 w 2850078"/>
                  <a:gd name="connsiteY2" fmla="*/ 748145 h 1828800"/>
                  <a:gd name="connsiteX3" fmla="*/ 2280063 w 2850078"/>
                  <a:gd name="connsiteY3" fmla="*/ 0 h 1828800"/>
                  <a:gd name="connsiteX4" fmla="*/ 2850078 w 2850078"/>
                  <a:gd name="connsiteY4" fmla="*/ 261257 h 1828800"/>
                  <a:gd name="connsiteX5" fmla="*/ 1733798 w 2850078"/>
                  <a:gd name="connsiteY5" fmla="*/ 1092530 h 1828800"/>
                  <a:gd name="connsiteX6" fmla="*/ 2054432 w 2850078"/>
                  <a:gd name="connsiteY6" fmla="*/ 1258784 h 1828800"/>
                  <a:gd name="connsiteX7" fmla="*/ 0 w 2850078"/>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78" h="1828800">
                    <a:moveTo>
                      <a:pt x="0" y="1828800"/>
                    </a:moveTo>
                    <a:lnTo>
                      <a:pt x="843149" y="581891"/>
                    </a:lnTo>
                    <a:lnTo>
                      <a:pt x="1092530" y="748145"/>
                    </a:lnTo>
                    <a:lnTo>
                      <a:pt x="2280063" y="0"/>
                    </a:lnTo>
                    <a:lnTo>
                      <a:pt x="2850078" y="261257"/>
                    </a:lnTo>
                    <a:lnTo>
                      <a:pt x="1733798" y="1092530"/>
                    </a:lnTo>
                    <a:lnTo>
                      <a:pt x="2054432" y="1258784"/>
                    </a:lnTo>
                    <a:lnTo>
                      <a:pt x="0" y="1828800"/>
                    </a:lnTo>
                    <a:close/>
                  </a:path>
                </a:pathLst>
              </a:custGeom>
              <a:gradFill flip="none" rotWithShape="1">
                <a:gsLst>
                  <a:gs pos="27000">
                    <a:srgbClr val="FF7711"/>
                  </a:gs>
                  <a:gs pos="59000">
                    <a:srgbClr val="FFAA01"/>
                  </a:gs>
                  <a:gs pos="100000">
                    <a:srgbClr val="FECE02"/>
                  </a:gs>
                  <a:gs pos="0">
                    <a:srgbClr val="C73E01"/>
                  </a:gs>
                  <a:gs pos="80000">
                    <a:srgbClr val="FFC000"/>
                  </a:gs>
                </a:gsLst>
                <a:lin ang="0" scaled="1"/>
                <a:tileRect/>
              </a:gradFill>
              <a:ln w="3175" cap="flat" cmpd="sng" algn="ctr">
                <a:solidFill>
                  <a:sysClr val="window" lastClr="FFFFFF"/>
                </a:solidFill>
                <a:prstDash val="solid"/>
              </a:ln>
              <a:effectLst/>
            </p:spPr>
            <p:txBody>
              <a:bodyPr anchor="ctr"/>
              <a:lstStyle/>
              <a:p>
                <a:pPr algn="ctr">
                  <a:defRPr/>
                </a:pPr>
                <a:endParaRPr lang="zh-CN" altLang="en-US" kern="0">
                  <a:solidFill>
                    <a:prstClr val="white"/>
                  </a:solidFill>
                  <a:latin typeface="Calibri"/>
                  <a:ea typeface="宋体"/>
                </a:endParaRPr>
              </a:p>
            </p:txBody>
          </p:sp>
        </p:grpSp>
        <p:sp>
          <p:nvSpPr>
            <p:cNvPr id="12" name="椭圆 11"/>
            <p:cNvSpPr/>
            <p:nvPr/>
          </p:nvSpPr>
          <p:spPr>
            <a:xfrm>
              <a:off x="3726283" y="2653727"/>
              <a:ext cx="1691436" cy="799307"/>
            </a:xfrm>
            <a:prstGeom prst="ellipse">
              <a:avLst/>
            </a:prstGeom>
            <a:gradFill flip="none" rotWithShape="1">
              <a:gsLst>
                <a:gs pos="0">
                  <a:sysClr val="window" lastClr="FFFFFF">
                    <a:lumMod val="65000"/>
                  </a:sysClr>
                </a:gs>
                <a:gs pos="100000">
                  <a:sysClr val="window" lastClr="FFFFFF">
                    <a:lumMod val="95000"/>
                  </a:sysClr>
                </a:gs>
                <a:gs pos="55000">
                  <a:sysClr val="window" lastClr="FFFFFF">
                    <a:lumMod val="85000"/>
                  </a:sysClr>
                </a:gs>
              </a:gsLst>
              <a:lin ang="0" scaled="1"/>
              <a:tileRect/>
            </a:gradFill>
            <a:ln w="3175" cap="flat" cmpd="sng" algn="ctr">
              <a:solidFill>
                <a:sysClr val="window" lastClr="FFFFFF"/>
              </a:solidFill>
              <a:prstDash val="solid"/>
            </a:ln>
            <a:effectLst/>
            <a:sp3d prstMaterial="matte"/>
          </p:spPr>
          <p:txBody>
            <a:bodyPr rtlCol="0" anchor="ctr"/>
            <a:lstStyle/>
            <a:p>
              <a:pPr algn="ctr">
                <a:defRPr/>
              </a:pPr>
              <a:endParaRPr lang="zh-CN" altLang="en-US" kern="0">
                <a:solidFill>
                  <a:prstClr val="white"/>
                </a:solidFill>
                <a:latin typeface="Calibri"/>
                <a:ea typeface="宋体"/>
              </a:endParaRPr>
            </a:p>
          </p:txBody>
        </p:sp>
        <p:sp>
          <p:nvSpPr>
            <p:cNvPr id="13" name="TextBox 12"/>
            <p:cNvSpPr txBox="1">
              <a:spLocks noChangeArrowheads="1"/>
            </p:cNvSpPr>
            <p:nvPr/>
          </p:nvSpPr>
          <p:spPr bwMode="auto">
            <a:xfrm flipH="1">
              <a:off x="3843709" y="2793992"/>
              <a:ext cx="1456584" cy="43405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600" b="1" kern="0" dirty="0">
                  <a:solidFill>
                    <a:prstClr val="black">
                      <a:lumMod val="75000"/>
                      <a:lumOff val="25000"/>
                    </a:prstClr>
                  </a:solidFill>
                  <a:latin typeface="微软雅黑" pitchFamily="34" charset="-122"/>
                  <a:ea typeface="微软雅黑" pitchFamily="34" charset="-122"/>
                </a:rPr>
                <a:t>添加标题    </a:t>
              </a:r>
              <a:endParaRPr lang="en-US" altLang="zh-CN" sz="1600" b="1" kern="0" dirty="0">
                <a:solidFill>
                  <a:prstClr val="black">
                    <a:lumMod val="75000"/>
                    <a:lumOff val="25000"/>
                  </a:prstClr>
                </a:solidFill>
                <a:latin typeface="微软雅黑" pitchFamily="34" charset="-122"/>
                <a:ea typeface="微软雅黑" pitchFamily="34" charset="-122"/>
              </a:endParaRPr>
            </a:p>
          </p:txBody>
        </p:sp>
        <p:sp>
          <p:nvSpPr>
            <p:cNvPr id="14" name="椭圆 13"/>
            <p:cNvSpPr/>
            <p:nvPr/>
          </p:nvSpPr>
          <p:spPr>
            <a:xfrm>
              <a:off x="3901534" y="2716074"/>
              <a:ext cx="1320060" cy="623808"/>
            </a:xfrm>
            <a:prstGeom prst="ellipse">
              <a:avLst/>
            </a:prstGeom>
            <a:noFill/>
            <a:ln w="3175" cap="flat" cmpd="sng" algn="ctr">
              <a:solidFill>
                <a:sysClr val="windowText" lastClr="000000">
                  <a:lumMod val="75000"/>
                  <a:lumOff val="25000"/>
                </a:sysClr>
              </a:solidFill>
              <a:prstDash val="solid"/>
            </a:ln>
            <a:effectLst/>
            <a:sp3d prstMaterial="matte"/>
          </p:spPr>
          <p:txBody>
            <a:bodyPr rtlCol="0" anchor="ctr"/>
            <a:lstStyle/>
            <a:p>
              <a:pPr algn="ctr">
                <a:defRPr/>
              </a:pPr>
              <a:endParaRPr lang="zh-CN" altLang="en-US" kern="0">
                <a:solidFill>
                  <a:prstClr val="white"/>
                </a:solidFill>
                <a:latin typeface="Calibri"/>
                <a:ea typeface="宋体"/>
              </a:endParaRPr>
            </a:p>
          </p:txBody>
        </p:sp>
      </p:grpSp>
      <p:sp>
        <p:nvSpPr>
          <p:cNvPr id="34" name="TextBox 11"/>
          <p:cNvSpPr txBox="1">
            <a:spLocks noChangeArrowheads="1"/>
          </p:cNvSpPr>
          <p:nvPr/>
        </p:nvSpPr>
        <p:spPr bwMode="auto">
          <a:xfrm rot="20625269" flipH="1">
            <a:off x="1251839" y="3018171"/>
            <a:ext cx="1456585"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kern="0" dirty="0">
                <a:solidFill>
                  <a:prstClr val="white"/>
                </a:solidFill>
                <a:latin typeface="微软雅黑" pitchFamily="34" charset="-122"/>
                <a:ea typeface="微软雅黑" pitchFamily="34" charset="-122"/>
              </a:rPr>
              <a:t>添加标题    </a:t>
            </a:r>
            <a:endParaRPr lang="en-US" altLang="zh-CN" sz="1600" b="1" kern="0" dirty="0">
              <a:solidFill>
                <a:prstClr val="white"/>
              </a:solidFill>
              <a:latin typeface="微软雅黑" pitchFamily="34" charset="-122"/>
              <a:ea typeface="微软雅黑" pitchFamily="34" charset="-122"/>
            </a:endParaRPr>
          </a:p>
        </p:txBody>
      </p:sp>
      <p:sp>
        <p:nvSpPr>
          <p:cNvPr id="35" name="TextBox 11"/>
          <p:cNvSpPr txBox="1">
            <a:spLocks noChangeArrowheads="1"/>
          </p:cNvSpPr>
          <p:nvPr/>
        </p:nvSpPr>
        <p:spPr bwMode="auto">
          <a:xfrm rot="895674" flipH="1">
            <a:off x="4094732" y="3030579"/>
            <a:ext cx="1456585" cy="338554"/>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600" b="1" kern="0" dirty="0">
                <a:solidFill>
                  <a:prstClr val="white"/>
                </a:solidFill>
                <a:latin typeface="微软雅黑" pitchFamily="34" charset="-122"/>
                <a:ea typeface="微软雅黑" pitchFamily="34" charset="-122"/>
              </a:rPr>
              <a:t>添加标题    </a:t>
            </a:r>
            <a:endParaRPr lang="en-US" altLang="zh-CN" sz="1600" b="1" kern="0" dirty="0">
              <a:solidFill>
                <a:prstClr val="white"/>
              </a:solidFill>
              <a:latin typeface="微软雅黑" pitchFamily="34" charset="-122"/>
              <a:ea typeface="微软雅黑" pitchFamily="34" charset="-122"/>
            </a:endParaRPr>
          </a:p>
        </p:txBody>
      </p:sp>
      <p:sp>
        <p:nvSpPr>
          <p:cNvPr id="36" name="TextBox 11"/>
          <p:cNvSpPr txBox="1">
            <a:spLocks noChangeArrowheads="1"/>
          </p:cNvSpPr>
          <p:nvPr/>
        </p:nvSpPr>
        <p:spPr bwMode="auto">
          <a:xfrm rot="21097764" flipH="1">
            <a:off x="3733191" y="1662785"/>
            <a:ext cx="1456585" cy="311621"/>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1400" b="1" kern="0" dirty="0">
                <a:solidFill>
                  <a:prstClr val="white"/>
                </a:solidFill>
                <a:latin typeface="微软雅黑" pitchFamily="34" charset="-122"/>
                <a:ea typeface="微软雅黑" pitchFamily="34" charset="-122"/>
              </a:rPr>
              <a:t>添加标题    </a:t>
            </a:r>
            <a:endParaRPr lang="en-US" altLang="zh-CN" sz="1400" b="1" kern="0" dirty="0">
              <a:solidFill>
                <a:prstClr val="white"/>
              </a:solidFill>
              <a:latin typeface="微软雅黑" pitchFamily="34" charset="-122"/>
              <a:ea typeface="微软雅黑" pitchFamily="34" charset="-122"/>
            </a:endParaRPr>
          </a:p>
        </p:txBody>
      </p:sp>
      <p:sp>
        <p:nvSpPr>
          <p:cNvPr id="37" name="TextBox 11"/>
          <p:cNvSpPr txBox="1">
            <a:spLocks noChangeArrowheads="1"/>
          </p:cNvSpPr>
          <p:nvPr/>
        </p:nvSpPr>
        <p:spPr bwMode="auto">
          <a:xfrm rot="518893" flipH="1">
            <a:off x="1606524" y="1655840"/>
            <a:ext cx="1456585" cy="311621"/>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400" b="1" kern="0" dirty="0">
                <a:solidFill>
                  <a:prstClr val="white"/>
                </a:solidFill>
                <a:latin typeface="微软雅黑" pitchFamily="34" charset="-122"/>
                <a:ea typeface="微软雅黑" pitchFamily="34" charset="-122"/>
              </a:rPr>
              <a:t>添加标题    </a:t>
            </a:r>
            <a:endParaRPr lang="en-US" altLang="zh-CN" sz="1400" b="1" kern="0" dirty="0">
              <a:solidFill>
                <a:prstClr val="white"/>
              </a:solidFill>
              <a:latin typeface="微软雅黑" pitchFamily="34" charset="-122"/>
              <a:ea typeface="微软雅黑" pitchFamily="34" charset="-122"/>
            </a:endParaRPr>
          </a:p>
        </p:txBody>
      </p:sp>
      <p:sp>
        <p:nvSpPr>
          <p:cNvPr id="38" name="TextBox 11"/>
          <p:cNvSpPr txBox="1">
            <a:spLocks noChangeArrowheads="1"/>
          </p:cNvSpPr>
          <p:nvPr/>
        </p:nvSpPr>
        <p:spPr bwMode="auto">
          <a:xfrm flipH="1">
            <a:off x="3272625" y="1117231"/>
            <a:ext cx="353939" cy="670935"/>
          </a:xfrm>
          <a:prstGeom prst="rect">
            <a:avLst/>
          </a:prstGeom>
          <a:noFill/>
          <a:ln>
            <a:noFill/>
          </a:ln>
          <a:effectLst/>
          <a:extLst/>
        </p:spPr>
        <p:txBody>
          <a:bodyPr vert="eaVert" wrap="square" lIns="91438" tIns="45719" rIns="91438" bIns="45719"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100" b="1" kern="0" dirty="0">
                <a:solidFill>
                  <a:prstClr val="black">
                    <a:lumMod val="75000"/>
                    <a:lumOff val="25000"/>
                  </a:prstClr>
                </a:solidFill>
                <a:latin typeface="微软雅黑" pitchFamily="34" charset="-122"/>
                <a:ea typeface="微软雅黑" pitchFamily="34" charset="-122"/>
              </a:rPr>
              <a:t>添加标题    </a:t>
            </a:r>
            <a:endParaRPr lang="en-US" altLang="zh-CN" sz="1100" b="1" kern="0" dirty="0">
              <a:solidFill>
                <a:prstClr val="black">
                  <a:lumMod val="75000"/>
                  <a:lumOff val="25000"/>
                </a:prstClr>
              </a:solidFill>
              <a:latin typeface="微软雅黑" pitchFamily="34" charset="-122"/>
              <a:ea typeface="微软雅黑" pitchFamily="34" charset="-122"/>
            </a:endParaRPr>
          </a:p>
        </p:txBody>
      </p:sp>
      <p:sp>
        <p:nvSpPr>
          <p:cNvPr id="39" name="Rectangle 46"/>
          <p:cNvSpPr>
            <a:spLocks noChangeArrowheads="1"/>
          </p:cNvSpPr>
          <p:nvPr/>
        </p:nvSpPr>
        <p:spPr bwMode="auto">
          <a:xfrm>
            <a:off x="948028" y="3973001"/>
            <a:ext cx="51970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pPr algn="ctr"/>
            <a:r>
              <a:rPr lang="zh-CN" altLang="en-US" sz="1200" dirty="0">
                <a:solidFill>
                  <a:srgbClr val="000000"/>
                </a:solidFill>
                <a:latin typeface="+mn-ea"/>
                <a:cs typeface="Arial" charset="0"/>
              </a:rPr>
              <a:t>点击输入相关文字内容点击输入相关文字内容点击输入相关文字内容点击输入相关文字内容点击输入相关文字内容点击输入相关文字内容点击输入相关文字内容</a:t>
            </a:r>
            <a:endParaRPr lang="en-US" altLang="zh-CN" sz="1200" dirty="0">
              <a:solidFill>
                <a:srgbClr val="000000"/>
              </a:solidFill>
              <a:latin typeface="+mn-ea"/>
              <a:cs typeface="Arial" charset="0"/>
            </a:endParaRPr>
          </a:p>
          <a:p>
            <a:pPr algn="ctr"/>
            <a:endParaRPr lang="en-US" altLang="zh-CN" sz="1200" dirty="0">
              <a:solidFill>
                <a:srgbClr val="000000"/>
              </a:solidFill>
              <a:latin typeface="+mn-ea"/>
              <a:cs typeface="Arial" charset="0"/>
            </a:endParaRPr>
          </a:p>
        </p:txBody>
      </p:sp>
      <p:pic>
        <p:nvPicPr>
          <p:cNvPr id="40" name="图片 19" descr="iecool.com_019-[转换].png"/>
          <p:cNvPicPr>
            <a:picLocks noChangeAspect="1"/>
          </p:cNvPicPr>
          <p:nvPr/>
        </p:nvPicPr>
        <p:blipFill>
          <a:blip r:embed="rId3">
            <a:extLst>
              <a:ext uri="{28A0092B-C50C-407E-A947-70E740481C1C}">
                <a14:useLocalDpi xmlns:a14="http://schemas.microsoft.com/office/drawing/2010/main" val="0"/>
              </a:ext>
            </a:extLst>
          </a:blip>
          <a:srcRect l="69658" b="51042"/>
          <a:stretch>
            <a:fillRect/>
          </a:stretch>
        </p:blipFill>
        <p:spPr bwMode="auto">
          <a:xfrm>
            <a:off x="5813822" y="1693909"/>
            <a:ext cx="2214563"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689617126"/>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7"/>
                                        </p:tgtEl>
                                        <p:attrNameLst>
                                          <p:attrName>ppt_y</p:attrName>
                                        </p:attrNameLst>
                                      </p:cBhvr>
                                      <p:tavLst>
                                        <p:tav tm="0">
                                          <p:val>
                                            <p:strVal val="#ppt_y"/>
                                          </p:val>
                                        </p:tav>
                                        <p:tav tm="100000">
                                          <p:val>
                                            <p:strVal val="#ppt_y"/>
                                          </p:val>
                                        </p:tav>
                                      </p:tavLst>
                                    </p:anim>
                                    <p:anim calcmode="lin" valueType="num">
                                      <p:cBhvr>
                                        <p:cTn id="2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7"/>
                                        </p:tgtEl>
                                      </p:cBhvr>
                                    </p:animEffect>
                                  </p:childTnLst>
                                </p:cTn>
                              </p:par>
                            </p:childTnLst>
                          </p:cTn>
                        </p:par>
                        <p:par>
                          <p:cTn id="23" fill="hold">
                            <p:stCondLst>
                              <p:cond delay="16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8"/>
                                        </p:tgtEl>
                                        <p:attrNameLst>
                                          <p:attrName>ppt_y</p:attrName>
                                        </p:attrNameLst>
                                      </p:cBhvr>
                                      <p:tavLst>
                                        <p:tav tm="0">
                                          <p:val>
                                            <p:strVal val="#ppt_y"/>
                                          </p:val>
                                        </p:tav>
                                        <p:tav tm="100000">
                                          <p:val>
                                            <p:strVal val="#ppt_y"/>
                                          </p:val>
                                        </p:tav>
                                      </p:tavLst>
                                    </p:anim>
                                    <p:anim calcmode="lin" valueType="num">
                                      <p:cBhvr>
                                        <p:cTn id="2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8"/>
                                        </p:tgtEl>
                                      </p:cBhvr>
                                    </p:animEffect>
                                  </p:childTnLst>
                                </p:cTn>
                              </p:par>
                            </p:childTnLst>
                          </p:cTn>
                        </p:par>
                        <p:par>
                          <p:cTn id="31" fill="hold">
                            <p:stCondLst>
                              <p:cond delay="23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6"/>
                                        </p:tgtEl>
                                        <p:attrNameLst>
                                          <p:attrName>ppt_y</p:attrName>
                                        </p:attrNameLst>
                                      </p:cBhvr>
                                      <p:tavLst>
                                        <p:tav tm="0">
                                          <p:val>
                                            <p:strVal val="#ppt_y"/>
                                          </p:val>
                                        </p:tav>
                                        <p:tav tm="100000">
                                          <p:val>
                                            <p:strVal val="#ppt_y"/>
                                          </p:val>
                                        </p:tav>
                                      </p:tavLst>
                                    </p:anim>
                                    <p:anim calcmode="lin" valueType="num">
                                      <p:cBhvr>
                                        <p:cTn id="3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6"/>
                                        </p:tgtEl>
                                      </p:cBhvr>
                                    </p:animEffect>
                                  </p:childTnLst>
                                </p:cTn>
                              </p:par>
                            </p:childTnLst>
                          </p:cTn>
                        </p:par>
                        <p:par>
                          <p:cTn id="39" fill="hold">
                            <p:stCondLst>
                              <p:cond delay="295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5"/>
                                        </p:tgtEl>
                                        <p:attrNameLst>
                                          <p:attrName>ppt_y</p:attrName>
                                        </p:attrNameLst>
                                      </p:cBhvr>
                                      <p:tavLst>
                                        <p:tav tm="0">
                                          <p:val>
                                            <p:strVal val="#ppt_y"/>
                                          </p:val>
                                        </p:tav>
                                        <p:tav tm="100000">
                                          <p:val>
                                            <p:strVal val="#ppt_y"/>
                                          </p:val>
                                        </p:tav>
                                      </p:tavLst>
                                    </p:anim>
                                    <p:anim calcmode="lin" valueType="num">
                                      <p:cBhvr>
                                        <p:cTn id="4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5"/>
                                        </p:tgtEl>
                                      </p:cBhvr>
                                    </p:animEffect>
                                  </p:childTnLst>
                                </p:cTn>
                              </p:par>
                            </p:childTnLst>
                          </p:cTn>
                        </p:par>
                        <p:par>
                          <p:cTn id="47" fill="hold">
                            <p:stCondLst>
                              <p:cond delay="36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4"/>
                                        </p:tgtEl>
                                        <p:attrNameLst>
                                          <p:attrName>ppt_y</p:attrName>
                                        </p:attrNameLst>
                                      </p:cBhvr>
                                      <p:tavLst>
                                        <p:tav tm="0">
                                          <p:val>
                                            <p:strVal val="#ppt_y"/>
                                          </p:val>
                                        </p:tav>
                                        <p:tav tm="100000">
                                          <p:val>
                                            <p:strVal val="#ppt_y"/>
                                          </p:val>
                                        </p:tav>
                                      </p:tavLst>
                                    </p:anim>
                                    <p:anim calcmode="lin" valueType="num">
                                      <p:cBhvr>
                                        <p:cTn id="5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4"/>
                                        </p:tgtEl>
                                      </p:cBhvr>
                                    </p:animEffect>
                                  </p:childTnLst>
                                </p:cTn>
                              </p:par>
                            </p:childTnLst>
                          </p:cTn>
                        </p:par>
                        <p:par>
                          <p:cTn id="55" fill="hold">
                            <p:stCondLst>
                              <p:cond delay="425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39"/>
                                        </p:tgtEl>
                                        <p:attrNameLst>
                                          <p:attrName>style.visibility</p:attrName>
                                        </p:attrNameLst>
                                      </p:cBhvr>
                                      <p:to>
                                        <p:strVal val="visible"/>
                                      </p:to>
                                    </p:set>
                                    <p:anim calcmode="discrete" valueType="clr">
                                      <p:cBhvr override="childStyle">
                                        <p:cTn id="58"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9"/>
                                        </p:tgtEl>
                                        <p:attrNameLst>
                                          <p:attrName>fillcolor</p:attrName>
                                        </p:attrNameLst>
                                      </p:cBhvr>
                                      <p:tavLst>
                                        <p:tav tm="0">
                                          <p:val>
                                            <p:clrVal>
                                              <a:schemeClr val="accent2"/>
                                            </p:clrVal>
                                          </p:val>
                                        </p:tav>
                                        <p:tav tm="50000">
                                          <p:val>
                                            <p:clrVal>
                                              <a:schemeClr val="hlink"/>
                                            </p:clrVal>
                                          </p:val>
                                        </p:tav>
                                      </p:tavLst>
                                    </p:anim>
                                    <p:set>
                                      <p:cBhvr>
                                        <p:cTn id="60" dur="80"/>
                                        <p:tgtEl>
                                          <p:spTgt spid="39"/>
                                        </p:tgtEl>
                                        <p:attrNameLst>
                                          <p:attrName>fill.type</p:attrName>
                                        </p:attrNameLst>
                                      </p:cBhvr>
                                      <p:to>
                                        <p:strVal val="solid"/>
                                      </p:to>
                                    </p:set>
                                  </p:childTnLst>
                                </p:cTn>
                              </p:par>
                            </p:childTnLst>
                          </p:cTn>
                        </p:par>
                        <p:par>
                          <p:cTn id="61" fill="hold">
                            <p:stCondLst>
                              <p:cond delay="7090"/>
                            </p:stCondLst>
                            <p:childTnLst>
                              <p:par>
                                <p:cTn id="62" presetID="15"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1000" fill="hold"/>
                                        <p:tgtEl>
                                          <p:spTgt spid="40"/>
                                        </p:tgtEl>
                                        <p:attrNameLst>
                                          <p:attrName>ppt_w</p:attrName>
                                        </p:attrNameLst>
                                      </p:cBhvr>
                                      <p:tavLst>
                                        <p:tav tm="0">
                                          <p:val>
                                            <p:fltVal val="0"/>
                                          </p:val>
                                        </p:tav>
                                        <p:tav tm="100000">
                                          <p:val>
                                            <p:strVal val="#ppt_w"/>
                                          </p:val>
                                        </p:tav>
                                      </p:tavLst>
                                    </p:anim>
                                    <p:anim calcmode="lin" valueType="num">
                                      <p:cBhvr>
                                        <p:cTn id="65" dur="1000" fill="hold"/>
                                        <p:tgtEl>
                                          <p:spTgt spid="40"/>
                                        </p:tgtEl>
                                        <p:attrNameLst>
                                          <p:attrName>ppt_h</p:attrName>
                                        </p:attrNameLst>
                                      </p:cBhvr>
                                      <p:tavLst>
                                        <p:tav tm="0">
                                          <p:val>
                                            <p:fltVal val="0"/>
                                          </p:val>
                                        </p:tav>
                                        <p:tav tm="100000">
                                          <p:val>
                                            <p:strVal val="#ppt_h"/>
                                          </p:val>
                                        </p:tav>
                                      </p:tavLst>
                                    </p:anim>
                                    <p:anim calcmode="lin" valueType="num">
                                      <p:cBhvr>
                                        <p:cTn id="66"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未标题-1.png"/>
          <p:cNvPicPr>
            <a:picLocks noChangeAspect="1"/>
          </p:cNvPicPr>
          <p:nvPr/>
        </p:nvPicPr>
        <p:blipFill>
          <a:blip r:embed="rId3"/>
          <a:stretch>
            <a:fillRect/>
          </a:stretch>
        </p:blipFill>
        <p:spPr>
          <a:xfrm>
            <a:off x="1214415" y="1214428"/>
            <a:ext cx="4000528" cy="1357322"/>
          </a:xfrm>
          <a:prstGeom prst="rect">
            <a:avLst/>
          </a:prstGeom>
        </p:spPr>
      </p:pic>
      <p:pic>
        <p:nvPicPr>
          <p:cNvPr id="14" name="图片 13" descr="未标题-1.png"/>
          <p:cNvPicPr>
            <a:picLocks noChangeAspect="1"/>
          </p:cNvPicPr>
          <p:nvPr/>
        </p:nvPicPr>
        <p:blipFill>
          <a:blip r:embed="rId4"/>
          <a:stretch>
            <a:fillRect/>
          </a:stretch>
        </p:blipFill>
        <p:spPr>
          <a:xfrm>
            <a:off x="1285853" y="2428874"/>
            <a:ext cx="3748210" cy="1285884"/>
          </a:xfrm>
          <a:prstGeom prst="rect">
            <a:avLst/>
          </a:prstGeom>
        </p:spPr>
      </p:pic>
      <p:pic>
        <p:nvPicPr>
          <p:cNvPr id="15" name="图片 14" descr="未标题-1.png"/>
          <p:cNvPicPr>
            <a:picLocks noChangeAspect="1"/>
          </p:cNvPicPr>
          <p:nvPr/>
        </p:nvPicPr>
        <p:blipFill>
          <a:blip r:embed="rId5"/>
          <a:stretch>
            <a:fillRect/>
          </a:stretch>
        </p:blipFill>
        <p:spPr>
          <a:xfrm>
            <a:off x="1285853" y="3857634"/>
            <a:ext cx="3753742" cy="1285866"/>
          </a:xfrm>
          <a:prstGeom prst="rect">
            <a:avLst/>
          </a:prstGeom>
        </p:spPr>
      </p:pic>
      <p:pic>
        <p:nvPicPr>
          <p:cNvPr id="16" name="图片 15" descr="未标题-1.png"/>
          <p:cNvPicPr>
            <a:picLocks noChangeAspect="1"/>
          </p:cNvPicPr>
          <p:nvPr/>
        </p:nvPicPr>
        <p:blipFill>
          <a:blip r:embed="rId6"/>
          <a:stretch>
            <a:fillRect/>
          </a:stretch>
        </p:blipFill>
        <p:spPr>
          <a:xfrm>
            <a:off x="785786" y="3143254"/>
            <a:ext cx="1285884" cy="1285884"/>
          </a:xfrm>
          <a:prstGeom prst="rect">
            <a:avLst/>
          </a:prstGeom>
        </p:spPr>
      </p:pic>
      <p:pic>
        <p:nvPicPr>
          <p:cNvPr id="17" name="图片 16" descr="未标题-1.png"/>
          <p:cNvPicPr>
            <a:picLocks noChangeAspect="1"/>
          </p:cNvPicPr>
          <p:nvPr/>
        </p:nvPicPr>
        <p:blipFill>
          <a:blip r:embed="rId7"/>
          <a:stretch>
            <a:fillRect/>
          </a:stretch>
        </p:blipFill>
        <p:spPr>
          <a:xfrm rot="19744021">
            <a:off x="4348124" y="1633494"/>
            <a:ext cx="1485672" cy="1485672"/>
          </a:xfrm>
          <a:prstGeom prst="rect">
            <a:avLst/>
          </a:prstGeom>
        </p:spPr>
      </p:pic>
      <p:pic>
        <p:nvPicPr>
          <p:cNvPr id="18" name="图片 17" descr="未标题-1.png"/>
          <p:cNvPicPr>
            <a:picLocks noChangeAspect="1"/>
          </p:cNvPicPr>
          <p:nvPr/>
        </p:nvPicPr>
        <p:blipFill>
          <a:blip r:embed="rId8"/>
          <a:stretch>
            <a:fillRect/>
          </a:stretch>
        </p:blipFill>
        <p:spPr>
          <a:xfrm flipV="1">
            <a:off x="785787" y="928676"/>
            <a:ext cx="1462240" cy="1401120"/>
          </a:xfrm>
          <a:prstGeom prst="rect">
            <a:avLst/>
          </a:prstGeom>
        </p:spPr>
      </p:pic>
      <p:sp>
        <p:nvSpPr>
          <p:cNvPr id="19" name="TextBox 18"/>
          <p:cNvSpPr txBox="1"/>
          <p:nvPr/>
        </p:nvSpPr>
        <p:spPr>
          <a:xfrm>
            <a:off x="2000232" y="1571619"/>
            <a:ext cx="2141128" cy="646331"/>
          </a:xfrm>
          <a:prstGeom prst="rect">
            <a:avLst/>
          </a:prstGeom>
          <a:noFill/>
        </p:spPr>
        <p:txBody>
          <a:bodyPr wrap="square" lIns="91438" tIns="45719" rIns="91438" bIns="45719" rtlCol="0">
            <a:spAutoFit/>
          </a:bodyPr>
          <a:lstStyle/>
          <a:p>
            <a:r>
              <a:rPr lang="zh-CN" altLang="en-US" sz="1200" dirty="0">
                <a:latin typeface="微软雅黑" pitchFamily="34" charset="-122"/>
                <a:ea typeface="微软雅黑" pitchFamily="34" charset="-122"/>
              </a:rPr>
              <a:t>请点击输入相关文本信息请点击输入相关文本信息</a:t>
            </a:r>
          </a:p>
          <a:p>
            <a:endParaRPr lang="zh-CN" altLang="en-US" sz="1200" dirty="0">
              <a:latin typeface="微软雅黑" pitchFamily="34" charset="-122"/>
              <a:ea typeface="微软雅黑" pitchFamily="34" charset="-122"/>
            </a:endParaRPr>
          </a:p>
        </p:txBody>
      </p:sp>
      <p:sp>
        <p:nvSpPr>
          <p:cNvPr id="20" name="矩形 19"/>
          <p:cNvSpPr/>
          <p:nvPr/>
        </p:nvSpPr>
        <p:spPr>
          <a:xfrm>
            <a:off x="2000232" y="2714627"/>
            <a:ext cx="2286016" cy="461665"/>
          </a:xfrm>
          <a:prstGeom prst="rect">
            <a:avLst/>
          </a:prstGeom>
        </p:spPr>
        <p:txBody>
          <a:bodyPr wrap="square" lIns="91438" tIns="45719" rIns="91438" bIns="45719">
            <a:spAutoFit/>
          </a:bodyPr>
          <a:lstStyle/>
          <a:p>
            <a:pPr lvl="0"/>
            <a:r>
              <a:rPr lang="zh-CN" altLang="en-US" sz="1200" dirty="0">
                <a:solidFill>
                  <a:prstClr val="black"/>
                </a:solidFill>
                <a:latin typeface="微软雅黑" pitchFamily="34" charset="-122"/>
                <a:ea typeface="微软雅黑" pitchFamily="34" charset="-122"/>
              </a:rPr>
              <a:t>请点击输入相关文本信息请点击输入相关文本信息</a:t>
            </a:r>
          </a:p>
        </p:txBody>
      </p:sp>
      <p:sp>
        <p:nvSpPr>
          <p:cNvPr id="21" name="矩形 20"/>
          <p:cNvSpPr/>
          <p:nvPr/>
        </p:nvSpPr>
        <p:spPr>
          <a:xfrm>
            <a:off x="2000232" y="4071949"/>
            <a:ext cx="2071702" cy="461665"/>
          </a:xfrm>
          <a:prstGeom prst="rect">
            <a:avLst/>
          </a:prstGeom>
        </p:spPr>
        <p:txBody>
          <a:bodyPr wrap="square" lIns="91438" tIns="45719" rIns="91438" bIns="45719">
            <a:spAutoFit/>
          </a:bodyPr>
          <a:lstStyle/>
          <a:p>
            <a:pPr lvl="0"/>
            <a:r>
              <a:rPr lang="zh-CN" altLang="en-US" sz="1200" dirty="0">
                <a:solidFill>
                  <a:prstClr val="black"/>
                </a:solidFill>
                <a:latin typeface="微软雅黑" pitchFamily="34" charset="-122"/>
                <a:ea typeface="微软雅黑" pitchFamily="34" charset="-122"/>
              </a:rPr>
              <a:t>请点击输入相关文本信息请点击输入相关文本信息</a:t>
            </a:r>
          </a:p>
        </p:txBody>
      </p:sp>
      <p:pic>
        <p:nvPicPr>
          <p:cNvPr id="22" name="图片 21" descr="未标题-2.png"/>
          <p:cNvPicPr>
            <a:picLocks noChangeAspect="1"/>
          </p:cNvPicPr>
          <p:nvPr/>
        </p:nvPicPr>
        <p:blipFill>
          <a:blip r:embed="rId9"/>
          <a:stretch>
            <a:fillRect/>
          </a:stretch>
        </p:blipFill>
        <p:spPr>
          <a:xfrm>
            <a:off x="5857885" y="1714495"/>
            <a:ext cx="2724044" cy="3028496"/>
          </a:xfrm>
          <a:prstGeom prst="rect">
            <a:avLst/>
          </a:prstGeom>
        </p:spPr>
      </p:pic>
      <p:sp>
        <p:nvSpPr>
          <p:cNvPr id="12" name="TextBox 11"/>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174663268"/>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childTnLst>
                          </p:cTn>
                        </p:par>
                        <p:par>
                          <p:cTn id="15" fill="hold">
                            <p:stCondLst>
                              <p:cond delay="1500"/>
                            </p:stCondLst>
                            <p:childTnLst>
                              <p:par>
                                <p:cTn id="16" presetID="0" presetClass="path" presetSubtype="0" accel="50000" decel="50000" fill="hold" nodeType="afterEffect">
                                  <p:stCondLst>
                                    <p:cond delay="0"/>
                                  </p:stCondLst>
                                  <p:childTnLst>
                                    <p:animMotion origin="layout" path="M 3.33333E-6 4.81481E-6 L 0.46458 4.81481E-6 " pathEditMode="relative" ptsTypes="AA">
                                      <p:cBhvr>
                                        <p:cTn id="17" dur="2000" fill="hold"/>
                                        <p:tgtEl>
                                          <p:spTgt spid="18"/>
                                        </p:tgtEl>
                                        <p:attrNameLst>
                                          <p:attrName>ppt_x</p:attrName>
                                          <p:attrName>ppt_y</p:attrName>
                                        </p:attrNameLst>
                                      </p:cBhvr>
                                    </p:animMotion>
                                  </p:childTnLst>
                                </p:cTn>
                              </p:par>
                              <p:par>
                                <p:cTn id="18" presetID="22" presetClass="entr" presetSubtype="8"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0"/>
                                        <p:tgtEl>
                                          <p:spTgt spid="13"/>
                                        </p:tgtEl>
                                      </p:cBhvr>
                                    </p:animEffect>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9"/>
                                        </p:tgtEl>
                                        <p:attrNameLst>
                                          <p:attrName>ppt_y</p:attrName>
                                        </p:attrNameLst>
                                      </p:cBhvr>
                                      <p:tavLst>
                                        <p:tav tm="0">
                                          <p:val>
                                            <p:strVal val="#ppt_y"/>
                                          </p:val>
                                        </p:tav>
                                        <p:tav tm="100000">
                                          <p:val>
                                            <p:strVal val="#ppt_y"/>
                                          </p:val>
                                        </p:tav>
                                      </p:tavLst>
                                    </p:anim>
                                    <p:anim calcmode="lin" valueType="num">
                                      <p:cBhvr>
                                        <p:cTn id="2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9"/>
                                        </p:tgtEl>
                                      </p:cBhvr>
                                    </p:animEffect>
                                  </p:childTnLst>
                                </p:cTn>
                              </p:par>
                            </p:childTnLst>
                          </p:cTn>
                        </p:par>
                        <p:par>
                          <p:cTn id="29" fill="hold">
                            <p:stCondLst>
                              <p:cond delay="5050"/>
                            </p:stCondLst>
                            <p:childTnLst>
                              <p:par>
                                <p:cTn id="30" presetID="52"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Scale>
                                      <p:cBhvr>
                                        <p:cTn id="3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7"/>
                                        </p:tgtEl>
                                        <p:attrNameLst>
                                          <p:attrName>ppt_x</p:attrName>
                                          <p:attrName>ppt_y</p:attrName>
                                        </p:attrNameLst>
                                      </p:cBhvr>
                                    </p:animMotion>
                                    <p:animEffect transition="in" filter="fade">
                                      <p:cBhvr>
                                        <p:cTn id="34" dur="1000"/>
                                        <p:tgtEl>
                                          <p:spTgt spid="17"/>
                                        </p:tgtEl>
                                      </p:cBhvr>
                                    </p:animEffect>
                                  </p:childTnLst>
                                </p:cTn>
                              </p:par>
                            </p:childTnLst>
                          </p:cTn>
                        </p:par>
                        <p:par>
                          <p:cTn id="35" fill="hold">
                            <p:stCondLst>
                              <p:cond delay="6050"/>
                            </p:stCondLst>
                            <p:childTnLst>
                              <p:par>
                                <p:cTn id="36" presetID="0" presetClass="path" presetSubtype="0" accel="50000" decel="50000" fill="hold" nodeType="afterEffect">
                                  <p:stCondLst>
                                    <p:cond delay="0"/>
                                  </p:stCondLst>
                                  <p:childTnLst>
                                    <p:animMotion origin="layout" path="M -4.72222E-6 -3.33333E-6 L -0.46458 -3.33333E-6 " pathEditMode="relative" rAng="0" ptsTypes="AA">
                                      <p:cBhvr>
                                        <p:cTn id="37" dur="2000" fill="hold"/>
                                        <p:tgtEl>
                                          <p:spTgt spid="17"/>
                                        </p:tgtEl>
                                        <p:attrNameLst>
                                          <p:attrName>ppt_x</p:attrName>
                                          <p:attrName>ppt_y</p:attrName>
                                        </p:attrNameLst>
                                      </p:cBhvr>
                                      <p:rCtr x="-232" y="0"/>
                                    </p:animMotion>
                                  </p:childTnLst>
                                </p:cTn>
                              </p:par>
                              <p:par>
                                <p:cTn id="38" presetID="22" presetClass="entr" presetSubtype="2"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2000"/>
                                        <p:tgtEl>
                                          <p:spTgt spid="14"/>
                                        </p:tgtEl>
                                      </p:cBhvr>
                                    </p:animEffect>
                                  </p:childTnLst>
                                </p:cTn>
                              </p:par>
                            </p:childTnLst>
                          </p:cTn>
                        </p:par>
                        <p:par>
                          <p:cTn id="41" fill="hold">
                            <p:stCondLst>
                              <p:cond delay="80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9600"/>
                            </p:stCondLst>
                            <p:childTnLst>
                              <p:par>
                                <p:cTn id="50" presetID="52"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Scale>
                                      <p:cBhvr>
                                        <p:cTn id="5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6"/>
                                        </p:tgtEl>
                                        <p:attrNameLst>
                                          <p:attrName>ppt_x</p:attrName>
                                          <p:attrName>ppt_y</p:attrName>
                                        </p:attrNameLst>
                                      </p:cBhvr>
                                    </p:animMotion>
                                    <p:animEffect transition="in" filter="fade">
                                      <p:cBhvr>
                                        <p:cTn id="54" dur="1000"/>
                                        <p:tgtEl>
                                          <p:spTgt spid="16"/>
                                        </p:tgtEl>
                                      </p:cBhvr>
                                    </p:animEffect>
                                  </p:childTnLst>
                                </p:cTn>
                              </p:par>
                            </p:childTnLst>
                          </p:cTn>
                        </p:par>
                        <p:par>
                          <p:cTn id="55" fill="hold">
                            <p:stCondLst>
                              <p:cond delay="10600"/>
                            </p:stCondLst>
                            <p:childTnLst>
                              <p:par>
                                <p:cTn id="56" presetID="0" presetClass="path" presetSubtype="0" accel="50000" decel="50000" fill="hold" nodeType="afterEffect">
                                  <p:stCondLst>
                                    <p:cond delay="0"/>
                                  </p:stCondLst>
                                  <p:childTnLst>
                                    <p:animMotion origin="layout" path="M 4.16667E-6 3.33333E-6 L 0.44878 3.33333E-6 " pathEditMode="relative" ptsTypes="AA">
                                      <p:cBhvr>
                                        <p:cTn id="57" dur="2000" fill="hold"/>
                                        <p:tgtEl>
                                          <p:spTgt spid="16"/>
                                        </p:tgtEl>
                                        <p:attrNameLst>
                                          <p:attrName>ppt_x</p:attrName>
                                          <p:attrName>ppt_y</p:attrName>
                                        </p:attrNameLst>
                                      </p:cBhvr>
                                    </p:animMotion>
                                  </p:childTnLst>
                                </p:cTn>
                              </p:par>
                              <p:par>
                                <p:cTn id="58" presetID="22" presetClass="entr" presetSubtype="8"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2000"/>
                                        <p:tgtEl>
                                          <p:spTgt spid="15"/>
                                        </p:tgtEl>
                                      </p:cBhvr>
                                    </p:animEffect>
                                  </p:childTnLst>
                                </p:cTn>
                              </p:par>
                            </p:childTnLst>
                          </p:cTn>
                        </p:par>
                        <p:par>
                          <p:cTn id="61" fill="hold">
                            <p:stCondLst>
                              <p:cond delay="126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1"/>
                                        </p:tgtEl>
                                        <p:attrNameLst>
                                          <p:attrName>ppt_y</p:attrName>
                                        </p:attrNameLst>
                                      </p:cBhvr>
                                      <p:tavLst>
                                        <p:tav tm="0">
                                          <p:val>
                                            <p:strVal val="#ppt_y"/>
                                          </p:val>
                                        </p:tav>
                                        <p:tav tm="100000">
                                          <p:val>
                                            <p:strVal val="#ppt_y"/>
                                          </p:val>
                                        </p:tav>
                                      </p:tavLst>
                                    </p:anim>
                                    <p:anim calcmode="lin" valueType="num">
                                      <p:cBhvr>
                                        <p:cTn id="6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1"/>
                                        </p:tgtEl>
                                      </p:cBhvr>
                                    </p:animEffect>
                                  </p:childTnLst>
                                </p:cTn>
                              </p:par>
                            </p:childTnLst>
                          </p:cTn>
                        </p:par>
                        <p:par>
                          <p:cTn id="69" fill="hold">
                            <p:stCondLst>
                              <p:cond delay="14150"/>
                            </p:stCondLst>
                            <p:childTnLst>
                              <p:par>
                                <p:cTn id="70" presetID="2" presetClass="entr" presetSubtype="4"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6" y="3571387"/>
            <a:ext cx="4384557" cy="120701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7" y="1208690"/>
            <a:ext cx="2176983" cy="356970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464" y="3174151"/>
            <a:ext cx="4174245" cy="100584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464" y="2780428"/>
            <a:ext cx="3959360" cy="790958"/>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153" y="2330306"/>
            <a:ext cx="3886208" cy="64922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614" y="1826306"/>
            <a:ext cx="3529591" cy="576073"/>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096" y="1340777"/>
            <a:ext cx="3241555" cy="502921"/>
          </a:xfrm>
          <a:prstGeom prst="rect">
            <a:avLst/>
          </a:prstGeom>
        </p:spPr>
      </p:pic>
      <p:sp>
        <p:nvSpPr>
          <p:cNvPr id="11" name="矩形 10"/>
          <p:cNvSpPr/>
          <p:nvPr/>
        </p:nvSpPr>
        <p:spPr>
          <a:xfrm>
            <a:off x="1061464" y="1422960"/>
            <a:ext cx="1646600" cy="311621"/>
          </a:xfrm>
          <a:prstGeom prst="rect">
            <a:avLst/>
          </a:prstGeom>
        </p:spPr>
        <p:txBody>
          <a:bodyPr wrap="none" lIns="91438" tIns="45719" rIns="91438" bIns="45719">
            <a:spAutoFit/>
          </a:bodyPr>
          <a:lstStyle/>
          <a:p>
            <a:r>
              <a:rPr lang="zh-CN" altLang="en-US" sz="1400" dirty="0">
                <a:latin typeface="微软雅黑" pitchFamily="34" charset="-122"/>
                <a:ea typeface="微软雅黑" pitchFamily="34" charset="-122"/>
              </a:rPr>
              <a:t>点击输入文本信息</a:t>
            </a:r>
            <a:endParaRPr lang="zh-CN" altLang="en-US" sz="1400" dirty="0"/>
          </a:p>
        </p:txBody>
      </p:sp>
      <p:sp>
        <p:nvSpPr>
          <p:cNvPr id="12" name="矩形 11"/>
          <p:cNvSpPr/>
          <p:nvPr/>
        </p:nvSpPr>
        <p:spPr>
          <a:xfrm>
            <a:off x="1061464" y="1945065"/>
            <a:ext cx="1646600" cy="311621"/>
          </a:xfrm>
          <a:prstGeom prst="rect">
            <a:avLst/>
          </a:prstGeom>
        </p:spPr>
        <p:txBody>
          <a:bodyPr wrap="none" lIns="91438" tIns="45719" rIns="91438" bIns="45719">
            <a:spAutoFit/>
          </a:bodyPr>
          <a:lstStyle/>
          <a:p>
            <a:r>
              <a:rPr lang="zh-CN" altLang="en-US" sz="1400" dirty="0">
                <a:latin typeface="微软雅黑" pitchFamily="34" charset="-122"/>
                <a:ea typeface="微软雅黑" pitchFamily="34" charset="-122"/>
              </a:rPr>
              <a:t>点击输入文本信息</a:t>
            </a:r>
            <a:endParaRPr lang="zh-CN" altLang="en-US" sz="1400" dirty="0"/>
          </a:p>
        </p:txBody>
      </p:sp>
      <p:sp>
        <p:nvSpPr>
          <p:cNvPr id="13" name="矩形 12"/>
          <p:cNvSpPr/>
          <p:nvPr/>
        </p:nvSpPr>
        <p:spPr>
          <a:xfrm>
            <a:off x="1075767" y="2485641"/>
            <a:ext cx="1646600" cy="311621"/>
          </a:xfrm>
          <a:prstGeom prst="rect">
            <a:avLst/>
          </a:prstGeom>
        </p:spPr>
        <p:txBody>
          <a:bodyPr wrap="none" lIns="91438" tIns="45719" rIns="91438" bIns="45719">
            <a:spAutoFit/>
          </a:bodyPr>
          <a:lstStyle/>
          <a:p>
            <a:r>
              <a:rPr lang="zh-CN" altLang="en-US" sz="1400" dirty="0">
                <a:latin typeface="微软雅黑" pitchFamily="34" charset="-122"/>
                <a:ea typeface="微软雅黑" pitchFamily="34" charset="-122"/>
              </a:rPr>
              <a:t>点击输入文本信息</a:t>
            </a:r>
            <a:endParaRPr lang="zh-CN" altLang="en-US" sz="1400" dirty="0"/>
          </a:p>
        </p:txBody>
      </p:sp>
      <p:sp>
        <p:nvSpPr>
          <p:cNvPr id="14" name="矩形 13"/>
          <p:cNvSpPr/>
          <p:nvPr/>
        </p:nvSpPr>
        <p:spPr>
          <a:xfrm>
            <a:off x="1075768" y="2979530"/>
            <a:ext cx="1646600" cy="311621"/>
          </a:xfrm>
          <a:prstGeom prst="rect">
            <a:avLst/>
          </a:prstGeom>
        </p:spPr>
        <p:txBody>
          <a:bodyPr wrap="none" lIns="91438" tIns="45719" rIns="91438" bIns="45719">
            <a:spAutoFit/>
          </a:bodyPr>
          <a:lstStyle/>
          <a:p>
            <a:r>
              <a:rPr lang="zh-CN" altLang="en-US" sz="1400" dirty="0">
                <a:latin typeface="微软雅黑" pitchFamily="34" charset="-122"/>
                <a:ea typeface="微软雅黑" pitchFamily="34" charset="-122"/>
              </a:rPr>
              <a:t>点击输入文本信息</a:t>
            </a:r>
            <a:endParaRPr lang="zh-CN" altLang="en-US" sz="1400" dirty="0"/>
          </a:p>
        </p:txBody>
      </p:sp>
      <p:sp>
        <p:nvSpPr>
          <p:cNvPr id="15" name="矩形 14"/>
          <p:cNvSpPr/>
          <p:nvPr/>
        </p:nvSpPr>
        <p:spPr>
          <a:xfrm>
            <a:off x="1061463" y="3483670"/>
            <a:ext cx="1646600" cy="311621"/>
          </a:xfrm>
          <a:prstGeom prst="rect">
            <a:avLst/>
          </a:prstGeom>
        </p:spPr>
        <p:txBody>
          <a:bodyPr wrap="none" lIns="91438" tIns="45719" rIns="91438" bIns="45719">
            <a:spAutoFit/>
          </a:bodyPr>
          <a:lstStyle/>
          <a:p>
            <a:r>
              <a:rPr lang="zh-CN" altLang="en-US" sz="1400" dirty="0">
                <a:latin typeface="微软雅黑" pitchFamily="34" charset="-122"/>
                <a:ea typeface="微软雅黑" pitchFamily="34" charset="-122"/>
              </a:rPr>
              <a:t>点击输入文本信息</a:t>
            </a:r>
            <a:endParaRPr lang="zh-CN" altLang="en-US" sz="1400" dirty="0"/>
          </a:p>
        </p:txBody>
      </p:sp>
      <p:sp>
        <p:nvSpPr>
          <p:cNvPr id="16" name="矩形 15"/>
          <p:cNvSpPr/>
          <p:nvPr/>
        </p:nvSpPr>
        <p:spPr>
          <a:xfrm>
            <a:off x="1061464" y="3974623"/>
            <a:ext cx="1646600" cy="311621"/>
          </a:xfrm>
          <a:prstGeom prst="rect">
            <a:avLst/>
          </a:prstGeom>
        </p:spPr>
        <p:txBody>
          <a:bodyPr wrap="none" lIns="91438" tIns="45719" rIns="91438" bIns="45719">
            <a:spAutoFit/>
          </a:bodyPr>
          <a:lstStyle/>
          <a:p>
            <a:r>
              <a:rPr lang="zh-CN" altLang="en-US" sz="1400" dirty="0">
                <a:latin typeface="微软雅黑" pitchFamily="34" charset="-122"/>
                <a:ea typeface="微软雅黑" pitchFamily="34" charset="-122"/>
              </a:rPr>
              <a:t>点击输入文本信息</a:t>
            </a:r>
            <a:endParaRPr lang="zh-CN" altLang="en-US" sz="1400" dirty="0"/>
          </a:p>
        </p:txBody>
      </p:sp>
      <p:sp>
        <p:nvSpPr>
          <p:cNvPr id="17" name="TextBox 16"/>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465359659"/>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4"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 presetClass="entr" presetSubtype="4"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par>
                          <p:cTn id="75" fill="hold">
                            <p:stCondLst>
                              <p:cond delay="9500"/>
                            </p:stCondLst>
                            <p:childTnLst>
                              <p:par>
                                <p:cTn id="76" presetID="30"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800" decel="100000"/>
                                        <p:tgtEl>
                                          <p:spTgt spid="5"/>
                                        </p:tgtEl>
                                      </p:cBhvr>
                                    </p:animEffect>
                                    <p:anim calcmode="lin" valueType="num">
                                      <p:cBhvr>
                                        <p:cTn id="79" dur="800" decel="100000" fill="hold"/>
                                        <p:tgtEl>
                                          <p:spTgt spid="5"/>
                                        </p:tgtEl>
                                        <p:attrNameLst>
                                          <p:attrName>style.rotation</p:attrName>
                                        </p:attrNameLst>
                                      </p:cBhvr>
                                      <p:tavLst>
                                        <p:tav tm="0">
                                          <p:val>
                                            <p:fltVal val="-90"/>
                                          </p:val>
                                        </p:tav>
                                        <p:tav tm="100000">
                                          <p:val>
                                            <p:fltVal val="0"/>
                                          </p:val>
                                        </p:tav>
                                      </p:tavLst>
                                    </p:anim>
                                    <p:anim calcmode="lin" valueType="num">
                                      <p:cBhvr>
                                        <p:cTn id="80" dur="800" decel="100000" fill="hold"/>
                                        <p:tgtEl>
                                          <p:spTgt spid="5"/>
                                        </p:tgtEl>
                                        <p:attrNameLst>
                                          <p:attrName>ppt_x</p:attrName>
                                        </p:attrNameLst>
                                      </p:cBhvr>
                                      <p:tavLst>
                                        <p:tav tm="0">
                                          <p:val>
                                            <p:strVal val="#ppt_x+0.4"/>
                                          </p:val>
                                        </p:tav>
                                        <p:tav tm="100000">
                                          <p:val>
                                            <p:strVal val="#ppt_x-0.05"/>
                                          </p:val>
                                        </p:tav>
                                      </p:tavLst>
                                    </p:anim>
                                    <p:anim calcmode="lin" valueType="num">
                                      <p:cBhvr>
                                        <p:cTn id="81" dur="800" decel="100000" fill="hold"/>
                                        <p:tgtEl>
                                          <p:spTgt spid="5"/>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89145" y="2081414"/>
            <a:ext cx="1207148" cy="178538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792" y="3031088"/>
            <a:ext cx="1207149" cy="178538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008792" y="1161491"/>
            <a:ext cx="1207149" cy="1785381"/>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016167" y="2081411"/>
            <a:ext cx="1207148" cy="1785382"/>
          </a:xfrm>
          <a:prstGeom prst="rect">
            <a:avLst/>
          </a:prstGeom>
        </p:spPr>
      </p:pic>
      <p:sp>
        <p:nvSpPr>
          <p:cNvPr id="8" name="矩形 7"/>
          <p:cNvSpPr/>
          <p:nvPr/>
        </p:nvSpPr>
        <p:spPr>
          <a:xfrm>
            <a:off x="1513533" y="1437216"/>
            <a:ext cx="3307316" cy="461665"/>
          </a:xfrm>
          <a:prstGeom prst="rect">
            <a:avLst/>
          </a:prstGeom>
        </p:spPr>
        <p:txBody>
          <a:bodyPr wrap="none" lIns="91438" tIns="45719" rIns="91438" bIns="45719">
            <a:spAutoFit/>
          </a:bodyPr>
          <a:lstStyle/>
          <a:p>
            <a:r>
              <a:rPr kumimoji="1" lang="zh-CN" altLang="en-US" sz="1200" dirty="0">
                <a:latin typeface="微软雅黑" pitchFamily="34" charset="-122"/>
                <a:ea typeface="微软雅黑" pitchFamily="34" charset="-122"/>
              </a:rPr>
              <a:t>单击此处添加文字内容单击此处添加文字内容</a:t>
            </a:r>
            <a:endParaRPr kumimoji="1" lang="en-US" altLang="zh-CN" sz="1200" dirty="0">
              <a:latin typeface="微软雅黑" pitchFamily="34" charset="-122"/>
              <a:ea typeface="微软雅黑" pitchFamily="34" charset="-122"/>
            </a:endParaRPr>
          </a:p>
          <a:p>
            <a:r>
              <a:rPr kumimoji="1" lang="zh-CN" altLang="en-US" sz="1200" dirty="0">
                <a:latin typeface="微软雅黑" pitchFamily="34" charset="-122"/>
                <a:ea typeface="微软雅黑" pitchFamily="34" charset="-122"/>
              </a:rPr>
              <a:t>单击此处添加文字内容单击此处添加文字内容 </a:t>
            </a:r>
            <a:endParaRPr lang="zh-CN" altLang="en-US" sz="1200" dirty="0"/>
          </a:p>
        </p:txBody>
      </p:sp>
      <p:pic>
        <p:nvPicPr>
          <p:cNvPr id="9" name="Picture 32" descr="06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446" y="1460142"/>
            <a:ext cx="431089" cy="53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8355" y="2354573"/>
            <a:ext cx="3746893" cy="2305217"/>
          </a:xfrm>
          <a:prstGeom prst="rect">
            <a:avLst/>
          </a:prstGeom>
        </p:spPr>
      </p:pic>
      <p:sp>
        <p:nvSpPr>
          <p:cNvPr id="11" name="TextBox 10"/>
          <p:cNvSpPr txBox="1"/>
          <p:nvPr/>
        </p:nvSpPr>
        <p:spPr>
          <a:xfrm>
            <a:off x="6288982" y="3795887"/>
            <a:ext cx="646769" cy="646331"/>
          </a:xfrm>
          <a:prstGeom prst="rect">
            <a:avLst/>
          </a:prstGeom>
          <a:noFill/>
        </p:spPr>
        <p:txBody>
          <a:bodyPr wrap="square" lIns="91438" tIns="45719" rIns="91438" bIns="45719" rtlCol="0">
            <a:spAutoFit/>
          </a:bodyPr>
          <a:lstStyle/>
          <a:p>
            <a:r>
              <a:rPr lang="zh-CN" altLang="en-US" dirty="0" smtClean="0"/>
              <a:t>文字内容</a:t>
            </a:r>
            <a:endParaRPr lang="zh-CN" altLang="en-US" dirty="0"/>
          </a:p>
        </p:txBody>
      </p:sp>
      <p:sp>
        <p:nvSpPr>
          <p:cNvPr id="12" name="TextBox 11"/>
          <p:cNvSpPr txBox="1"/>
          <p:nvPr/>
        </p:nvSpPr>
        <p:spPr>
          <a:xfrm>
            <a:off x="6288982" y="1589399"/>
            <a:ext cx="646769" cy="646331"/>
          </a:xfrm>
          <a:prstGeom prst="rect">
            <a:avLst/>
          </a:prstGeom>
          <a:noFill/>
        </p:spPr>
        <p:txBody>
          <a:bodyPr wrap="square" lIns="91438" tIns="45719" rIns="91438" bIns="45719" rtlCol="0">
            <a:spAutoFit/>
          </a:bodyPr>
          <a:lstStyle/>
          <a:p>
            <a:r>
              <a:rPr lang="zh-CN" altLang="en-US" dirty="0" smtClean="0"/>
              <a:t>文字内容</a:t>
            </a:r>
            <a:endParaRPr lang="zh-CN" altLang="en-US" dirty="0"/>
          </a:p>
        </p:txBody>
      </p:sp>
      <p:sp>
        <p:nvSpPr>
          <p:cNvPr id="13" name="TextBox 12"/>
          <p:cNvSpPr txBox="1"/>
          <p:nvPr/>
        </p:nvSpPr>
        <p:spPr>
          <a:xfrm>
            <a:off x="4981855" y="2650940"/>
            <a:ext cx="646769" cy="646331"/>
          </a:xfrm>
          <a:prstGeom prst="rect">
            <a:avLst/>
          </a:prstGeom>
          <a:noFill/>
        </p:spPr>
        <p:txBody>
          <a:bodyPr wrap="square" lIns="91438" tIns="45719" rIns="91438" bIns="45719" rtlCol="0">
            <a:spAutoFit/>
          </a:bodyPr>
          <a:lstStyle/>
          <a:p>
            <a:r>
              <a:rPr lang="zh-CN" altLang="en-US" dirty="0" smtClean="0"/>
              <a:t>文字内容</a:t>
            </a:r>
            <a:endParaRPr lang="zh-CN" altLang="en-US" dirty="0"/>
          </a:p>
        </p:txBody>
      </p:sp>
      <p:sp>
        <p:nvSpPr>
          <p:cNvPr id="14" name="TextBox 13"/>
          <p:cNvSpPr txBox="1"/>
          <p:nvPr/>
        </p:nvSpPr>
        <p:spPr>
          <a:xfrm>
            <a:off x="7524331" y="2650937"/>
            <a:ext cx="646769" cy="646331"/>
          </a:xfrm>
          <a:prstGeom prst="rect">
            <a:avLst/>
          </a:prstGeom>
          <a:noFill/>
        </p:spPr>
        <p:txBody>
          <a:bodyPr wrap="square" lIns="91438" tIns="45719" rIns="91438" bIns="45719" rtlCol="0">
            <a:spAutoFit/>
          </a:bodyPr>
          <a:lstStyle/>
          <a:p>
            <a:r>
              <a:rPr lang="zh-CN" altLang="en-US" dirty="0" smtClean="0"/>
              <a:t>文字内容</a:t>
            </a:r>
            <a:endParaRPr lang="zh-CN" altLang="en-US" dirty="0"/>
          </a:p>
        </p:txBody>
      </p:sp>
      <p:sp>
        <p:nvSpPr>
          <p:cNvPr id="15" name="TextBox 14"/>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11618824"/>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par>
                          <p:cTn id="21" fill="hold">
                            <p:stCondLst>
                              <p:cond delay="264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par>
                          <p:cTn id="38" fill="hold">
                            <p:stCondLst>
                              <p:cond delay="4640"/>
                            </p:stCondLst>
                            <p:childTnLst>
                              <p:par>
                                <p:cTn id="39" presetID="47"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564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6140"/>
                            </p:stCondLst>
                            <p:childTnLst>
                              <p:par>
                                <p:cTn id="51" presetID="42"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par>
                          <p:cTn id="56" fill="hold">
                            <p:stCondLst>
                              <p:cond delay="714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764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864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par>
                          <p:cTn id="74" fill="hold">
                            <p:stCondLst>
                              <p:cond delay="9140"/>
                            </p:stCondLst>
                            <p:childTnLst>
                              <p:par>
                                <p:cTn id="75" presetID="47" presetClass="entr" presetSubtype="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par>
                          <p:cTn id="80" fill="hold">
                            <p:stCondLst>
                              <p:cond delay="10140"/>
                            </p:stCondLst>
                            <p:childTnLst>
                              <p:par>
                                <p:cTn id="81" presetID="53" presetClass="entr" presetSubtype="16"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5" y="-25399"/>
            <a:ext cx="9144000" cy="1028699"/>
          </a:xfrm>
          <a:prstGeom prst="rect">
            <a:avLst/>
          </a:prstGeom>
        </p:spPr>
      </p:pic>
      <p:grpSp>
        <p:nvGrpSpPr>
          <p:cNvPr id="4" name="组合 3"/>
          <p:cNvGrpSpPr/>
          <p:nvPr/>
        </p:nvGrpSpPr>
        <p:grpSpPr>
          <a:xfrm>
            <a:off x="3585258" y="1944915"/>
            <a:ext cx="4412200" cy="914847"/>
            <a:chOff x="3650291" y="1805278"/>
            <a:chExt cx="4412200" cy="914847"/>
          </a:xfrm>
        </p:grpSpPr>
        <p:pic>
          <p:nvPicPr>
            <p:cNvPr id="5" name="矩形 2"/>
            <p:cNvPicPr>
              <a:picLocks noChangeArrowheads="1"/>
            </p:cNvPicPr>
            <p:nvPr/>
          </p:nvPicPr>
          <p:blipFill>
            <a:blip r:embed="rId4" cstate="print"/>
            <a:srcRect/>
            <a:stretch>
              <a:fillRect/>
            </a:stretch>
          </p:blipFill>
          <p:spPr bwMode="auto">
            <a:xfrm>
              <a:off x="3650291" y="2069512"/>
              <a:ext cx="4412200" cy="650613"/>
            </a:xfrm>
            <a:prstGeom prst="rect">
              <a:avLst/>
            </a:prstGeom>
            <a:noFill/>
            <a:ln w="9525" cmpd="sng">
              <a:noFill/>
              <a:miter lim="800000"/>
              <a:headEnd/>
              <a:tailEnd/>
            </a:ln>
          </p:spPr>
        </p:pic>
        <p:grpSp>
          <p:nvGrpSpPr>
            <p:cNvPr id="6" name="组合 5"/>
            <p:cNvGrpSpPr/>
            <p:nvPr/>
          </p:nvGrpSpPr>
          <p:grpSpPr>
            <a:xfrm>
              <a:off x="3941944" y="1805278"/>
              <a:ext cx="746584" cy="746584"/>
              <a:chOff x="3811619" y="2311385"/>
              <a:chExt cx="950912" cy="950912"/>
            </a:xfrm>
          </p:grpSpPr>
          <p:pic>
            <p:nvPicPr>
              <p:cNvPr id="7" name="圆角矩形 9"/>
              <p:cNvPicPr>
                <a:picLocks noChangeAspect="1" noChangeArrowheads="1"/>
              </p:cNvPicPr>
              <p:nvPr/>
            </p:nvPicPr>
            <p:blipFill>
              <a:blip r:embed="rId5" cstate="print"/>
              <a:srcRect/>
              <a:stretch>
                <a:fillRect/>
              </a:stretch>
            </p:blipFill>
            <p:spPr bwMode="auto">
              <a:xfrm>
                <a:off x="3811619" y="2311385"/>
                <a:ext cx="950912" cy="950912"/>
              </a:xfrm>
              <a:prstGeom prst="rect">
                <a:avLst/>
              </a:prstGeom>
              <a:noFill/>
              <a:ln w="9525" cmpd="sng">
                <a:noFill/>
                <a:miter lim="800000"/>
                <a:headEnd/>
                <a:tailEnd/>
              </a:ln>
            </p:spPr>
          </p:pic>
          <p:sp>
            <p:nvSpPr>
              <p:cNvPr id="8" name="TextBox 61"/>
              <p:cNvSpPr txBox="1">
                <a:spLocks noChangeArrowheads="1"/>
              </p:cNvSpPr>
              <p:nvPr/>
            </p:nvSpPr>
            <p:spPr bwMode="auto">
              <a:xfrm>
                <a:off x="4102131" y="2601897"/>
                <a:ext cx="379413" cy="392011"/>
              </a:xfrm>
              <a:prstGeom prst="rect">
                <a:avLst/>
              </a:prstGeom>
              <a:noFill/>
              <a:ln w="9525">
                <a:noFill/>
                <a:miter lim="800000"/>
                <a:headEnd/>
                <a:tailEnd/>
              </a:ln>
            </p:spPr>
            <p:txBody>
              <a:bodyPr>
                <a:spAutoFit/>
              </a:bodyPr>
              <a:lstStyle/>
              <a:p>
                <a:pPr algn="ctr" eaLnBrk="0" hangingPunct="0"/>
                <a:r>
                  <a:rPr lang="en-US" sz="1400" b="1" dirty="0">
                    <a:latin typeface="微软雅黑" pitchFamily="34" charset="-122"/>
                    <a:ea typeface="微软雅黑" pitchFamily="34" charset="-122"/>
                  </a:rPr>
                  <a:t>2</a:t>
                </a:r>
                <a:endParaRPr lang="zh-CN" altLang="en-US" sz="1400" b="1" dirty="0">
                  <a:latin typeface="微软雅黑" pitchFamily="34" charset="-122"/>
                  <a:ea typeface="微软雅黑" pitchFamily="34" charset="-122"/>
                </a:endParaRPr>
              </a:p>
            </p:txBody>
          </p:sp>
        </p:grpSp>
      </p:grpSp>
      <p:sp>
        <p:nvSpPr>
          <p:cNvPr id="9" name="TextBox 71"/>
          <p:cNvSpPr txBox="1">
            <a:spLocks noChangeArrowheads="1"/>
          </p:cNvSpPr>
          <p:nvPr/>
        </p:nvSpPr>
        <p:spPr bwMode="auto">
          <a:xfrm>
            <a:off x="4488886" y="2267728"/>
            <a:ext cx="2132564" cy="338552"/>
          </a:xfrm>
          <a:prstGeom prst="rect">
            <a:avLst/>
          </a:prstGeom>
          <a:noFill/>
          <a:ln w="9525">
            <a:noFill/>
            <a:miter lim="800000"/>
            <a:headEnd/>
            <a:tailEnd/>
          </a:ln>
        </p:spPr>
        <p:txBody>
          <a:bodyPr lIns="91438" tIns="45719" rIns="91438" bIns="45719">
            <a:spAutoFit/>
          </a:bodyPr>
          <a:lstStyle/>
          <a:p>
            <a:pPr eaLnBrk="0" hangingPunct="0"/>
            <a:r>
              <a:rPr lang="zh-CN" altLang="en-US" sz="1600" dirty="0">
                <a:latin typeface="微软雅黑" pitchFamily="34" charset="-122"/>
                <a:ea typeface="微软雅黑" pitchFamily="34" charset="-122"/>
              </a:rPr>
              <a:t>点击添加文本</a:t>
            </a:r>
          </a:p>
        </p:txBody>
      </p:sp>
      <p:grpSp>
        <p:nvGrpSpPr>
          <p:cNvPr id="10" name="组合 9"/>
          <p:cNvGrpSpPr/>
          <p:nvPr/>
        </p:nvGrpSpPr>
        <p:grpSpPr>
          <a:xfrm>
            <a:off x="3182675" y="2634166"/>
            <a:ext cx="4809797" cy="919832"/>
            <a:chOff x="3247708" y="2494528"/>
            <a:chExt cx="4809797" cy="919832"/>
          </a:xfrm>
        </p:grpSpPr>
        <p:pic>
          <p:nvPicPr>
            <p:cNvPr id="11" name="矩形 3"/>
            <p:cNvPicPr>
              <a:picLocks noChangeArrowheads="1"/>
            </p:cNvPicPr>
            <p:nvPr/>
          </p:nvPicPr>
          <p:blipFill>
            <a:blip r:embed="rId6" cstate="print"/>
            <a:srcRect/>
            <a:stretch>
              <a:fillRect/>
            </a:stretch>
          </p:blipFill>
          <p:spPr bwMode="auto">
            <a:xfrm>
              <a:off x="3247708" y="2762501"/>
              <a:ext cx="4809797" cy="651859"/>
            </a:xfrm>
            <a:prstGeom prst="rect">
              <a:avLst/>
            </a:prstGeom>
            <a:noFill/>
            <a:ln w="9525" cmpd="sng">
              <a:noFill/>
              <a:miter lim="800000"/>
              <a:headEnd/>
              <a:tailEnd/>
            </a:ln>
          </p:spPr>
        </p:pic>
        <p:grpSp>
          <p:nvGrpSpPr>
            <p:cNvPr id="12" name="组合 11"/>
            <p:cNvGrpSpPr/>
            <p:nvPr/>
          </p:nvGrpSpPr>
          <p:grpSpPr>
            <a:xfrm>
              <a:off x="3597942" y="2494528"/>
              <a:ext cx="746584" cy="746585"/>
              <a:chOff x="3373469" y="3189272"/>
              <a:chExt cx="950912" cy="950913"/>
            </a:xfrm>
          </p:grpSpPr>
          <p:pic>
            <p:nvPicPr>
              <p:cNvPr id="13" name="圆角矩形 12"/>
              <p:cNvPicPr>
                <a:picLocks noChangeAspect="1" noChangeArrowheads="1"/>
              </p:cNvPicPr>
              <p:nvPr/>
            </p:nvPicPr>
            <p:blipFill>
              <a:blip r:embed="rId7" cstate="print"/>
              <a:srcRect/>
              <a:stretch>
                <a:fillRect/>
              </a:stretch>
            </p:blipFill>
            <p:spPr bwMode="auto">
              <a:xfrm>
                <a:off x="3373469" y="3189272"/>
                <a:ext cx="950912" cy="950913"/>
              </a:xfrm>
              <a:prstGeom prst="rect">
                <a:avLst/>
              </a:prstGeom>
              <a:noFill/>
              <a:ln w="9525" cmpd="sng">
                <a:noFill/>
                <a:miter lim="800000"/>
                <a:headEnd/>
                <a:tailEnd/>
              </a:ln>
            </p:spPr>
          </p:pic>
          <p:sp>
            <p:nvSpPr>
              <p:cNvPr id="14" name="TextBox 61"/>
              <p:cNvSpPr txBox="1">
                <a:spLocks noChangeArrowheads="1"/>
              </p:cNvSpPr>
              <p:nvPr/>
            </p:nvSpPr>
            <p:spPr bwMode="auto">
              <a:xfrm>
                <a:off x="3662394" y="3476610"/>
                <a:ext cx="379413" cy="392010"/>
              </a:xfrm>
              <a:prstGeom prst="rect">
                <a:avLst/>
              </a:prstGeom>
              <a:noFill/>
              <a:ln w="9525">
                <a:noFill/>
                <a:miter lim="800000"/>
                <a:headEnd/>
                <a:tailEnd/>
              </a:ln>
            </p:spPr>
            <p:txBody>
              <a:bodyPr>
                <a:spAutoFit/>
              </a:bodyPr>
              <a:lstStyle/>
              <a:p>
                <a:pPr algn="ctr" eaLnBrk="0" hangingPunct="0"/>
                <a:r>
                  <a:rPr lang="en-US" sz="1400" b="1">
                    <a:latin typeface="微软雅黑" pitchFamily="34" charset="-122"/>
                    <a:ea typeface="微软雅黑" pitchFamily="34" charset="-122"/>
                  </a:rPr>
                  <a:t>3</a:t>
                </a:r>
                <a:endParaRPr lang="zh-CN" altLang="en-US" sz="1400" b="1">
                  <a:latin typeface="微软雅黑" pitchFamily="34" charset="-122"/>
                  <a:ea typeface="微软雅黑" pitchFamily="34" charset="-122"/>
                </a:endParaRPr>
              </a:p>
            </p:txBody>
          </p:sp>
        </p:grpSp>
      </p:grpSp>
      <p:grpSp>
        <p:nvGrpSpPr>
          <p:cNvPr id="15" name="组合 14"/>
          <p:cNvGrpSpPr/>
          <p:nvPr/>
        </p:nvGrpSpPr>
        <p:grpSpPr>
          <a:xfrm>
            <a:off x="2756412" y="3338374"/>
            <a:ext cx="5227336" cy="908614"/>
            <a:chOff x="2821445" y="3198736"/>
            <a:chExt cx="5227336" cy="908614"/>
          </a:xfrm>
        </p:grpSpPr>
        <p:pic>
          <p:nvPicPr>
            <p:cNvPr id="16" name="矩形 4"/>
            <p:cNvPicPr>
              <a:picLocks noChangeArrowheads="1"/>
            </p:cNvPicPr>
            <p:nvPr/>
          </p:nvPicPr>
          <p:blipFill>
            <a:blip r:embed="rId8" cstate="print"/>
            <a:srcRect/>
            <a:stretch>
              <a:fillRect/>
            </a:stretch>
          </p:blipFill>
          <p:spPr bwMode="auto">
            <a:xfrm>
              <a:off x="2821445" y="3456737"/>
              <a:ext cx="5227336" cy="650613"/>
            </a:xfrm>
            <a:prstGeom prst="rect">
              <a:avLst/>
            </a:prstGeom>
            <a:noFill/>
            <a:ln w="9525" cmpd="sng">
              <a:noFill/>
              <a:miter lim="800000"/>
              <a:headEnd/>
              <a:tailEnd/>
            </a:ln>
          </p:spPr>
        </p:pic>
        <p:grpSp>
          <p:nvGrpSpPr>
            <p:cNvPr id="17" name="组合 16"/>
            <p:cNvGrpSpPr/>
            <p:nvPr/>
          </p:nvGrpSpPr>
          <p:grpSpPr>
            <a:xfrm>
              <a:off x="3180403" y="3198736"/>
              <a:ext cx="747831" cy="746584"/>
              <a:chOff x="2841656" y="4086210"/>
              <a:chExt cx="952500" cy="950912"/>
            </a:xfrm>
          </p:grpSpPr>
          <p:pic>
            <p:nvPicPr>
              <p:cNvPr id="18" name="圆角矩形 14"/>
              <p:cNvPicPr>
                <a:picLocks noChangeAspect="1" noChangeArrowheads="1"/>
              </p:cNvPicPr>
              <p:nvPr/>
            </p:nvPicPr>
            <p:blipFill>
              <a:blip r:embed="rId9" cstate="print"/>
              <a:srcRect/>
              <a:stretch>
                <a:fillRect/>
              </a:stretch>
            </p:blipFill>
            <p:spPr bwMode="auto">
              <a:xfrm>
                <a:off x="2841656" y="4086210"/>
                <a:ext cx="952500" cy="950912"/>
              </a:xfrm>
              <a:prstGeom prst="rect">
                <a:avLst/>
              </a:prstGeom>
              <a:noFill/>
              <a:ln w="9525" cmpd="sng">
                <a:noFill/>
                <a:miter lim="800000"/>
                <a:headEnd/>
                <a:tailEnd/>
              </a:ln>
            </p:spPr>
          </p:pic>
          <p:sp>
            <p:nvSpPr>
              <p:cNvPr id="19" name="TextBox 61"/>
              <p:cNvSpPr txBox="1">
                <a:spLocks noChangeArrowheads="1"/>
              </p:cNvSpPr>
              <p:nvPr/>
            </p:nvSpPr>
            <p:spPr bwMode="auto">
              <a:xfrm>
                <a:off x="3128994" y="4375135"/>
                <a:ext cx="379412" cy="392011"/>
              </a:xfrm>
              <a:prstGeom prst="rect">
                <a:avLst/>
              </a:prstGeom>
              <a:noFill/>
              <a:ln w="9525">
                <a:noFill/>
                <a:miter lim="800000"/>
                <a:headEnd/>
                <a:tailEnd/>
              </a:ln>
            </p:spPr>
            <p:txBody>
              <a:bodyPr>
                <a:spAutoFit/>
              </a:bodyPr>
              <a:lstStyle/>
              <a:p>
                <a:pPr algn="ctr" eaLnBrk="0" hangingPunct="0"/>
                <a:r>
                  <a:rPr lang="en-US" sz="1400" b="1" dirty="0">
                    <a:latin typeface="微软雅黑" pitchFamily="34" charset="-122"/>
                    <a:ea typeface="微软雅黑" pitchFamily="34" charset="-122"/>
                  </a:rPr>
                  <a:t>4</a:t>
                </a:r>
                <a:endParaRPr lang="zh-CN" altLang="en-US" sz="1400" b="1" dirty="0">
                  <a:latin typeface="微软雅黑" pitchFamily="34" charset="-122"/>
                  <a:ea typeface="微软雅黑" pitchFamily="34" charset="-122"/>
                </a:endParaRPr>
              </a:p>
            </p:txBody>
          </p:sp>
        </p:grpSp>
      </p:grpSp>
      <p:grpSp>
        <p:nvGrpSpPr>
          <p:cNvPr id="20" name="组合 19"/>
          <p:cNvGrpSpPr/>
          <p:nvPr/>
        </p:nvGrpSpPr>
        <p:grpSpPr>
          <a:xfrm>
            <a:off x="2383742" y="4032609"/>
            <a:ext cx="5623686" cy="908615"/>
            <a:chOff x="2448776" y="3892971"/>
            <a:chExt cx="5623686" cy="908615"/>
          </a:xfrm>
        </p:grpSpPr>
        <p:pic>
          <p:nvPicPr>
            <p:cNvPr id="21" name="矩形 5"/>
            <p:cNvPicPr>
              <a:picLocks noChangeArrowheads="1"/>
            </p:cNvPicPr>
            <p:nvPr/>
          </p:nvPicPr>
          <p:blipFill>
            <a:blip r:embed="rId10" cstate="print"/>
            <a:srcRect/>
            <a:stretch>
              <a:fillRect/>
            </a:stretch>
          </p:blipFill>
          <p:spPr bwMode="auto">
            <a:xfrm>
              <a:off x="2448776" y="4145988"/>
              <a:ext cx="5623686" cy="655598"/>
            </a:xfrm>
            <a:prstGeom prst="rect">
              <a:avLst/>
            </a:prstGeom>
            <a:noFill/>
            <a:ln w="9525" cmpd="sng">
              <a:noFill/>
              <a:miter lim="800000"/>
              <a:headEnd/>
              <a:tailEnd/>
            </a:ln>
          </p:spPr>
        </p:pic>
        <p:grpSp>
          <p:nvGrpSpPr>
            <p:cNvPr id="22" name="组合 21"/>
            <p:cNvGrpSpPr/>
            <p:nvPr/>
          </p:nvGrpSpPr>
          <p:grpSpPr>
            <a:xfrm>
              <a:off x="2817706" y="3892971"/>
              <a:ext cx="746584" cy="746585"/>
              <a:chOff x="2379694" y="4970447"/>
              <a:chExt cx="950912" cy="950913"/>
            </a:xfrm>
          </p:grpSpPr>
          <p:pic>
            <p:nvPicPr>
              <p:cNvPr id="23" name="圆角矩形 16"/>
              <p:cNvPicPr>
                <a:picLocks noChangeAspect="1" noChangeArrowheads="1"/>
              </p:cNvPicPr>
              <p:nvPr/>
            </p:nvPicPr>
            <p:blipFill>
              <a:blip r:embed="rId11" cstate="print"/>
              <a:srcRect/>
              <a:stretch>
                <a:fillRect/>
              </a:stretch>
            </p:blipFill>
            <p:spPr bwMode="auto">
              <a:xfrm>
                <a:off x="2379694" y="4970447"/>
                <a:ext cx="950912" cy="950913"/>
              </a:xfrm>
              <a:prstGeom prst="rect">
                <a:avLst/>
              </a:prstGeom>
              <a:noFill/>
              <a:ln w="9525" cmpd="sng">
                <a:noFill/>
                <a:miter lim="800000"/>
                <a:headEnd/>
                <a:tailEnd/>
              </a:ln>
            </p:spPr>
          </p:pic>
          <p:sp>
            <p:nvSpPr>
              <p:cNvPr id="24" name="TextBox 61"/>
              <p:cNvSpPr txBox="1">
                <a:spLocks noChangeArrowheads="1"/>
              </p:cNvSpPr>
              <p:nvPr/>
            </p:nvSpPr>
            <p:spPr bwMode="auto">
              <a:xfrm>
                <a:off x="2667031" y="5259372"/>
                <a:ext cx="377826" cy="392010"/>
              </a:xfrm>
              <a:prstGeom prst="rect">
                <a:avLst/>
              </a:prstGeom>
              <a:noFill/>
              <a:ln w="9525">
                <a:noFill/>
                <a:miter lim="800000"/>
                <a:headEnd/>
                <a:tailEnd/>
              </a:ln>
            </p:spPr>
            <p:txBody>
              <a:bodyPr>
                <a:spAutoFit/>
              </a:bodyPr>
              <a:lstStyle/>
              <a:p>
                <a:pPr algn="ctr" eaLnBrk="0" hangingPunct="0"/>
                <a:r>
                  <a:rPr lang="en-US" sz="1400" b="1">
                    <a:latin typeface="微软雅黑" pitchFamily="34" charset="-122"/>
                    <a:ea typeface="微软雅黑" pitchFamily="34" charset="-122"/>
                  </a:rPr>
                  <a:t>5</a:t>
                </a:r>
                <a:endParaRPr lang="zh-CN" altLang="en-US" sz="1400" b="1">
                  <a:latin typeface="微软雅黑" pitchFamily="34" charset="-122"/>
                  <a:ea typeface="微软雅黑" pitchFamily="34" charset="-122"/>
                </a:endParaRPr>
              </a:p>
            </p:txBody>
          </p:sp>
        </p:grpSp>
      </p:grpSp>
      <p:pic>
        <p:nvPicPr>
          <p:cNvPr id="25" name="任意多边形 18"/>
          <p:cNvPicPr>
            <a:picLocks noChangeArrowheads="1"/>
          </p:cNvPicPr>
          <p:nvPr/>
        </p:nvPicPr>
        <p:blipFill>
          <a:blip r:embed="rId12" cstate="print"/>
          <a:srcRect/>
          <a:stretch>
            <a:fillRect/>
          </a:stretch>
        </p:blipFill>
        <p:spPr bwMode="auto">
          <a:xfrm>
            <a:off x="1935199" y="1139752"/>
            <a:ext cx="2398043" cy="3872516"/>
          </a:xfrm>
          <a:prstGeom prst="rect">
            <a:avLst/>
          </a:prstGeom>
          <a:noFill/>
          <a:ln w="9525" cmpd="sng">
            <a:noFill/>
            <a:miter lim="800000"/>
            <a:headEnd/>
            <a:tailEnd/>
          </a:ln>
        </p:spPr>
      </p:pic>
      <p:sp>
        <p:nvSpPr>
          <p:cNvPr id="26" name="TextBox 34"/>
          <p:cNvSpPr txBox="1">
            <a:spLocks noChangeArrowheads="1"/>
          </p:cNvSpPr>
          <p:nvPr/>
        </p:nvSpPr>
        <p:spPr bwMode="auto">
          <a:xfrm>
            <a:off x="4133667" y="2979414"/>
            <a:ext cx="2132563" cy="338552"/>
          </a:xfrm>
          <a:prstGeom prst="rect">
            <a:avLst/>
          </a:prstGeom>
          <a:noFill/>
          <a:ln w="9525">
            <a:noFill/>
            <a:miter lim="800000"/>
            <a:headEnd/>
            <a:tailEnd/>
          </a:ln>
        </p:spPr>
        <p:txBody>
          <a:bodyPr lIns="91438" tIns="45719" rIns="91438" bIns="45719">
            <a:spAutoFit/>
          </a:bodyPr>
          <a:lstStyle/>
          <a:p>
            <a:pPr eaLnBrk="0" hangingPunct="0"/>
            <a:r>
              <a:rPr lang="zh-CN" altLang="en-US" sz="1600" dirty="0">
                <a:latin typeface="微软雅黑" pitchFamily="34" charset="-122"/>
                <a:ea typeface="微软雅黑" pitchFamily="34" charset="-122"/>
              </a:rPr>
              <a:t>点击添加文本</a:t>
            </a:r>
          </a:p>
        </p:txBody>
      </p:sp>
      <p:sp>
        <p:nvSpPr>
          <p:cNvPr id="27" name="TextBox 71"/>
          <p:cNvSpPr txBox="1">
            <a:spLocks noChangeArrowheads="1"/>
          </p:cNvSpPr>
          <p:nvPr/>
        </p:nvSpPr>
        <p:spPr bwMode="auto">
          <a:xfrm>
            <a:off x="3723606" y="3657447"/>
            <a:ext cx="2132564" cy="338552"/>
          </a:xfrm>
          <a:prstGeom prst="rect">
            <a:avLst/>
          </a:prstGeom>
          <a:noFill/>
          <a:ln w="9525">
            <a:noFill/>
            <a:miter lim="800000"/>
            <a:headEnd/>
            <a:tailEnd/>
          </a:ln>
        </p:spPr>
        <p:txBody>
          <a:bodyPr lIns="91438" tIns="45719" rIns="91438" bIns="45719">
            <a:spAutoFit/>
          </a:bodyPr>
          <a:lstStyle/>
          <a:p>
            <a:pPr eaLnBrk="0" hangingPunct="0"/>
            <a:r>
              <a:rPr lang="zh-CN" altLang="en-US" sz="1600" dirty="0">
                <a:latin typeface="微软雅黑" pitchFamily="34" charset="-122"/>
                <a:ea typeface="微软雅黑" pitchFamily="34" charset="-122"/>
              </a:rPr>
              <a:t>点击添加文本</a:t>
            </a:r>
          </a:p>
        </p:txBody>
      </p:sp>
      <p:sp>
        <p:nvSpPr>
          <p:cNvPr id="28" name="TextBox 71"/>
          <p:cNvSpPr txBox="1">
            <a:spLocks noChangeArrowheads="1"/>
          </p:cNvSpPr>
          <p:nvPr/>
        </p:nvSpPr>
        <p:spPr bwMode="auto">
          <a:xfrm>
            <a:off x="3350937" y="4356669"/>
            <a:ext cx="2132563" cy="338552"/>
          </a:xfrm>
          <a:prstGeom prst="rect">
            <a:avLst/>
          </a:prstGeom>
          <a:noFill/>
          <a:ln w="9525">
            <a:noFill/>
            <a:miter lim="800000"/>
            <a:headEnd/>
            <a:tailEnd/>
          </a:ln>
        </p:spPr>
        <p:txBody>
          <a:bodyPr lIns="91438" tIns="45719" rIns="91438" bIns="45719">
            <a:spAutoFit/>
          </a:bodyPr>
          <a:lstStyle/>
          <a:p>
            <a:pPr eaLnBrk="0" hangingPunct="0"/>
            <a:r>
              <a:rPr lang="zh-CN" altLang="en-US" sz="1600" dirty="0">
                <a:latin typeface="微软雅黑" pitchFamily="34" charset="-122"/>
                <a:ea typeface="微软雅黑" pitchFamily="34" charset="-122"/>
              </a:rPr>
              <a:t>点击添加文本</a:t>
            </a:r>
          </a:p>
        </p:txBody>
      </p:sp>
      <p:grpSp>
        <p:nvGrpSpPr>
          <p:cNvPr id="30" name="组合 29"/>
          <p:cNvGrpSpPr/>
          <p:nvPr/>
        </p:nvGrpSpPr>
        <p:grpSpPr>
          <a:xfrm>
            <a:off x="3935463" y="1244980"/>
            <a:ext cx="4019590" cy="894904"/>
            <a:chOff x="4037916" y="1130984"/>
            <a:chExt cx="4019590" cy="894904"/>
          </a:xfrm>
        </p:grpSpPr>
        <p:pic>
          <p:nvPicPr>
            <p:cNvPr id="31" name="矩形 1"/>
            <p:cNvPicPr>
              <a:picLocks noChangeArrowheads="1"/>
            </p:cNvPicPr>
            <p:nvPr/>
          </p:nvPicPr>
          <p:blipFill>
            <a:blip r:embed="rId13" cstate="print"/>
            <a:srcRect/>
            <a:stretch>
              <a:fillRect/>
            </a:stretch>
          </p:blipFill>
          <p:spPr bwMode="auto">
            <a:xfrm>
              <a:off x="4037916" y="1375275"/>
              <a:ext cx="4019590" cy="650613"/>
            </a:xfrm>
            <a:prstGeom prst="rect">
              <a:avLst/>
            </a:prstGeom>
            <a:noFill/>
            <a:ln w="9525" cmpd="sng">
              <a:noFill/>
              <a:miter lim="800000"/>
              <a:headEnd/>
              <a:tailEnd/>
            </a:ln>
          </p:spPr>
        </p:pic>
        <p:grpSp>
          <p:nvGrpSpPr>
            <p:cNvPr id="32" name="组合 31"/>
            <p:cNvGrpSpPr/>
            <p:nvPr/>
          </p:nvGrpSpPr>
          <p:grpSpPr>
            <a:xfrm>
              <a:off x="4344526" y="1130984"/>
              <a:ext cx="746585" cy="746585"/>
              <a:chOff x="4324381" y="1452547"/>
              <a:chExt cx="950913" cy="950913"/>
            </a:xfrm>
          </p:grpSpPr>
          <p:pic>
            <p:nvPicPr>
              <p:cNvPr id="33" name="圆角矩形 22"/>
              <p:cNvPicPr>
                <a:picLocks noChangeAspect="1" noChangeArrowheads="1"/>
              </p:cNvPicPr>
              <p:nvPr/>
            </p:nvPicPr>
            <p:blipFill>
              <a:blip r:embed="rId14" cstate="print"/>
              <a:srcRect/>
              <a:stretch>
                <a:fillRect/>
              </a:stretch>
            </p:blipFill>
            <p:spPr bwMode="auto">
              <a:xfrm>
                <a:off x="4324381" y="1452547"/>
                <a:ext cx="950913" cy="950913"/>
              </a:xfrm>
              <a:prstGeom prst="rect">
                <a:avLst/>
              </a:prstGeom>
              <a:noFill/>
              <a:ln w="9525" cmpd="sng">
                <a:noFill/>
                <a:miter lim="800000"/>
                <a:headEnd/>
                <a:tailEnd/>
              </a:ln>
            </p:spPr>
          </p:pic>
          <p:sp>
            <p:nvSpPr>
              <p:cNvPr id="34" name="TextBox 61"/>
              <p:cNvSpPr txBox="1">
                <a:spLocks noChangeArrowheads="1"/>
              </p:cNvSpPr>
              <p:nvPr/>
            </p:nvSpPr>
            <p:spPr bwMode="auto">
              <a:xfrm>
                <a:off x="4611719" y="1738297"/>
                <a:ext cx="379412" cy="392010"/>
              </a:xfrm>
              <a:prstGeom prst="rect">
                <a:avLst/>
              </a:prstGeom>
              <a:noFill/>
              <a:ln w="9525">
                <a:noFill/>
                <a:miter lim="800000"/>
                <a:headEnd/>
                <a:tailEnd/>
              </a:ln>
            </p:spPr>
            <p:txBody>
              <a:bodyPr>
                <a:spAutoFit/>
              </a:bodyPr>
              <a:lstStyle/>
              <a:p>
                <a:pPr algn="ctr" eaLnBrk="0" hangingPunct="0"/>
                <a:r>
                  <a:rPr lang="en-US" sz="1400" b="1">
                    <a:latin typeface="微软雅黑" pitchFamily="34" charset="-122"/>
                    <a:ea typeface="微软雅黑" pitchFamily="34" charset="-122"/>
                  </a:rPr>
                  <a:t>1</a:t>
                </a:r>
                <a:endParaRPr lang="zh-CN" altLang="en-US" sz="1400" b="1">
                  <a:latin typeface="微软雅黑" pitchFamily="34" charset="-122"/>
                  <a:ea typeface="微软雅黑" pitchFamily="34" charset="-122"/>
                </a:endParaRPr>
              </a:p>
            </p:txBody>
          </p:sp>
        </p:grpSp>
      </p:grpSp>
      <p:sp>
        <p:nvSpPr>
          <p:cNvPr id="35" name="TextBox 34"/>
          <p:cNvSpPr txBox="1">
            <a:spLocks noChangeArrowheads="1"/>
          </p:cNvSpPr>
          <p:nvPr/>
        </p:nvSpPr>
        <p:spPr bwMode="auto">
          <a:xfrm>
            <a:off x="4864157" y="1496941"/>
            <a:ext cx="2131317" cy="338552"/>
          </a:xfrm>
          <a:prstGeom prst="rect">
            <a:avLst/>
          </a:prstGeom>
          <a:noFill/>
          <a:ln w="9525">
            <a:noFill/>
            <a:miter lim="800000"/>
            <a:headEnd/>
            <a:tailEnd/>
          </a:ln>
        </p:spPr>
        <p:txBody>
          <a:bodyPr lIns="91438" tIns="45719" rIns="91438" bIns="45719">
            <a:spAutoFit/>
          </a:bodyPr>
          <a:lstStyle/>
          <a:p>
            <a:pPr eaLnBrk="0" hangingPunct="0"/>
            <a:r>
              <a:rPr lang="zh-CN" altLang="en-US" sz="1600" dirty="0">
                <a:latin typeface="微软雅黑" pitchFamily="34" charset="-122"/>
                <a:ea typeface="微软雅黑" pitchFamily="34" charset="-122"/>
              </a:rPr>
              <a:t>点击添加文本</a:t>
            </a:r>
          </a:p>
        </p:txBody>
      </p:sp>
      <p:grpSp>
        <p:nvGrpSpPr>
          <p:cNvPr id="3" name="组合 2"/>
          <p:cNvGrpSpPr/>
          <p:nvPr/>
        </p:nvGrpSpPr>
        <p:grpSpPr>
          <a:xfrm>
            <a:off x="863628" y="1425504"/>
            <a:ext cx="1500198" cy="3000395"/>
            <a:chOff x="1028728" y="892104"/>
            <a:chExt cx="1500198" cy="3000395"/>
          </a:xfrm>
        </p:grpSpPr>
        <p:pic>
          <p:nvPicPr>
            <p:cNvPr id="29" name="图片 28" descr="未标题-1.png"/>
            <p:cNvPicPr>
              <a:picLocks noChangeAspect="1"/>
            </p:cNvPicPr>
            <p:nvPr/>
          </p:nvPicPr>
          <p:blipFill>
            <a:blip r:embed="rId15" cstate="print"/>
            <a:stretch>
              <a:fillRect/>
            </a:stretch>
          </p:blipFill>
          <p:spPr>
            <a:xfrm>
              <a:off x="1028728" y="892104"/>
              <a:ext cx="1500198" cy="3000395"/>
            </a:xfrm>
            <a:prstGeom prst="rect">
              <a:avLst/>
            </a:prstGeom>
          </p:spPr>
        </p:pic>
        <p:sp>
          <p:nvSpPr>
            <p:cNvPr id="2" name="文本框 1"/>
            <p:cNvSpPr txBox="1"/>
            <p:nvPr/>
          </p:nvSpPr>
          <p:spPr>
            <a:xfrm>
              <a:off x="1145220" y="2754713"/>
              <a:ext cx="1210588" cy="707886"/>
            </a:xfrm>
            <a:prstGeom prst="rect">
              <a:avLst/>
            </a:prstGeom>
            <a:noFill/>
          </p:spPr>
          <p:txBody>
            <a:bodyPr wrap="none" rtlCol="0">
              <a:spAutoFit/>
            </a:bodyPr>
            <a:lstStyle/>
            <a:p>
              <a:r>
                <a:rPr lang="zh-CN" altLang="en-US" sz="4000" b="1" dirty="0" smtClean="0">
                  <a:latin typeface="微软雅黑" panose="020B0503020204020204" pitchFamily="34" charset="-122"/>
                  <a:ea typeface="微软雅黑" panose="020B0503020204020204" pitchFamily="34" charset="-122"/>
                </a:rPr>
                <a:t>目录</a:t>
              </a:r>
              <a:endParaRPr lang="zh-CN" altLang="en-US" sz="40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4434076"/>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ppt_x</p:attrName>
                                        </p:attrNameLst>
                                      </p:cBhvr>
                                      <p:tavLst>
                                        <p:tav tm="0">
                                          <p:val>
                                            <p:strVal val="#ppt_x-.2"/>
                                          </p:val>
                                        </p:tav>
                                        <p:tav tm="100000">
                                          <p:val>
                                            <p:strVal val="#ppt_x"/>
                                          </p:val>
                                        </p:tav>
                                      </p:tavLst>
                                    </p:anim>
                                    <p:anim calcmode="lin" valueType="num">
                                      <p:cBhvr>
                                        <p:cTn id="1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0"/>
                                        </p:tgtEl>
                                      </p:cBhvr>
                                    </p:animEffect>
                                  </p:childTnLst>
                                </p:cTn>
                              </p:par>
                            </p:childTnLst>
                          </p:cTn>
                        </p:par>
                        <p:par>
                          <p:cTn id="20" fill="hold">
                            <p:stCondLst>
                              <p:cond delay="2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35"/>
                                        </p:tgtEl>
                                        <p:attrNameLst>
                                          <p:attrName>style.visibility</p:attrName>
                                        </p:attrNameLst>
                                      </p:cBhvr>
                                      <p:to>
                                        <p:strVal val="visible"/>
                                      </p:to>
                                    </p:set>
                                    <p:anim calcmode="discrete" valueType="clr">
                                      <p:cBhvr override="childStyle">
                                        <p:cTn id="23"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5"/>
                                        </p:tgtEl>
                                        <p:attrNameLst>
                                          <p:attrName>fillcolor</p:attrName>
                                        </p:attrNameLst>
                                      </p:cBhvr>
                                      <p:tavLst>
                                        <p:tav tm="0">
                                          <p:val>
                                            <p:clrVal>
                                              <a:schemeClr val="accent2"/>
                                            </p:clrVal>
                                          </p:val>
                                        </p:tav>
                                        <p:tav tm="50000">
                                          <p:val>
                                            <p:clrVal>
                                              <a:schemeClr val="hlink"/>
                                            </p:clrVal>
                                          </p:val>
                                        </p:tav>
                                      </p:tavLst>
                                    </p:anim>
                                    <p:set>
                                      <p:cBhvr>
                                        <p:cTn id="25" dur="80"/>
                                        <p:tgtEl>
                                          <p:spTgt spid="35"/>
                                        </p:tgtEl>
                                        <p:attrNameLst>
                                          <p:attrName>fill.type</p:attrName>
                                        </p:attrNameLst>
                                      </p:cBhvr>
                                      <p:to>
                                        <p:strVal val="solid"/>
                                      </p:to>
                                    </p:set>
                                  </p:childTnLst>
                                </p:cTn>
                              </p:par>
                            </p:childTnLst>
                          </p:cTn>
                        </p:par>
                        <p:par>
                          <p:cTn id="26" fill="hold">
                            <p:stCondLst>
                              <p:cond delay="2780"/>
                            </p:stCondLst>
                            <p:childTnLst>
                              <p:par>
                                <p:cTn id="27" presetID="2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par>
                          <p:cTn id="32" fill="hold">
                            <p:stCondLst>
                              <p:cond delay="378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par>
                          <p:cTn id="38" fill="hold">
                            <p:stCondLst>
                              <p:cond delay="4060"/>
                            </p:stCondLst>
                            <p:childTnLst>
                              <p:par>
                                <p:cTn id="39" presetID="29"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ppt_x</p:attrName>
                                        </p:attrNameLst>
                                      </p:cBhvr>
                                      <p:tavLst>
                                        <p:tav tm="0">
                                          <p:val>
                                            <p:strVal val="#ppt_x-.2"/>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0"/>
                                        </p:tgtEl>
                                      </p:cBhvr>
                                    </p:animEffect>
                                  </p:childTnLst>
                                </p:cTn>
                              </p:par>
                            </p:childTnLst>
                          </p:cTn>
                        </p:par>
                        <p:par>
                          <p:cTn id="44" fill="hold">
                            <p:stCondLst>
                              <p:cond delay="506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26"/>
                                        </p:tgtEl>
                                        <p:attrNameLst>
                                          <p:attrName>style.visibility</p:attrName>
                                        </p:attrNameLst>
                                      </p:cBhvr>
                                      <p:to>
                                        <p:strVal val="visible"/>
                                      </p:to>
                                    </p:set>
                                    <p:anim calcmode="discrete" valueType="clr">
                                      <p:cBhvr override="childStyle">
                                        <p:cTn id="4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6"/>
                                        </p:tgtEl>
                                        <p:attrNameLst>
                                          <p:attrName>fillcolor</p:attrName>
                                        </p:attrNameLst>
                                      </p:cBhvr>
                                      <p:tavLst>
                                        <p:tav tm="0">
                                          <p:val>
                                            <p:clrVal>
                                              <a:schemeClr val="accent2"/>
                                            </p:clrVal>
                                          </p:val>
                                        </p:tav>
                                        <p:tav tm="50000">
                                          <p:val>
                                            <p:clrVal>
                                              <a:schemeClr val="hlink"/>
                                            </p:clrVal>
                                          </p:val>
                                        </p:tav>
                                      </p:tavLst>
                                    </p:anim>
                                    <p:set>
                                      <p:cBhvr>
                                        <p:cTn id="49" dur="80"/>
                                        <p:tgtEl>
                                          <p:spTgt spid="26"/>
                                        </p:tgtEl>
                                        <p:attrNameLst>
                                          <p:attrName>fill.type</p:attrName>
                                        </p:attrNameLst>
                                      </p:cBhvr>
                                      <p:to>
                                        <p:strVal val="solid"/>
                                      </p:to>
                                    </p:set>
                                  </p:childTnLst>
                                </p:cTn>
                              </p:par>
                            </p:childTnLst>
                          </p:cTn>
                        </p:par>
                        <p:par>
                          <p:cTn id="50" fill="hold">
                            <p:stCondLst>
                              <p:cond delay="5340"/>
                            </p:stCondLst>
                            <p:childTnLst>
                              <p:par>
                                <p:cTn id="51" presetID="29"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ppt_x</p:attrName>
                                        </p:attrNameLst>
                                      </p:cBhvr>
                                      <p:tavLst>
                                        <p:tav tm="0">
                                          <p:val>
                                            <p:strVal val="#ppt_x-.2"/>
                                          </p:val>
                                        </p:tav>
                                        <p:tav tm="100000">
                                          <p:val>
                                            <p:strVal val="#ppt_x"/>
                                          </p:val>
                                        </p:tav>
                                      </p:tavLst>
                                    </p:anim>
                                    <p:anim calcmode="lin" valueType="num">
                                      <p:cBhvr>
                                        <p:cTn id="5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5"/>
                                        </p:tgtEl>
                                      </p:cBhvr>
                                    </p:animEffect>
                                  </p:childTnLst>
                                </p:cTn>
                              </p:par>
                            </p:childTnLst>
                          </p:cTn>
                        </p:par>
                        <p:par>
                          <p:cTn id="56" fill="hold">
                            <p:stCondLst>
                              <p:cond delay="634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7"/>
                                        </p:tgtEl>
                                        <p:attrNameLst>
                                          <p:attrName>style.visibility</p:attrName>
                                        </p:attrNameLst>
                                      </p:cBhvr>
                                      <p:to>
                                        <p:strVal val="visible"/>
                                      </p:to>
                                    </p:set>
                                    <p:anim calcmode="discrete" valueType="clr">
                                      <p:cBhvr override="childStyle">
                                        <p:cTn id="59"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7"/>
                                        </p:tgtEl>
                                        <p:attrNameLst>
                                          <p:attrName>fillcolor</p:attrName>
                                        </p:attrNameLst>
                                      </p:cBhvr>
                                      <p:tavLst>
                                        <p:tav tm="0">
                                          <p:val>
                                            <p:clrVal>
                                              <a:schemeClr val="accent2"/>
                                            </p:clrVal>
                                          </p:val>
                                        </p:tav>
                                        <p:tav tm="50000">
                                          <p:val>
                                            <p:clrVal>
                                              <a:schemeClr val="hlink"/>
                                            </p:clrVal>
                                          </p:val>
                                        </p:tav>
                                      </p:tavLst>
                                    </p:anim>
                                    <p:set>
                                      <p:cBhvr>
                                        <p:cTn id="61" dur="80"/>
                                        <p:tgtEl>
                                          <p:spTgt spid="27"/>
                                        </p:tgtEl>
                                        <p:attrNameLst>
                                          <p:attrName>fill.type</p:attrName>
                                        </p:attrNameLst>
                                      </p:cBhvr>
                                      <p:to>
                                        <p:strVal val="solid"/>
                                      </p:to>
                                    </p:set>
                                  </p:childTnLst>
                                </p:cTn>
                              </p:par>
                            </p:childTnLst>
                          </p:cTn>
                        </p:par>
                        <p:par>
                          <p:cTn id="62" fill="hold">
                            <p:stCondLst>
                              <p:cond delay="6620"/>
                            </p:stCondLst>
                            <p:childTnLst>
                              <p:par>
                                <p:cTn id="63" presetID="29"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ppt_x</p:attrName>
                                        </p:attrNameLst>
                                      </p:cBhvr>
                                      <p:tavLst>
                                        <p:tav tm="0">
                                          <p:val>
                                            <p:strVal val="#ppt_x-.2"/>
                                          </p:val>
                                        </p:tav>
                                        <p:tav tm="100000">
                                          <p:val>
                                            <p:strVal val="#ppt_x"/>
                                          </p:val>
                                        </p:tav>
                                      </p:tavLst>
                                    </p:anim>
                                    <p:anim calcmode="lin" valueType="num">
                                      <p:cBhvr>
                                        <p:cTn id="6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0"/>
                                        </p:tgtEl>
                                      </p:cBhvr>
                                    </p:animEffect>
                                  </p:childTnLst>
                                </p:cTn>
                              </p:par>
                            </p:childTnLst>
                          </p:cTn>
                        </p:par>
                        <p:par>
                          <p:cTn id="68" fill="hold">
                            <p:stCondLst>
                              <p:cond delay="762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28"/>
                                        </p:tgtEl>
                                        <p:attrNameLst>
                                          <p:attrName>style.visibility</p:attrName>
                                        </p:attrNameLst>
                                      </p:cBhvr>
                                      <p:to>
                                        <p:strVal val="visible"/>
                                      </p:to>
                                    </p:set>
                                    <p:anim calcmode="discrete" valueType="clr">
                                      <p:cBhvr override="childStyle">
                                        <p:cTn id="7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8"/>
                                        </p:tgtEl>
                                        <p:attrNameLst>
                                          <p:attrName>fillcolor</p:attrName>
                                        </p:attrNameLst>
                                      </p:cBhvr>
                                      <p:tavLst>
                                        <p:tav tm="0">
                                          <p:val>
                                            <p:clrVal>
                                              <a:schemeClr val="accent2"/>
                                            </p:clrVal>
                                          </p:val>
                                        </p:tav>
                                        <p:tav tm="50000">
                                          <p:val>
                                            <p:clrVal>
                                              <a:schemeClr val="hlink"/>
                                            </p:clrVal>
                                          </p:val>
                                        </p:tav>
                                      </p:tavLst>
                                    </p:anim>
                                    <p:set>
                                      <p:cBhvr>
                                        <p:cTn id="7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7" grpId="0"/>
      <p:bldP spid="28"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36"/>
          <p:cNvSpPr>
            <a:spLocks noChangeArrowheads="1"/>
          </p:cNvSpPr>
          <p:nvPr/>
        </p:nvSpPr>
        <p:spPr bwMode="auto">
          <a:xfrm>
            <a:off x="6500827" y="1785018"/>
            <a:ext cx="1785950" cy="757130"/>
          </a:xfrm>
          <a:prstGeom prst="rect">
            <a:avLst/>
          </a:prstGeom>
          <a:noFill/>
          <a:ln w="9525">
            <a:noFill/>
            <a:miter lim="800000"/>
            <a:headEnd/>
            <a:tailEnd/>
          </a:ln>
        </p:spPr>
        <p:txBody>
          <a:bodyPr wrap="square" lIns="91438" tIns="45719" rIns="91438" bIns="45719">
            <a:spAutoFit/>
          </a:bodyPr>
          <a:lstStyle/>
          <a:p>
            <a:pPr latinLnBrk="1">
              <a:lnSpc>
                <a:spcPct val="120000"/>
              </a:lnSpc>
            </a:pPr>
            <a:r>
              <a:rPr kumimoji="1" lang="zh-CN" altLang="en-US" sz="1200" dirty="0">
                <a:latin typeface="微软雅黑" pitchFamily="34" charset="-122"/>
                <a:ea typeface="微软雅黑" pitchFamily="34" charset="-122"/>
              </a:rPr>
              <a:t>单击此处添加文字内容  </a:t>
            </a:r>
            <a:endParaRPr kumimoji="1" lang="en-US" altLang="zh-CN" sz="1200" dirty="0">
              <a:latin typeface="微软雅黑" pitchFamily="34" charset="-122"/>
              <a:ea typeface="微软雅黑" pitchFamily="34" charset="-122"/>
            </a:endParaRPr>
          </a:p>
          <a:p>
            <a:pPr latinLnBrk="1">
              <a:lnSpc>
                <a:spcPct val="120000"/>
              </a:lnSpc>
            </a:pPr>
            <a:r>
              <a:rPr kumimoji="1" lang="zh-CN" altLang="en-US" sz="1200" dirty="0">
                <a:latin typeface="微软雅黑" pitchFamily="34" charset="-122"/>
                <a:ea typeface="微软雅黑" pitchFamily="34" charset="-122"/>
              </a:rPr>
              <a:t>单击此处添加文字内容</a:t>
            </a:r>
          </a:p>
          <a:p>
            <a:pPr latinLnBrk="1">
              <a:lnSpc>
                <a:spcPct val="120000"/>
              </a:lnSpc>
            </a:pPr>
            <a:r>
              <a:rPr kumimoji="1" lang="zh-CN" altLang="en-US" sz="1200" dirty="0">
                <a:latin typeface="微软雅黑" pitchFamily="34" charset="-122"/>
                <a:ea typeface="微软雅黑" pitchFamily="34" charset="-122"/>
              </a:rPr>
              <a:t>单击此处添加文字内容</a:t>
            </a:r>
          </a:p>
        </p:txBody>
      </p:sp>
      <p:sp>
        <p:nvSpPr>
          <p:cNvPr id="53" name="Rectangle 37"/>
          <p:cNvSpPr>
            <a:spLocks noChangeArrowheads="1"/>
          </p:cNvSpPr>
          <p:nvPr/>
        </p:nvSpPr>
        <p:spPr bwMode="auto">
          <a:xfrm>
            <a:off x="6215075" y="1388435"/>
            <a:ext cx="2031321" cy="424729"/>
          </a:xfrm>
          <a:prstGeom prst="rect">
            <a:avLst/>
          </a:prstGeom>
          <a:noFill/>
          <a:ln w="9525" algn="ctr">
            <a:noFill/>
            <a:miter lim="800000"/>
            <a:headEnd/>
            <a:tailEnd/>
          </a:ln>
        </p:spPr>
        <p:txBody>
          <a:bodyPr wrap="none" lIns="91438" tIns="45719" rIns="91438" bIns="45719">
            <a:spAutoFit/>
          </a:bodyPr>
          <a:lstStyle/>
          <a:p>
            <a:pPr latinLnBrk="1">
              <a:lnSpc>
                <a:spcPct val="120000"/>
              </a:lnSpc>
              <a:defRPr/>
            </a:pPr>
            <a:r>
              <a:rPr kumimoji="1" lang="zh-CN" altLang="en-US" kern="0" dirty="0">
                <a:latin typeface="微软雅黑" pitchFamily="34" charset="-122"/>
                <a:ea typeface="微软雅黑" pitchFamily="34" charset="-122"/>
              </a:rPr>
              <a:t>单击此处添加文字</a:t>
            </a:r>
          </a:p>
        </p:txBody>
      </p:sp>
      <p:sp>
        <p:nvSpPr>
          <p:cNvPr id="54" name="WordArt 38"/>
          <p:cNvSpPr>
            <a:spLocks noChangeArrowheads="1" noChangeShapeType="1" noTextEdit="1"/>
          </p:cNvSpPr>
          <p:nvPr/>
        </p:nvSpPr>
        <p:spPr bwMode="auto">
          <a:xfrm>
            <a:off x="214282" y="1142075"/>
            <a:ext cx="3000396" cy="285753"/>
          </a:xfrm>
          <a:prstGeom prst="rect">
            <a:avLst/>
          </a:prstGeom>
        </p:spPr>
        <p:txBody>
          <a:bodyPr wrap="none" lIns="91438" tIns="45719" rIns="91438" bIns="45719" fromWordArt="1">
            <a:prstTxWarp prst="textPlain">
              <a:avLst>
                <a:gd name="adj" fmla="val 50000"/>
              </a:avLst>
            </a:prstTxWarp>
          </a:bodyPr>
          <a:lstStyle/>
          <a:p>
            <a:pPr algn="ctr">
              <a:defRPr/>
            </a:pPr>
            <a:r>
              <a:rPr lang="zh-CN" altLang="en-US" sz="3600" kern="10" dirty="0">
                <a:ln w="9525">
                  <a:noFill/>
                  <a:round/>
                  <a:headEnd/>
                  <a:tailEnd/>
                </a:ln>
                <a:latin typeface="微软雅黑"/>
                <a:ea typeface="微软雅黑"/>
              </a:rPr>
              <a:t>双击此处添加标题文字</a:t>
            </a:r>
          </a:p>
        </p:txBody>
      </p:sp>
      <p:pic>
        <p:nvPicPr>
          <p:cNvPr id="55" name="图片 54" descr="未标题-2.png"/>
          <p:cNvPicPr>
            <a:picLocks noChangeAspect="1"/>
          </p:cNvPicPr>
          <p:nvPr/>
        </p:nvPicPr>
        <p:blipFill>
          <a:blip r:embed="rId3"/>
          <a:stretch>
            <a:fillRect/>
          </a:stretch>
        </p:blipFill>
        <p:spPr>
          <a:xfrm>
            <a:off x="2714612" y="1356390"/>
            <a:ext cx="3266790" cy="3519617"/>
          </a:xfrm>
          <a:prstGeom prst="rect">
            <a:avLst/>
          </a:prstGeom>
        </p:spPr>
      </p:pic>
      <p:sp>
        <p:nvSpPr>
          <p:cNvPr id="56" name="Rectangle 36"/>
          <p:cNvSpPr>
            <a:spLocks noChangeArrowheads="1"/>
          </p:cNvSpPr>
          <p:nvPr/>
        </p:nvSpPr>
        <p:spPr bwMode="auto">
          <a:xfrm>
            <a:off x="6643702" y="3713844"/>
            <a:ext cx="1785950" cy="757130"/>
          </a:xfrm>
          <a:prstGeom prst="rect">
            <a:avLst/>
          </a:prstGeom>
          <a:noFill/>
          <a:ln w="9525">
            <a:noFill/>
            <a:miter lim="800000"/>
            <a:headEnd/>
            <a:tailEnd/>
          </a:ln>
        </p:spPr>
        <p:txBody>
          <a:bodyPr wrap="square" lIns="91438" tIns="45719" rIns="91438" bIns="45719">
            <a:spAutoFit/>
          </a:bodyPr>
          <a:lstStyle/>
          <a:p>
            <a:pPr latinLnBrk="1">
              <a:lnSpc>
                <a:spcPct val="120000"/>
              </a:lnSpc>
            </a:pPr>
            <a:r>
              <a:rPr kumimoji="1" lang="zh-CN" altLang="en-US" sz="1200" dirty="0">
                <a:latin typeface="微软雅黑" pitchFamily="34" charset="-122"/>
                <a:ea typeface="微软雅黑" pitchFamily="34" charset="-122"/>
              </a:rPr>
              <a:t>单击此处添加文字内容  </a:t>
            </a:r>
            <a:endParaRPr kumimoji="1" lang="en-US" altLang="zh-CN" sz="1200" dirty="0">
              <a:latin typeface="微软雅黑" pitchFamily="34" charset="-122"/>
              <a:ea typeface="微软雅黑" pitchFamily="34" charset="-122"/>
            </a:endParaRPr>
          </a:p>
          <a:p>
            <a:pPr latinLnBrk="1">
              <a:lnSpc>
                <a:spcPct val="120000"/>
              </a:lnSpc>
            </a:pPr>
            <a:r>
              <a:rPr kumimoji="1" lang="zh-CN" altLang="en-US" sz="1200" dirty="0">
                <a:latin typeface="微软雅黑" pitchFamily="34" charset="-122"/>
                <a:ea typeface="微软雅黑" pitchFamily="34" charset="-122"/>
              </a:rPr>
              <a:t>单击此处添加文字内容</a:t>
            </a:r>
          </a:p>
          <a:p>
            <a:pPr latinLnBrk="1">
              <a:lnSpc>
                <a:spcPct val="120000"/>
              </a:lnSpc>
            </a:pPr>
            <a:r>
              <a:rPr kumimoji="1" lang="zh-CN" altLang="en-US" sz="1200" dirty="0">
                <a:latin typeface="微软雅黑" pitchFamily="34" charset="-122"/>
                <a:ea typeface="微软雅黑" pitchFamily="34" charset="-122"/>
              </a:rPr>
              <a:t>单击此处添加文字内容</a:t>
            </a:r>
          </a:p>
        </p:txBody>
      </p:sp>
      <p:sp>
        <p:nvSpPr>
          <p:cNvPr id="57" name="Rectangle 37"/>
          <p:cNvSpPr>
            <a:spLocks noChangeArrowheads="1"/>
          </p:cNvSpPr>
          <p:nvPr/>
        </p:nvSpPr>
        <p:spPr bwMode="auto">
          <a:xfrm>
            <a:off x="6286513" y="3317261"/>
            <a:ext cx="2031321" cy="424729"/>
          </a:xfrm>
          <a:prstGeom prst="rect">
            <a:avLst/>
          </a:prstGeom>
          <a:noFill/>
          <a:ln w="9525" algn="ctr">
            <a:noFill/>
            <a:miter lim="800000"/>
            <a:headEnd/>
            <a:tailEnd/>
          </a:ln>
        </p:spPr>
        <p:txBody>
          <a:bodyPr wrap="none" lIns="91438" tIns="45719" rIns="91438" bIns="45719">
            <a:spAutoFit/>
          </a:bodyPr>
          <a:lstStyle/>
          <a:p>
            <a:pPr latinLnBrk="1">
              <a:lnSpc>
                <a:spcPct val="120000"/>
              </a:lnSpc>
              <a:defRPr/>
            </a:pPr>
            <a:r>
              <a:rPr kumimoji="1" lang="zh-CN" altLang="en-US" kern="0" dirty="0">
                <a:latin typeface="微软雅黑" pitchFamily="34" charset="-122"/>
                <a:ea typeface="微软雅黑" pitchFamily="34" charset="-122"/>
              </a:rPr>
              <a:t>单击此处添加文字</a:t>
            </a:r>
          </a:p>
        </p:txBody>
      </p:sp>
      <p:sp>
        <p:nvSpPr>
          <p:cNvPr id="58" name="Rectangle 36"/>
          <p:cNvSpPr>
            <a:spLocks noChangeArrowheads="1"/>
          </p:cNvSpPr>
          <p:nvPr/>
        </p:nvSpPr>
        <p:spPr bwMode="auto">
          <a:xfrm>
            <a:off x="500035" y="2427960"/>
            <a:ext cx="1785950" cy="757130"/>
          </a:xfrm>
          <a:prstGeom prst="rect">
            <a:avLst/>
          </a:prstGeom>
          <a:noFill/>
          <a:ln w="9525">
            <a:noFill/>
            <a:miter lim="800000"/>
            <a:headEnd/>
            <a:tailEnd/>
          </a:ln>
        </p:spPr>
        <p:txBody>
          <a:bodyPr wrap="square" lIns="91438" tIns="45719" rIns="91438" bIns="45719">
            <a:spAutoFit/>
          </a:bodyPr>
          <a:lstStyle/>
          <a:p>
            <a:pPr latinLnBrk="1">
              <a:lnSpc>
                <a:spcPct val="120000"/>
              </a:lnSpc>
            </a:pPr>
            <a:r>
              <a:rPr kumimoji="1" lang="zh-CN" altLang="en-US" sz="1200" dirty="0">
                <a:latin typeface="微软雅黑" pitchFamily="34" charset="-122"/>
                <a:ea typeface="微软雅黑" pitchFamily="34" charset="-122"/>
              </a:rPr>
              <a:t>单击此处添加文字内容  </a:t>
            </a:r>
            <a:endParaRPr kumimoji="1" lang="en-US" altLang="zh-CN" sz="1200" dirty="0">
              <a:latin typeface="微软雅黑" pitchFamily="34" charset="-122"/>
              <a:ea typeface="微软雅黑" pitchFamily="34" charset="-122"/>
            </a:endParaRPr>
          </a:p>
          <a:p>
            <a:pPr latinLnBrk="1">
              <a:lnSpc>
                <a:spcPct val="120000"/>
              </a:lnSpc>
            </a:pPr>
            <a:r>
              <a:rPr kumimoji="1" lang="zh-CN" altLang="en-US" sz="1200" dirty="0">
                <a:latin typeface="微软雅黑" pitchFamily="34" charset="-122"/>
                <a:ea typeface="微软雅黑" pitchFamily="34" charset="-122"/>
              </a:rPr>
              <a:t>单击此处添加文字内容</a:t>
            </a:r>
          </a:p>
          <a:p>
            <a:pPr latinLnBrk="1">
              <a:lnSpc>
                <a:spcPct val="120000"/>
              </a:lnSpc>
            </a:pPr>
            <a:r>
              <a:rPr kumimoji="1" lang="zh-CN" altLang="en-US" sz="1200" dirty="0">
                <a:latin typeface="微软雅黑" pitchFamily="34" charset="-122"/>
                <a:ea typeface="微软雅黑" pitchFamily="34" charset="-122"/>
              </a:rPr>
              <a:t>单击此处添加文字内容</a:t>
            </a:r>
          </a:p>
        </p:txBody>
      </p:sp>
      <p:sp>
        <p:nvSpPr>
          <p:cNvPr id="59" name="Rectangle 37"/>
          <p:cNvSpPr>
            <a:spLocks noChangeArrowheads="1"/>
          </p:cNvSpPr>
          <p:nvPr/>
        </p:nvSpPr>
        <p:spPr bwMode="auto">
          <a:xfrm>
            <a:off x="642910" y="1999332"/>
            <a:ext cx="2031321" cy="424729"/>
          </a:xfrm>
          <a:prstGeom prst="rect">
            <a:avLst/>
          </a:prstGeom>
          <a:noFill/>
          <a:ln w="9525" algn="ctr">
            <a:noFill/>
            <a:miter lim="800000"/>
            <a:headEnd/>
            <a:tailEnd/>
          </a:ln>
        </p:spPr>
        <p:txBody>
          <a:bodyPr wrap="none" lIns="91438" tIns="45719" rIns="91438" bIns="45719">
            <a:spAutoFit/>
          </a:bodyPr>
          <a:lstStyle/>
          <a:p>
            <a:pPr latinLnBrk="1">
              <a:lnSpc>
                <a:spcPct val="120000"/>
              </a:lnSpc>
              <a:defRPr/>
            </a:pPr>
            <a:r>
              <a:rPr kumimoji="1" lang="zh-CN" altLang="en-US" kern="0" dirty="0">
                <a:latin typeface="微软雅黑" pitchFamily="34" charset="-122"/>
                <a:ea typeface="微软雅黑" pitchFamily="34" charset="-122"/>
              </a:rPr>
              <a:t>单击此处添加文字</a:t>
            </a:r>
          </a:p>
        </p:txBody>
      </p:sp>
      <p:sp>
        <p:nvSpPr>
          <p:cNvPr id="60" name="Line 39"/>
          <p:cNvSpPr>
            <a:spLocks noChangeShapeType="1"/>
          </p:cNvSpPr>
          <p:nvPr/>
        </p:nvSpPr>
        <p:spPr bwMode="auto">
          <a:xfrm>
            <a:off x="428596" y="2427959"/>
            <a:ext cx="2520000" cy="0"/>
          </a:xfrm>
          <a:prstGeom prst="line">
            <a:avLst/>
          </a:prstGeom>
          <a:noFill/>
          <a:ln w="15875">
            <a:solidFill>
              <a:srgbClr val="00B050"/>
            </a:solidFill>
            <a:prstDash val="dash"/>
            <a:round/>
            <a:headEnd type="oval" w="med" len="med"/>
            <a:tailEnd type="triangle" w="med" len="med"/>
          </a:ln>
        </p:spPr>
        <p:txBody>
          <a:bodyPr wrap="none" lIns="91438" tIns="45719" rIns="91438" bIns="45719" anchor="ctr"/>
          <a:lstStyle/>
          <a:p>
            <a:pPr>
              <a:defRPr/>
            </a:pPr>
            <a:endParaRPr lang="zh-CN" altLang="en-US" kern="0">
              <a:solidFill>
                <a:sysClr val="windowText" lastClr="000000"/>
              </a:solidFill>
            </a:endParaRPr>
          </a:p>
        </p:txBody>
      </p:sp>
      <p:sp>
        <p:nvSpPr>
          <p:cNvPr id="61" name="Line 39"/>
          <p:cNvSpPr>
            <a:spLocks noChangeShapeType="1"/>
          </p:cNvSpPr>
          <p:nvPr/>
        </p:nvSpPr>
        <p:spPr bwMode="auto">
          <a:xfrm rot="10800000">
            <a:off x="5643570" y="1785017"/>
            <a:ext cx="2520000" cy="0"/>
          </a:xfrm>
          <a:prstGeom prst="line">
            <a:avLst/>
          </a:prstGeom>
          <a:noFill/>
          <a:ln w="15875">
            <a:solidFill>
              <a:srgbClr val="3399FF"/>
            </a:solidFill>
            <a:prstDash val="dash"/>
            <a:round/>
            <a:headEnd type="oval" w="med" len="med"/>
            <a:tailEnd type="triangle" w="med" len="med"/>
          </a:ln>
        </p:spPr>
        <p:txBody>
          <a:bodyPr wrap="none" lIns="91438" tIns="45719" rIns="91438" bIns="45719" anchor="ctr"/>
          <a:lstStyle/>
          <a:p>
            <a:pPr>
              <a:defRPr/>
            </a:pPr>
            <a:endParaRPr lang="zh-CN" altLang="en-US" kern="0">
              <a:solidFill>
                <a:sysClr val="windowText" lastClr="000000"/>
              </a:solidFill>
            </a:endParaRPr>
          </a:p>
        </p:txBody>
      </p:sp>
      <p:sp>
        <p:nvSpPr>
          <p:cNvPr id="62" name="Line 39"/>
          <p:cNvSpPr>
            <a:spLocks noChangeShapeType="1"/>
          </p:cNvSpPr>
          <p:nvPr/>
        </p:nvSpPr>
        <p:spPr bwMode="auto">
          <a:xfrm rot="10800000">
            <a:off x="5715008" y="3713843"/>
            <a:ext cx="2520000" cy="0"/>
          </a:xfrm>
          <a:prstGeom prst="line">
            <a:avLst/>
          </a:prstGeom>
          <a:noFill/>
          <a:ln w="15875">
            <a:solidFill>
              <a:srgbClr val="FFC000"/>
            </a:solidFill>
            <a:prstDash val="dash"/>
            <a:round/>
            <a:headEnd type="oval" w="med" len="med"/>
            <a:tailEnd type="triangle" w="med" len="med"/>
          </a:ln>
        </p:spPr>
        <p:txBody>
          <a:bodyPr wrap="none" lIns="91438" tIns="45719" rIns="91438" bIns="45719" anchor="ctr"/>
          <a:lstStyle/>
          <a:p>
            <a:pPr>
              <a:defRPr/>
            </a:pPr>
            <a:endParaRPr lang="zh-CN" altLang="en-US" kern="0">
              <a:solidFill>
                <a:sysClr val="windowText" lastClr="000000"/>
              </a:solidFill>
            </a:endParaRPr>
          </a:p>
        </p:txBody>
      </p:sp>
      <p:pic>
        <p:nvPicPr>
          <p:cNvPr id="63" name="图片 62" descr="未标题-2.png"/>
          <p:cNvPicPr>
            <a:picLocks noChangeAspect="1"/>
          </p:cNvPicPr>
          <p:nvPr/>
        </p:nvPicPr>
        <p:blipFill>
          <a:blip r:embed="rId4" cstate="print"/>
          <a:stretch>
            <a:fillRect/>
          </a:stretch>
        </p:blipFill>
        <p:spPr>
          <a:xfrm>
            <a:off x="0" y="1856455"/>
            <a:ext cx="714348" cy="714348"/>
          </a:xfrm>
          <a:prstGeom prst="rect">
            <a:avLst/>
          </a:prstGeom>
        </p:spPr>
      </p:pic>
      <p:sp>
        <p:nvSpPr>
          <p:cNvPr id="14" name="TextBox 13"/>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764105067"/>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4"/>
                                        </p:tgtEl>
                                        <p:attrNameLst>
                                          <p:attrName>style.visibility</p:attrName>
                                        </p:attrNameLst>
                                      </p:cBhvr>
                                      <p:to>
                                        <p:strVal val="visible"/>
                                      </p:to>
                                    </p:set>
                                    <p:animEffect transition="in" filter="fade">
                                      <p:cBhvr>
                                        <p:cTn id="12" dur="2000"/>
                                        <p:tgtEl>
                                          <p:spTgt spid="54"/>
                                        </p:tgtEl>
                                      </p:cBhvr>
                                    </p:animEffect>
                                    <p:anim calcmode="lin" valueType="num">
                                      <p:cBhvr>
                                        <p:cTn id="13" dur="2000" fill="hold"/>
                                        <p:tgtEl>
                                          <p:spTgt spid="54"/>
                                        </p:tgtEl>
                                        <p:attrNameLst>
                                          <p:attrName>ppt_w</p:attrName>
                                        </p:attrNameLst>
                                      </p:cBhvr>
                                      <p:tavLst>
                                        <p:tav tm="0" fmla="#ppt_w*sin(2.5*pi*$)">
                                          <p:val>
                                            <p:fltVal val="0"/>
                                          </p:val>
                                        </p:tav>
                                        <p:tav tm="100000">
                                          <p:val>
                                            <p:fltVal val="1"/>
                                          </p:val>
                                        </p:tav>
                                      </p:tavLst>
                                    </p:anim>
                                    <p:anim calcmode="lin" valueType="num">
                                      <p:cBhvr>
                                        <p:cTn id="14" dur="2000" fill="hold"/>
                                        <p:tgtEl>
                                          <p:spTgt spid="54"/>
                                        </p:tgtEl>
                                        <p:attrNameLst>
                                          <p:attrName>ppt_h</p:attrName>
                                        </p:attrNameLst>
                                      </p:cBhvr>
                                      <p:tavLst>
                                        <p:tav tm="0">
                                          <p:val>
                                            <p:strVal val="#ppt_h"/>
                                          </p:val>
                                        </p:tav>
                                        <p:tav tm="100000">
                                          <p:val>
                                            <p:strVal val="#ppt_h"/>
                                          </p:val>
                                        </p:tav>
                                      </p:tavLst>
                                    </p:anim>
                                  </p:childTnLst>
                                </p:cTn>
                              </p:par>
                            </p:childTnLst>
                          </p:cTn>
                        </p:par>
                        <p:par>
                          <p:cTn id="15" fill="hold">
                            <p:stCondLst>
                              <p:cond delay="4300"/>
                            </p:stCondLst>
                            <p:childTnLst>
                              <p:par>
                                <p:cTn id="16" presetID="20" presetClass="entr" presetSubtype="0"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edge">
                                      <p:cBhvr>
                                        <p:cTn id="18" dur="2000"/>
                                        <p:tgtEl>
                                          <p:spTgt spid="55"/>
                                        </p:tgtEl>
                                      </p:cBhvr>
                                    </p:animEffect>
                                  </p:childTnLst>
                                </p:cTn>
                              </p:par>
                            </p:childTnLst>
                          </p:cTn>
                        </p:par>
                        <p:par>
                          <p:cTn id="19" fill="hold">
                            <p:stCondLst>
                              <p:cond delay="63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9"/>
                                        </p:tgtEl>
                                        <p:attrNameLst>
                                          <p:attrName>ppt_y</p:attrName>
                                        </p:attrNameLst>
                                      </p:cBhvr>
                                      <p:tavLst>
                                        <p:tav tm="0">
                                          <p:val>
                                            <p:strVal val="#ppt_y"/>
                                          </p:val>
                                        </p:tav>
                                        <p:tav tm="100000">
                                          <p:val>
                                            <p:strVal val="#ppt_y"/>
                                          </p:val>
                                        </p:tav>
                                      </p:tavLst>
                                    </p:anim>
                                    <p:anim calcmode="lin" valueType="num">
                                      <p:cBhvr>
                                        <p:cTn id="24"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9"/>
                                        </p:tgtEl>
                                      </p:cBhvr>
                                    </p:animEffect>
                                  </p:childTnLst>
                                </p:cTn>
                              </p:par>
                            </p:childTnLst>
                          </p:cTn>
                        </p:par>
                        <p:par>
                          <p:cTn id="27" fill="hold">
                            <p:stCondLst>
                              <p:cond delay="7150"/>
                            </p:stCondLst>
                            <p:childTnLst>
                              <p:par>
                                <p:cTn id="28" presetID="52" presetClass="entr" presetSubtype="0"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Scale>
                                      <p:cBhvr>
                                        <p:cTn id="30"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3"/>
                                        </p:tgtEl>
                                        <p:attrNameLst>
                                          <p:attrName>ppt_x</p:attrName>
                                          <p:attrName>ppt_y</p:attrName>
                                        </p:attrNameLst>
                                      </p:cBhvr>
                                    </p:animMotion>
                                    <p:animEffect transition="in" filter="fade">
                                      <p:cBhvr>
                                        <p:cTn id="32" dur="1000"/>
                                        <p:tgtEl>
                                          <p:spTgt spid="63"/>
                                        </p:tgtEl>
                                      </p:cBhvr>
                                    </p:animEffect>
                                  </p:childTnLst>
                                </p:cTn>
                              </p:par>
                            </p:childTnLst>
                          </p:cTn>
                        </p:par>
                        <p:par>
                          <p:cTn id="33" fill="hold">
                            <p:stCondLst>
                              <p:cond delay="8150"/>
                            </p:stCondLst>
                            <p:childTnLst>
                              <p:par>
                                <p:cTn id="34" presetID="22" presetClass="entr" presetSubtype="8"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par>
                          <p:cTn id="37" fill="hold">
                            <p:stCondLst>
                              <p:cond delay="865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58"/>
                                        </p:tgtEl>
                                        <p:attrNameLst>
                                          <p:attrName>style.visibility</p:attrName>
                                        </p:attrNameLst>
                                      </p:cBhvr>
                                      <p:to>
                                        <p:strVal val="visible"/>
                                      </p:to>
                                    </p:set>
                                    <p:anim calcmode="discrete" valueType="clr">
                                      <p:cBhvr override="childStyle">
                                        <p:cTn id="40"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8"/>
                                        </p:tgtEl>
                                        <p:attrNameLst>
                                          <p:attrName>fillcolor</p:attrName>
                                        </p:attrNameLst>
                                      </p:cBhvr>
                                      <p:tavLst>
                                        <p:tav tm="0">
                                          <p:val>
                                            <p:clrVal>
                                              <a:schemeClr val="accent2"/>
                                            </p:clrVal>
                                          </p:val>
                                        </p:tav>
                                        <p:tav tm="50000">
                                          <p:val>
                                            <p:clrVal>
                                              <a:schemeClr val="hlink"/>
                                            </p:clrVal>
                                          </p:val>
                                        </p:tav>
                                      </p:tavLst>
                                    </p:anim>
                                    <p:set>
                                      <p:cBhvr>
                                        <p:cTn id="42" dur="80"/>
                                        <p:tgtEl>
                                          <p:spTgt spid="58"/>
                                        </p:tgtEl>
                                        <p:attrNameLst>
                                          <p:attrName>fill.type</p:attrName>
                                        </p:attrNameLst>
                                      </p:cBhvr>
                                      <p:to>
                                        <p:strVal val="solid"/>
                                      </p:to>
                                    </p:set>
                                  </p:childTnLst>
                                </p:cTn>
                              </p:par>
                            </p:childTnLst>
                          </p:cTn>
                        </p:par>
                        <p:par>
                          <p:cTn id="43" fill="hold">
                            <p:stCondLst>
                              <p:cond delay="989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3"/>
                                        </p:tgtEl>
                                        <p:attrNameLst>
                                          <p:attrName>ppt_y</p:attrName>
                                        </p:attrNameLst>
                                      </p:cBhvr>
                                      <p:tavLst>
                                        <p:tav tm="0">
                                          <p:val>
                                            <p:strVal val="#ppt_y"/>
                                          </p:val>
                                        </p:tav>
                                        <p:tav tm="100000">
                                          <p:val>
                                            <p:strVal val="#ppt_y"/>
                                          </p:val>
                                        </p:tav>
                                      </p:tavLst>
                                    </p:anim>
                                    <p:anim calcmode="lin" valueType="num">
                                      <p:cBhvr>
                                        <p:cTn id="4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3"/>
                                        </p:tgtEl>
                                      </p:cBhvr>
                                    </p:animEffect>
                                  </p:childTnLst>
                                </p:cTn>
                              </p:par>
                            </p:childTnLst>
                          </p:cTn>
                        </p:par>
                        <p:par>
                          <p:cTn id="51" fill="hold">
                            <p:stCondLst>
                              <p:cond delay="10740"/>
                            </p:stCondLst>
                            <p:childTnLst>
                              <p:par>
                                <p:cTn id="52" presetID="22" presetClass="entr" presetSubtype="2"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right)">
                                      <p:cBhvr>
                                        <p:cTn id="54" dur="500"/>
                                        <p:tgtEl>
                                          <p:spTgt spid="61"/>
                                        </p:tgtEl>
                                      </p:cBhvr>
                                    </p:animEffect>
                                  </p:childTnLst>
                                </p:cTn>
                              </p:par>
                            </p:childTnLst>
                          </p:cTn>
                        </p:par>
                        <p:par>
                          <p:cTn id="55" fill="hold">
                            <p:stCondLst>
                              <p:cond delay="1124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52"/>
                                        </p:tgtEl>
                                        <p:attrNameLst>
                                          <p:attrName>style.visibility</p:attrName>
                                        </p:attrNameLst>
                                      </p:cBhvr>
                                      <p:to>
                                        <p:strVal val="visible"/>
                                      </p:to>
                                    </p:set>
                                    <p:anim calcmode="discrete" valueType="clr">
                                      <p:cBhvr override="childStyle">
                                        <p:cTn id="58"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52"/>
                                        </p:tgtEl>
                                        <p:attrNameLst>
                                          <p:attrName>fillcolor</p:attrName>
                                        </p:attrNameLst>
                                      </p:cBhvr>
                                      <p:tavLst>
                                        <p:tav tm="0">
                                          <p:val>
                                            <p:clrVal>
                                              <a:schemeClr val="accent2"/>
                                            </p:clrVal>
                                          </p:val>
                                        </p:tav>
                                        <p:tav tm="50000">
                                          <p:val>
                                            <p:clrVal>
                                              <a:schemeClr val="hlink"/>
                                            </p:clrVal>
                                          </p:val>
                                        </p:tav>
                                      </p:tavLst>
                                    </p:anim>
                                    <p:set>
                                      <p:cBhvr>
                                        <p:cTn id="60" dur="80"/>
                                        <p:tgtEl>
                                          <p:spTgt spid="52"/>
                                        </p:tgtEl>
                                        <p:attrNameLst>
                                          <p:attrName>fill.type</p:attrName>
                                        </p:attrNameLst>
                                      </p:cBhvr>
                                      <p:to>
                                        <p:strVal val="solid"/>
                                      </p:to>
                                    </p:set>
                                  </p:childTnLst>
                                </p:cTn>
                              </p:par>
                            </p:childTnLst>
                          </p:cTn>
                        </p:par>
                        <p:par>
                          <p:cTn id="61" fill="hold">
                            <p:stCondLst>
                              <p:cond delay="1248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57"/>
                                        </p:tgtEl>
                                        <p:attrNameLst>
                                          <p:attrName>ppt_y</p:attrName>
                                        </p:attrNameLst>
                                      </p:cBhvr>
                                      <p:tavLst>
                                        <p:tav tm="0">
                                          <p:val>
                                            <p:strVal val="#ppt_y"/>
                                          </p:val>
                                        </p:tav>
                                        <p:tav tm="100000">
                                          <p:val>
                                            <p:strVal val="#ppt_y"/>
                                          </p:val>
                                        </p:tav>
                                      </p:tavLst>
                                    </p:anim>
                                    <p:anim calcmode="lin" valueType="num">
                                      <p:cBhvr>
                                        <p:cTn id="66"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57"/>
                                        </p:tgtEl>
                                      </p:cBhvr>
                                    </p:animEffect>
                                  </p:childTnLst>
                                </p:cTn>
                              </p:par>
                            </p:childTnLst>
                          </p:cTn>
                        </p:par>
                        <p:par>
                          <p:cTn id="69" fill="hold">
                            <p:stCondLst>
                              <p:cond delay="13330"/>
                            </p:stCondLst>
                            <p:childTnLst>
                              <p:par>
                                <p:cTn id="70" presetID="22" presetClass="entr" presetSubtype="2"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right)">
                                      <p:cBhvr>
                                        <p:cTn id="72" dur="500"/>
                                        <p:tgtEl>
                                          <p:spTgt spid="62"/>
                                        </p:tgtEl>
                                      </p:cBhvr>
                                    </p:animEffect>
                                  </p:childTnLst>
                                </p:cTn>
                              </p:par>
                            </p:childTnLst>
                          </p:cTn>
                        </p:par>
                        <p:par>
                          <p:cTn id="73" fill="hold">
                            <p:stCondLst>
                              <p:cond delay="1383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56"/>
                                        </p:tgtEl>
                                        <p:attrNameLst>
                                          <p:attrName>style.visibility</p:attrName>
                                        </p:attrNameLst>
                                      </p:cBhvr>
                                      <p:to>
                                        <p:strVal val="visible"/>
                                      </p:to>
                                    </p:set>
                                    <p:anim calcmode="discrete" valueType="clr">
                                      <p:cBhvr override="childStyle">
                                        <p:cTn id="76"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56"/>
                                        </p:tgtEl>
                                        <p:attrNameLst>
                                          <p:attrName>fillcolor</p:attrName>
                                        </p:attrNameLst>
                                      </p:cBhvr>
                                      <p:tavLst>
                                        <p:tav tm="0">
                                          <p:val>
                                            <p:clrVal>
                                              <a:schemeClr val="accent2"/>
                                            </p:clrVal>
                                          </p:val>
                                        </p:tav>
                                        <p:tav tm="50000">
                                          <p:val>
                                            <p:clrVal>
                                              <a:schemeClr val="hlink"/>
                                            </p:clrVal>
                                          </p:val>
                                        </p:tav>
                                      </p:tavLst>
                                    </p:anim>
                                    <p:set>
                                      <p:cBhvr>
                                        <p:cTn id="78"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6" grpId="0"/>
      <p:bldP spid="57" grpId="0"/>
      <p:bldP spid="58" grpId="0"/>
      <p:bldP spid="59" grpId="0"/>
      <p:bldP spid="60" grpId="0" animBg="1"/>
      <p:bldP spid="61" grpId="0" animBg="1"/>
      <p:bldP spid="6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5" y="-25399"/>
            <a:ext cx="9144000" cy="1028699"/>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4015" y="4177836"/>
            <a:ext cx="9144000" cy="1028699"/>
          </a:xfrm>
          <a:prstGeom prst="rect">
            <a:avLst/>
          </a:prstGeom>
        </p:spPr>
      </p:pic>
      <p:grpSp>
        <p:nvGrpSpPr>
          <p:cNvPr id="3" name="组合 2"/>
          <p:cNvGrpSpPr/>
          <p:nvPr/>
        </p:nvGrpSpPr>
        <p:grpSpPr>
          <a:xfrm>
            <a:off x="1005952" y="1076360"/>
            <a:ext cx="1723549" cy="3000395"/>
            <a:chOff x="917052" y="892104"/>
            <a:chExt cx="1723549" cy="3000395"/>
          </a:xfrm>
        </p:grpSpPr>
        <p:pic>
          <p:nvPicPr>
            <p:cNvPr id="4" name="图片 3" descr="未标题-1.png"/>
            <p:cNvPicPr>
              <a:picLocks noChangeAspect="1"/>
            </p:cNvPicPr>
            <p:nvPr/>
          </p:nvPicPr>
          <p:blipFill>
            <a:blip r:embed="rId4" cstate="print"/>
            <a:stretch>
              <a:fillRect/>
            </a:stretch>
          </p:blipFill>
          <p:spPr>
            <a:xfrm>
              <a:off x="1028728" y="892104"/>
              <a:ext cx="1500198" cy="3000395"/>
            </a:xfrm>
            <a:prstGeom prst="rect">
              <a:avLst/>
            </a:prstGeom>
          </p:spPr>
        </p:pic>
        <p:sp>
          <p:nvSpPr>
            <p:cNvPr id="5" name="文本框 4"/>
            <p:cNvSpPr txBox="1"/>
            <p:nvPr/>
          </p:nvSpPr>
          <p:spPr>
            <a:xfrm>
              <a:off x="917052" y="2780113"/>
              <a:ext cx="1723549" cy="707886"/>
            </a:xfrm>
            <a:prstGeom prst="rect">
              <a:avLst/>
            </a:prstGeom>
            <a:noFill/>
          </p:spPr>
          <p:txBody>
            <a:bodyPr wrap="none" rtlCol="0">
              <a:spAutoFit/>
            </a:bodyPr>
            <a:lstStyle/>
            <a:p>
              <a:r>
                <a:rPr lang="zh-CN" altLang="en-US" sz="4000" b="1" dirty="0" smtClean="0">
                  <a:latin typeface="微软雅黑" panose="020B0503020204020204" pitchFamily="34" charset="-122"/>
                  <a:ea typeface="微软雅黑" panose="020B0503020204020204" pitchFamily="34" charset="-122"/>
                </a:rPr>
                <a:t>过渡页</a:t>
              </a:r>
              <a:endParaRPr lang="zh-CN" altLang="en-US" sz="4000" b="1" dirty="0">
                <a:latin typeface="微软雅黑" panose="020B0503020204020204" pitchFamily="34" charset="-122"/>
                <a:ea typeface="微软雅黑" panose="020B0503020204020204" pitchFamily="34" charset="-122"/>
              </a:endParaRPr>
            </a:p>
          </p:txBody>
        </p:sp>
      </p:grpSp>
      <p:pic>
        <p:nvPicPr>
          <p:cNvPr id="7" name="矩形 1"/>
          <p:cNvPicPr>
            <a:picLocks noChangeArrowheads="1"/>
          </p:cNvPicPr>
          <p:nvPr/>
        </p:nvPicPr>
        <p:blipFill>
          <a:blip r:embed="rId5" cstate="print"/>
          <a:srcRect/>
          <a:stretch>
            <a:fillRect/>
          </a:stretch>
        </p:blipFill>
        <p:spPr bwMode="auto">
          <a:xfrm>
            <a:off x="2899724" y="3143568"/>
            <a:ext cx="5596576" cy="528687"/>
          </a:xfrm>
          <a:prstGeom prst="rect">
            <a:avLst/>
          </a:prstGeom>
          <a:noFill/>
          <a:ln w="9525" cmpd="sng">
            <a:noFill/>
            <a:miter lim="800000"/>
            <a:headEnd/>
            <a:tailEnd/>
          </a:ln>
        </p:spPr>
      </p:pic>
      <p:grpSp>
        <p:nvGrpSpPr>
          <p:cNvPr id="8" name="组合 7"/>
          <p:cNvGrpSpPr/>
          <p:nvPr/>
        </p:nvGrpSpPr>
        <p:grpSpPr>
          <a:xfrm>
            <a:off x="4688498" y="1048340"/>
            <a:ext cx="2019028" cy="2019028"/>
            <a:chOff x="4360661" y="1305715"/>
            <a:chExt cx="950913" cy="950913"/>
          </a:xfrm>
        </p:grpSpPr>
        <p:pic>
          <p:nvPicPr>
            <p:cNvPr id="9" name="圆角矩形 22"/>
            <p:cNvPicPr>
              <a:picLocks noChangeAspect="1" noChangeArrowheads="1"/>
            </p:cNvPicPr>
            <p:nvPr/>
          </p:nvPicPr>
          <p:blipFill>
            <a:blip r:embed="rId6" cstate="print"/>
            <a:srcRect/>
            <a:stretch>
              <a:fillRect/>
            </a:stretch>
          </p:blipFill>
          <p:spPr bwMode="auto">
            <a:xfrm>
              <a:off x="4360661" y="1305715"/>
              <a:ext cx="950913" cy="950913"/>
            </a:xfrm>
            <a:prstGeom prst="rect">
              <a:avLst/>
            </a:prstGeom>
            <a:noFill/>
            <a:ln w="9525" cmpd="sng">
              <a:noFill/>
              <a:miter lim="800000"/>
              <a:headEnd/>
              <a:tailEnd/>
            </a:ln>
          </p:spPr>
        </p:pic>
        <p:sp>
          <p:nvSpPr>
            <p:cNvPr id="10" name="TextBox 61"/>
            <p:cNvSpPr txBox="1">
              <a:spLocks noChangeArrowheads="1"/>
            </p:cNvSpPr>
            <p:nvPr/>
          </p:nvSpPr>
          <p:spPr bwMode="auto">
            <a:xfrm>
              <a:off x="4646411" y="1520677"/>
              <a:ext cx="379412" cy="434866"/>
            </a:xfrm>
            <a:prstGeom prst="rect">
              <a:avLst/>
            </a:prstGeom>
            <a:noFill/>
            <a:ln w="9525">
              <a:noFill/>
              <a:miter lim="800000"/>
              <a:headEnd/>
              <a:tailEnd/>
            </a:ln>
          </p:spPr>
          <p:txBody>
            <a:bodyPr>
              <a:spAutoFit/>
            </a:bodyPr>
            <a:lstStyle/>
            <a:p>
              <a:pPr algn="ctr" eaLnBrk="0" hangingPunct="0"/>
              <a:r>
                <a:rPr lang="en-US" sz="5400" b="1" dirty="0" smtClean="0">
                  <a:latin typeface="微软雅黑" pitchFamily="34" charset="-122"/>
                  <a:ea typeface="微软雅黑" pitchFamily="34" charset="-122"/>
                </a:rPr>
                <a:t>4</a:t>
              </a:r>
              <a:endParaRPr lang="zh-CN" altLang="en-US" sz="5400" b="1" dirty="0">
                <a:latin typeface="微软雅黑" pitchFamily="34" charset="-122"/>
                <a:ea typeface="微软雅黑" pitchFamily="34" charset="-122"/>
              </a:endParaRPr>
            </a:p>
          </p:txBody>
        </p:sp>
      </p:grpSp>
      <p:sp>
        <p:nvSpPr>
          <p:cNvPr id="11" name="TextBox 34"/>
          <p:cNvSpPr txBox="1">
            <a:spLocks noChangeArrowheads="1"/>
          </p:cNvSpPr>
          <p:nvPr/>
        </p:nvSpPr>
        <p:spPr bwMode="auto">
          <a:xfrm>
            <a:off x="3517626" y="2713426"/>
            <a:ext cx="4339176" cy="707884"/>
          </a:xfrm>
          <a:prstGeom prst="rect">
            <a:avLst/>
          </a:prstGeom>
          <a:noFill/>
          <a:ln w="9525">
            <a:noFill/>
            <a:miter lim="800000"/>
            <a:headEnd/>
            <a:tailEnd/>
          </a:ln>
        </p:spPr>
        <p:txBody>
          <a:bodyPr wrap="square" lIns="91438" tIns="45719" rIns="91438" bIns="45719">
            <a:spAutoFit/>
          </a:bodyPr>
          <a:lstStyle/>
          <a:p>
            <a:pPr eaLnBrk="0" hangingPunct="0"/>
            <a:r>
              <a:rPr lang="zh-CN" altLang="en-US" sz="4000" b="1" dirty="0">
                <a:latin typeface="微软雅黑" pitchFamily="34" charset="-122"/>
                <a:ea typeface="微软雅黑" pitchFamily="34" charset="-122"/>
              </a:rPr>
              <a:t>点击添加</a:t>
            </a:r>
            <a:r>
              <a:rPr lang="zh-CN" altLang="en-US" sz="4000" b="1" dirty="0" smtClean="0">
                <a:latin typeface="微软雅黑" pitchFamily="34" charset="-122"/>
                <a:ea typeface="微软雅黑" pitchFamily="34" charset="-122"/>
              </a:rPr>
              <a:t>文本标题</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1293729601"/>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11"/>
                                        </p:tgtEl>
                                        <p:attrNameLst>
                                          <p:attrName>fillcolor</p:attrName>
                                        </p:attrNameLst>
                                      </p:cBhvr>
                                      <p:tavLst>
                                        <p:tav tm="0">
                                          <p:val>
                                            <p:clrVal>
                                              <a:schemeClr val="accent2"/>
                                            </p:clrVal>
                                          </p:val>
                                        </p:tav>
                                        <p:tav tm="50000">
                                          <p:val>
                                            <p:clrVal>
                                              <a:schemeClr val="hlink"/>
                                            </p:clrVal>
                                          </p:val>
                                        </p:tav>
                                      </p:tavLst>
                                    </p:anim>
                                    <p:set>
                                      <p:cBhvr>
                                        <p:cTn id="27"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descr="未标题-2.png"/>
          <p:cNvPicPr>
            <a:picLocks noChangeAspect="1"/>
          </p:cNvPicPr>
          <p:nvPr/>
        </p:nvPicPr>
        <p:blipFill>
          <a:blip r:embed="rId3"/>
          <a:stretch>
            <a:fillRect/>
          </a:stretch>
        </p:blipFill>
        <p:spPr>
          <a:xfrm>
            <a:off x="5383461" y="1488884"/>
            <a:ext cx="1514602" cy="3269321"/>
          </a:xfrm>
          <a:prstGeom prst="rect">
            <a:avLst/>
          </a:prstGeom>
        </p:spPr>
      </p:pic>
      <p:pic>
        <p:nvPicPr>
          <p:cNvPr id="53" name="图片 52" descr="未标题-2.png"/>
          <p:cNvPicPr>
            <a:picLocks noChangeAspect="1"/>
          </p:cNvPicPr>
          <p:nvPr/>
        </p:nvPicPr>
        <p:blipFill>
          <a:blip r:embed="rId4"/>
          <a:stretch>
            <a:fillRect/>
          </a:stretch>
        </p:blipFill>
        <p:spPr>
          <a:xfrm>
            <a:off x="4483382" y="1671742"/>
            <a:ext cx="1514602" cy="2421229"/>
          </a:xfrm>
          <a:prstGeom prst="rect">
            <a:avLst/>
          </a:prstGeom>
        </p:spPr>
      </p:pic>
      <p:pic>
        <p:nvPicPr>
          <p:cNvPr id="54" name="图片 53" descr="未标题-2.png"/>
          <p:cNvPicPr>
            <a:picLocks noChangeAspect="1"/>
          </p:cNvPicPr>
          <p:nvPr/>
        </p:nvPicPr>
        <p:blipFill>
          <a:blip r:embed="rId5"/>
          <a:stretch>
            <a:fillRect/>
          </a:stretch>
        </p:blipFill>
        <p:spPr>
          <a:xfrm>
            <a:off x="3643307" y="1911763"/>
            <a:ext cx="1454596" cy="1813255"/>
          </a:xfrm>
          <a:prstGeom prst="rect">
            <a:avLst/>
          </a:prstGeom>
        </p:spPr>
      </p:pic>
      <p:pic>
        <p:nvPicPr>
          <p:cNvPr id="55" name="图片 54" descr="未标题-2.png"/>
          <p:cNvPicPr>
            <a:picLocks noChangeAspect="1"/>
          </p:cNvPicPr>
          <p:nvPr/>
        </p:nvPicPr>
        <p:blipFill>
          <a:blip r:embed="rId6"/>
          <a:stretch>
            <a:fillRect/>
          </a:stretch>
        </p:blipFill>
        <p:spPr>
          <a:xfrm>
            <a:off x="6343547" y="2670802"/>
            <a:ext cx="1514602" cy="2421229"/>
          </a:xfrm>
          <a:prstGeom prst="rect">
            <a:avLst/>
          </a:prstGeom>
        </p:spPr>
      </p:pic>
      <p:pic>
        <p:nvPicPr>
          <p:cNvPr id="56" name="图片 55" descr="未标题-2.png"/>
          <p:cNvPicPr>
            <a:picLocks noChangeAspect="1"/>
          </p:cNvPicPr>
          <p:nvPr/>
        </p:nvPicPr>
        <p:blipFill>
          <a:blip r:embed="rId7"/>
          <a:stretch>
            <a:fillRect/>
          </a:stretch>
        </p:blipFill>
        <p:spPr>
          <a:xfrm>
            <a:off x="6929455" y="1917511"/>
            <a:ext cx="722835" cy="1155518"/>
          </a:xfrm>
          <a:prstGeom prst="rect">
            <a:avLst/>
          </a:prstGeom>
        </p:spPr>
      </p:pic>
      <p:pic>
        <p:nvPicPr>
          <p:cNvPr id="57" name="图片 56" descr="未标题-2.png"/>
          <p:cNvPicPr>
            <a:picLocks noChangeAspect="1"/>
          </p:cNvPicPr>
          <p:nvPr/>
        </p:nvPicPr>
        <p:blipFill>
          <a:blip r:embed="rId8"/>
          <a:stretch>
            <a:fillRect/>
          </a:stretch>
        </p:blipFill>
        <p:spPr>
          <a:xfrm>
            <a:off x="6072198" y="830984"/>
            <a:ext cx="687274" cy="1098670"/>
          </a:xfrm>
          <a:prstGeom prst="rect">
            <a:avLst/>
          </a:prstGeom>
        </p:spPr>
      </p:pic>
      <p:pic>
        <p:nvPicPr>
          <p:cNvPr id="58" name="图片 57" descr="未标题-2.png"/>
          <p:cNvPicPr>
            <a:picLocks noChangeAspect="1"/>
          </p:cNvPicPr>
          <p:nvPr/>
        </p:nvPicPr>
        <p:blipFill>
          <a:blip r:embed="rId9"/>
          <a:stretch>
            <a:fillRect/>
          </a:stretch>
        </p:blipFill>
        <p:spPr>
          <a:xfrm>
            <a:off x="4214810" y="1060256"/>
            <a:ext cx="740774" cy="1184195"/>
          </a:xfrm>
          <a:prstGeom prst="rect">
            <a:avLst/>
          </a:prstGeom>
        </p:spPr>
      </p:pic>
      <p:pic>
        <p:nvPicPr>
          <p:cNvPr id="59" name="图片 58" descr="未标题-2.png"/>
          <p:cNvPicPr>
            <a:picLocks noChangeAspect="1"/>
          </p:cNvPicPr>
          <p:nvPr/>
        </p:nvPicPr>
        <p:blipFill>
          <a:blip r:embed="rId10"/>
          <a:stretch>
            <a:fillRect/>
          </a:stretch>
        </p:blipFill>
        <p:spPr>
          <a:xfrm>
            <a:off x="5143504" y="917379"/>
            <a:ext cx="714380" cy="1142002"/>
          </a:xfrm>
          <a:prstGeom prst="rect">
            <a:avLst/>
          </a:prstGeom>
        </p:spPr>
      </p:pic>
      <p:sp>
        <p:nvSpPr>
          <p:cNvPr id="60" name="TextBox 59"/>
          <p:cNvSpPr txBox="1"/>
          <p:nvPr/>
        </p:nvSpPr>
        <p:spPr>
          <a:xfrm>
            <a:off x="1857357" y="2560454"/>
            <a:ext cx="2071702" cy="276999"/>
          </a:xfrm>
          <a:prstGeom prst="rect">
            <a:avLst/>
          </a:prstGeom>
          <a:noFill/>
        </p:spPr>
        <p:txBody>
          <a:bodyPr wrap="square" lIns="91438" tIns="45719" rIns="91438" bIns="45719" rtlCol="0">
            <a:spAutoFit/>
          </a:bodyPr>
          <a:lstStyle/>
          <a:p>
            <a:r>
              <a:rPr lang="zh-CN" altLang="en-US" sz="1200" dirty="0">
                <a:solidFill>
                  <a:srgbClr val="000000"/>
                </a:solidFill>
                <a:latin typeface="微软雅黑"/>
                <a:ea typeface="微软雅黑"/>
              </a:rPr>
              <a:t>单击此处添加段落文字内容</a:t>
            </a:r>
            <a:endParaRPr lang="en-US" altLang="zh-CN" sz="1200" dirty="0">
              <a:solidFill>
                <a:srgbClr val="000000"/>
              </a:solidFill>
              <a:latin typeface="微软雅黑"/>
              <a:ea typeface="微软雅黑"/>
            </a:endParaRPr>
          </a:p>
        </p:txBody>
      </p:sp>
      <p:cxnSp>
        <p:nvCxnSpPr>
          <p:cNvPr id="61" name="直接连接符 60"/>
          <p:cNvCxnSpPr/>
          <p:nvPr/>
        </p:nvCxnSpPr>
        <p:spPr>
          <a:xfrm rot="10800000" flipV="1">
            <a:off x="1857357" y="2846205"/>
            <a:ext cx="2428891" cy="1588"/>
          </a:xfrm>
          <a:prstGeom prst="line">
            <a:avLst/>
          </a:prstGeom>
          <a:noFill/>
          <a:ln w="9525" cap="flat" cmpd="sng" algn="ctr">
            <a:solidFill>
              <a:srgbClr val="92D050"/>
            </a:solidFill>
            <a:prstDash val="solid"/>
            <a:headEnd type="oval" w="med" len="med"/>
            <a:tailEnd type="none" w="med" len="med"/>
          </a:ln>
          <a:effectLst/>
        </p:spPr>
      </p:cxnSp>
      <p:sp>
        <p:nvSpPr>
          <p:cNvPr id="62" name="TextBox 61"/>
          <p:cNvSpPr txBox="1"/>
          <p:nvPr/>
        </p:nvSpPr>
        <p:spPr>
          <a:xfrm>
            <a:off x="2357423" y="3131957"/>
            <a:ext cx="2071702" cy="276999"/>
          </a:xfrm>
          <a:prstGeom prst="rect">
            <a:avLst/>
          </a:prstGeom>
          <a:noFill/>
        </p:spPr>
        <p:txBody>
          <a:bodyPr wrap="square" lIns="91438" tIns="45719" rIns="91438" bIns="45719" rtlCol="0">
            <a:spAutoFit/>
          </a:bodyPr>
          <a:lstStyle/>
          <a:p>
            <a:r>
              <a:rPr lang="zh-CN" altLang="en-US" sz="1200" dirty="0">
                <a:solidFill>
                  <a:srgbClr val="000000"/>
                </a:solidFill>
                <a:latin typeface="微软雅黑"/>
                <a:ea typeface="微软雅黑"/>
              </a:rPr>
              <a:t>单击此处添加段落文字内容</a:t>
            </a:r>
            <a:endParaRPr lang="zh-CN" altLang="en-US" dirty="0"/>
          </a:p>
        </p:txBody>
      </p:sp>
      <p:cxnSp>
        <p:nvCxnSpPr>
          <p:cNvPr id="63" name="直接连接符 62"/>
          <p:cNvCxnSpPr/>
          <p:nvPr/>
        </p:nvCxnSpPr>
        <p:spPr>
          <a:xfrm rot="10800000">
            <a:off x="2500298" y="3417710"/>
            <a:ext cx="2786082" cy="1588"/>
          </a:xfrm>
          <a:prstGeom prst="line">
            <a:avLst/>
          </a:prstGeom>
          <a:noFill/>
          <a:ln w="9525" cap="flat" cmpd="sng" algn="ctr">
            <a:solidFill>
              <a:srgbClr val="00B0F0"/>
            </a:solidFill>
            <a:prstDash val="solid"/>
            <a:headEnd type="oval" w="med" len="med"/>
            <a:tailEnd type="none" w="med" len="med"/>
          </a:ln>
          <a:effectLst/>
        </p:spPr>
      </p:cxnSp>
      <p:sp>
        <p:nvSpPr>
          <p:cNvPr id="64" name="TextBox 63"/>
          <p:cNvSpPr txBox="1"/>
          <p:nvPr/>
        </p:nvSpPr>
        <p:spPr>
          <a:xfrm>
            <a:off x="2714613" y="3774899"/>
            <a:ext cx="2071702" cy="276999"/>
          </a:xfrm>
          <a:prstGeom prst="rect">
            <a:avLst/>
          </a:prstGeom>
          <a:noFill/>
        </p:spPr>
        <p:txBody>
          <a:bodyPr wrap="square" lIns="91438" tIns="45719" rIns="91438" bIns="45719" rtlCol="0">
            <a:spAutoFit/>
          </a:bodyPr>
          <a:lstStyle/>
          <a:p>
            <a:r>
              <a:rPr lang="zh-CN" altLang="en-US" sz="1200" dirty="0">
                <a:solidFill>
                  <a:srgbClr val="000000"/>
                </a:solidFill>
                <a:latin typeface="微软雅黑"/>
                <a:ea typeface="微软雅黑"/>
              </a:rPr>
              <a:t>单击此处添加段落文字内容</a:t>
            </a:r>
            <a:endParaRPr lang="zh-CN" altLang="en-US" dirty="0"/>
          </a:p>
        </p:txBody>
      </p:sp>
      <p:cxnSp>
        <p:nvCxnSpPr>
          <p:cNvPr id="65" name="直接连接符 64"/>
          <p:cNvCxnSpPr/>
          <p:nvPr/>
        </p:nvCxnSpPr>
        <p:spPr>
          <a:xfrm rot="10800000">
            <a:off x="2857489" y="4060652"/>
            <a:ext cx="3500462" cy="1588"/>
          </a:xfrm>
          <a:prstGeom prst="line">
            <a:avLst/>
          </a:prstGeom>
          <a:noFill/>
          <a:ln w="9525" cap="flat" cmpd="sng" algn="ctr">
            <a:solidFill>
              <a:srgbClr val="FFFF00"/>
            </a:solidFill>
            <a:prstDash val="solid"/>
            <a:headEnd type="oval" w="med" len="med"/>
            <a:tailEnd type="none" w="med" len="med"/>
          </a:ln>
          <a:effectLst/>
        </p:spPr>
      </p:cxnSp>
      <p:sp>
        <p:nvSpPr>
          <p:cNvPr id="66" name="TextBox 65"/>
          <p:cNvSpPr txBox="1"/>
          <p:nvPr/>
        </p:nvSpPr>
        <p:spPr>
          <a:xfrm>
            <a:off x="3714744" y="4274966"/>
            <a:ext cx="2071702" cy="276999"/>
          </a:xfrm>
          <a:prstGeom prst="rect">
            <a:avLst/>
          </a:prstGeom>
          <a:noFill/>
        </p:spPr>
        <p:txBody>
          <a:bodyPr wrap="square" lIns="91438" tIns="45719" rIns="91438" bIns="45719" rtlCol="0">
            <a:spAutoFit/>
          </a:bodyPr>
          <a:lstStyle/>
          <a:p>
            <a:r>
              <a:rPr lang="zh-CN" altLang="en-US" sz="1200" dirty="0">
                <a:solidFill>
                  <a:srgbClr val="000000"/>
                </a:solidFill>
                <a:latin typeface="微软雅黑"/>
                <a:ea typeface="微软雅黑"/>
              </a:rPr>
              <a:t>单击此处添加段落文字内容</a:t>
            </a:r>
            <a:endParaRPr lang="zh-CN" altLang="en-US" dirty="0"/>
          </a:p>
        </p:txBody>
      </p:sp>
      <p:cxnSp>
        <p:nvCxnSpPr>
          <p:cNvPr id="67" name="直接连接符 66"/>
          <p:cNvCxnSpPr/>
          <p:nvPr/>
        </p:nvCxnSpPr>
        <p:spPr>
          <a:xfrm rot="10800000">
            <a:off x="3786183" y="4489280"/>
            <a:ext cx="3623243" cy="32345"/>
          </a:xfrm>
          <a:prstGeom prst="line">
            <a:avLst/>
          </a:prstGeom>
          <a:noFill/>
          <a:ln w="9525" cap="flat" cmpd="sng" algn="ctr">
            <a:solidFill>
              <a:srgbClr val="FFC000"/>
            </a:solidFill>
            <a:prstDash val="solid"/>
            <a:headEnd type="oval" w="med" len="med"/>
            <a:tailEnd type="none" w="med" len="med"/>
          </a:ln>
          <a:effectLst/>
        </p:spPr>
      </p:cxnSp>
      <p:pic>
        <p:nvPicPr>
          <p:cNvPr id="68" name="图片 67" descr="未标题-2.png"/>
          <p:cNvPicPr>
            <a:picLocks noChangeAspect="1"/>
          </p:cNvPicPr>
          <p:nvPr/>
        </p:nvPicPr>
        <p:blipFill>
          <a:blip r:embed="rId11"/>
          <a:stretch>
            <a:fillRect/>
          </a:stretch>
        </p:blipFill>
        <p:spPr>
          <a:xfrm>
            <a:off x="571473" y="1488883"/>
            <a:ext cx="1803175" cy="2882540"/>
          </a:xfrm>
          <a:prstGeom prst="rect">
            <a:avLst/>
          </a:prstGeom>
        </p:spPr>
      </p:pic>
      <p:sp>
        <p:nvSpPr>
          <p:cNvPr id="69" name="Rectangle 11"/>
          <p:cNvSpPr>
            <a:spLocks noChangeArrowheads="1"/>
          </p:cNvSpPr>
          <p:nvPr/>
        </p:nvSpPr>
        <p:spPr bwMode="gray">
          <a:xfrm>
            <a:off x="571473" y="1560322"/>
            <a:ext cx="2043113" cy="369332"/>
          </a:xfrm>
          <a:prstGeom prst="rect">
            <a:avLst/>
          </a:prstGeom>
          <a:noFill/>
          <a:ln w="9525" algn="ctr">
            <a:noFill/>
            <a:miter lim="800000"/>
            <a:headEnd/>
            <a:tailEnd/>
          </a:ln>
        </p:spPr>
        <p:txBody>
          <a:bodyPr lIns="91438" tIns="45719" rIns="91438" bIns="45719">
            <a:spAutoFit/>
          </a:bodyPr>
          <a:lstStyle/>
          <a:p>
            <a:pPr algn="ctr" eaLnBrk="0" hangingPunct="0">
              <a:defRPr/>
            </a:pPr>
            <a:r>
              <a:rPr lang="zh-CN" altLang="en-US" dirty="0">
                <a:solidFill>
                  <a:srgbClr val="FFFBFC"/>
                </a:solidFill>
                <a:effectLst>
                  <a:reflection blurRad="6350" stA="55000" endA="50" endPos="85000" dist="60007" dir="5400000" sy="-100000" algn="bl" rotWithShape="0"/>
                </a:effectLst>
                <a:latin typeface="微软雅黑" pitchFamily="34" charset="-122"/>
                <a:ea typeface="微软雅黑" pitchFamily="34" charset="-122"/>
              </a:rPr>
              <a:t>添加标题</a:t>
            </a:r>
            <a:endParaRPr lang="en-US" altLang="zh-CN" dirty="0">
              <a:solidFill>
                <a:srgbClr val="FFFBFC"/>
              </a:solidFill>
              <a:effectLst>
                <a:reflection blurRad="6350" stA="55000" endA="50" endPos="85000" dist="60007" dir="5400000" sy="-100000" algn="bl" rotWithShape="0"/>
              </a:effectLst>
              <a:latin typeface="微软雅黑" pitchFamily="34" charset="-122"/>
              <a:ea typeface="微软雅黑" pitchFamily="34" charset="-122"/>
            </a:endParaRPr>
          </a:p>
        </p:txBody>
      </p:sp>
      <p:sp>
        <p:nvSpPr>
          <p:cNvPr id="20" name="TextBox 19"/>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915613726"/>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down)">
                                      <p:cBhvr>
                                        <p:cTn id="12" dur="500"/>
                                        <p:tgtEl>
                                          <p:spTgt spid="55"/>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par>
                          <p:cTn id="23" fill="hold">
                            <p:stCondLst>
                              <p:cond delay="25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66"/>
                                        </p:tgtEl>
                                        <p:attrNameLst>
                                          <p:attrName>style.visibility</p:attrName>
                                        </p:attrNameLst>
                                      </p:cBhvr>
                                      <p:to>
                                        <p:strVal val="visible"/>
                                      </p:to>
                                    </p:set>
                                    <p:anim calcmode="discrete" valueType="clr">
                                      <p:cBhvr override="childStyle">
                                        <p:cTn id="26" dur="80"/>
                                        <p:tgtEl>
                                          <p:spTgt spid="6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6"/>
                                        </p:tgtEl>
                                        <p:attrNameLst>
                                          <p:attrName>fillcolor</p:attrName>
                                        </p:attrNameLst>
                                      </p:cBhvr>
                                      <p:tavLst>
                                        <p:tav tm="0">
                                          <p:val>
                                            <p:clrVal>
                                              <a:schemeClr val="accent2"/>
                                            </p:clrVal>
                                          </p:val>
                                        </p:tav>
                                        <p:tav tm="50000">
                                          <p:val>
                                            <p:clrVal>
                                              <a:schemeClr val="hlink"/>
                                            </p:clrVal>
                                          </p:val>
                                        </p:tav>
                                      </p:tavLst>
                                    </p:anim>
                                    <p:set>
                                      <p:cBhvr>
                                        <p:cTn id="28" dur="80"/>
                                        <p:tgtEl>
                                          <p:spTgt spid="66"/>
                                        </p:tgtEl>
                                        <p:attrNameLst>
                                          <p:attrName>fill.type</p:attrName>
                                        </p:attrNameLst>
                                      </p:cBhvr>
                                      <p:to>
                                        <p:strVal val="solid"/>
                                      </p:to>
                                    </p:set>
                                  </p:childTnLst>
                                </p:cTn>
                              </p:par>
                            </p:childTnLst>
                          </p:cTn>
                        </p:par>
                        <p:par>
                          <p:cTn id="29" fill="hold">
                            <p:stCondLst>
                              <p:cond delay="3020"/>
                            </p:stCondLst>
                            <p:childTnLst>
                              <p:par>
                                <p:cTn id="30" presetID="22" presetClass="entr" presetSubtype="4"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childTnLst>
                          </p:cTn>
                        </p:par>
                        <p:par>
                          <p:cTn id="33" fill="hold">
                            <p:stCondLst>
                              <p:cond delay="3520"/>
                            </p:stCondLst>
                            <p:childTnLst>
                              <p:par>
                                <p:cTn id="34" presetID="47"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4520"/>
                            </p:stCondLst>
                            <p:childTnLst>
                              <p:par>
                                <p:cTn id="40" presetID="22" presetClass="entr" presetSubtype="8"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02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64"/>
                                        </p:tgtEl>
                                        <p:attrNameLst>
                                          <p:attrName>style.visibility</p:attrName>
                                        </p:attrNameLst>
                                      </p:cBhvr>
                                      <p:to>
                                        <p:strVal val="visible"/>
                                      </p:to>
                                    </p:set>
                                    <p:anim calcmode="discrete" valueType="clr">
                                      <p:cBhvr override="childStyle">
                                        <p:cTn id="46"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64"/>
                                        </p:tgtEl>
                                        <p:attrNameLst>
                                          <p:attrName>fillcolor</p:attrName>
                                        </p:attrNameLst>
                                      </p:cBhvr>
                                      <p:tavLst>
                                        <p:tav tm="0">
                                          <p:val>
                                            <p:clrVal>
                                              <a:schemeClr val="accent2"/>
                                            </p:clrVal>
                                          </p:val>
                                        </p:tav>
                                        <p:tav tm="50000">
                                          <p:val>
                                            <p:clrVal>
                                              <a:schemeClr val="hlink"/>
                                            </p:clrVal>
                                          </p:val>
                                        </p:tav>
                                      </p:tavLst>
                                    </p:anim>
                                    <p:set>
                                      <p:cBhvr>
                                        <p:cTn id="48" dur="80"/>
                                        <p:tgtEl>
                                          <p:spTgt spid="64"/>
                                        </p:tgtEl>
                                        <p:attrNameLst>
                                          <p:attrName>fill.type</p:attrName>
                                        </p:attrNameLst>
                                      </p:cBhvr>
                                      <p:to>
                                        <p:strVal val="solid"/>
                                      </p:to>
                                    </p:set>
                                  </p:childTnLst>
                                </p:cTn>
                              </p:par>
                            </p:childTnLst>
                          </p:cTn>
                        </p:par>
                        <p:par>
                          <p:cTn id="49" fill="hold">
                            <p:stCondLst>
                              <p:cond delay="5540"/>
                            </p:stCondLst>
                            <p:childTnLst>
                              <p:par>
                                <p:cTn id="50" presetID="22" presetClass="entr" presetSubtype="4"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childTnLst>
                          </p:cTn>
                        </p:par>
                        <p:par>
                          <p:cTn id="53" fill="hold">
                            <p:stCondLst>
                              <p:cond delay="6040"/>
                            </p:stCondLst>
                            <p:childTnLst>
                              <p:par>
                                <p:cTn id="54" presetID="47"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par>
                          <p:cTn id="59" fill="hold">
                            <p:stCondLst>
                              <p:cond delay="7040"/>
                            </p:stCondLst>
                            <p:childTnLst>
                              <p:par>
                                <p:cTn id="60" presetID="22" presetClass="entr" presetSubtype="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540"/>
                            </p:stCondLst>
                            <p:childTnLst>
                              <p:par>
                                <p:cTn id="64" presetID="27" presetClass="entr" presetSubtype="0" fill="hold" grpId="0" nodeType="afterEffect">
                                  <p:stCondLst>
                                    <p:cond delay="0"/>
                                  </p:stCondLst>
                                  <p:iterate type="lt">
                                    <p:tmPct val="50000"/>
                                  </p:iterate>
                                  <p:childTnLst>
                                    <p:set>
                                      <p:cBhvr>
                                        <p:cTn id="65" dur="1" fill="hold">
                                          <p:stCondLst>
                                            <p:cond delay="0"/>
                                          </p:stCondLst>
                                        </p:cTn>
                                        <p:tgtEl>
                                          <p:spTgt spid="62"/>
                                        </p:tgtEl>
                                        <p:attrNameLst>
                                          <p:attrName>style.visibility</p:attrName>
                                        </p:attrNameLst>
                                      </p:cBhvr>
                                      <p:to>
                                        <p:strVal val="visible"/>
                                      </p:to>
                                    </p:set>
                                    <p:anim calcmode="discrete" valueType="clr">
                                      <p:cBhvr override="childStyle">
                                        <p:cTn id="66" dur="80"/>
                                        <p:tgtEl>
                                          <p:spTgt spid="62"/>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62"/>
                                        </p:tgtEl>
                                        <p:attrNameLst>
                                          <p:attrName>fillcolor</p:attrName>
                                        </p:attrNameLst>
                                      </p:cBhvr>
                                      <p:tavLst>
                                        <p:tav tm="0">
                                          <p:val>
                                            <p:clrVal>
                                              <a:schemeClr val="accent2"/>
                                            </p:clrVal>
                                          </p:val>
                                        </p:tav>
                                        <p:tav tm="50000">
                                          <p:val>
                                            <p:clrVal>
                                              <a:schemeClr val="hlink"/>
                                            </p:clrVal>
                                          </p:val>
                                        </p:tav>
                                      </p:tavLst>
                                    </p:anim>
                                    <p:set>
                                      <p:cBhvr>
                                        <p:cTn id="68" dur="80"/>
                                        <p:tgtEl>
                                          <p:spTgt spid="62"/>
                                        </p:tgtEl>
                                        <p:attrNameLst>
                                          <p:attrName>fill.type</p:attrName>
                                        </p:attrNameLst>
                                      </p:cBhvr>
                                      <p:to>
                                        <p:strVal val="solid"/>
                                      </p:to>
                                    </p:set>
                                  </p:childTnLst>
                                </p:cTn>
                              </p:par>
                            </p:childTnLst>
                          </p:cTn>
                        </p:par>
                        <p:par>
                          <p:cTn id="69" fill="hold">
                            <p:stCondLst>
                              <p:cond delay="8060"/>
                            </p:stCondLst>
                            <p:childTnLst>
                              <p:par>
                                <p:cTn id="70" presetID="22" presetClass="entr" presetSubtype="4"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par>
                          <p:cTn id="73" fill="hold">
                            <p:stCondLst>
                              <p:cond delay="8560"/>
                            </p:stCondLst>
                            <p:childTnLst>
                              <p:par>
                                <p:cTn id="74" presetID="47" presetClass="entr" presetSubtype="0" fill="hold"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9560"/>
                            </p:stCondLst>
                            <p:childTnLst>
                              <p:par>
                                <p:cTn id="80" presetID="22" presetClass="entr" presetSubtype="8"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500"/>
                                        <p:tgtEl>
                                          <p:spTgt spid="61"/>
                                        </p:tgtEl>
                                      </p:cBhvr>
                                    </p:animEffect>
                                  </p:childTnLst>
                                </p:cTn>
                              </p:par>
                            </p:childTnLst>
                          </p:cTn>
                        </p:par>
                        <p:par>
                          <p:cTn id="83" fill="hold">
                            <p:stCondLst>
                              <p:cond delay="10060"/>
                            </p:stCondLst>
                            <p:childTnLst>
                              <p:par>
                                <p:cTn id="84" presetID="27" presetClass="entr" presetSubtype="0" fill="hold" grpId="0" nodeType="afterEffect">
                                  <p:stCondLst>
                                    <p:cond delay="0"/>
                                  </p:stCondLst>
                                  <p:iterate type="lt">
                                    <p:tmPct val="50000"/>
                                  </p:iterate>
                                  <p:childTnLst>
                                    <p:set>
                                      <p:cBhvr>
                                        <p:cTn id="85" dur="1" fill="hold">
                                          <p:stCondLst>
                                            <p:cond delay="0"/>
                                          </p:stCondLst>
                                        </p:cTn>
                                        <p:tgtEl>
                                          <p:spTgt spid="60"/>
                                        </p:tgtEl>
                                        <p:attrNameLst>
                                          <p:attrName>style.visibility</p:attrName>
                                        </p:attrNameLst>
                                      </p:cBhvr>
                                      <p:to>
                                        <p:strVal val="visible"/>
                                      </p:to>
                                    </p:set>
                                    <p:anim calcmode="discrete" valueType="clr">
                                      <p:cBhvr override="childStyle">
                                        <p:cTn id="86" dur="80"/>
                                        <p:tgtEl>
                                          <p:spTgt spid="60"/>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60"/>
                                        </p:tgtEl>
                                        <p:attrNameLst>
                                          <p:attrName>fillcolor</p:attrName>
                                        </p:attrNameLst>
                                      </p:cBhvr>
                                      <p:tavLst>
                                        <p:tav tm="0">
                                          <p:val>
                                            <p:clrVal>
                                              <a:schemeClr val="accent2"/>
                                            </p:clrVal>
                                          </p:val>
                                        </p:tav>
                                        <p:tav tm="50000">
                                          <p:val>
                                            <p:clrVal>
                                              <a:schemeClr val="hlink"/>
                                            </p:clrVal>
                                          </p:val>
                                        </p:tav>
                                      </p:tavLst>
                                    </p:anim>
                                    <p:set>
                                      <p:cBhvr>
                                        <p:cTn id="88" dur="80"/>
                                        <p:tgtEl>
                                          <p:spTgt spid="60"/>
                                        </p:tgtEl>
                                        <p:attrNameLst>
                                          <p:attrName>fill.type</p:attrName>
                                        </p:attrNameLst>
                                      </p:cBhvr>
                                      <p:to>
                                        <p:strVal val="solid"/>
                                      </p:to>
                                    </p:set>
                                  </p:childTnLst>
                                </p:cTn>
                              </p:par>
                            </p:childTnLst>
                          </p:cTn>
                        </p:par>
                        <p:par>
                          <p:cTn id="89" fill="hold">
                            <p:stCondLst>
                              <p:cond delay="10580"/>
                            </p:stCondLst>
                            <p:childTnLst>
                              <p:par>
                                <p:cTn id="90" presetID="29" presetClass="entr" presetSubtype="0"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1000" fill="hold"/>
                                        <p:tgtEl>
                                          <p:spTgt spid="68"/>
                                        </p:tgtEl>
                                        <p:attrNameLst>
                                          <p:attrName>ppt_x</p:attrName>
                                        </p:attrNameLst>
                                      </p:cBhvr>
                                      <p:tavLst>
                                        <p:tav tm="0">
                                          <p:val>
                                            <p:strVal val="#ppt_x-.2"/>
                                          </p:val>
                                        </p:tav>
                                        <p:tav tm="100000">
                                          <p:val>
                                            <p:strVal val="#ppt_x"/>
                                          </p:val>
                                        </p:tav>
                                      </p:tavLst>
                                    </p:anim>
                                    <p:anim calcmode="lin" valueType="num">
                                      <p:cBhvr>
                                        <p:cTn id="93" dur="10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94" dur="1000"/>
                                        <p:tgtEl>
                                          <p:spTgt spid="68"/>
                                        </p:tgtEl>
                                      </p:cBhvr>
                                    </p:animEffect>
                                  </p:childTnLst>
                                </p:cTn>
                              </p:par>
                            </p:childTnLst>
                          </p:cTn>
                        </p:par>
                        <p:par>
                          <p:cTn id="95" fill="hold">
                            <p:stCondLst>
                              <p:cond delay="11580"/>
                            </p:stCondLst>
                            <p:childTnLst>
                              <p:par>
                                <p:cTn id="96" presetID="45" presetClass="entr" presetSubtype="0" fill="hold" grpId="0" nodeType="afterEffect">
                                  <p:stCondLst>
                                    <p:cond delay="0"/>
                                  </p:stCondLst>
                                  <p:iterate type="lt">
                                    <p:tmPct val="10000"/>
                                  </p:iterate>
                                  <p:childTnLst>
                                    <p:set>
                                      <p:cBhvr>
                                        <p:cTn id="97" dur="1" fill="hold">
                                          <p:stCondLst>
                                            <p:cond delay="0"/>
                                          </p:stCondLst>
                                        </p:cTn>
                                        <p:tgtEl>
                                          <p:spTgt spid="69"/>
                                        </p:tgtEl>
                                        <p:attrNameLst>
                                          <p:attrName>style.visibility</p:attrName>
                                        </p:attrNameLst>
                                      </p:cBhvr>
                                      <p:to>
                                        <p:strVal val="visible"/>
                                      </p:to>
                                    </p:set>
                                    <p:animEffect transition="in" filter="fade">
                                      <p:cBhvr>
                                        <p:cTn id="98" dur="2000"/>
                                        <p:tgtEl>
                                          <p:spTgt spid="69"/>
                                        </p:tgtEl>
                                      </p:cBhvr>
                                    </p:animEffect>
                                    <p:anim calcmode="lin" valueType="num">
                                      <p:cBhvr>
                                        <p:cTn id="99" dur="2000" fill="hold"/>
                                        <p:tgtEl>
                                          <p:spTgt spid="69"/>
                                        </p:tgtEl>
                                        <p:attrNameLst>
                                          <p:attrName>ppt_w</p:attrName>
                                        </p:attrNameLst>
                                      </p:cBhvr>
                                      <p:tavLst>
                                        <p:tav tm="0" fmla="#ppt_w*sin(2.5*pi*$)">
                                          <p:val>
                                            <p:fltVal val="0"/>
                                          </p:val>
                                        </p:tav>
                                        <p:tav tm="100000">
                                          <p:val>
                                            <p:fltVal val="1"/>
                                          </p:val>
                                        </p:tav>
                                      </p:tavLst>
                                    </p:anim>
                                    <p:anim calcmode="lin" valueType="num">
                                      <p:cBhvr>
                                        <p:cTn id="100" dur="20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6" grpId="0"/>
      <p:bldP spid="6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val 11"/>
          <p:cNvPicPr>
            <a:picLocks noChangeArrowheads="1"/>
          </p:cNvPicPr>
          <p:nvPr/>
        </p:nvPicPr>
        <p:blipFill>
          <a:blip r:embed="rId3"/>
          <a:srcRect/>
          <a:stretch>
            <a:fillRect/>
          </a:stretch>
        </p:blipFill>
        <p:spPr bwMode="auto">
          <a:xfrm>
            <a:off x="2255840" y="2046280"/>
            <a:ext cx="4430713" cy="1754187"/>
          </a:xfrm>
          <a:prstGeom prst="rect">
            <a:avLst/>
          </a:prstGeom>
          <a:noFill/>
          <a:ln w="9525" cmpd="sng">
            <a:noFill/>
            <a:miter lim="800000"/>
            <a:headEnd/>
            <a:tailEnd/>
          </a:ln>
        </p:spPr>
      </p:pic>
      <p:pic>
        <p:nvPicPr>
          <p:cNvPr id="5" name="Oval 11"/>
          <p:cNvPicPr>
            <a:picLocks noChangeArrowheads="1"/>
          </p:cNvPicPr>
          <p:nvPr/>
        </p:nvPicPr>
        <p:blipFill>
          <a:blip r:embed="rId4"/>
          <a:srcRect/>
          <a:stretch>
            <a:fillRect/>
          </a:stretch>
        </p:blipFill>
        <p:spPr bwMode="auto">
          <a:xfrm>
            <a:off x="2998790" y="1039804"/>
            <a:ext cx="2944813" cy="3773487"/>
          </a:xfrm>
          <a:prstGeom prst="rect">
            <a:avLst/>
          </a:prstGeom>
          <a:noFill/>
          <a:ln w="9525" cmpd="sng">
            <a:noFill/>
            <a:miter lim="800000"/>
            <a:headEnd/>
            <a:tailEnd/>
          </a:ln>
        </p:spPr>
      </p:pic>
      <p:pic>
        <p:nvPicPr>
          <p:cNvPr id="6" name="Oval 11"/>
          <p:cNvPicPr>
            <a:picLocks noChangeArrowheads="1"/>
          </p:cNvPicPr>
          <p:nvPr/>
        </p:nvPicPr>
        <p:blipFill>
          <a:blip r:embed="rId5"/>
          <a:srcRect/>
          <a:stretch>
            <a:fillRect/>
          </a:stretch>
        </p:blipFill>
        <p:spPr bwMode="auto">
          <a:xfrm>
            <a:off x="3000365" y="1000115"/>
            <a:ext cx="2944813" cy="3773487"/>
          </a:xfrm>
          <a:prstGeom prst="rect">
            <a:avLst/>
          </a:prstGeom>
          <a:noFill/>
          <a:ln w="9525" cmpd="sng">
            <a:noFill/>
            <a:miter lim="800000"/>
            <a:headEnd/>
            <a:tailEnd/>
          </a:ln>
        </p:spPr>
      </p:pic>
      <p:pic>
        <p:nvPicPr>
          <p:cNvPr id="7" name="圆角矩形 7"/>
          <p:cNvPicPr>
            <a:picLocks noChangeArrowheads="1"/>
          </p:cNvPicPr>
          <p:nvPr/>
        </p:nvPicPr>
        <p:blipFill>
          <a:blip r:embed="rId6"/>
          <a:srcRect/>
          <a:stretch>
            <a:fillRect/>
          </a:stretch>
        </p:blipFill>
        <p:spPr bwMode="auto">
          <a:xfrm>
            <a:off x="5784853" y="1100130"/>
            <a:ext cx="1920875" cy="950912"/>
          </a:xfrm>
          <a:prstGeom prst="rect">
            <a:avLst/>
          </a:prstGeom>
          <a:noFill/>
          <a:ln w="9525" cmpd="sng">
            <a:noFill/>
            <a:miter lim="800000"/>
            <a:headEnd/>
            <a:tailEnd/>
          </a:ln>
        </p:spPr>
      </p:pic>
      <p:pic>
        <p:nvPicPr>
          <p:cNvPr id="8" name="圆角矩形 8"/>
          <p:cNvPicPr>
            <a:picLocks noChangeArrowheads="1"/>
          </p:cNvPicPr>
          <p:nvPr/>
        </p:nvPicPr>
        <p:blipFill>
          <a:blip r:embed="rId7"/>
          <a:srcRect/>
          <a:stretch>
            <a:fillRect/>
          </a:stretch>
        </p:blipFill>
        <p:spPr bwMode="auto">
          <a:xfrm>
            <a:off x="6480178" y="2460617"/>
            <a:ext cx="1919287" cy="944563"/>
          </a:xfrm>
          <a:prstGeom prst="rect">
            <a:avLst/>
          </a:prstGeom>
          <a:noFill/>
          <a:ln w="9525" cmpd="sng">
            <a:noFill/>
            <a:miter lim="800000"/>
            <a:headEnd/>
            <a:tailEnd/>
          </a:ln>
        </p:spPr>
      </p:pic>
      <p:pic>
        <p:nvPicPr>
          <p:cNvPr id="9" name="圆角矩形 9"/>
          <p:cNvPicPr>
            <a:picLocks noChangeArrowheads="1"/>
          </p:cNvPicPr>
          <p:nvPr/>
        </p:nvPicPr>
        <p:blipFill>
          <a:blip r:embed="rId8"/>
          <a:srcRect/>
          <a:stretch>
            <a:fillRect/>
          </a:stretch>
        </p:blipFill>
        <p:spPr bwMode="auto">
          <a:xfrm>
            <a:off x="5791203" y="3819517"/>
            <a:ext cx="1919287" cy="944563"/>
          </a:xfrm>
          <a:prstGeom prst="rect">
            <a:avLst/>
          </a:prstGeom>
          <a:noFill/>
          <a:ln w="9525" cmpd="sng">
            <a:noFill/>
            <a:miter lim="800000"/>
            <a:headEnd/>
            <a:tailEnd/>
          </a:ln>
        </p:spPr>
      </p:pic>
      <p:pic>
        <p:nvPicPr>
          <p:cNvPr id="10" name="圆角矩形 10"/>
          <p:cNvPicPr>
            <a:picLocks noChangeArrowheads="1"/>
          </p:cNvPicPr>
          <p:nvPr/>
        </p:nvPicPr>
        <p:blipFill>
          <a:blip r:embed="rId9"/>
          <a:srcRect/>
          <a:stretch>
            <a:fillRect/>
          </a:stretch>
        </p:blipFill>
        <p:spPr bwMode="auto">
          <a:xfrm>
            <a:off x="1189040" y="1100130"/>
            <a:ext cx="1925638" cy="950912"/>
          </a:xfrm>
          <a:prstGeom prst="rect">
            <a:avLst/>
          </a:prstGeom>
          <a:noFill/>
          <a:ln w="9525" cmpd="sng">
            <a:noFill/>
            <a:miter lim="800000"/>
            <a:headEnd/>
            <a:tailEnd/>
          </a:ln>
        </p:spPr>
      </p:pic>
      <p:pic>
        <p:nvPicPr>
          <p:cNvPr id="11" name="圆角矩形 11"/>
          <p:cNvPicPr>
            <a:picLocks noChangeArrowheads="1"/>
          </p:cNvPicPr>
          <p:nvPr/>
        </p:nvPicPr>
        <p:blipFill>
          <a:blip r:embed="rId10"/>
          <a:srcRect/>
          <a:stretch>
            <a:fillRect/>
          </a:stretch>
        </p:blipFill>
        <p:spPr bwMode="auto">
          <a:xfrm>
            <a:off x="468315" y="2460617"/>
            <a:ext cx="1920875" cy="944563"/>
          </a:xfrm>
          <a:prstGeom prst="rect">
            <a:avLst/>
          </a:prstGeom>
          <a:noFill/>
          <a:ln w="9525" cmpd="sng">
            <a:noFill/>
            <a:miter lim="800000"/>
            <a:headEnd/>
            <a:tailEnd/>
          </a:ln>
        </p:spPr>
      </p:pic>
      <p:pic>
        <p:nvPicPr>
          <p:cNvPr id="12" name="圆角矩形 12"/>
          <p:cNvPicPr>
            <a:picLocks noChangeArrowheads="1"/>
          </p:cNvPicPr>
          <p:nvPr/>
        </p:nvPicPr>
        <p:blipFill>
          <a:blip r:embed="rId11"/>
          <a:srcRect/>
          <a:stretch>
            <a:fillRect/>
          </a:stretch>
        </p:blipFill>
        <p:spPr bwMode="auto">
          <a:xfrm>
            <a:off x="1212853" y="3819517"/>
            <a:ext cx="1920875" cy="944563"/>
          </a:xfrm>
          <a:prstGeom prst="rect">
            <a:avLst/>
          </a:prstGeom>
          <a:noFill/>
          <a:ln w="9525" cmpd="sng">
            <a:noFill/>
            <a:miter lim="800000"/>
            <a:headEnd/>
            <a:tailEnd/>
          </a:ln>
        </p:spPr>
      </p:pic>
      <p:grpSp>
        <p:nvGrpSpPr>
          <p:cNvPr id="13" name="组合 12"/>
          <p:cNvGrpSpPr/>
          <p:nvPr/>
        </p:nvGrpSpPr>
        <p:grpSpPr>
          <a:xfrm>
            <a:off x="4870453" y="3754429"/>
            <a:ext cx="1073150" cy="1008062"/>
            <a:chOff x="4870452" y="3754429"/>
            <a:chExt cx="1073150" cy="1008062"/>
          </a:xfrm>
        </p:grpSpPr>
        <p:grpSp>
          <p:nvGrpSpPr>
            <p:cNvPr id="14" name="Group 12"/>
            <p:cNvGrpSpPr>
              <a:grpSpLocks/>
            </p:cNvGrpSpPr>
            <p:nvPr/>
          </p:nvGrpSpPr>
          <p:grpSpPr bwMode="auto">
            <a:xfrm>
              <a:off x="4681412" y="3545196"/>
              <a:ext cx="1487424" cy="1493520"/>
              <a:chOff x="-242410" y="-209220"/>
              <a:chExt cx="1493478" cy="1493428"/>
            </a:xfrm>
          </p:grpSpPr>
          <p:pic>
            <p:nvPicPr>
              <p:cNvPr id="16" name="Oval 2"/>
              <p:cNvPicPr>
                <a:picLocks noChangeAspect="1" noChangeArrowheads="1"/>
              </p:cNvPicPr>
              <p:nvPr/>
            </p:nvPicPr>
            <p:blipFill>
              <a:blip r:embed="rId12"/>
              <a:srcRect/>
              <a:stretch>
                <a:fillRect/>
              </a:stretch>
            </p:blipFill>
            <p:spPr bwMode="auto">
              <a:xfrm>
                <a:off x="-242410" y="-209220"/>
                <a:ext cx="1493478" cy="1493428"/>
              </a:xfrm>
              <a:prstGeom prst="rect">
                <a:avLst/>
              </a:prstGeom>
              <a:noFill/>
              <a:ln w="9525" cmpd="sng">
                <a:noFill/>
                <a:miter lim="800000"/>
                <a:headEnd/>
                <a:tailEnd/>
              </a:ln>
            </p:spPr>
          </p:pic>
          <p:sp>
            <p:nvSpPr>
              <p:cNvPr id="17" name="椭圆 1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rgbClr val="FFFFFF">
                      <a:alpha val="0"/>
                    </a:srgbClr>
                  </a:gs>
                </a:gsLst>
                <a:lin ang="5400000" scaled="1"/>
              </a:gradFill>
              <a:ln w="9525">
                <a:noFill/>
                <a:round/>
                <a:headEnd/>
                <a:tailEnd/>
              </a:ln>
            </p:spPr>
            <p:txBody>
              <a:bodyPr anchor="ctr"/>
              <a:lstStyle/>
              <a:p>
                <a:pPr algn="ctr">
                  <a:defRPr/>
                </a:pPr>
                <a:endParaRPr lang="zh-CN" altLang="en-US" kern="0">
                  <a:solidFill>
                    <a:srgbClr val="FFFFFF"/>
                  </a:solidFill>
                  <a:latin typeface="微软雅黑" pitchFamily="34" charset="-122"/>
                  <a:ea typeface="微软雅黑" pitchFamily="34" charset="-122"/>
                </a:endParaRPr>
              </a:p>
            </p:txBody>
          </p:sp>
          <p:grpSp>
            <p:nvGrpSpPr>
              <p:cNvPr id="18" name="Group 15"/>
              <p:cNvGrpSpPr>
                <a:grpSpLocks/>
              </p:cNvGrpSpPr>
              <p:nvPr/>
            </p:nvGrpSpPr>
            <p:grpSpPr bwMode="auto">
              <a:xfrm>
                <a:off x="106477" y="101657"/>
                <a:ext cx="801826" cy="804623"/>
                <a:chOff x="0" y="0"/>
                <a:chExt cx="798576" cy="804672"/>
              </a:xfrm>
            </p:grpSpPr>
            <p:pic>
              <p:nvPicPr>
                <p:cNvPr id="19" name="椭圆 16"/>
                <p:cNvPicPr>
                  <a:picLocks noChangeAspect="1" noChangeArrowheads="1"/>
                </p:cNvPicPr>
                <p:nvPr/>
              </p:nvPicPr>
              <p:blipFill>
                <a:blip r:embed="rId13"/>
                <a:srcRect/>
                <a:stretch>
                  <a:fillRect/>
                </a:stretch>
              </p:blipFill>
              <p:spPr bwMode="auto">
                <a:xfrm>
                  <a:off x="0" y="0"/>
                  <a:ext cx="798576" cy="804672"/>
                </a:xfrm>
                <a:prstGeom prst="rect">
                  <a:avLst/>
                </a:prstGeom>
                <a:noFill/>
                <a:ln w="9525" cmpd="sng">
                  <a:noFill/>
                  <a:miter lim="800000"/>
                  <a:headEnd/>
                  <a:tailEnd/>
                </a:ln>
              </p:spPr>
            </p:pic>
            <p:sp>
              <p:nvSpPr>
                <p:cNvPr id="20" name="Text Box 17"/>
                <p:cNvSpPr txBox="1">
                  <a:spLocks noChangeArrowheads="1"/>
                </p:cNvSpPr>
                <p:nvPr/>
              </p:nvSpPr>
              <p:spPr bwMode="auto">
                <a:xfrm>
                  <a:off x="121182" y="122337"/>
                  <a:ext cx="557757" cy="560063"/>
                </a:xfrm>
                <a:prstGeom prst="rect">
                  <a:avLst/>
                </a:prstGeom>
                <a:noFill/>
                <a:ln w="9525">
                  <a:noFill/>
                  <a:miter lim="800000"/>
                  <a:headEnd/>
                  <a:tailEnd/>
                </a:ln>
              </p:spPr>
              <p:txBody>
                <a:bodyPr anchor="ctr"/>
                <a:lstStyle/>
                <a:p>
                  <a:pPr algn="ctr">
                    <a:defRPr/>
                  </a:pPr>
                  <a:endParaRPr lang="zh-CN" altLang="en-US" kern="0">
                    <a:solidFill>
                      <a:srgbClr val="FFFFFF"/>
                    </a:solidFill>
                    <a:latin typeface="微软雅黑" pitchFamily="34" charset="-122"/>
                    <a:ea typeface="微软雅黑" pitchFamily="34" charset="-122"/>
                  </a:endParaRPr>
                </a:p>
              </p:txBody>
            </p:sp>
          </p:grpSp>
        </p:grpSp>
        <p:pic>
          <p:nvPicPr>
            <p:cNvPr id="15" name="TextBox 146"/>
            <p:cNvPicPr>
              <a:picLocks noChangeArrowheads="1"/>
            </p:cNvPicPr>
            <p:nvPr/>
          </p:nvPicPr>
          <p:blipFill>
            <a:blip r:embed="rId14"/>
            <a:srcRect/>
            <a:stretch>
              <a:fillRect/>
            </a:stretch>
          </p:blipFill>
          <p:spPr bwMode="auto">
            <a:xfrm>
              <a:off x="4870452" y="4068754"/>
              <a:ext cx="1073150" cy="561975"/>
            </a:xfrm>
            <a:prstGeom prst="rect">
              <a:avLst/>
            </a:prstGeom>
            <a:noFill/>
            <a:ln w="9525" cmpd="sng">
              <a:noFill/>
              <a:miter lim="800000"/>
              <a:headEnd/>
              <a:tailEnd/>
            </a:ln>
          </p:spPr>
        </p:pic>
      </p:grpSp>
      <p:grpSp>
        <p:nvGrpSpPr>
          <p:cNvPr id="21" name="组合 20"/>
          <p:cNvGrpSpPr/>
          <p:nvPr/>
        </p:nvGrpSpPr>
        <p:grpSpPr>
          <a:xfrm>
            <a:off x="2786051" y="1000114"/>
            <a:ext cx="1079500" cy="1008063"/>
            <a:chOff x="2932114" y="1041391"/>
            <a:chExt cx="1079500" cy="1008063"/>
          </a:xfrm>
        </p:grpSpPr>
        <p:grpSp>
          <p:nvGrpSpPr>
            <p:cNvPr id="22" name="Group 19"/>
            <p:cNvGrpSpPr>
              <a:grpSpLocks/>
            </p:cNvGrpSpPr>
            <p:nvPr/>
          </p:nvGrpSpPr>
          <p:grpSpPr bwMode="auto">
            <a:xfrm>
              <a:off x="2742884" y="832476"/>
              <a:ext cx="1481328" cy="1493520"/>
              <a:chOff x="-237819" y="-208902"/>
              <a:chExt cx="1487357" cy="1493427"/>
            </a:xfrm>
          </p:grpSpPr>
          <p:pic>
            <p:nvPicPr>
              <p:cNvPr id="24" name="Oval 2"/>
              <p:cNvPicPr>
                <a:picLocks noChangeAspect="1" noChangeArrowheads="1"/>
              </p:cNvPicPr>
              <p:nvPr/>
            </p:nvPicPr>
            <p:blipFill>
              <a:blip r:embed="rId15"/>
              <a:srcRect/>
              <a:stretch>
                <a:fillRect/>
              </a:stretch>
            </p:blipFill>
            <p:spPr bwMode="auto">
              <a:xfrm>
                <a:off x="-237819" y="-208902"/>
                <a:ext cx="1487357" cy="1493427"/>
              </a:xfrm>
              <a:prstGeom prst="rect">
                <a:avLst/>
              </a:prstGeom>
              <a:noFill/>
              <a:ln w="9525" cmpd="sng">
                <a:noFill/>
                <a:miter lim="800000"/>
                <a:headEnd/>
                <a:tailEnd/>
              </a:ln>
            </p:spPr>
          </p:pic>
          <p:sp>
            <p:nvSpPr>
              <p:cNvPr id="25" name="椭圆 20"/>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rgbClr val="FFFFFF">
                      <a:alpha val="0"/>
                    </a:srgbClr>
                  </a:gs>
                </a:gsLst>
                <a:lin ang="5400000" scaled="1"/>
              </a:gradFill>
              <a:ln w="9525">
                <a:noFill/>
                <a:round/>
                <a:headEnd/>
                <a:tailEnd/>
              </a:ln>
            </p:spPr>
            <p:txBody>
              <a:bodyPr anchor="ctr"/>
              <a:lstStyle/>
              <a:p>
                <a:pPr algn="ctr">
                  <a:defRPr/>
                </a:pPr>
                <a:endParaRPr lang="zh-CN" altLang="en-US" kern="0">
                  <a:solidFill>
                    <a:srgbClr val="FFFFFF"/>
                  </a:solidFill>
                  <a:latin typeface="微软雅黑" pitchFamily="34" charset="-122"/>
                  <a:ea typeface="微软雅黑" pitchFamily="34" charset="-122"/>
                </a:endParaRPr>
              </a:p>
            </p:txBody>
          </p:sp>
          <p:grpSp>
            <p:nvGrpSpPr>
              <p:cNvPr id="26" name="Group 22"/>
              <p:cNvGrpSpPr>
                <a:grpSpLocks/>
              </p:cNvGrpSpPr>
              <p:nvPr/>
            </p:nvGrpSpPr>
            <p:grpSpPr bwMode="auto">
              <a:xfrm>
                <a:off x="104946" y="101975"/>
                <a:ext cx="807947" cy="804622"/>
                <a:chOff x="0" y="0"/>
                <a:chExt cx="804672" cy="804672"/>
              </a:xfrm>
            </p:grpSpPr>
            <p:pic>
              <p:nvPicPr>
                <p:cNvPr id="27" name="椭圆 21"/>
                <p:cNvPicPr>
                  <a:picLocks noChangeAspect="1" noChangeArrowheads="1"/>
                </p:cNvPicPr>
                <p:nvPr/>
              </p:nvPicPr>
              <p:blipFill>
                <a:blip r:embed="rId16"/>
                <a:srcRect/>
                <a:stretch>
                  <a:fillRect/>
                </a:stretch>
              </p:blipFill>
              <p:spPr bwMode="auto">
                <a:xfrm>
                  <a:off x="0" y="0"/>
                  <a:ext cx="804672" cy="804672"/>
                </a:xfrm>
                <a:prstGeom prst="rect">
                  <a:avLst/>
                </a:prstGeom>
                <a:noFill/>
                <a:ln w="9525" cmpd="sng">
                  <a:noFill/>
                  <a:miter lim="800000"/>
                  <a:headEnd/>
                  <a:tailEnd/>
                </a:ln>
              </p:spPr>
            </p:pic>
            <p:sp>
              <p:nvSpPr>
                <p:cNvPr id="28" name="Text Box 24"/>
                <p:cNvSpPr txBox="1">
                  <a:spLocks noChangeArrowheads="1"/>
                </p:cNvSpPr>
                <p:nvPr/>
              </p:nvSpPr>
              <p:spPr bwMode="auto">
                <a:xfrm>
                  <a:off x="122706" y="122019"/>
                  <a:ext cx="557757" cy="560064"/>
                </a:xfrm>
                <a:prstGeom prst="rect">
                  <a:avLst/>
                </a:prstGeom>
                <a:noFill/>
                <a:ln w="9525">
                  <a:noFill/>
                  <a:miter lim="800000"/>
                  <a:headEnd/>
                  <a:tailEnd/>
                </a:ln>
              </p:spPr>
              <p:txBody>
                <a:bodyPr anchor="ctr"/>
                <a:lstStyle/>
                <a:p>
                  <a:pPr algn="ctr">
                    <a:defRPr/>
                  </a:pPr>
                  <a:endParaRPr lang="zh-CN" altLang="en-US" kern="0">
                    <a:solidFill>
                      <a:srgbClr val="FFFFFF"/>
                    </a:solidFill>
                    <a:latin typeface="微软雅黑" pitchFamily="34" charset="-122"/>
                    <a:ea typeface="微软雅黑" pitchFamily="34" charset="-122"/>
                  </a:endParaRPr>
                </a:p>
              </p:txBody>
            </p:sp>
          </p:grpSp>
        </p:grpSp>
        <p:pic>
          <p:nvPicPr>
            <p:cNvPr id="23" name="TextBox 146"/>
            <p:cNvPicPr>
              <a:picLocks noChangeArrowheads="1"/>
            </p:cNvPicPr>
            <p:nvPr/>
          </p:nvPicPr>
          <p:blipFill>
            <a:blip r:embed="rId17"/>
            <a:srcRect/>
            <a:stretch>
              <a:fillRect/>
            </a:stretch>
          </p:blipFill>
          <p:spPr bwMode="auto">
            <a:xfrm>
              <a:off x="2932114" y="1357304"/>
              <a:ext cx="1079500" cy="560387"/>
            </a:xfrm>
            <a:prstGeom prst="rect">
              <a:avLst/>
            </a:prstGeom>
            <a:noFill/>
            <a:ln w="9525" cmpd="sng">
              <a:noFill/>
              <a:miter lim="800000"/>
              <a:headEnd/>
              <a:tailEnd/>
            </a:ln>
          </p:spPr>
        </p:pic>
      </p:grpSp>
      <p:grpSp>
        <p:nvGrpSpPr>
          <p:cNvPr id="29" name="组合 28"/>
          <p:cNvGrpSpPr/>
          <p:nvPr/>
        </p:nvGrpSpPr>
        <p:grpSpPr>
          <a:xfrm>
            <a:off x="2944815" y="3754429"/>
            <a:ext cx="1077913" cy="1008062"/>
            <a:chOff x="2944814" y="3754429"/>
            <a:chExt cx="1077913" cy="1008062"/>
          </a:xfrm>
        </p:grpSpPr>
        <p:grpSp>
          <p:nvGrpSpPr>
            <p:cNvPr id="30" name="Group 26"/>
            <p:cNvGrpSpPr>
              <a:grpSpLocks/>
            </p:cNvGrpSpPr>
            <p:nvPr/>
          </p:nvGrpSpPr>
          <p:grpSpPr bwMode="auto">
            <a:xfrm>
              <a:off x="2767268" y="3545196"/>
              <a:ext cx="1481328" cy="1493520"/>
              <a:chOff x="-238839" y="-209220"/>
              <a:chExt cx="1487357" cy="1493428"/>
            </a:xfrm>
          </p:grpSpPr>
          <p:pic>
            <p:nvPicPr>
              <p:cNvPr id="32" name="Oval 2"/>
              <p:cNvPicPr>
                <a:picLocks noChangeAspect="1" noChangeArrowheads="1"/>
              </p:cNvPicPr>
              <p:nvPr/>
            </p:nvPicPr>
            <p:blipFill>
              <a:blip r:embed="rId18"/>
              <a:srcRect/>
              <a:stretch>
                <a:fillRect/>
              </a:stretch>
            </p:blipFill>
            <p:spPr bwMode="auto">
              <a:xfrm>
                <a:off x="-238839" y="-209220"/>
                <a:ext cx="1487357" cy="1493428"/>
              </a:xfrm>
              <a:prstGeom prst="rect">
                <a:avLst/>
              </a:prstGeom>
              <a:noFill/>
              <a:ln w="9525" cmpd="sng">
                <a:noFill/>
                <a:miter lim="800000"/>
                <a:headEnd/>
                <a:tailEnd/>
              </a:ln>
            </p:spPr>
          </p:pic>
          <p:sp>
            <p:nvSpPr>
              <p:cNvPr id="33" name="椭圆 2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rgbClr val="FFFFFF">
                      <a:alpha val="0"/>
                    </a:srgbClr>
                  </a:gs>
                </a:gsLst>
                <a:lin ang="5400000" scaled="1"/>
              </a:gradFill>
              <a:ln w="9525">
                <a:noFill/>
                <a:round/>
                <a:headEnd/>
                <a:tailEnd/>
              </a:ln>
            </p:spPr>
            <p:txBody>
              <a:bodyPr anchor="ctr"/>
              <a:lstStyle/>
              <a:p>
                <a:pPr algn="ctr">
                  <a:defRPr/>
                </a:pPr>
                <a:endParaRPr lang="zh-CN" altLang="en-US" kern="0">
                  <a:solidFill>
                    <a:srgbClr val="FFFFFF"/>
                  </a:solidFill>
                  <a:latin typeface="Calibri" pitchFamily="34" charset="0"/>
                </a:endParaRPr>
              </a:p>
            </p:txBody>
          </p:sp>
          <p:grpSp>
            <p:nvGrpSpPr>
              <p:cNvPr id="34" name="Group 29"/>
              <p:cNvGrpSpPr>
                <a:grpSpLocks/>
              </p:cNvGrpSpPr>
              <p:nvPr/>
            </p:nvGrpSpPr>
            <p:grpSpPr bwMode="auto">
              <a:xfrm>
                <a:off x="103926" y="101657"/>
                <a:ext cx="807947" cy="804623"/>
                <a:chOff x="0" y="0"/>
                <a:chExt cx="804672" cy="804672"/>
              </a:xfrm>
            </p:grpSpPr>
            <p:pic>
              <p:nvPicPr>
                <p:cNvPr id="35" name="椭圆 26"/>
                <p:cNvPicPr>
                  <a:picLocks noChangeAspect="1" noChangeArrowheads="1"/>
                </p:cNvPicPr>
                <p:nvPr/>
              </p:nvPicPr>
              <p:blipFill>
                <a:blip r:embed="rId19"/>
                <a:srcRect/>
                <a:stretch>
                  <a:fillRect/>
                </a:stretch>
              </p:blipFill>
              <p:spPr bwMode="auto">
                <a:xfrm>
                  <a:off x="0" y="0"/>
                  <a:ext cx="804672" cy="804672"/>
                </a:xfrm>
                <a:prstGeom prst="rect">
                  <a:avLst/>
                </a:prstGeom>
                <a:noFill/>
                <a:ln w="9525" cmpd="sng">
                  <a:noFill/>
                  <a:miter lim="800000"/>
                  <a:headEnd/>
                  <a:tailEnd/>
                </a:ln>
              </p:spPr>
            </p:pic>
            <p:sp>
              <p:nvSpPr>
                <p:cNvPr id="36" name="Text Box 31"/>
                <p:cNvSpPr txBox="1">
                  <a:spLocks noChangeArrowheads="1"/>
                </p:cNvSpPr>
                <p:nvPr/>
              </p:nvSpPr>
              <p:spPr bwMode="auto">
                <a:xfrm>
                  <a:off x="123722" y="122337"/>
                  <a:ext cx="557757" cy="560063"/>
                </a:xfrm>
                <a:prstGeom prst="rect">
                  <a:avLst/>
                </a:prstGeom>
                <a:noFill/>
                <a:ln w="9525">
                  <a:noFill/>
                  <a:miter lim="800000"/>
                  <a:headEnd/>
                  <a:tailEnd/>
                </a:ln>
              </p:spPr>
              <p:txBody>
                <a:bodyPr anchor="ctr"/>
                <a:lstStyle/>
                <a:p>
                  <a:pPr algn="ctr">
                    <a:defRPr/>
                  </a:pPr>
                  <a:endParaRPr lang="zh-CN" altLang="en-US" kern="0">
                    <a:solidFill>
                      <a:srgbClr val="FFFFFF"/>
                    </a:solidFill>
                    <a:latin typeface="Calibri" pitchFamily="34" charset="0"/>
                  </a:endParaRPr>
                </a:p>
              </p:txBody>
            </p:sp>
          </p:grpSp>
        </p:grpSp>
        <p:pic>
          <p:nvPicPr>
            <p:cNvPr id="31" name="TextBox 146"/>
            <p:cNvPicPr>
              <a:picLocks noChangeArrowheads="1"/>
            </p:cNvPicPr>
            <p:nvPr/>
          </p:nvPicPr>
          <p:blipFill>
            <a:blip r:embed="rId20"/>
            <a:srcRect/>
            <a:stretch>
              <a:fillRect/>
            </a:stretch>
          </p:blipFill>
          <p:spPr bwMode="auto">
            <a:xfrm>
              <a:off x="2944814" y="4068754"/>
              <a:ext cx="1077913" cy="561975"/>
            </a:xfrm>
            <a:prstGeom prst="rect">
              <a:avLst/>
            </a:prstGeom>
            <a:noFill/>
            <a:ln w="9525" cmpd="sng">
              <a:noFill/>
              <a:miter lim="800000"/>
              <a:headEnd/>
              <a:tailEnd/>
            </a:ln>
          </p:spPr>
        </p:pic>
      </p:grpSp>
      <p:grpSp>
        <p:nvGrpSpPr>
          <p:cNvPr id="37" name="组合 36"/>
          <p:cNvGrpSpPr/>
          <p:nvPr/>
        </p:nvGrpSpPr>
        <p:grpSpPr>
          <a:xfrm>
            <a:off x="2214546" y="2428874"/>
            <a:ext cx="1079500" cy="1008063"/>
            <a:chOff x="2206627" y="2393941"/>
            <a:chExt cx="1079500" cy="1008063"/>
          </a:xfrm>
        </p:grpSpPr>
        <p:grpSp>
          <p:nvGrpSpPr>
            <p:cNvPr id="38" name="Group 38"/>
            <p:cNvGrpSpPr>
              <a:grpSpLocks/>
            </p:cNvGrpSpPr>
            <p:nvPr/>
          </p:nvGrpSpPr>
          <p:grpSpPr bwMode="auto">
            <a:xfrm>
              <a:off x="2023556" y="2185788"/>
              <a:ext cx="1487424" cy="1493520"/>
              <a:chOff x="-241199" y="-208140"/>
              <a:chExt cx="1493480" cy="1493427"/>
            </a:xfrm>
          </p:grpSpPr>
          <p:pic>
            <p:nvPicPr>
              <p:cNvPr id="40" name="Oval 2"/>
              <p:cNvPicPr>
                <a:picLocks noChangeAspect="1" noChangeArrowheads="1"/>
              </p:cNvPicPr>
              <p:nvPr/>
            </p:nvPicPr>
            <p:blipFill>
              <a:blip r:embed="rId21"/>
              <a:srcRect/>
              <a:stretch>
                <a:fillRect/>
              </a:stretch>
            </p:blipFill>
            <p:spPr bwMode="auto">
              <a:xfrm>
                <a:off x="-241199" y="-208140"/>
                <a:ext cx="1493480" cy="1493427"/>
              </a:xfrm>
              <a:prstGeom prst="rect">
                <a:avLst/>
              </a:prstGeom>
              <a:noFill/>
              <a:ln w="9525" cmpd="sng">
                <a:noFill/>
                <a:miter lim="800000"/>
                <a:headEnd/>
                <a:tailEnd/>
              </a:ln>
            </p:spPr>
          </p:pic>
          <p:sp>
            <p:nvSpPr>
              <p:cNvPr id="41" name="椭圆 33"/>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rgbClr val="FFFFFF">
                      <a:alpha val="0"/>
                    </a:srgbClr>
                  </a:gs>
                </a:gsLst>
                <a:lin ang="5400000" scaled="1"/>
              </a:gradFill>
              <a:ln w="9525">
                <a:noFill/>
                <a:round/>
                <a:headEnd/>
                <a:tailEnd/>
              </a:ln>
            </p:spPr>
            <p:txBody>
              <a:bodyPr anchor="ctr"/>
              <a:lstStyle/>
              <a:p>
                <a:pPr algn="ctr">
                  <a:defRPr/>
                </a:pPr>
                <a:endParaRPr lang="zh-CN" altLang="en-US" kern="0">
                  <a:solidFill>
                    <a:srgbClr val="FFFFFF"/>
                  </a:solidFill>
                  <a:latin typeface="Calibri" pitchFamily="34" charset="0"/>
                </a:endParaRPr>
              </a:p>
            </p:txBody>
          </p:sp>
          <p:grpSp>
            <p:nvGrpSpPr>
              <p:cNvPr id="42" name="Group 41"/>
              <p:cNvGrpSpPr>
                <a:grpSpLocks/>
              </p:cNvGrpSpPr>
              <p:nvPr/>
            </p:nvGrpSpPr>
            <p:grpSpPr bwMode="auto">
              <a:xfrm>
                <a:off x="107688" y="102737"/>
                <a:ext cx="801827" cy="804622"/>
                <a:chOff x="0" y="0"/>
                <a:chExt cx="798576" cy="804672"/>
              </a:xfrm>
            </p:grpSpPr>
            <p:pic>
              <p:nvPicPr>
                <p:cNvPr id="43" name="椭圆 34"/>
                <p:cNvPicPr>
                  <a:picLocks noChangeAspect="1" noChangeArrowheads="1"/>
                </p:cNvPicPr>
                <p:nvPr/>
              </p:nvPicPr>
              <p:blipFill>
                <a:blip r:embed="rId22"/>
                <a:srcRect/>
                <a:stretch>
                  <a:fillRect/>
                </a:stretch>
              </p:blipFill>
              <p:spPr bwMode="auto">
                <a:xfrm>
                  <a:off x="0" y="0"/>
                  <a:ext cx="798576" cy="804672"/>
                </a:xfrm>
                <a:prstGeom prst="rect">
                  <a:avLst/>
                </a:prstGeom>
                <a:noFill/>
                <a:ln w="9525" cmpd="sng">
                  <a:noFill/>
                  <a:miter lim="800000"/>
                  <a:headEnd/>
                  <a:tailEnd/>
                </a:ln>
              </p:spPr>
            </p:pic>
            <p:sp>
              <p:nvSpPr>
                <p:cNvPr id="44" name="Text Box 43"/>
                <p:cNvSpPr txBox="1">
                  <a:spLocks noChangeArrowheads="1"/>
                </p:cNvSpPr>
                <p:nvPr/>
              </p:nvSpPr>
              <p:spPr bwMode="auto">
                <a:xfrm>
                  <a:off x="119976" y="121257"/>
                  <a:ext cx="557757" cy="560064"/>
                </a:xfrm>
                <a:prstGeom prst="rect">
                  <a:avLst/>
                </a:prstGeom>
                <a:noFill/>
                <a:ln w="9525">
                  <a:noFill/>
                  <a:miter lim="800000"/>
                  <a:headEnd/>
                  <a:tailEnd/>
                </a:ln>
              </p:spPr>
              <p:txBody>
                <a:bodyPr anchor="ctr"/>
                <a:lstStyle/>
                <a:p>
                  <a:pPr algn="ctr">
                    <a:defRPr/>
                  </a:pPr>
                  <a:endParaRPr lang="zh-CN" altLang="en-US" kern="0">
                    <a:solidFill>
                      <a:srgbClr val="FFFFFF"/>
                    </a:solidFill>
                    <a:latin typeface="Calibri" pitchFamily="34" charset="0"/>
                  </a:endParaRPr>
                </a:p>
              </p:txBody>
            </p:sp>
          </p:grpSp>
        </p:grpSp>
        <p:pic>
          <p:nvPicPr>
            <p:cNvPr id="39" name="TextBox 146"/>
            <p:cNvPicPr>
              <a:picLocks noChangeArrowheads="1"/>
            </p:cNvPicPr>
            <p:nvPr/>
          </p:nvPicPr>
          <p:blipFill>
            <a:blip r:embed="rId23"/>
            <a:srcRect/>
            <a:stretch>
              <a:fillRect/>
            </a:stretch>
          </p:blipFill>
          <p:spPr bwMode="auto">
            <a:xfrm>
              <a:off x="2206627" y="2709854"/>
              <a:ext cx="1079500" cy="560387"/>
            </a:xfrm>
            <a:prstGeom prst="rect">
              <a:avLst/>
            </a:prstGeom>
            <a:noFill/>
            <a:ln w="9525" cmpd="sng">
              <a:noFill/>
              <a:miter lim="800000"/>
              <a:headEnd/>
              <a:tailEnd/>
            </a:ln>
          </p:spPr>
        </p:pic>
      </p:grpSp>
      <p:grpSp>
        <p:nvGrpSpPr>
          <p:cNvPr id="45" name="组合 44"/>
          <p:cNvGrpSpPr/>
          <p:nvPr/>
        </p:nvGrpSpPr>
        <p:grpSpPr>
          <a:xfrm>
            <a:off x="5553078" y="2393942"/>
            <a:ext cx="1079500" cy="1008063"/>
            <a:chOff x="5553077" y="2393941"/>
            <a:chExt cx="1079500" cy="1008063"/>
          </a:xfrm>
        </p:grpSpPr>
        <p:grpSp>
          <p:nvGrpSpPr>
            <p:cNvPr id="46" name="Group 32"/>
            <p:cNvGrpSpPr>
              <a:grpSpLocks/>
            </p:cNvGrpSpPr>
            <p:nvPr/>
          </p:nvGrpSpPr>
          <p:grpSpPr bwMode="auto">
            <a:xfrm>
              <a:off x="5370260" y="2185788"/>
              <a:ext cx="1481328" cy="1493520"/>
              <a:chOff x="-239349" y="-208140"/>
              <a:chExt cx="1487357" cy="1493427"/>
            </a:xfrm>
          </p:grpSpPr>
          <p:pic>
            <p:nvPicPr>
              <p:cNvPr id="48" name="Oval 2"/>
              <p:cNvPicPr>
                <a:picLocks noChangeAspect="1" noChangeArrowheads="1"/>
              </p:cNvPicPr>
              <p:nvPr/>
            </p:nvPicPr>
            <p:blipFill>
              <a:blip r:embed="rId24"/>
              <a:srcRect/>
              <a:stretch>
                <a:fillRect/>
              </a:stretch>
            </p:blipFill>
            <p:spPr bwMode="auto">
              <a:xfrm>
                <a:off x="-239349" y="-208140"/>
                <a:ext cx="1487357" cy="1493427"/>
              </a:xfrm>
              <a:prstGeom prst="rect">
                <a:avLst/>
              </a:prstGeom>
              <a:noFill/>
              <a:ln w="9525" cmpd="sng">
                <a:noFill/>
                <a:miter lim="800000"/>
                <a:headEnd/>
                <a:tailEnd/>
              </a:ln>
            </p:spPr>
          </p:pic>
          <p:sp>
            <p:nvSpPr>
              <p:cNvPr id="49" name="椭圆 29"/>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rgbClr val="FFFFFF">
                      <a:alpha val="0"/>
                    </a:srgbClr>
                  </a:gs>
                </a:gsLst>
                <a:lin ang="5400000" scaled="1"/>
              </a:gradFill>
              <a:ln w="9525">
                <a:noFill/>
                <a:round/>
                <a:headEnd/>
                <a:tailEnd/>
              </a:ln>
            </p:spPr>
            <p:txBody>
              <a:bodyPr anchor="ctr"/>
              <a:lstStyle/>
              <a:p>
                <a:pPr algn="ctr">
                  <a:defRPr/>
                </a:pPr>
                <a:endParaRPr lang="zh-CN" altLang="en-US" kern="0">
                  <a:solidFill>
                    <a:srgbClr val="FFFFFF"/>
                  </a:solidFill>
                  <a:latin typeface="Calibri" pitchFamily="34" charset="0"/>
                </a:endParaRPr>
              </a:p>
            </p:txBody>
          </p:sp>
          <p:grpSp>
            <p:nvGrpSpPr>
              <p:cNvPr id="50" name="Group 35"/>
              <p:cNvGrpSpPr>
                <a:grpSpLocks/>
              </p:cNvGrpSpPr>
              <p:nvPr/>
            </p:nvGrpSpPr>
            <p:grpSpPr bwMode="auto">
              <a:xfrm>
                <a:off x="103416" y="102737"/>
                <a:ext cx="807947" cy="804622"/>
                <a:chOff x="0" y="0"/>
                <a:chExt cx="804672" cy="804672"/>
              </a:xfrm>
            </p:grpSpPr>
            <p:pic>
              <p:nvPicPr>
                <p:cNvPr id="52" name="椭圆 30"/>
                <p:cNvPicPr>
                  <a:picLocks noChangeAspect="1" noChangeArrowheads="1"/>
                </p:cNvPicPr>
                <p:nvPr/>
              </p:nvPicPr>
              <p:blipFill>
                <a:blip r:embed="rId25"/>
                <a:srcRect/>
                <a:stretch>
                  <a:fillRect/>
                </a:stretch>
              </p:blipFill>
              <p:spPr bwMode="auto">
                <a:xfrm>
                  <a:off x="0" y="0"/>
                  <a:ext cx="804672" cy="804672"/>
                </a:xfrm>
                <a:prstGeom prst="rect">
                  <a:avLst/>
                </a:prstGeom>
                <a:noFill/>
                <a:ln w="9525" cmpd="sng">
                  <a:noFill/>
                  <a:miter lim="800000"/>
                  <a:headEnd/>
                  <a:tailEnd/>
                </a:ln>
              </p:spPr>
            </p:pic>
            <p:sp>
              <p:nvSpPr>
                <p:cNvPr id="53" name="Text Box 37"/>
                <p:cNvSpPr txBox="1">
                  <a:spLocks noChangeArrowheads="1"/>
                </p:cNvSpPr>
                <p:nvPr/>
              </p:nvSpPr>
              <p:spPr bwMode="auto">
                <a:xfrm>
                  <a:off x="124230" y="121257"/>
                  <a:ext cx="557757" cy="560064"/>
                </a:xfrm>
                <a:prstGeom prst="rect">
                  <a:avLst/>
                </a:prstGeom>
                <a:noFill/>
                <a:ln w="9525">
                  <a:noFill/>
                  <a:miter lim="800000"/>
                  <a:headEnd/>
                  <a:tailEnd/>
                </a:ln>
              </p:spPr>
              <p:txBody>
                <a:bodyPr anchor="ctr"/>
                <a:lstStyle/>
                <a:p>
                  <a:pPr algn="ctr">
                    <a:defRPr/>
                  </a:pPr>
                  <a:endParaRPr lang="zh-CN" altLang="en-US" kern="0">
                    <a:solidFill>
                      <a:srgbClr val="FFFFFF"/>
                    </a:solidFill>
                    <a:latin typeface="Calibri" pitchFamily="34" charset="0"/>
                  </a:endParaRPr>
                </a:p>
              </p:txBody>
            </p:sp>
          </p:grpSp>
        </p:grpSp>
        <p:pic>
          <p:nvPicPr>
            <p:cNvPr id="47" name="TextBox 146"/>
            <p:cNvPicPr>
              <a:picLocks noChangeArrowheads="1"/>
            </p:cNvPicPr>
            <p:nvPr/>
          </p:nvPicPr>
          <p:blipFill>
            <a:blip r:embed="rId26"/>
            <a:srcRect/>
            <a:stretch>
              <a:fillRect/>
            </a:stretch>
          </p:blipFill>
          <p:spPr bwMode="auto">
            <a:xfrm>
              <a:off x="5553077" y="2709854"/>
              <a:ext cx="1079500" cy="560387"/>
            </a:xfrm>
            <a:prstGeom prst="rect">
              <a:avLst/>
            </a:prstGeom>
            <a:noFill/>
            <a:ln w="9525" cmpd="sng">
              <a:noFill/>
              <a:miter lim="800000"/>
              <a:headEnd/>
              <a:tailEnd/>
            </a:ln>
          </p:spPr>
        </p:pic>
      </p:grpSp>
      <p:grpSp>
        <p:nvGrpSpPr>
          <p:cNvPr id="54" name="组合 53"/>
          <p:cNvGrpSpPr/>
          <p:nvPr/>
        </p:nvGrpSpPr>
        <p:grpSpPr>
          <a:xfrm>
            <a:off x="4857753" y="1041392"/>
            <a:ext cx="1073150" cy="1008063"/>
            <a:chOff x="4857752" y="1041391"/>
            <a:chExt cx="1073150" cy="1008063"/>
          </a:xfrm>
        </p:grpSpPr>
        <p:grpSp>
          <p:nvGrpSpPr>
            <p:cNvPr id="55" name="Group 44"/>
            <p:cNvGrpSpPr>
              <a:grpSpLocks/>
            </p:cNvGrpSpPr>
            <p:nvPr/>
          </p:nvGrpSpPr>
          <p:grpSpPr bwMode="auto">
            <a:xfrm>
              <a:off x="4663124" y="832476"/>
              <a:ext cx="1487424" cy="1493520"/>
              <a:chOff x="-243239" y="-208902"/>
              <a:chExt cx="1493480" cy="1493427"/>
            </a:xfrm>
          </p:grpSpPr>
          <p:pic>
            <p:nvPicPr>
              <p:cNvPr id="57" name="Oval 2"/>
              <p:cNvPicPr>
                <a:picLocks noChangeAspect="1" noChangeArrowheads="1"/>
              </p:cNvPicPr>
              <p:nvPr/>
            </p:nvPicPr>
            <p:blipFill>
              <a:blip r:embed="rId27"/>
              <a:srcRect/>
              <a:stretch>
                <a:fillRect/>
              </a:stretch>
            </p:blipFill>
            <p:spPr bwMode="auto">
              <a:xfrm>
                <a:off x="-243239" y="-208902"/>
                <a:ext cx="1493480" cy="1493427"/>
              </a:xfrm>
              <a:prstGeom prst="rect">
                <a:avLst/>
              </a:prstGeom>
              <a:noFill/>
              <a:ln w="9525" cmpd="sng">
                <a:noFill/>
                <a:miter lim="800000"/>
                <a:headEnd/>
                <a:tailEnd/>
              </a:ln>
            </p:spPr>
          </p:pic>
          <p:sp>
            <p:nvSpPr>
              <p:cNvPr id="58" name="椭圆 37"/>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rgbClr val="FFFFFF">
                      <a:alpha val="0"/>
                    </a:srgbClr>
                  </a:gs>
                </a:gsLst>
                <a:lin ang="5400000" scaled="1"/>
              </a:gradFill>
              <a:ln w="9525">
                <a:noFill/>
                <a:round/>
                <a:headEnd/>
                <a:tailEnd/>
              </a:ln>
            </p:spPr>
            <p:txBody>
              <a:bodyPr anchor="ctr"/>
              <a:lstStyle/>
              <a:p>
                <a:pPr algn="ctr">
                  <a:defRPr/>
                </a:pPr>
                <a:endParaRPr lang="zh-CN" altLang="en-US" kern="0">
                  <a:solidFill>
                    <a:srgbClr val="FFFFFF"/>
                  </a:solidFill>
                  <a:latin typeface="Calibri" pitchFamily="34" charset="0"/>
                </a:endParaRPr>
              </a:p>
            </p:txBody>
          </p:sp>
          <p:grpSp>
            <p:nvGrpSpPr>
              <p:cNvPr id="59" name="Group 47"/>
              <p:cNvGrpSpPr>
                <a:grpSpLocks/>
              </p:cNvGrpSpPr>
              <p:nvPr/>
            </p:nvGrpSpPr>
            <p:grpSpPr bwMode="auto">
              <a:xfrm>
                <a:off x="105647" y="101975"/>
                <a:ext cx="801827" cy="804622"/>
                <a:chOff x="0" y="0"/>
                <a:chExt cx="798576" cy="804672"/>
              </a:xfrm>
            </p:grpSpPr>
            <p:pic>
              <p:nvPicPr>
                <p:cNvPr id="60" name="椭圆 38"/>
                <p:cNvPicPr>
                  <a:picLocks noChangeAspect="1" noChangeArrowheads="1"/>
                </p:cNvPicPr>
                <p:nvPr/>
              </p:nvPicPr>
              <p:blipFill>
                <a:blip r:embed="rId28"/>
                <a:srcRect/>
                <a:stretch>
                  <a:fillRect/>
                </a:stretch>
              </p:blipFill>
              <p:spPr bwMode="auto">
                <a:xfrm>
                  <a:off x="0" y="0"/>
                  <a:ext cx="798576" cy="804672"/>
                </a:xfrm>
                <a:prstGeom prst="rect">
                  <a:avLst/>
                </a:prstGeom>
                <a:noFill/>
                <a:ln w="9525" cmpd="sng">
                  <a:noFill/>
                  <a:miter lim="800000"/>
                  <a:headEnd/>
                  <a:tailEnd/>
                </a:ln>
              </p:spPr>
            </p:pic>
            <p:sp>
              <p:nvSpPr>
                <p:cNvPr id="61" name="Text Box 49"/>
                <p:cNvSpPr txBox="1">
                  <a:spLocks noChangeArrowheads="1"/>
                </p:cNvSpPr>
                <p:nvPr/>
              </p:nvSpPr>
              <p:spPr bwMode="auto">
                <a:xfrm>
                  <a:off x="122008" y="122019"/>
                  <a:ext cx="557757" cy="560064"/>
                </a:xfrm>
                <a:prstGeom prst="rect">
                  <a:avLst/>
                </a:prstGeom>
                <a:noFill/>
                <a:ln w="9525">
                  <a:noFill/>
                  <a:miter lim="800000"/>
                  <a:headEnd/>
                  <a:tailEnd/>
                </a:ln>
              </p:spPr>
              <p:txBody>
                <a:bodyPr anchor="ctr"/>
                <a:lstStyle/>
                <a:p>
                  <a:pPr algn="ctr">
                    <a:defRPr/>
                  </a:pPr>
                  <a:endParaRPr lang="zh-CN" altLang="en-US" kern="0">
                    <a:solidFill>
                      <a:srgbClr val="FFFFFF"/>
                    </a:solidFill>
                    <a:latin typeface="Calibri" pitchFamily="34" charset="0"/>
                  </a:endParaRPr>
                </a:p>
              </p:txBody>
            </p:sp>
          </p:grpSp>
        </p:grpSp>
        <p:pic>
          <p:nvPicPr>
            <p:cNvPr id="56" name="TextBox 146"/>
            <p:cNvPicPr>
              <a:picLocks noChangeArrowheads="1"/>
            </p:cNvPicPr>
            <p:nvPr/>
          </p:nvPicPr>
          <p:blipFill>
            <a:blip r:embed="rId29"/>
            <a:srcRect/>
            <a:stretch>
              <a:fillRect/>
            </a:stretch>
          </p:blipFill>
          <p:spPr bwMode="auto">
            <a:xfrm>
              <a:off x="4857752" y="1357304"/>
              <a:ext cx="1073150" cy="560387"/>
            </a:xfrm>
            <a:prstGeom prst="rect">
              <a:avLst/>
            </a:prstGeom>
            <a:noFill/>
            <a:ln w="9525" cmpd="sng">
              <a:noFill/>
              <a:miter lim="800000"/>
              <a:headEnd/>
              <a:tailEnd/>
            </a:ln>
          </p:spPr>
        </p:pic>
      </p:grpSp>
      <p:pic>
        <p:nvPicPr>
          <p:cNvPr id="62" name="图片 61" descr="未标题-2.png"/>
          <p:cNvPicPr>
            <a:picLocks noChangeAspect="1"/>
          </p:cNvPicPr>
          <p:nvPr/>
        </p:nvPicPr>
        <p:blipFill>
          <a:blip r:embed="rId30"/>
          <a:stretch>
            <a:fillRect/>
          </a:stretch>
        </p:blipFill>
        <p:spPr>
          <a:xfrm>
            <a:off x="3286116" y="1928809"/>
            <a:ext cx="2414296" cy="2224555"/>
          </a:xfrm>
          <a:prstGeom prst="rect">
            <a:avLst/>
          </a:prstGeom>
        </p:spPr>
      </p:pic>
      <p:sp>
        <p:nvSpPr>
          <p:cNvPr id="63" name="TextBox 62"/>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914682514"/>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Scale>
                                      <p:cBhvr>
                                        <p:cTn id="1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9"/>
                                        </p:tgtEl>
                                        <p:attrNameLst>
                                          <p:attrName>ppt_x</p:attrName>
                                          <p:attrName>ppt_y</p:attrName>
                                        </p:attrNameLst>
                                      </p:cBhvr>
                                    </p:animMotion>
                                    <p:animEffect transition="in" filter="fade">
                                      <p:cBhvr>
                                        <p:cTn id="21" dur="1000"/>
                                        <p:tgtEl>
                                          <p:spTgt spid="29"/>
                                        </p:tgtEl>
                                      </p:cBhvr>
                                    </p:animEffect>
                                  </p:childTnLst>
                                </p:cTn>
                              </p:par>
                            </p:childTnLst>
                          </p:cTn>
                        </p:par>
                        <p:par>
                          <p:cTn id="22" fill="hold">
                            <p:stCondLst>
                              <p:cond delay="2000"/>
                            </p:stCondLst>
                            <p:childTnLst>
                              <p:par>
                                <p:cTn id="23" presetID="52" presetClass="entr" presetSubtype="0"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Scale>
                                      <p:cBhvr>
                                        <p:cTn id="25"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4"/>
                                        </p:tgtEl>
                                        <p:attrNameLst>
                                          <p:attrName>ppt_x</p:attrName>
                                          <p:attrName>ppt_y</p:attrName>
                                        </p:attrNameLst>
                                      </p:cBhvr>
                                    </p:animMotion>
                                    <p:animEffect transition="in" filter="fade">
                                      <p:cBhvr>
                                        <p:cTn id="27" dur="1000"/>
                                        <p:tgtEl>
                                          <p:spTgt spid="54"/>
                                        </p:tgtEl>
                                      </p:cBhvr>
                                    </p:animEffect>
                                  </p:childTnLst>
                                </p:cTn>
                              </p:par>
                            </p:childTnLst>
                          </p:cTn>
                        </p:par>
                        <p:par>
                          <p:cTn id="28" fill="hold">
                            <p:stCondLst>
                              <p:cond delay="3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3500"/>
                            </p:stCondLst>
                            <p:childTnLst>
                              <p:par>
                                <p:cTn id="36" presetID="52"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Scale>
                                      <p:cBhvr>
                                        <p:cTn id="38"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7"/>
                                        </p:tgtEl>
                                        <p:attrNameLst>
                                          <p:attrName>ppt_x</p:attrName>
                                          <p:attrName>ppt_y</p:attrName>
                                        </p:attrNameLst>
                                      </p:cBhvr>
                                    </p:animMotion>
                                    <p:animEffect transition="in" filter="fade">
                                      <p:cBhvr>
                                        <p:cTn id="40" dur="1000"/>
                                        <p:tgtEl>
                                          <p:spTgt spid="37"/>
                                        </p:tgtEl>
                                      </p:cBhvr>
                                    </p:animEffect>
                                  </p:childTnLst>
                                </p:cTn>
                              </p:par>
                            </p:childTnLst>
                          </p:cTn>
                        </p:par>
                        <p:par>
                          <p:cTn id="41" fill="hold">
                            <p:stCondLst>
                              <p:cond delay="4500"/>
                            </p:stCondLst>
                            <p:childTnLst>
                              <p:par>
                                <p:cTn id="42" presetID="52"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Scale>
                                      <p:cBhvr>
                                        <p:cTn id="44"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5"/>
                                        </p:tgtEl>
                                        <p:attrNameLst>
                                          <p:attrName>ppt_x</p:attrName>
                                          <p:attrName>ppt_y</p:attrName>
                                        </p:attrNameLst>
                                      </p:cBhvr>
                                    </p:animMotion>
                                    <p:animEffect transition="in" filter="fade">
                                      <p:cBhvr>
                                        <p:cTn id="46" dur="1000"/>
                                        <p:tgtEl>
                                          <p:spTgt spid="45"/>
                                        </p:tgtEl>
                                      </p:cBhvr>
                                    </p:animEffect>
                                  </p:childTnLst>
                                </p:cTn>
                              </p:par>
                            </p:childTnLst>
                          </p:cTn>
                        </p:par>
                        <p:par>
                          <p:cTn id="47" fill="hold">
                            <p:stCondLst>
                              <p:cond delay="5500"/>
                            </p:stCondLst>
                            <p:childTnLst>
                              <p:par>
                                <p:cTn id="48" presetID="49" presetClass="entr" presetSubtype="0" decel="10000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 calcmode="lin" valueType="num">
                                      <p:cBhvr>
                                        <p:cTn id="52" dur="500" fill="hold"/>
                                        <p:tgtEl>
                                          <p:spTgt spid="5"/>
                                        </p:tgtEl>
                                        <p:attrNameLst>
                                          <p:attrName>style.rotation</p:attrName>
                                        </p:attrNameLst>
                                      </p:cBhvr>
                                      <p:tavLst>
                                        <p:tav tm="0">
                                          <p:val>
                                            <p:fltVal val="360"/>
                                          </p:val>
                                        </p:tav>
                                        <p:tav tm="100000">
                                          <p:val>
                                            <p:fltVal val="0"/>
                                          </p:val>
                                        </p:tav>
                                      </p:tavLst>
                                    </p:anim>
                                    <p:animEffect transition="in" filter="fade">
                                      <p:cBhvr>
                                        <p:cTn id="53" dur="500"/>
                                        <p:tgtEl>
                                          <p:spTgt spid="5"/>
                                        </p:tgtEl>
                                      </p:cBhvr>
                                    </p:animEffect>
                                  </p:childTnLst>
                                </p:cTn>
                              </p:par>
                            </p:childTnLst>
                          </p:cTn>
                        </p:par>
                        <p:par>
                          <p:cTn id="54" fill="hold">
                            <p:stCondLst>
                              <p:cond delay="6000"/>
                            </p:stCondLst>
                            <p:childTnLst>
                              <p:par>
                                <p:cTn id="55" presetID="52"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Scale>
                                      <p:cBhvr>
                                        <p:cTn id="5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1"/>
                                        </p:tgtEl>
                                        <p:attrNameLst>
                                          <p:attrName>ppt_x</p:attrName>
                                          <p:attrName>ppt_y</p:attrName>
                                        </p:attrNameLst>
                                      </p:cBhvr>
                                    </p:animMotion>
                                    <p:animEffect transition="in" filter="fade">
                                      <p:cBhvr>
                                        <p:cTn id="59" dur="1000"/>
                                        <p:tgtEl>
                                          <p:spTgt spid="21"/>
                                        </p:tgtEl>
                                      </p:cBhvr>
                                    </p:animEffect>
                                  </p:childTnLst>
                                </p:cTn>
                              </p:par>
                            </p:childTnLst>
                          </p:cTn>
                        </p:par>
                        <p:par>
                          <p:cTn id="60" fill="hold">
                            <p:stCondLst>
                              <p:cond delay="7000"/>
                            </p:stCondLst>
                            <p:childTnLst>
                              <p:par>
                                <p:cTn id="61" presetID="52"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Scale>
                                      <p:cBhvr>
                                        <p:cTn id="6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3"/>
                                        </p:tgtEl>
                                        <p:attrNameLst>
                                          <p:attrName>ppt_x</p:attrName>
                                          <p:attrName>ppt_y</p:attrName>
                                        </p:attrNameLst>
                                      </p:cBhvr>
                                    </p:animMotion>
                                    <p:animEffect transition="in" filter="fade">
                                      <p:cBhvr>
                                        <p:cTn id="65" dur="1000"/>
                                        <p:tgtEl>
                                          <p:spTgt spid="13"/>
                                        </p:tgtEl>
                                      </p:cBhvr>
                                    </p:animEffect>
                                  </p:childTnLst>
                                </p:cTn>
                              </p:par>
                            </p:childTnLst>
                          </p:cTn>
                        </p:par>
                        <p:par>
                          <p:cTn id="66" fill="hold">
                            <p:stCondLst>
                              <p:cond delay="8000"/>
                            </p:stCondLst>
                            <p:childTnLst>
                              <p:par>
                                <p:cTn id="67" presetID="21" presetClass="entr" presetSubtype="4"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heel(4)">
                                      <p:cBhvr>
                                        <p:cTn id="69" dur="2000"/>
                                        <p:tgtEl>
                                          <p:spTgt spid="11"/>
                                        </p:tgtEl>
                                      </p:cBhvr>
                                    </p:animEffect>
                                  </p:childTnLst>
                                </p:cTn>
                              </p:par>
                              <p:par>
                                <p:cTn id="70" presetID="21" presetClass="entr" presetSubtype="4"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heel(4)">
                                      <p:cBhvr>
                                        <p:cTn id="72" dur="2000"/>
                                        <p:tgtEl>
                                          <p:spTgt spid="10"/>
                                        </p:tgtEl>
                                      </p:cBhvr>
                                    </p:animEffect>
                                  </p:childTnLst>
                                </p:cTn>
                              </p:par>
                              <p:par>
                                <p:cTn id="73" presetID="21" presetClass="entr" presetSubtype="4"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heel(4)">
                                      <p:cBhvr>
                                        <p:cTn id="75" dur="2000"/>
                                        <p:tgtEl>
                                          <p:spTgt spid="12"/>
                                        </p:tgtEl>
                                      </p:cBhvr>
                                    </p:animEffect>
                                  </p:childTnLst>
                                </p:cTn>
                              </p:par>
                              <p:par>
                                <p:cTn id="76" presetID="21" presetClass="entr" presetSubtype="4"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heel(4)">
                                      <p:cBhvr>
                                        <p:cTn id="78" dur="2000"/>
                                        <p:tgtEl>
                                          <p:spTgt spid="9"/>
                                        </p:tgtEl>
                                      </p:cBhvr>
                                    </p:animEffect>
                                  </p:childTnLst>
                                </p:cTn>
                              </p:par>
                              <p:par>
                                <p:cTn id="79" presetID="21" presetClass="entr" presetSubtype="4"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heel(4)">
                                      <p:cBhvr>
                                        <p:cTn id="81" dur="2000"/>
                                        <p:tgtEl>
                                          <p:spTgt spid="8"/>
                                        </p:tgtEl>
                                      </p:cBhvr>
                                    </p:animEffect>
                                  </p:childTnLst>
                                </p:cTn>
                              </p:par>
                              <p:par>
                                <p:cTn id="82" presetID="21" presetClass="entr" presetSubtype="4"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heel(4)">
                                      <p:cBhvr>
                                        <p:cTn id="84" dur="2000"/>
                                        <p:tgtEl>
                                          <p:spTgt spid="7"/>
                                        </p:tgtEl>
                                      </p:cBhvr>
                                    </p:animEffect>
                                  </p:childTnLst>
                                </p:cTn>
                              </p:par>
                            </p:childTnLst>
                          </p:cTn>
                        </p:par>
                        <p:par>
                          <p:cTn id="85" fill="hold">
                            <p:stCondLst>
                              <p:cond delay="10000"/>
                            </p:stCondLst>
                            <p:childTnLst>
                              <p:par>
                                <p:cTn id="86" presetID="42"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anim calcmode="lin" valueType="num">
                                      <p:cBhvr>
                                        <p:cTn id="89" dur="1000" fill="hold"/>
                                        <p:tgtEl>
                                          <p:spTgt spid="62"/>
                                        </p:tgtEl>
                                        <p:attrNameLst>
                                          <p:attrName>ppt_x</p:attrName>
                                        </p:attrNameLst>
                                      </p:cBhvr>
                                      <p:tavLst>
                                        <p:tav tm="0">
                                          <p:val>
                                            <p:strVal val="#ppt_x"/>
                                          </p:val>
                                        </p:tav>
                                        <p:tav tm="100000">
                                          <p:val>
                                            <p:strVal val="#ppt_x"/>
                                          </p:val>
                                        </p:tav>
                                      </p:tavLst>
                                    </p:anim>
                                    <p:anim calcmode="lin" valueType="num">
                                      <p:cBhvr>
                                        <p:cTn id="9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4"/>
          <p:cNvSpPr/>
          <p:nvPr/>
        </p:nvSpPr>
        <p:spPr>
          <a:xfrm>
            <a:off x="714348" y="1000115"/>
            <a:ext cx="3887788" cy="2241550"/>
          </a:xfrm>
          <a:prstGeom prst="roundRect">
            <a:avLst>
              <a:gd name="adj" fmla="val 8586"/>
            </a:avLst>
          </a:prstGeom>
          <a:noFill/>
          <a:ln w="12700" cap="flat" cmpd="sng" algn="ctr">
            <a:solidFill>
              <a:sysClr val="window" lastClr="FFFFFF">
                <a:lumMod val="75000"/>
              </a:sysClr>
            </a:solidFill>
            <a:prstDash val="dash"/>
          </a:ln>
          <a:effectLst/>
        </p:spPr>
        <p:txBody>
          <a:bodyPr lIns="91438" tIns="45719" rIns="91438" bIns="45719" anchor="ctr"/>
          <a:lstStyle/>
          <a:p>
            <a:pPr algn="ctr">
              <a:defRPr/>
            </a:pPr>
            <a:endParaRPr lang="zh-CN" altLang="en-US" kern="0">
              <a:solidFill>
                <a:sysClr val="window" lastClr="FFFFFF"/>
              </a:solidFill>
              <a:latin typeface="Calibri"/>
              <a:ea typeface="宋体"/>
            </a:endParaRPr>
          </a:p>
        </p:txBody>
      </p:sp>
      <p:grpSp>
        <p:nvGrpSpPr>
          <p:cNvPr id="5" name="组合 28"/>
          <p:cNvGrpSpPr>
            <a:grpSpLocks/>
          </p:cNvGrpSpPr>
          <p:nvPr/>
        </p:nvGrpSpPr>
        <p:grpSpPr bwMode="auto">
          <a:xfrm>
            <a:off x="1001687" y="2654289"/>
            <a:ext cx="314325" cy="315912"/>
            <a:chOff x="5940153" y="4725144"/>
            <a:chExt cx="628790" cy="628790"/>
          </a:xfrm>
        </p:grpSpPr>
        <p:sp>
          <p:nvSpPr>
            <p:cNvPr id="6" name="泪滴形 5"/>
            <p:cNvSpPr/>
            <p:nvPr/>
          </p:nvSpPr>
          <p:spPr>
            <a:xfrm>
              <a:off x="5940153" y="4725144"/>
              <a:ext cx="628790" cy="628790"/>
            </a:xfrm>
            <a:prstGeom prst="teardrop">
              <a:avLst/>
            </a:prstGeom>
            <a:solidFill>
              <a:srgbClr val="57D3FF"/>
            </a:soli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7" name="椭圆​​ 16"/>
            <p:cNvSpPr/>
            <p:nvPr/>
          </p:nvSpPr>
          <p:spPr>
            <a:xfrm>
              <a:off x="6102113" y="4895771"/>
              <a:ext cx="295342" cy="29701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Calibri"/>
                <a:ea typeface="宋体"/>
              </a:endParaRPr>
            </a:p>
          </p:txBody>
        </p:sp>
      </p:grpSp>
      <p:grpSp>
        <p:nvGrpSpPr>
          <p:cNvPr id="8" name="组合 29"/>
          <p:cNvGrpSpPr>
            <a:grpSpLocks/>
          </p:cNvGrpSpPr>
          <p:nvPr/>
        </p:nvGrpSpPr>
        <p:grpSpPr bwMode="auto">
          <a:xfrm>
            <a:off x="1001687" y="2178040"/>
            <a:ext cx="314325" cy="314325"/>
            <a:chOff x="7452319" y="4725144"/>
            <a:chExt cx="628790" cy="628790"/>
          </a:xfrm>
        </p:grpSpPr>
        <p:sp>
          <p:nvSpPr>
            <p:cNvPr id="9" name="泪滴形 8"/>
            <p:cNvSpPr/>
            <p:nvPr/>
          </p:nvSpPr>
          <p:spPr>
            <a:xfrm flipH="1">
              <a:off x="7452319" y="4725144"/>
              <a:ext cx="628790" cy="628790"/>
            </a:xfrm>
            <a:prstGeom prst="teardrop">
              <a:avLst/>
            </a:prstGeom>
            <a:solidFill>
              <a:srgbClr val="09BFFF"/>
            </a:solidFill>
            <a:ln w="25400"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10" name="椭圆​​ 19"/>
            <p:cNvSpPr/>
            <p:nvPr/>
          </p:nvSpPr>
          <p:spPr>
            <a:xfrm flipH="1">
              <a:off x="7611104" y="4896632"/>
              <a:ext cx="295340" cy="295340"/>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Calibri"/>
                <a:ea typeface="宋体"/>
              </a:endParaRPr>
            </a:p>
          </p:txBody>
        </p:sp>
      </p:grpSp>
      <p:grpSp>
        <p:nvGrpSpPr>
          <p:cNvPr id="11" name="组合 26"/>
          <p:cNvGrpSpPr>
            <a:grpSpLocks/>
          </p:cNvGrpSpPr>
          <p:nvPr/>
        </p:nvGrpSpPr>
        <p:grpSpPr bwMode="auto">
          <a:xfrm>
            <a:off x="1001687" y="1222364"/>
            <a:ext cx="314325" cy="314325"/>
            <a:chOff x="5004048" y="1923583"/>
            <a:chExt cx="628790" cy="628790"/>
          </a:xfrm>
        </p:grpSpPr>
        <p:sp>
          <p:nvSpPr>
            <p:cNvPr id="12" name="泪滴形 11"/>
            <p:cNvSpPr/>
            <p:nvPr/>
          </p:nvSpPr>
          <p:spPr>
            <a:xfrm rot="10800000" flipH="1">
              <a:off x="5004048" y="1923583"/>
              <a:ext cx="628790" cy="628790"/>
            </a:xfrm>
            <a:prstGeom prst="teardrop">
              <a:avLst/>
            </a:prstGeom>
            <a:solidFill>
              <a:srgbClr val="09BFFF"/>
            </a:soli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13" name="椭圆​​ 22"/>
            <p:cNvSpPr/>
            <p:nvPr/>
          </p:nvSpPr>
          <p:spPr>
            <a:xfrm rot="10800000" flipH="1">
              <a:off x="5166008" y="2098246"/>
              <a:ext cx="295342" cy="295342"/>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Calibri"/>
                <a:ea typeface="宋体"/>
              </a:endParaRPr>
            </a:p>
          </p:txBody>
        </p:sp>
      </p:grpSp>
      <p:grpSp>
        <p:nvGrpSpPr>
          <p:cNvPr id="14" name="组合 27"/>
          <p:cNvGrpSpPr>
            <a:grpSpLocks/>
          </p:cNvGrpSpPr>
          <p:nvPr/>
        </p:nvGrpSpPr>
        <p:grpSpPr bwMode="auto">
          <a:xfrm>
            <a:off x="1001687" y="1700201"/>
            <a:ext cx="314325" cy="314325"/>
            <a:chOff x="5147890" y="2714704"/>
            <a:chExt cx="628790" cy="628790"/>
          </a:xfrm>
        </p:grpSpPr>
        <p:sp>
          <p:nvSpPr>
            <p:cNvPr id="15" name="泪滴形 14"/>
            <p:cNvSpPr/>
            <p:nvPr/>
          </p:nvSpPr>
          <p:spPr>
            <a:xfrm rot="16200000" flipH="1">
              <a:off x="5147890" y="2714704"/>
              <a:ext cx="628790" cy="628790"/>
            </a:xfrm>
            <a:prstGeom prst="teardrop">
              <a:avLst/>
            </a:prstGeom>
            <a:solidFill>
              <a:srgbClr val="FFD03B"/>
            </a:soli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16" name="椭圆​​ 25"/>
            <p:cNvSpPr/>
            <p:nvPr/>
          </p:nvSpPr>
          <p:spPr>
            <a:xfrm rot="16200000" flipH="1">
              <a:off x="5306675" y="2889369"/>
              <a:ext cx="295340" cy="295340"/>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Calibri"/>
                <a:ea typeface="宋体"/>
              </a:endParaRPr>
            </a:p>
          </p:txBody>
        </p:sp>
      </p:grpSp>
      <p:sp>
        <p:nvSpPr>
          <p:cNvPr id="17" name="矩形​​ 30"/>
          <p:cNvSpPr>
            <a:spLocks noChangeArrowheads="1"/>
          </p:cNvSpPr>
          <p:nvPr/>
        </p:nvSpPr>
        <p:spPr bwMode="auto">
          <a:xfrm>
            <a:off x="1435074" y="1193790"/>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pPr algn="ctr"/>
            <a:r>
              <a:rPr lang="zh-CN" altLang="en-US" dirty="0">
                <a:latin typeface="微软雅黑" pitchFamily="34" charset="-122"/>
                <a:ea typeface="微软雅黑" pitchFamily="34" charset="-122"/>
              </a:rPr>
              <a:t>点击此处录入标题内容</a:t>
            </a:r>
          </a:p>
        </p:txBody>
      </p:sp>
      <p:sp>
        <p:nvSpPr>
          <p:cNvPr id="18" name="矩形​​ 31"/>
          <p:cNvSpPr>
            <a:spLocks noChangeArrowheads="1"/>
          </p:cNvSpPr>
          <p:nvPr/>
        </p:nvSpPr>
        <p:spPr bwMode="auto">
          <a:xfrm>
            <a:off x="1435074" y="1676389"/>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pPr algn="ctr"/>
            <a:r>
              <a:rPr lang="zh-CN" altLang="en-US">
                <a:latin typeface="微软雅黑" pitchFamily="34" charset="-122"/>
                <a:ea typeface="微软雅黑" pitchFamily="34" charset="-122"/>
              </a:rPr>
              <a:t>点击此处录入标题内容</a:t>
            </a:r>
          </a:p>
        </p:txBody>
      </p:sp>
      <p:sp>
        <p:nvSpPr>
          <p:cNvPr id="19" name="矩形​​ 32"/>
          <p:cNvSpPr>
            <a:spLocks noChangeArrowheads="1"/>
          </p:cNvSpPr>
          <p:nvPr/>
        </p:nvSpPr>
        <p:spPr bwMode="auto">
          <a:xfrm>
            <a:off x="1435074" y="2124065"/>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pPr algn="ctr"/>
            <a:r>
              <a:rPr lang="zh-CN" altLang="en-US">
                <a:latin typeface="微软雅黑" pitchFamily="34" charset="-122"/>
                <a:ea typeface="微软雅黑" pitchFamily="34" charset="-122"/>
              </a:rPr>
              <a:t>点击此处录入标题内容</a:t>
            </a:r>
          </a:p>
        </p:txBody>
      </p:sp>
      <p:sp>
        <p:nvSpPr>
          <p:cNvPr id="20" name="矩形​​ 33"/>
          <p:cNvSpPr>
            <a:spLocks noChangeArrowheads="1"/>
          </p:cNvSpPr>
          <p:nvPr/>
        </p:nvSpPr>
        <p:spPr bwMode="auto">
          <a:xfrm>
            <a:off x="1435074" y="2597140"/>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p>
            <a:pPr algn="ctr"/>
            <a:r>
              <a:rPr lang="zh-CN" altLang="en-US">
                <a:latin typeface="微软雅黑" pitchFamily="34" charset="-122"/>
                <a:ea typeface="微软雅黑" pitchFamily="34" charset="-122"/>
              </a:rPr>
              <a:t>点击此处录入标题内容</a:t>
            </a:r>
          </a:p>
        </p:txBody>
      </p:sp>
      <p:pic>
        <p:nvPicPr>
          <p:cNvPr id="2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49" y="2727314"/>
            <a:ext cx="6762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8"/>
          <p:cNvGrpSpPr>
            <a:grpSpLocks/>
          </p:cNvGrpSpPr>
          <p:nvPr/>
        </p:nvGrpSpPr>
        <p:grpSpPr bwMode="auto">
          <a:xfrm>
            <a:off x="4746598" y="1501764"/>
            <a:ext cx="3913188" cy="3397250"/>
            <a:chOff x="4788044" y="1977051"/>
            <a:chExt cx="3913383" cy="3396165"/>
          </a:xfrm>
        </p:grpSpPr>
        <p:grpSp>
          <p:nvGrpSpPr>
            <p:cNvPr id="23" name="组合 4"/>
            <p:cNvGrpSpPr/>
            <p:nvPr/>
          </p:nvGrpSpPr>
          <p:grpSpPr>
            <a:xfrm>
              <a:off x="4965387" y="3637430"/>
              <a:ext cx="1520552" cy="1520552"/>
              <a:chOff x="1187624" y="4077072"/>
              <a:chExt cx="1728192" cy="1728192"/>
            </a:xfrm>
            <a:effectLst>
              <a:outerShdw blurRad="50800" dist="38100" dir="2700000" algn="tl" rotWithShape="0">
                <a:prstClr val="black">
                  <a:alpha val="40000"/>
                </a:prstClr>
              </a:outerShdw>
            </a:effectLst>
          </p:grpSpPr>
          <p:sp>
            <p:nvSpPr>
              <p:cNvPr id="39" name="泪滴形 38"/>
              <p:cNvSpPr/>
              <p:nvPr/>
            </p:nvSpPr>
            <p:spPr>
              <a:xfrm>
                <a:off x="1187624" y="4077072"/>
                <a:ext cx="1728192" cy="1728192"/>
              </a:xfrm>
              <a:prstGeom prst="teardrop">
                <a:avLst/>
              </a:prstGeom>
              <a:solidFill>
                <a:srgbClr val="57D3FF"/>
              </a:soli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40"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Calibri"/>
                  <a:ea typeface="宋体"/>
                </a:endParaRPr>
              </a:p>
            </p:txBody>
          </p:sp>
        </p:grpSp>
        <p:grpSp>
          <p:nvGrpSpPr>
            <p:cNvPr id="24" name="组合 5"/>
            <p:cNvGrpSpPr/>
            <p:nvPr/>
          </p:nvGrpSpPr>
          <p:grpSpPr>
            <a:xfrm flipH="1">
              <a:off x="6579839" y="3637429"/>
              <a:ext cx="1735787" cy="1735787"/>
              <a:chOff x="1187624" y="4077072"/>
              <a:chExt cx="1728192" cy="1728192"/>
            </a:xfrm>
            <a:effectLst>
              <a:outerShdw blurRad="50800" dist="38100" dir="2700000" algn="tl" rotWithShape="0">
                <a:prstClr val="black">
                  <a:alpha val="40000"/>
                </a:prstClr>
              </a:outerShdw>
            </a:effectLst>
          </p:grpSpPr>
          <p:sp>
            <p:nvSpPr>
              <p:cNvPr id="37" name="泪滴形 36"/>
              <p:cNvSpPr/>
              <p:nvPr/>
            </p:nvSpPr>
            <p:spPr>
              <a:xfrm>
                <a:off x="1187624" y="4077072"/>
                <a:ext cx="1728192" cy="1728192"/>
              </a:xfrm>
              <a:prstGeom prst="teardrop">
                <a:avLst/>
              </a:prstGeom>
              <a:solidFill>
                <a:srgbClr val="09BFFF"/>
              </a:soli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38"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Calibri"/>
                  <a:ea typeface="宋体"/>
                </a:endParaRPr>
              </a:p>
            </p:txBody>
          </p:sp>
        </p:grpSp>
        <p:sp>
          <p:nvSpPr>
            <p:cNvPr id="25" name="泪滴形 24"/>
            <p:cNvSpPr/>
            <p:nvPr/>
          </p:nvSpPr>
          <p:spPr>
            <a:xfrm rot="10800000" flipH="1">
              <a:off x="5102385" y="2223034"/>
              <a:ext cx="1358968" cy="1358466"/>
            </a:xfrm>
            <a:prstGeom prst="teardrop">
              <a:avLst/>
            </a:prstGeom>
            <a:solidFill>
              <a:srgbClr val="09BFFF"/>
            </a:soli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grpSp>
          <p:nvGrpSpPr>
            <p:cNvPr id="26" name="组合 11"/>
            <p:cNvGrpSpPr/>
            <p:nvPr/>
          </p:nvGrpSpPr>
          <p:grpSpPr>
            <a:xfrm rot="16200000" flipH="1">
              <a:off x="6571332" y="1977051"/>
              <a:ext cx="1574757" cy="1574757"/>
              <a:chOff x="1187624" y="4077072"/>
              <a:chExt cx="1728192" cy="1728192"/>
            </a:xfrm>
            <a:effectLst>
              <a:outerShdw blurRad="50800" dist="38100" dir="2700000" algn="tl" rotWithShape="0">
                <a:prstClr val="black">
                  <a:alpha val="40000"/>
                </a:prstClr>
              </a:outerShdw>
            </a:effectLst>
          </p:grpSpPr>
          <p:sp>
            <p:nvSpPr>
              <p:cNvPr id="35" name="泪滴形 34"/>
              <p:cNvSpPr/>
              <p:nvPr/>
            </p:nvSpPr>
            <p:spPr>
              <a:xfrm>
                <a:off x="1187624" y="4077072"/>
                <a:ext cx="1728192" cy="1728192"/>
              </a:xfrm>
              <a:prstGeom prst="teardrop">
                <a:avLst/>
              </a:prstGeom>
              <a:solidFill>
                <a:srgbClr val="FFD03B"/>
              </a:soli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36"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Calibri"/>
                  <a:ea typeface="宋体"/>
                </a:endParaRPr>
              </a:p>
            </p:txBody>
          </p:sp>
        </p:grpSp>
        <p:sp>
          <p:nvSpPr>
            <p:cNvPr id="27" name="矩形​​ 44"/>
            <p:cNvSpPr>
              <a:spLocks noChangeArrowheads="1"/>
            </p:cNvSpPr>
            <p:nvPr/>
          </p:nvSpPr>
          <p:spPr bwMode="auto">
            <a:xfrm>
              <a:off x="7092870" y="2339975"/>
              <a:ext cx="800260" cy="5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600" kern="0">
                  <a:solidFill>
                    <a:sysClr val="windowText" lastClr="000000"/>
                  </a:solidFill>
                  <a:latin typeface="微软雅黑" pitchFamily="34" charset="-122"/>
                  <a:ea typeface="微软雅黑" pitchFamily="34" charset="-122"/>
                  <a:cs typeface="Arial Unicode MS" pitchFamily="34" charset="-122"/>
                </a:rPr>
                <a:t>点击录</a:t>
              </a:r>
              <a:endParaRPr lang="en-US" altLang="zh-CN" sz="1600" kern="0">
                <a:solidFill>
                  <a:sysClr val="windowText" lastClr="000000"/>
                </a:solidFill>
                <a:latin typeface="微软雅黑" pitchFamily="34" charset="-122"/>
                <a:ea typeface="微软雅黑" pitchFamily="34" charset="-122"/>
                <a:cs typeface="Arial Unicode MS" pitchFamily="34" charset="-122"/>
              </a:endParaRPr>
            </a:p>
            <a:p>
              <a:pPr algn="ctr">
                <a:defRPr/>
              </a:pPr>
              <a:r>
                <a:rPr lang="zh-CN" altLang="en-US" sz="1600" kern="0">
                  <a:solidFill>
                    <a:sysClr val="windowText" lastClr="000000"/>
                  </a:solidFill>
                  <a:latin typeface="微软雅黑" pitchFamily="34" charset="-122"/>
                  <a:ea typeface="微软雅黑" pitchFamily="34" charset="-122"/>
                  <a:cs typeface="Arial Unicode MS" pitchFamily="34" charset="-122"/>
                </a:rPr>
                <a:t>入内容</a:t>
              </a:r>
            </a:p>
          </p:txBody>
        </p:sp>
        <p:sp>
          <p:nvSpPr>
            <p:cNvPr id="28" name="矩形​​ 45"/>
            <p:cNvSpPr>
              <a:spLocks noChangeArrowheads="1"/>
            </p:cNvSpPr>
            <p:nvPr/>
          </p:nvSpPr>
          <p:spPr bwMode="auto">
            <a:xfrm>
              <a:off x="5245021" y="4213225"/>
              <a:ext cx="800260" cy="5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600" kern="0">
                  <a:solidFill>
                    <a:sysClr val="windowText" lastClr="000000"/>
                  </a:solidFill>
                  <a:latin typeface="微软雅黑" pitchFamily="34" charset="-122"/>
                  <a:ea typeface="微软雅黑" pitchFamily="34" charset="-122"/>
                  <a:cs typeface="Arial Unicode MS" pitchFamily="34" charset="-122"/>
                </a:rPr>
                <a:t>点击录</a:t>
              </a:r>
              <a:endParaRPr lang="en-US" altLang="zh-CN" sz="1600" kern="0">
                <a:solidFill>
                  <a:sysClr val="windowText" lastClr="000000"/>
                </a:solidFill>
                <a:latin typeface="微软雅黑" pitchFamily="34" charset="-122"/>
                <a:ea typeface="微软雅黑" pitchFamily="34" charset="-122"/>
                <a:cs typeface="Arial Unicode MS" pitchFamily="34" charset="-122"/>
              </a:endParaRPr>
            </a:p>
            <a:p>
              <a:pPr algn="ctr">
                <a:defRPr/>
              </a:pPr>
              <a:r>
                <a:rPr lang="zh-CN" altLang="en-US" sz="1600" kern="0">
                  <a:solidFill>
                    <a:sysClr val="windowText" lastClr="000000"/>
                  </a:solidFill>
                  <a:latin typeface="微软雅黑" pitchFamily="34" charset="-122"/>
                  <a:ea typeface="微软雅黑" pitchFamily="34" charset="-122"/>
                  <a:cs typeface="Arial Unicode MS" pitchFamily="34" charset="-122"/>
                </a:rPr>
                <a:t>入内容</a:t>
              </a:r>
            </a:p>
          </p:txBody>
        </p:sp>
        <p:sp>
          <p:nvSpPr>
            <p:cNvPr id="29" name="矩形​​ 46"/>
            <p:cNvSpPr>
              <a:spLocks noChangeArrowheads="1"/>
            </p:cNvSpPr>
            <p:nvPr/>
          </p:nvSpPr>
          <p:spPr bwMode="auto">
            <a:xfrm>
              <a:off x="7180182" y="4391025"/>
              <a:ext cx="800260" cy="5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600" kern="0">
                  <a:solidFill>
                    <a:sysClr val="windowText" lastClr="000000"/>
                  </a:solidFill>
                  <a:latin typeface="微软雅黑" pitchFamily="34" charset="-122"/>
                  <a:ea typeface="微软雅黑" pitchFamily="34" charset="-122"/>
                  <a:cs typeface="Arial Unicode MS" pitchFamily="34" charset="-122"/>
                </a:rPr>
                <a:t>点击录</a:t>
              </a:r>
              <a:endParaRPr lang="en-US" altLang="zh-CN" sz="1600" kern="0">
                <a:solidFill>
                  <a:sysClr val="windowText" lastClr="000000"/>
                </a:solidFill>
                <a:latin typeface="微软雅黑" pitchFamily="34" charset="-122"/>
                <a:ea typeface="微软雅黑" pitchFamily="34" charset="-122"/>
                <a:cs typeface="Arial Unicode MS" pitchFamily="34" charset="-122"/>
              </a:endParaRPr>
            </a:p>
            <a:p>
              <a:pPr algn="ctr">
                <a:defRPr/>
              </a:pPr>
              <a:r>
                <a:rPr lang="zh-CN" altLang="en-US" sz="1600" kern="0">
                  <a:solidFill>
                    <a:sysClr val="windowText" lastClr="000000"/>
                  </a:solidFill>
                  <a:latin typeface="微软雅黑" pitchFamily="34" charset="-122"/>
                  <a:ea typeface="微软雅黑" pitchFamily="34" charset="-122"/>
                  <a:cs typeface="Arial Unicode MS" pitchFamily="34" charset="-122"/>
                </a:rPr>
                <a:t>入内容</a:t>
              </a:r>
            </a:p>
          </p:txBody>
        </p:sp>
        <p:sp>
          <p:nvSpPr>
            <p:cNvPr id="30" name="新月形 29"/>
            <p:cNvSpPr/>
            <p:nvPr/>
          </p:nvSpPr>
          <p:spPr>
            <a:xfrm rot="3501444">
              <a:off x="5286710" y="1775685"/>
              <a:ext cx="716410" cy="1713742"/>
            </a:xfrm>
            <a:prstGeom prst="moon">
              <a:avLst>
                <a:gd name="adj" fmla="val 27473"/>
              </a:avLst>
            </a:prstGeom>
            <a:gradFill flip="none" rotWithShape="1">
              <a:gsLst>
                <a:gs pos="69000">
                  <a:sysClr val="window" lastClr="FFFFFF">
                    <a:alpha val="38000"/>
                  </a:sysClr>
                </a:gs>
                <a:gs pos="0">
                  <a:sysClr val="window" lastClr="FFFFFF">
                    <a:alpha val="0"/>
                    <a:lumMod val="91000"/>
                    <a:lumOff val="9000"/>
                  </a:sysClr>
                </a:gs>
                <a:gs pos="35000">
                  <a:sysClr val="window" lastClr="FFFFFF">
                    <a:lumMod val="96000"/>
                    <a:alpha val="7000"/>
                  </a:sysClr>
                </a:gs>
              </a:gsLst>
              <a:lin ang="10800000" scaled="0"/>
              <a:tileRect/>
            </a:gra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31" name="椭圆​​ 10"/>
            <p:cNvSpPr/>
            <p:nvPr/>
          </p:nvSpPr>
          <p:spPr>
            <a:xfrm rot="10800000" flipH="1">
              <a:off x="5245267" y="2365864"/>
              <a:ext cx="812841" cy="812540"/>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Calibri"/>
                <a:ea typeface="宋体"/>
              </a:endParaRPr>
            </a:p>
          </p:txBody>
        </p:sp>
        <p:sp>
          <p:nvSpPr>
            <p:cNvPr id="32" name="矩形​​ 43"/>
            <p:cNvSpPr>
              <a:spLocks noChangeArrowheads="1"/>
            </p:cNvSpPr>
            <p:nvPr/>
          </p:nvSpPr>
          <p:spPr bwMode="auto">
            <a:xfrm>
              <a:off x="5283493" y="2546350"/>
              <a:ext cx="723312"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400" kern="0">
                  <a:solidFill>
                    <a:sysClr val="windowText" lastClr="000000"/>
                  </a:solidFill>
                  <a:latin typeface="微软雅黑" pitchFamily="34" charset="-122"/>
                  <a:ea typeface="微软雅黑" pitchFamily="34" charset="-122"/>
                  <a:cs typeface="Arial Unicode MS" pitchFamily="34" charset="-122"/>
                </a:rPr>
                <a:t>点击录</a:t>
              </a:r>
              <a:endParaRPr lang="en-US" altLang="zh-CN" sz="1400" kern="0">
                <a:solidFill>
                  <a:sysClr val="windowText" lastClr="000000"/>
                </a:solidFill>
                <a:latin typeface="微软雅黑" pitchFamily="34" charset="-122"/>
                <a:ea typeface="微软雅黑" pitchFamily="34" charset="-122"/>
                <a:cs typeface="Arial Unicode MS" pitchFamily="34" charset="-122"/>
              </a:endParaRPr>
            </a:p>
            <a:p>
              <a:pPr algn="ctr">
                <a:defRPr/>
              </a:pPr>
              <a:r>
                <a:rPr lang="zh-CN" altLang="en-US" sz="1400" kern="0">
                  <a:solidFill>
                    <a:sysClr val="windowText" lastClr="000000"/>
                  </a:solidFill>
                  <a:latin typeface="微软雅黑" pitchFamily="34" charset="-122"/>
                  <a:ea typeface="微软雅黑" pitchFamily="34" charset="-122"/>
                  <a:cs typeface="Arial Unicode MS" pitchFamily="34" charset="-122"/>
                </a:rPr>
                <a:t>入内容</a:t>
              </a:r>
            </a:p>
          </p:txBody>
        </p:sp>
        <p:sp>
          <p:nvSpPr>
            <p:cNvPr id="33" name="新月形 32"/>
            <p:cNvSpPr/>
            <p:nvPr/>
          </p:nvSpPr>
          <p:spPr>
            <a:xfrm rot="3501444">
              <a:off x="6705716" y="1531688"/>
              <a:ext cx="716410" cy="1693296"/>
            </a:xfrm>
            <a:prstGeom prst="moon">
              <a:avLst>
                <a:gd name="adj" fmla="val 27473"/>
              </a:avLst>
            </a:prstGeom>
            <a:gradFill flip="none" rotWithShape="1">
              <a:gsLst>
                <a:gs pos="69000">
                  <a:sysClr val="window" lastClr="FFFFFF">
                    <a:alpha val="38000"/>
                  </a:sysClr>
                </a:gs>
                <a:gs pos="0">
                  <a:sysClr val="window" lastClr="FFFFFF">
                    <a:alpha val="0"/>
                    <a:lumMod val="91000"/>
                    <a:lumOff val="9000"/>
                  </a:sysClr>
                </a:gs>
                <a:gs pos="35000">
                  <a:sysClr val="window" lastClr="FFFFFF">
                    <a:lumMod val="96000"/>
                    <a:alpha val="7000"/>
                  </a:sysClr>
                </a:gs>
              </a:gsLst>
              <a:lin ang="10800000" scaled="0"/>
              <a:tileRect/>
            </a:gra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sp>
          <p:nvSpPr>
            <p:cNvPr id="34" name="新月形 33"/>
            <p:cNvSpPr/>
            <p:nvPr/>
          </p:nvSpPr>
          <p:spPr>
            <a:xfrm rot="8052732">
              <a:off x="7496574" y="3316039"/>
              <a:ext cx="716410" cy="1693296"/>
            </a:xfrm>
            <a:prstGeom prst="moon">
              <a:avLst>
                <a:gd name="adj" fmla="val 27473"/>
              </a:avLst>
            </a:prstGeom>
            <a:gradFill flip="none" rotWithShape="1">
              <a:gsLst>
                <a:gs pos="69000">
                  <a:sysClr val="window" lastClr="FFFFFF">
                    <a:alpha val="38000"/>
                  </a:sysClr>
                </a:gs>
                <a:gs pos="0">
                  <a:sysClr val="window" lastClr="FFFFFF">
                    <a:alpha val="0"/>
                    <a:lumMod val="91000"/>
                    <a:lumOff val="9000"/>
                  </a:sysClr>
                </a:gs>
                <a:gs pos="35000">
                  <a:sysClr val="window" lastClr="FFFFFF">
                    <a:lumMod val="96000"/>
                    <a:alpha val="7000"/>
                  </a:sysClr>
                </a:gs>
              </a:gsLst>
              <a:lin ang="10800000" scaled="0"/>
              <a:tileRect/>
            </a:gradFill>
            <a:ln w="25400" cap="flat" cmpd="sng" algn="ctr">
              <a:noFill/>
              <a:prstDash val="solid"/>
            </a:ln>
            <a:effectLst/>
          </p:spPr>
          <p:txBody>
            <a:bodyPr anchor="ctr"/>
            <a:lstStyle/>
            <a:p>
              <a:pPr algn="ctr">
                <a:defRPr/>
              </a:pPr>
              <a:endParaRPr lang="zh-CN" altLang="en-US" kern="0">
                <a:solidFill>
                  <a:sysClr val="window" lastClr="FFFFFF"/>
                </a:solidFill>
                <a:latin typeface="Calibri"/>
                <a:ea typeface="宋体"/>
              </a:endParaRPr>
            </a:p>
          </p:txBody>
        </p:sp>
      </p:grpSp>
      <p:sp>
        <p:nvSpPr>
          <p:cNvPr id="41" name="新月形 40"/>
          <p:cNvSpPr/>
          <p:nvPr/>
        </p:nvSpPr>
        <p:spPr>
          <a:xfrm rot="2512459">
            <a:off x="5028774" y="2886713"/>
            <a:ext cx="716410" cy="1513543"/>
          </a:xfrm>
          <a:prstGeom prst="moon">
            <a:avLst>
              <a:gd name="adj" fmla="val 27473"/>
            </a:avLst>
          </a:prstGeom>
          <a:gradFill flip="none" rotWithShape="1">
            <a:gsLst>
              <a:gs pos="69000">
                <a:sysClr val="window" lastClr="FFFFFF">
                  <a:alpha val="38000"/>
                </a:sysClr>
              </a:gs>
              <a:gs pos="0">
                <a:sysClr val="window" lastClr="FFFFFF">
                  <a:alpha val="0"/>
                  <a:lumMod val="91000"/>
                  <a:lumOff val="9000"/>
                </a:sysClr>
              </a:gs>
              <a:gs pos="35000">
                <a:sysClr val="window" lastClr="FFFFFF">
                  <a:lumMod val="96000"/>
                  <a:alpha val="7000"/>
                </a:sysClr>
              </a:gs>
            </a:gsLst>
            <a:lin ang="10800000" scaled="0"/>
            <a:tileRect/>
          </a:gradFill>
          <a:ln w="25400" cap="flat" cmpd="sng" algn="ctr">
            <a:noFill/>
            <a:prstDash val="solid"/>
          </a:ln>
          <a:effectLst/>
        </p:spPr>
        <p:txBody>
          <a:bodyPr lIns="91438" tIns="45719" rIns="91438" bIns="45719" anchor="ctr"/>
          <a:lstStyle/>
          <a:p>
            <a:pPr algn="ctr">
              <a:defRPr/>
            </a:pPr>
            <a:endParaRPr lang="zh-CN" altLang="en-US" kern="0">
              <a:solidFill>
                <a:sysClr val="window" lastClr="FFFFFF"/>
              </a:solidFill>
              <a:latin typeface="Calibri"/>
              <a:ea typeface="宋体"/>
            </a:endParaRPr>
          </a:p>
        </p:txBody>
      </p:sp>
      <p:sp>
        <p:nvSpPr>
          <p:cNvPr id="42" name="TextBox 41"/>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474542630"/>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par>
                          <p:cTn id="13" fill="hold">
                            <p:stCondLst>
                              <p:cond delay="2500"/>
                            </p:stCondLst>
                            <p:childTnLst>
                              <p:par>
                                <p:cTn id="14" presetID="3"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par>
                          <p:cTn id="27" fill="hold">
                            <p:stCondLst>
                              <p:cond delay="3500"/>
                            </p:stCondLst>
                            <p:childTnLst>
                              <p:par>
                                <p:cTn id="28" presetID="3" presetClass="entr" presetSubtype="1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par>
                          <p:cTn id="34" fill="hold">
                            <p:stCondLst>
                              <p:cond delay="4000"/>
                            </p:stCondLst>
                            <p:childTnLst>
                              <p:par>
                                <p:cTn id="35" presetID="3" presetClass="entr" presetSubtype="1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par>
                          <p:cTn id="41" fill="hold">
                            <p:stCondLst>
                              <p:cond delay="4500"/>
                            </p:stCondLst>
                            <p:childTnLst>
                              <p:par>
                                <p:cTn id="42" presetID="35"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000"/>
                                        <p:tgtEl>
                                          <p:spTgt spid="21"/>
                                        </p:tgtEl>
                                      </p:cBhvr>
                                    </p:animEffect>
                                    <p:anim calcmode="lin" valueType="num">
                                      <p:cBhvr>
                                        <p:cTn id="45" dur="2000" fill="hold"/>
                                        <p:tgtEl>
                                          <p:spTgt spid="21"/>
                                        </p:tgtEl>
                                        <p:attrNameLst>
                                          <p:attrName>style.rotation</p:attrName>
                                        </p:attrNameLst>
                                      </p:cBhvr>
                                      <p:tavLst>
                                        <p:tav tm="0">
                                          <p:val>
                                            <p:fltVal val="720"/>
                                          </p:val>
                                        </p:tav>
                                        <p:tav tm="100000">
                                          <p:val>
                                            <p:fltVal val="0"/>
                                          </p:val>
                                        </p:tav>
                                      </p:tavLst>
                                    </p:anim>
                                    <p:anim calcmode="lin" valueType="num">
                                      <p:cBhvr>
                                        <p:cTn id="46" dur="2000" fill="hold"/>
                                        <p:tgtEl>
                                          <p:spTgt spid="21"/>
                                        </p:tgtEl>
                                        <p:attrNameLst>
                                          <p:attrName>ppt_h</p:attrName>
                                        </p:attrNameLst>
                                      </p:cBhvr>
                                      <p:tavLst>
                                        <p:tav tm="0">
                                          <p:val>
                                            <p:fltVal val="0"/>
                                          </p:val>
                                        </p:tav>
                                        <p:tav tm="100000">
                                          <p:val>
                                            <p:strVal val="#ppt_h"/>
                                          </p:val>
                                        </p:tav>
                                      </p:tavLst>
                                    </p:anim>
                                    <p:anim calcmode="lin" valueType="num">
                                      <p:cBhvr>
                                        <p:cTn id="47" dur="2000" fill="hold"/>
                                        <p:tgtEl>
                                          <p:spTgt spid="21"/>
                                        </p:tgtEl>
                                        <p:attrNameLst>
                                          <p:attrName>ppt_w</p:attrName>
                                        </p:attrNameLst>
                                      </p:cBhvr>
                                      <p:tavLst>
                                        <p:tav tm="0">
                                          <p:val>
                                            <p:fltVal val="0"/>
                                          </p:val>
                                        </p:tav>
                                        <p:tav tm="100000">
                                          <p:val>
                                            <p:strVal val="#ppt_w"/>
                                          </p:val>
                                        </p:tav>
                                      </p:tavLst>
                                    </p:anim>
                                  </p:childTnLst>
                                </p:cTn>
                              </p:par>
                            </p:childTnLst>
                          </p:cTn>
                        </p:par>
                        <p:par>
                          <p:cTn id="48" fill="hold">
                            <p:stCondLst>
                              <p:cond delay="6500"/>
                            </p:stCondLst>
                            <p:childTnLst>
                              <p:par>
                                <p:cTn id="49" presetID="9"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标题-2.png"/>
          <p:cNvPicPr>
            <a:picLocks noChangeAspect="1"/>
          </p:cNvPicPr>
          <p:nvPr/>
        </p:nvPicPr>
        <p:blipFill>
          <a:blip r:embed="rId3" cstate="print"/>
          <a:stretch>
            <a:fillRect/>
          </a:stretch>
        </p:blipFill>
        <p:spPr>
          <a:xfrm>
            <a:off x="1142977" y="857239"/>
            <a:ext cx="4559252" cy="4071966"/>
          </a:xfrm>
          <a:prstGeom prst="rect">
            <a:avLst/>
          </a:prstGeom>
        </p:spPr>
      </p:pic>
      <p:sp>
        <p:nvSpPr>
          <p:cNvPr id="5" name="Text Box 18"/>
          <p:cNvSpPr txBox="1">
            <a:spLocks noChangeArrowheads="1"/>
          </p:cNvSpPr>
          <p:nvPr/>
        </p:nvSpPr>
        <p:spPr bwMode="auto">
          <a:xfrm>
            <a:off x="1928794" y="2357437"/>
            <a:ext cx="2786082" cy="2087867"/>
          </a:xfrm>
          <a:prstGeom prst="rect">
            <a:avLst/>
          </a:prstGeom>
          <a:noFill/>
          <a:ln w="9525">
            <a:noFill/>
            <a:miter lim="800000"/>
            <a:headEnd/>
            <a:tailEnd/>
          </a:ln>
        </p:spPr>
        <p:txBody>
          <a:bodyPr wrap="square" lIns="91427" tIns="45714" rIns="91427" bIns="45714">
            <a:spAutoFit/>
          </a:bodyPr>
          <a:lstStyle/>
          <a:p>
            <a:pPr algn="just">
              <a:lnSpc>
                <a:spcPct val="130000"/>
              </a:lnSpc>
              <a:defRPr/>
            </a:pPr>
            <a:r>
              <a:rPr lang="zh-CN" altLang="en-US" sz="1400" kern="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您的内容打在这里或者通过复制您的文本后在此框中选择粘贴您的内容打在这里或者通过复制您的文本后在此框中选择粘贴您的内容打在这里或者通过复制您的文本后在此框中选择粘贴</a:t>
            </a:r>
            <a:endParaRPr lang="en-US" altLang="zh-CN" sz="1400" kern="0" dirty="0">
              <a:solidFill>
                <a:schemeClr val="tx1">
                  <a:lumMod val="75000"/>
                  <a:lumOff val="25000"/>
                </a:schemeClr>
              </a:solidFill>
              <a:latin typeface="微软雅黑" pitchFamily="34" charset="-122"/>
              <a:ea typeface="微软雅黑" pitchFamily="34" charset="-122"/>
            </a:endParaRPr>
          </a:p>
          <a:p>
            <a:pPr lvl="0" algn="just">
              <a:lnSpc>
                <a:spcPct val="130000"/>
              </a:lnSpc>
              <a:defRPr/>
            </a:pPr>
            <a:endParaRPr lang="en-US" altLang="zh-CN" sz="1400" kern="0" dirty="0">
              <a:solidFill>
                <a:schemeClr val="tx1">
                  <a:lumMod val="75000"/>
                  <a:lumOff val="25000"/>
                </a:schemeClr>
              </a:solidFill>
              <a:latin typeface="微软雅黑" pitchFamily="34" charset="-122"/>
              <a:ea typeface="微软雅黑" pitchFamily="34" charset="-122"/>
            </a:endParaRPr>
          </a:p>
        </p:txBody>
      </p:sp>
      <p:pic>
        <p:nvPicPr>
          <p:cNvPr id="6" name="图片 5" descr="未标题-2.png"/>
          <p:cNvPicPr>
            <a:picLocks noChangeAspect="1"/>
          </p:cNvPicPr>
          <p:nvPr/>
        </p:nvPicPr>
        <p:blipFill>
          <a:blip r:embed="rId4" cstate="print"/>
          <a:stretch>
            <a:fillRect/>
          </a:stretch>
        </p:blipFill>
        <p:spPr>
          <a:xfrm>
            <a:off x="5697766" y="1500179"/>
            <a:ext cx="2428892" cy="3237381"/>
          </a:xfrm>
          <a:prstGeom prst="rect">
            <a:avLst/>
          </a:prstGeom>
        </p:spPr>
      </p:pic>
      <p:sp>
        <p:nvSpPr>
          <p:cNvPr id="7" name="TextBox 6"/>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279579520"/>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5"/>
                                        </p:tgtEl>
                                        <p:attrNameLst>
                                          <p:attrName>style.visibility</p:attrName>
                                        </p:attrNameLst>
                                      </p:cBhvr>
                                      <p:to>
                                        <p:strVal val="visible"/>
                                      </p:to>
                                    </p:set>
                                    <p:anim calcmode="discrete" valueType="clr">
                                      <p:cBhvr override="childStyle">
                                        <p:cTn id="1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5"/>
                                        </p:tgtEl>
                                        <p:attrNameLst>
                                          <p:attrName>fillcolor</p:attrName>
                                        </p:attrNameLst>
                                      </p:cBhvr>
                                      <p:tavLst>
                                        <p:tav tm="0">
                                          <p:val>
                                            <p:clrVal>
                                              <a:schemeClr val="accent2"/>
                                            </p:clrVal>
                                          </p:val>
                                        </p:tav>
                                        <p:tav tm="50000">
                                          <p:val>
                                            <p:clrVal>
                                              <a:schemeClr val="hlink"/>
                                            </p:clrVal>
                                          </p:val>
                                        </p:tav>
                                      </p:tavLst>
                                    </p:anim>
                                    <p:set>
                                      <p:cBhvr>
                                        <p:cTn id="18" dur="80"/>
                                        <p:tgtEl>
                                          <p:spTgt spid="5"/>
                                        </p:tgtEl>
                                        <p:attrNameLst>
                                          <p:attrName>fill.type</p:attrName>
                                        </p:attrNameLst>
                                      </p:cBhvr>
                                      <p:to>
                                        <p:strVal val="solid"/>
                                      </p:to>
                                    </p:set>
                                  </p:childTnLst>
                                </p:cTn>
                              </p:par>
                            </p:childTnLst>
                          </p:cTn>
                        </p:par>
                        <p:par>
                          <p:cTn id="19" fill="hold">
                            <p:stCondLst>
                              <p:cond delay="4280"/>
                            </p:stCondLst>
                            <p:childTnLst>
                              <p:par>
                                <p:cTn id="20" presetID="26"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0"/>
          <p:cNvSpPr>
            <a:spLocks noChangeArrowheads="1"/>
          </p:cNvSpPr>
          <p:nvPr/>
        </p:nvSpPr>
        <p:spPr bwMode="auto">
          <a:xfrm>
            <a:off x="1751362" y="4025252"/>
            <a:ext cx="5157305" cy="1071957"/>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3" tIns="46037" rIns="92073" bIns="46037" anchor="ctr"/>
          <a:lstStyle/>
          <a:p>
            <a:pPr algn="ctr">
              <a:defRPr/>
            </a:pPr>
            <a:endParaRPr lang="zh-CN" altLang="zh-CN" kern="0">
              <a:solidFill>
                <a:sysClr val="windowText" lastClr="000000"/>
              </a:solidFill>
              <a:latin typeface="Arial" pitchFamily="34" charset="0"/>
            </a:endParaRPr>
          </a:p>
        </p:txBody>
      </p:sp>
      <p:sp>
        <p:nvSpPr>
          <p:cNvPr id="5" name="等腰三角形 6"/>
          <p:cNvSpPr/>
          <p:nvPr/>
        </p:nvSpPr>
        <p:spPr>
          <a:xfrm>
            <a:off x="3450629" y="1110227"/>
            <a:ext cx="1774209" cy="1450600"/>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adFill flip="none" rotWithShape="1">
            <a:gsLst>
              <a:gs pos="0">
                <a:srgbClr val="BE1247"/>
              </a:gs>
              <a:gs pos="27000">
                <a:srgbClr val="D2144F"/>
              </a:gs>
              <a:gs pos="66000">
                <a:srgbClr val="F87477"/>
              </a:gs>
              <a:gs pos="100000">
                <a:srgbClr val="FA9496"/>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zh-CN" altLang="en-US">
              <a:solidFill>
                <a:prstClr val="white"/>
              </a:solidFill>
            </a:endParaRPr>
          </a:p>
        </p:txBody>
      </p:sp>
      <p:sp>
        <p:nvSpPr>
          <p:cNvPr id="6" name="等腰三角形 7"/>
          <p:cNvSpPr/>
          <p:nvPr/>
        </p:nvSpPr>
        <p:spPr>
          <a:xfrm>
            <a:off x="4431907" y="2749871"/>
            <a:ext cx="1742858" cy="1481734"/>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adFill flip="none" rotWithShape="1">
            <a:gsLst>
              <a:gs pos="18000">
                <a:srgbClr val="119707"/>
              </a:gs>
              <a:gs pos="67000">
                <a:srgbClr val="8AD53F"/>
              </a:gs>
              <a:gs pos="100000">
                <a:srgbClr val="BCEB6F"/>
              </a:gs>
            </a:gsLst>
            <a:lin ang="54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zh-CN" altLang="en-US">
              <a:solidFill>
                <a:prstClr val="white"/>
              </a:solidFill>
            </a:endParaRPr>
          </a:p>
        </p:txBody>
      </p:sp>
      <p:sp>
        <p:nvSpPr>
          <p:cNvPr id="7" name="等腰三角形 6"/>
          <p:cNvSpPr/>
          <p:nvPr/>
        </p:nvSpPr>
        <p:spPr>
          <a:xfrm rot="10800000">
            <a:off x="3415897" y="2648387"/>
            <a:ext cx="1799534" cy="1532113"/>
          </a:xfrm>
          <a:prstGeom prst="triangle">
            <a:avLst/>
          </a:prstGeom>
          <a:gradFill flip="none" rotWithShape="1">
            <a:gsLst>
              <a:gs pos="17000">
                <a:srgbClr val="00B0F0">
                  <a:shade val="30000"/>
                  <a:satMod val="115000"/>
                </a:srgbClr>
              </a:gs>
              <a:gs pos="74000">
                <a:srgbClr val="00B0F0">
                  <a:shade val="67500"/>
                  <a:satMod val="115000"/>
                </a:srgbClr>
              </a:gs>
              <a:gs pos="100000">
                <a:srgbClr val="00B0F0">
                  <a:shade val="100000"/>
                  <a:satMod val="115000"/>
                </a:srgbClr>
              </a:gs>
            </a:gsLst>
            <a:lin ang="54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zh-CN" altLang="en-US">
              <a:solidFill>
                <a:prstClr val="white"/>
              </a:solidFill>
            </a:endParaRPr>
          </a:p>
        </p:txBody>
      </p:sp>
      <p:sp>
        <p:nvSpPr>
          <p:cNvPr id="8" name="等腰三角形 11"/>
          <p:cNvSpPr/>
          <p:nvPr/>
        </p:nvSpPr>
        <p:spPr>
          <a:xfrm>
            <a:off x="2494429" y="2749871"/>
            <a:ext cx="1742858" cy="1481734"/>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zh-CN" altLang="en-US">
              <a:solidFill>
                <a:prstClr val="white"/>
              </a:solidFill>
            </a:endParaRPr>
          </a:p>
        </p:txBody>
      </p:sp>
      <p:sp>
        <p:nvSpPr>
          <p:cNvPr id="9" name="TextBox 8"/>
          <p:cNvSpPr txBox="1"/>
          <p:nvPr/>
        </p:nvSpPr>
        <p:spPr>
          <a:xfrm>
            <a:off x="3951702" y="2852533"/>
            <a:ext cx="692020" cy="646328"/>
          </a:xfrm>
          <a:prstGeom prst="rect">
            <a:avLst/>
          </a:prstGeom>
          <a:noFill/>
        </p:spPr>
        <p:txBody>
          <a:bodyPr wrap="square" lIns="91438" tIns="45719" rIns="91438" bIns="45719" rtlCol="0">
            <a:spAutoFit/>
          </a:bodyPr>
          <a:lstStyle/>
          <a:p>
            <a:pPr algn="ctr"/>
            <a:r>
              <a:rPr lang="zh-CN" altLang="en-US" b="1" dirty="0">
                <a:solidFill>
                  <a:prstClr val="white">
                    <a:lumMod val="95000"/>
                  </a:prstClr>
                </a:solidFill>
                <a:effectLst>
                  <a:innerShdw blurRad="63500" dist="50800" dir="13500000">
                    <a:prstClr val="black">
                      <a:alpha val="50000"/>
                    </a:prstClr>
                  </a:innerShdw>
                </a:effectLst>
                <a:latin typeface="微软雅黑" pitchFamily="34" charset="-122"/>
                <a:ea typeface="微软雅黑" pitchFamily="34" charset="-122"/>
              </a:rPr>
              <a:t>添加标题</a:t>
            </a:r>
          </a:p>
        </p:txBody>
      </p:sp>
      <p:sp>
        <p:nvSpPr>
          <p:cNvPr id="10" name="TextBox 9"/>
          <p:cNvSpPr txBox="1"/>
          <p:nvPr/>
        </p:nvSpPr>
        <p:spPr>
          <a:xfrm>
            <a:off x="5148005" y="3406734"/>
            <a:ext cx="441944" cy="646328"/>
          </a:xfrm>
          <a:prstGeom prst="rect">
            <a:avLst/>
          </a:prstGeom>
          <a:noFill/>
        </p:spPr>
        <p:txBody>
          <a:bodyPr wrap="none" lIns="91438" tIns="45719" rIns="91438" bIns="45719" rtlCol="0">
            <a:spAutoFit/>
          </a:bodyPr>
          <a:lstStyle/>
          <a:p>
            <a:pPr algn="ctr"/>
            <a:r>
              <a:rPr lang="en-US" altLang="zh-CN" sz="3600" b="1" dirty="0">
                <a:solidFill>
                  <a:prstClr val="white">
                    <a:lumMod val="95000"/>
                  </a:prstClr>
                </a:solidFill>
                <a:effectLst>
                  <a:innerShdw blurRad="63500" dist="50800" dir="13500000">
                    <a:prstClr val="black">
                      <a:alpha val="50000"/>
                    </a:prstClr>
                  </a:innerShdw>
                </a:effectLst>
              </a:rPr>
              <a:t>2</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1" name="TextBox 10"/>
          <p:cNvSpPr txBox="1"/>
          <p:nvPr/>
        </p:nvSpPr>
        <p:spPr>
          <a:xfrm>
            <a:off x="4097950" y="1624944"/>
            <a:ext cx="441944" cy="646328"/>
          </a:xfrm>
          <a:prstGeom prst="rect">
            <a:avLst/>
          </a:prstGeom>
          <a:noFill/>
        </p:spPr>
        <p:txBody>
          <a:bodyPr wrap="none" lIns="91438" tIns="45719" rIns="91438" bIns="45719" rtlCol="0">
            <a:spAutoFit/>
          </a:bodyPr>
          <a:lstStyle/>
          <a:p>
            <a:pPr algn="ctr"/>
            <a:r>
              <a:rPr lang="en-US" altLang="zh-CN" sz="3600" b="1" dirty="0">
                <a:solidFill>
                  <a:prstClr val="white">
                    <a:lumMod val="95000"/>
                  </a:prstClr>
                </a:solidFill>
                <a:effectLst>
                  <a:innerShdw blurRad="63500" dist="50800" dir="13500000">
                    <a:prstClr val="black">
                      <a:alpha val="50000"/>
                    </a:prstClr>
                  </a:innerShdw>
                </a:effectLst>
              </a:rPr>
              <a:t>1</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2" name="TextBox 11"/>
          <p:cNvSpPr txBox="1"/>
          <p:nvPr/>
        </p:nvSpPr>
        <p:spPr>
          <a:xfrm>
            <a:off x="3057299" y="3406734"/>
            <a:ext cx="441944" cy="646328"/>
          </a:xfrm>
          <a:prstGeom prst="rect">
            <a:avLst/>
          </a:prstGeom>
          <a:noFill/>
        </p:spPr>
        <p:txBody>
          <a:bodyPr wrap="none" lIns="91438" tIns="45719" rIns="91438" bIns="45719" rtlCol="0">
            <a:spAutoFit/>
          </a:bodyPr>
          <a:lstStyle/>
          <a:p>
            <a:pPr algn="ctr"/>
            <a:r>
              <a:rPr lang="en-US" altLang="zh-CN" sz="3600" b="1" dirty="0">
                <a:solidFill>
                  <a:prstClr val="white">
                    <a:lumMod val="95000"/>
                  </a:prstClr>
                </a:solidFill>
                <a:effectLst>
                  <a:innerShdw blurRad="63500" dist="50800" dir="13500000">
                    <a:prstClr val="black">
                      <a:alpha val="50000"/>
                    </a:prstClr>
                  </a:innerShdw>
                </a:effectLst>
              </a:rPr>
              <a:t>3</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3" name="TextBox 11"/>
          <p:cNvSpPr txBox="1">
            <a:spLocks noChangeArrowheads="1"/>
          </p:cNvSpPr>
          <p:nvPr/>
        </p:nvSpPr>
        <p:spPr bwMode="auto">
          <a:xfrm flipH="1">
            <a:off x="712521" y="3261701"/>
            <a:ext cx="2023744" cy="369329"/>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b="1" kern="0" dirty="0" smtClean="0">
                <a:solidFill>
                  <a:prstClr val="black">
                    <a:lumMod val="75000"/>
                    <a:lumOff val="25000"/>
                  </a:prstClr>
                </a:solidFill>
                <a:latin typeface="微软雅黑" pitchFamily="34" charset="-122"/>
                <a:ea typeface="微软雅黑" pitchFamily="34" charset="-122"/>
              </a:rPr>
              <a:t>点击添加</a:t>
            </a:r>
            <a:r>
              <a:rPr lang="zh-CN" altLang="en-US" b="1" kern="0" dirty="0">
                <a:solidFill>
                  <a:prstClr val="black">
                    <a:lumMod val="75000"/>
                    <a:lumOff val="25000"/>
                  </a:prstClr>
                </a:solidFill>
                <a:latin typeface="微软雅黑" pitchFamily="34" charset="-122"/>
                <a:ea typeface="微软雅黑" pitchFamily="34" charset="-122"/>
              </a:rPr>
              <a:t>标题</a:t>
            </a:r>
            <a:r>
              <a:rPr lang="zh-CN" altLang="en-US" b="1" kern="0" dirty="0" smtClean="0">
                <a:solidFill>
                  <a:prstClr val="black">
                    <a:lumMod val="75000"/>
                    <a:lumOff val="25000"/>
                  </a:prstClr>
                </a:solidFill>
                <a:latin typeface="微软雅黑" pitchFamily="34" charset="-122"/>
                <a:ea typeface="微软雅黑" pitchFamily="34" charset="-122"/>
              </a:rPr>
              <a:t>    </a:t>
            </a:r>
            <a:endParaRPr lang="en-US" altLang="zh-CN" b="1" kern="0" dirty="0" smtClean="0">
              <a:solidFill>
                <a:prstClr val="black">
                  <a:lumMod val="75000"/>
                  <a:lumOff val="25000"/>
                </a:prstClr>
              </a:solidFill>
              <a:latin typeface="微软雅黑" pitchFamily="34" charset="-122"/>
              <a:ea typeface="微软雅黑" pitchFamily="34" charset="-122"/>
            </a:endParaRPr>
          </a:p>
        </p:txBody>
      </p:sp>
      <p:sp>
        <p:nvSpPr>
          <p:cNvPr id="14" name="TextBox 11"/>
          <p:cNvSpPr txBox="1">
            <a:spLocks noChangeArrowheads="1"/>
          </p:cNvSpPr>
          <p:nvPr/>
        </p:nvSpPr>
        <p:spPr bwMode="auto">
          <a:xfrm flipH="1">
            <a:off x="1106091" y="3626389"/>
            <a:ext cx="1236605" cy="276996"/>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a:solidFill>
                  <a:prstClr val="black">
                    <a:lumMod val="75000"/>
                    <a:lumOff val="25000"/>
                  </a:prstClr>
                </a:solidFill>
                <a:latin typeface="微软雅黑" pitchFamily="34" charset="-122"/>
                <a:ea typeface="微软雅黑" pitchFamily="34" charset="-122"/>
              </a:rPr>
              <a:t>点击添加文本    </a:t>
            </a:r>
            <a:endParaRPr lang="en-US" altLang="zh-CN" sz="1200" kern="0" dirty="0">
              <a:solidFill>
                <a:prstClr val="black">
                  <a:lumMod val="75000"/>
                  <a:lumOff val="25000"/>
                </a:prstClr>
              </a:solidFill>
              <a:latin typeface="微软雅黑" pitchFamily="34" charset="-122"/>
              <a:ea typeface="微软雅黑" pitchFamily="34" charset="-122"/>
            </a:endParaRPr>
          </a:p>
        </p:txBody>
      </p:sp>
      <p:sp>
        <p:nvSpPr>
          <p:cNvPr id="15" name="TextBox 11"/>
          <p:cNvSpPr txBox="1">
            <a:spLocks noChangeArrowheads="1"/>
          </p:cNvSpPr>
          <p:nvPr/>
        </p:nvSpPr>
        <p:spPr bwMode="auto">
          <a:xfrm flipH="1">
            <a:off x="1106091" y="3899710"/>
            <a:ext cx="1236605" cy="276996"/>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a:solidFill>
                  <a:prstClr val="black">
                    <a:lumMod val="75000"/>
                    <a:lumOff val="25000"/>
                  </a:prstClr>
                </a:solidFill>
                <a:latin typeface="微软雅黑" pitchFamily="34" charset="-122"/>
                <a:ea typeface="微软雅黑" pitchFamily="34" charset="-122"/>
              </a:rPr>
              <a:t>点击添加文本    </a:t>
            </a:r>
            <a:endParaRPr lang="en-US" altLang="zh-CN" sz="1200" kern="0" dirty="0">
              <a:solidFill>
                <a:prstClr val="black">
                  <a:lumMod val="75000"/>
                  <a:lumOff val="25000"/>
                </a:prstClr>
              </a:solidFill>
              <a:latin typeface="微软雅黑" pitchFamily="34" charset="-122"/>
              <a:ea typeface="微软雅黑" pitchFamily="34" charset="-122"/>
            </a:endParaRPr>
          </a:p>
        </p:txBody>
      </p:sp>
      <p:sp>
        <p:nvSpPr>
          <p:cNvPr id="16" name="TextBox 11"/>
          <p:cNvSpPr txBox="1">
            <a:spLocks noChangeArrowheads="1"/>
          </p:cNvSpPr>
          <p:nvPr/>
        </p:nvSpPr>
        <p:spPr bwMode="auto">
          <a:xfrm flipH="1">
            <a:off x="5913231" y="3261701"/>
            <a:ext cx="2023744" cy="369329"/>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b="1" kern="0" dirty="0" smtClean="0">
                <a:solidFill>
                  <a:prstClr val="black">
                    <a:lumMod val="75000"/>
                    <a:lumOff val="25000"/>
                  </a:prstClr>
                </a:solidFill>
                <a:latin typeface="微软雅黑" pitchFamily="34" charset="-122"/>
                <a:ea typeface="微软雅黑" pitchFamily="34" charset="-122"/>
              </a:rPr>
              <a:t>点击添加</a:t>
            </a:r>
            <a:r>
              <a:rPr lang="zh-CN" altLang="en-US" b="1" kern="0" dirty="0">
                <a:solidFill>
                  <a:prstClr val="black">
                    <a:lumMod val="75000"/>
                    <a:lumOff val="25000"/>
                  </a:prstClr>
                </a:solidFill>
                <a:latin typeface="微软雅黑" pitchFamily="34" charset="-122"/>
                <a:ea typeface="微软雅黑" pitchFamily="34" charset="-122"/>
              </a:rPr>
              <a:t>标题</a:t>
            </a:r>
            <a:r>
              <a:rPr lang="zh-CN" altLang="en-US" b="1" kern="0" dirty="0" smtClean="0">
                <a:solidFill>
                  <a:prstClr val="black">
                    <a:lumMod val="75000"/>
                    <a:lumOff val="25000"/>
                  </a:prstClr>
                </a:solidFill>
                <a:latin typeface="微软雅黑" pitchFamily="34" charset="-122"/>
                <a:ea typeface="微软雅黑" pitchFamily="34" charset="-122"/>
              </a:rPr>
              <a:t>    </a:t>
            </a:r>
            <a:endParaRPr lang="en-US" altLang="zh-CN" b="1" kern="0" dirty="0" smtClean="0">
              <a:solidFill>
                <a:prstClr val="black">
                  <a:lumMod val="75000"/>
                  <a:lumOff val="25000"/>
                </a:prstClr>
              </a:solidFill>
              <a:latin typeface="微软雅黑" pitchFamily="34" charset="-122"/>
              <a:ea typeface="微软雅黑" pitchFamily="34" charset="-122"/>
            </a:endParaRPr>
          </a:p>
        </p:txBody>
      </p:sp>
      <p:sp>
        <p:nvSpPr>
          <p:cNvPr id="17" name="TextBox 11"/>
          <p:cNvSpPr txBox="1">
            <a:spLocks noChangeArrowheads="1"/>
          </p:cNvSpPr>
          <p:nvPr/>
        </p:nvSpPr>
        <p:spPr bwMode="auto">
          <a:xfrm flipH="1">
            <a:off x="6306800" y="3626389"/>
            <a:ext cx="1236605" cy="276996"/>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a:solidFill>
                  <a:prstClr val="black">
                    <a:lumMod val="75000"/>
                    <a:lumOff val="25000"/>
                  </a:prstClr>
                </a:solidFill>
                <a:latin typeface="微软雅黑" pitchFamily="34" charset="-122"/>
                <a:ea typeface="微软雅黑" pitchFamily="34" charset="-122"/>
              </a:rPr>
              <a:t>点击添加文本    </a:t>
            </a:r>
            <a:endParaRPr lang="en-US" altLang="zh-CN" sz="1200" kern="0" dirty="0">
              <a:solidFill>
                <a:prstClr val="black">
                  <a:lumMod val="75000"/>
                  <a:lumOff val="25000"/>
                </a:prstClr>
              </a:solidFill>
              <a:latin typeface="微软雅黑" pitchFamily="34" charset="-122"/>
              <a:ea typeface="微软雅黑" pitchFamily="34" charset="-122"/>
            </a:endParaRPr>
          </a:p>
        </p:txBody>
      </p:sp>
      <p:sp>
        <p:nvSpPr>
          <p:cNvPr id="18" name="TextBox 11"/>
          <p:cNvSpPr txBox="1">
            <a:spLocks noChangeArrowheads="1"/>
          </p:cNvSpPr>
          <p:nvPr/>
        </p:nvSpPr>
        <p:spPr bwMode="auto">
          <a:xfrm flipH="1">
            <a:off x="6306800" y="3899710"/>
            <a:ext cx="1236605" cy="276996"/>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a:solidFill>
                  <a:prstClr val="black">
                    <a:lumMod val="75000"/>
                    <a:lumOff val="25000"/>
                  </a:prstClr>
                </a:solidFill>
                <a:latin typeface="微软雅黑" pitchFamily="34" charset="-122"/>
                <a:ea typeface="微软雅黑" pitchFamily="34" charset="-122"/>
              </a:rPr>
              <a:t>点击添加文本    </a:t>
            </a:r>
            <a:endParaRPr lang="en-US" altLang="zh-CN" sz="1200" kern="0" dirty="0">
              <a:solidFill>
                <a:prstClr val="black">
                  <a:lumMod val="75000"/>
                  <a:lumOff val="25000"/>
                </a:prstClr>
              </a:solidFill>
              <a:latin typeface="微软雅黑" pitchFamily="34" charset="-122"/>
              <a:ea typeface="微软雅黑" pitchFamily="34" charset="-122"/>
            </a:endParaRPr>
          </a:p>
        </p:txBody>
      </p:sp>
      <p:sp>
        <p:nvSpPr>
          <p:cNvPr id="19" name="TextBox 11"/>
          <p:cNvSpPr txBox="1">
            <a:spLocks noChangeArrowheads="1"/>
          </p:cNvSpPr>
          <p:nvPr/>
        </p:nvSpPr>
        <p:spPr bwMode="auto">
          <a:xfrm flipH="1">
            <a:off x="4846112" y="1025336"/>
            <a:ext cx="2023744" cy="369329"/>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b="1" kern="0" dirty="0" smtClean="0">
                <a:solidFill>
                  <a:prstClr val="black">
                    <a:lumMod val="75000"/>
                    <a:lumOff val="25000"/>
                  </a:prstClr>
                </a:solidFill>
                <a:latin typeface="微软雅黑" pitchFamily="34" charset="-122"/>
                <a:ea typeface="微软雅黑" pitchFamily="34" charset="-122"/>
              </a:rPr>
              <a:t>点击添加</a:t>
            </a:r>
            <a:r>
              <a:rPr lang="zh-CN" altLang="en-US" b="1" kern="0" dirty="0">
                <a:solidFill>
                  <a:prstClr val="black">
                    <a:lumMod val="75000"/>
                    <a:lumOff val="25000"/>
                  </a:prstClr>
                </a:solidFill>
                <a:latin typeface="微软雅黑" pitchFamily="34" charset="-122"/>
                <a:ea typeface="微软雅黑" pitchFamily="34" charset="-122"/>
              </a:rPr>
              <a:t>标题</a:t>
            </a:r>
            <a:r>
              <a:rPr lang="zh-CN" altLang="en-US" b="1" kern="0" dirty="0" smtClean="0">
                <a:solidFill>
                  <a:prstClr val="black">
                    <a:lumMod val="75000"/>
                    <a:lumOff val="25000"/>
                  </a:prstClr>
                </a:solidFill>
                <a:latin typeface="微软雅黑" pitchFamily="34" charset="-122"/>
                <a:ea typeface="微软雅黑" pitchFamily="34" charset="-122"/>
              </a:rPr>
              <a:t>    </a:t>
            </a:r>
            <a:endParaRPr lang="en-US" altLang="zh-CN" b="1" kern="0" dirty="0" smtClean="0">
              <a:solidFill>
                <a:prstClr val="black">
                  <a:lumMod val="75000"/>
                  <a:lumOff val="25000"/>
                </a:prstClr>
              </a:solidFill>
              <a:latin typeface="微软雅黑" pitchFamily="34" charset="-122"/>
              <a:ea typeface="微软雅黑" pitchFamily="34" charset="-122"/>
            </a:endParaRPr>
          </a:p>
        </p:txBody>
      </p:sp>
      <p:sp>
        <p:nvSpPr>
          <p:cNvPr id="20" name="TextBox 11"/>
          <p:cNvSpPr txBox="1">
            <a:spLocks noChangeArrowheads="1"/>
          </p:cNvSpPr>
          <p:nvPr/>
        </p:nvSpPr>
        <p:spPr bwMode="auto">
          <a:xfrm flipH="1">
            <a:off x="5239681" y="1390024"/>
            <a:ext cx="1236605" cy="276996"/>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a:solidFill>
                  <a:prstClr val="black">
                    <a:lumMod val="75000"/>
                    <a:lumOff val="25000"/>
                  </a:prstClr>
                </a:solidFill>
                <a:latin typeface="微软雅黑" pitchFamily="34" charset="-122"/>
                <a:ea typeface="微软雅黑" pitchFamily="34" charset="-122"/>
              </a:rPr>
              <a:t>点击添加文本    </a:t>
            </a:r>
            <a:endParaRPr lang="en-US" altLang="zh-CN" sz="1200" kern="0" dirty="0">
              <a:solidFill>
                <a:prstClr val="black">
                  <a:lumMod val="75000"/>
                  <a:lumOff val="25000"/>
                </a:prstClr>
              </a:solidFill>
              <a:latin typeface="微软雅黑" pitchFamily="34" charset="-122"/>
              <a:ea typeface="微软雅黑" pitchFamily="34" charset="-122"/>
            </a:endParaRPr>
          </a:p>
        </p:txBody>
      </p:sp>
      <p:sp>
        <p:nvSpPr>
          <p:cNvPr id="21" name="TextBox 11"/>
          <p:cNvSpPr txBox="1">
            <a:spLocks noChangeArrowheads="1"/>
          </p:cNvSpPr>
          <p:nvPr/>
        </p:nvSpPr>
        <p:spPr bwMode="auto">
          <a:xfrm flipH="1">
            <a:off x="5239681" y="1663345"/>
            <a:ext cx="1236605" cy="276996"/>
          </a:xfrm>
          <a:prstGeom prst="rect">
            <a:avLst/>
          </a:prstGeom>
          <a:noFill/>
          <a:ln>
            <a:noFill/>
          </a:ln>
          <a:effectLst/>
          <a:extLst/>
        </p:spPr>
        <p:txBody>
          <a:bodyPr wrap="square"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200" kern="0" dirty="0">
                <a:solidFill>
                  <a:prstClr val="black">
                    <a:lumMod val="75000"/>
                    <a:lumOff val="25000"/>
                  </a:prstClr>
                </a:solidFill>
                <a:latin typeface="微软雅黑" pitchFamily="34" charset="-122"/>
                <a:ea typeface="微软雅黑" pitchFamily="34" charset="-122"/>
              </a:rPr>
              <a:t>点击添加文本    </a:t>
            </a:r>
            <a:endParaRPr lang="en-US" altLang="zh-CN" sz="1200" kern="0" dirty="0">
              <a:solidFill>
                <a:prstClr val="black">
                  <a:lumMod val="75000"/>
                  <a:lumOff val="25000"/>
                </a:prstClr>
              </a:solidFill>
              <a:latin typeface="微软雅黑" pitchFamily="34" charset="-122"/>
              <a:ea typeface="微软雅黑" pitchFamily="34" charset="-122"/>
            </a:endParaRPr>
          </a:p>
        </p:txBody>
      </p:sp>
      <p:sp>
        <p:nvSpPr>
          <p:cNvPr id="22" name="TextBox 21"/>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397190027"/>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 by="(-#ppt_w*2)" calcmode="lin" valueType="num">
                                      <p:cBhvr rctx="PPT">
                                        <p:cTn id="49" dur="500" autoRev="1" fill="hold">
                                          <p:stCondLst>
                                            <p:cond delay="0"/>
                                          </p:stCondLst>
                                        </p:cTn>
                                        <p:tgtEl>
                                          <p:spTgt spid="9"/>
                                        </p:tgtEl>
                                        <p:attrNameLst>
                                          <p:attrName>ppt_w</p:attrName>
                                        </p:attrNameLst>
                                      </p:cBhvr>
                                    </p:anim>
                                    <p:anim by="(#ppt_w*0.50)" calcmode="lin" valueType="num">
                                      <p:cBhvr>
                                        <p:cTn id="50" dur="500" decel="50000" autoRev="1" fill="hold">
                                          <p:stCondLst>
                                            <p:cond delay="0"/>
                                          </p:stCondLst>
                                        </p:cTn>
                                        <p:tgtEl>
                                          <p:spTgt spid="9"/>
                                        </p:tgtEl>
                                        <p:attrNameLst>
                                          <p:attrName>ppt_x</p:attrName>
                                        </p:attrNameLst>
                                      </p:cBhvr>
                                    </p:anim>
                                    <p:anim from="(-#ppt_h/2)" to="(#ppt_y)" calcmode="lin" valueType="num">
                                      <p:cBhvr>
                                        <p:cTn id="51" dur="1000" fill="hold">
                                          <p:stCondLst>
                                            <p:cond delay="0"/>
                                          </p:stCondLst>
                                        </p:cTn>
                                        <p:tgtEl>
                                          <p:spTgt spid="9"/>
                                        </p:tgtEl>
                                        <p:attrNameLst>
                                          <p:attrName>ppt_y</p:attrName>
                                        </p:attrNameLst>
                                      </p:cBhvr>
                                    </p:anim>
                                    <p:animRot by="21600000">
                                      <p:cBhvr>
                                        <p:cTn id="52" dur="1000" fill="hold">
                                          <p:stCondLst>
                                            <p:cond delay="0"/>
                                          </p:stCondLst>
                                        </p:cTn>
                                        <p:tgtEl>
                                          <p:spTgt spid="9"/>
                                        </p:tgtEl>
                                        <p:attrNameLst>
                                          <p:attrName>r</p:attrName>
                                        </p:attrNameLst>
                                      </p:cBhvr>
                                    </p:animRot>
                                  </p:childTnLst>
                                </p:cTn>
                              </p:par>
                            </p:childTnLst>
                          </p:cTn>
                        </p:par>
                        <p:par>
                          <p:cTn id="53" fill="hold">
                            <p:stCondLst>
                              <p:cond delay="33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13"/>
                                        </p:tgtEl>
                                        <p:attrNameLst>
                                          <p:attrName>style.visibility</p:attrName>
                                        </p:attrNameLst>
                                      </p:cBhvr>
                                      <p:to>
                                        <p:strVal val="visible"/>
                                      </p:to>
                                    </p:set>
                                    <p:anim by="(-#ppt_w*2)" calcmode="lin" valueType="num">
                                      <p:cBhvr rctx="PPT">
                                        <p:cTn id="56" dur="500" autoRev="1" fill="hold">
                                          <p:stCondLst>
                                            <p:cond delay="0"/>
                                          </p:stCondLst>
                                        </p:cTn>
                                        <p:tgtEl>
                                          <p:spTgt spid="13"/>
                                        </p:tgtEl>
                                        <p:attrNameLst>
                                          <p:attrName>ppt_w</p:attrName>
                                        </p:attrNameLst>
                                      </p:cBhvr>
                                    </p:anim>
                                    <p:anim by="(#ppt_w*0.50)" calcmode="lin" valueType="num">
                                      <p:cBhvr>
                                        <p:cTn id="57" dur="500" decel="50000" autoRev="1" fill="hold">
                                          <p:stCondLst>
                                            <p:cond delay="0"/>
                                          </p:stCondLst>
                                        </p:cTn>
                                        <p:tgtEl>
                                          <p:spTgt spid="13"/>
                                        </p:tgtEl>
                                        <p:attrNameLst>
                                          <p:attrName>ppt_x</p:attrName>
                                        </p:attrNameLst>
                                      </p:cBhvr>
                                    </p:anim>
                                    <p:anim from="(-#ppt_h/2)" to="(#ppt_y)" calcmode="lin" valueType="num">
                                      <p:cBhvr>
                                        <p:cTn id="58" dur="1000" fill="hold">
                                          <p:stCondLst>
                                            <p:cond delay="0"/>
                                          </p:stCondLst>
                                        </p:cTn>
                                        <p:tgtEl>
                                          <p:spTgt spid="13"/>
                                        </p:tgtEl>
                                        <p:attrNameLst>
                                          <p:attrName>ppt_y</p:attrName>
                                        </p:attrNameLst>
                                      </p:cBhvr>
                                    </p:anim>
                                    <p:animRot by="21600000">
                                      <p:cBhvr>
                                        <p:cTn id="59" dur="1000" fill="hold">
                                          <p:stCondLst>
                                            <p:cond delay="0"/>
                                          </p:stCondLst>
                                        </p:cTn>
                                        <p:tgtEl>
                                          <p:spTgt spid="13"/>
                                        </p:tgtEl>
                                        <p:attrNameLst>
                                          <p:attrName>r</p:attrName>
                                        </p:attrNameLst>
                                      </p:cBhvr>
                                    </p:animRot>
                                  </p:childTnLst>
                                </p:cTn>
                              </p:par>
                              <p:par>
                                <p:cTn id="60" presetID="56" presetClass="entr" presetSubtype="0" fill="hold" grpId="0" nodeType="withEffect">
                                  <p:stCondLst>
                                    <p:cond delay="0"/>
                                  </p:stCondLst>
                                  <p:iterate type="lt">
                                    <p:tmPct val="10000"/>
                                  </p:iterate>
                                  <p:childTnLst>
                                    <p:set>
                                      <p:cBhvr>
                                        <p:cTn id="61" dur="1" fill="hold">
                                          <p:stCondLst>
                                            <p:cond delay="0"/>
                                          </p:stCondLst>
                                        </p:cTn>
                                        <p:tgtEl>
                                          <p:spTgt spid="14"/>
                                        </p:tgtEl>
                                        <p:attrNameLst>
                                          <p:attrName>style.visibility</p:attrName>
                                        </p:attrNameLst>
                                      </p:cBhvr>
                                      <p:to>
                                        <p:strVal val="visible"/>
                                      </p:to>
                                    </p:set>
                                    <p:anim by="(-#ppt_w*2)" calcmode="lin" valueType="num">
                                      <p:cBhvr rctx="PPT">
                                        <p:cTn id="62" dur="500" autoRev="1" fill="hold">
                                          <p:stCondLst>
                                            <p:cond delay="0"/>
                                          </p:stCondLst>
                                        </p:cTn>
                                        <p:tgtEl>
                                          <p:spTgt spid="14"/>
                                        </p:tgtEl>
                                        <p:attrNameLst>
                                          <p:attrName>ppt_w</p:attrName>
                                        </p:attrNameLst>
                                      </p:cBhvr>
                                    </p:anim>
                                    <p:anim by="(#ppt_w*0.50)" calcmode="lin" valueType="num">
                                      <p:cBhvr>
                                        <p:cTn id="63" dur="500" decel="50000" autoRev="1" fill="hold">
                                          <p:stCondLst>
                                            <p:cond delay="0"/>
                                          </p:stCondLst>
                                        </p:cTn>
                                        <p:tgtEl>
                                          <p:spTgt spid="14"/>
                                        </p:tgtEl>
                                        <p:attrNameLst>
                                          <p:attrName>ppt_x</p:attrName>
                                        </p:attrNameLst>
                                      </p:cBhvr>
                                    </p:anim>
                                    <p:anim from="(-#ppt_h/2)" to="(#ppt_y)" calcmode="lin" valueType="num">
                                      <p:cBhvr>
                                        <p:cTn id="64" dur="1000" fill="hold">
                                          <p:stCondLst>
                                            <p:cond delay="0"/>
                                          </p:stCondLst>
                                        </p:cTn>
                                        <p:tgtEl>
                                          <p:spTgt spid="14"/>
                                        </p:tgtEl>
                                        <p:attrNameLst>
                                          <p:attrName>ppt_y</p:attrName>
                                        </p:attrNameLst>
                                      </p:cBhvr>
                                    </p:anim>
                                    <p:animRot by="21600000">
                                      <p:cBhvr>
                                        <p:cTn id="65" dur="1000" fill="hold">
                                          <p:stCondLst>
                                            <p:cond delay="0"/>
                                          </p:stCondLst>
                                        </p:cTn>
                                        <p:tgtEl>
                                          <p:spTgt spid="14"/>
                                        </p:tgtEl>
                                        <p:attrNameLst>
                                          <p:attrName>r</p:attrName>
                                        </p:attrNameLst>
                                      </p:cBhvr>
                                    </p:animRot>
                                  </p:childTnLst>
                                </p:cTn>
                              </p:par>
                              <p:par>
                                <p:cTn id="66" presetID="56" presetClass="entr" presetSubtype="0" fill="hold" grpId="0" nodeType="with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 by="(-#ppt_w*2)" calcmode="lin" valueType="num">
                                      <p:cBhvr rctx="PPT">
                                        <p:cTn id="68" dur="500" autoRev="1" fill="hold">
                                          <p:stCondLst>
                                            <p:cond delay="0"/>
                                          </p:stCondLst>
                                        </p:cTn>
                                        <p:tgtEl>
                                          <p:spTgt spid="15"/>
                                        </p:tgtEl>
                                        <p:attrNameLst>
                                          <p:attrName>ppt_w</p:attrName>
                                        </p:attrNameLst>
                                      </p:cBhvr>
                                    </p:anim>
                                    <p:anim by="(#ppt_w*0.50)" calcmode="lin" valueType="num">
                                      <p:cBhvr>
                                        <p:cTn id="69" dur="500" decel="50000" autoRev="1" fill="hold">
                                          <p:stCondLst>
                                            <p:cond delay="0"/>
                                          </p:stCondLst>
                                        </p:cTn>
                                        <p:tgtEl>
                                          <p:spTgt spid="15"/>
                                        </p:tgtEl>
                                        <p:attrNameLst>
                                          <p:attrName>ppt_x</p:attrName>
                                        </p:attrNameLst>
                                      </p:cBhvr>
                                    </p:anim>
                                    <p:anim from="(-#ppt_h/2)" to="(#ppt_y)" calcmode="lin" valueType="num">
                                      <p:cBhvr>
                                        <p:cTn id="70" dur="1000" fill="hold">
                                          <p:stCondLst>
                                            <p:cond delay="0"/>
                                          </p:stCondLst>
                                        </p:cTn>
                                        <p:tgtEl>
                                          <p:spTgt spid="15"/>
                                        </p:tgtEl>
                                        <p:attrNameLst>
                                          <p:attrName>ppt_y</p:attrName>
                                        </p:attrNameLst>
                                      </p:cBhvr>
                                    </p:anim>
                                    <p:animRot by="21600000">
                                      <p:cBhvr>
                                        <p:cTn id="71" dur="1000" fill="hold">
                                          <p:stCondLst>
                                            <p:cond delay="0"/>
                                          </p:stCondLst>
                                        </p:cTn>
                                        <p:tgtEl>
                                          <p:spTgt spid="15"/>
                                        </p:tgtEl>
                                        <p:attrNameLst>
                                          <p:attrName>r</p:attrName>
                                        </p:attrNameLst>
                                      </p:cBhvr>
                                    </p:animRot>
                                  </p:childTnLst>
                                </p:cTn>
                              </p:par>
                            </p:childTnLst>
                          </p:cTn>
                        </p:par>
                        <p:par>
                          <p:cTn id="72" fill="hold">
                            <p:stCondLst>
                              <p:cond delay="4800"/>
                            </p:stCondLst>
                            <p:childTnLst>
                              <p:par>
                                <p:cTn id="73" presetID="56" presetClass="entr" presetSubtype="0" fill="hold" grpId="0" nodeType="afterEffect">
                                  <p:stCondLst>
                                    <p:cond delay="0"/>
                                  </p:stCondLst>
                                  <p:iterate type="lt">
                                    <p:tmPct val="10000"/>
                                  </p:iterate>
                                  <p:childTnLst>
                                    <p:set>
                                      <p:cBhvr>
                                        <p:cTn id="74" dur="1" fill="hold">
                                          <p:stCondLst>
                                            <p:cond delay="0"/>
                                          </p:stCondLst>
                                        </p:cTn>
                                        <p:tgtEl>
                                          <p:spTgt spid="19"/>
                                        </p:tgtEl>
                                        <p:attrNameLst>
                                          <p:attrName>style.visibility</p:attrName>
                                        </p:attrNameLst>
                                      </p:cBhvr>
                                      <p:to>
                                        <p:strVal val="visible"/>
                                      </p:to>
                                    </p:set>
                                    <p:anim by="(-#ppt_w*2)" calcmode="lin" valueType="num">
                                      <p:cBhvr rctx="PPT">
                                        <p:cTn id="75" dur="500" autoRev="1" fill="hold">
                                          <p:stCondLst>
                                            <p:cond delay="0"/>
                                          </p:stCondLst>
                                        </p:cTn>
                                        <p:tgtEl>
                                          <p:spTgt spid="19"/>
                                        </p:tgtEl>
                                        <p:attrNameLst>
                                          <p:attrName>ppt_w</p:attrName>
                                        </p:attrNameLst>
                                      </p:cBhvr>
                                    </p:anim>
                                    <p:anim by="(#ppt_w*0.50)" calcmode="lin" valueType="num">
                                      <p:cBhvr>
                                        <p:cTn id="76" dur="500" decel="50000" autoRev="1" fill="hold">
                                          <p:stCondLst>
                                            <p:cond delay="0"/>
                                          </p:stCondLst>
                                        </p:cTn>
                                        <p:tgtEl>
                                          <p:spTgt spid="19"/>
                                        </p:tgtEl>
                                        <p:attrNameLst>
                                          <p:attrName>ppt_x</p:attrName>
                                        </p:attrNameLst>
                                      </p:cBhvr>
                                    </p:anim>
                                    <p:anim from="(-#ppt_h/2)" to="(#ppt_y)" calcmode="lin" valueType="num">
                                      <p:cBhvr>
                                        <p:cTn id="77" dur="1000" fill="hold">
                                          <p:stCondLst>
                                            <p:cond delay="0"/>
                                          </p:stCondLst>
                                        </p:cTn>
                                        <p:tgtEl>
                                          <p:spTgt spid="19"/>
                                        </p:tgtEl>
                                        <p:attrNameLst>
                                          <p:attrName>ppt_y</p:attrName>
                                        </p:attrNameLst>
                                      </p:cBhvr>
                                    </p:anim>
                                    <p:animRot by="21600000">
                                      <p:cBhvr>
                                        <p:cTn id="78" dur="1000" fill="hold">
                                          <p:stCondLst>
                                            <p:cond delay="0"/>
                                          </p:stCondLst>
                                        </p:cTn>
                                        <p:tgtEl>
                                          <p:spTgt spid="19"/>
                                        </p:tgtEl>
                                        <p:attrNameLst>
                                          <p:attrName>r</p:attrName>
                                        </p:attrNameLst>
                                      </p:cBhvr>
                                    </p:animRot>
                                  </p:childTnLst>
                                </p:cTn>
                              </p:par>
                              <p:par>
                                <p:cTn id="79" presetID="56" presetClass="entr" presetSubtype="0" fill="hold" grpId="0" nodeType="withEffect">
                                  <p:stCondLst>
                                    <p:cond delay="0"/>
                                  </p:stCondLst>
                                  <p:iterate type="lt">
                                    <p:tmPct val="10000"/>
                                  </p:iterate>
                                  <p:childTnLst>
                                    <p:set>
                                      <p:cBhvr>
                                        <p:cTn id="80" dur="1" fill="hold">
                                          <p:stCondLst>
                                            <p:cond delay="0"/>
                                          </p:stCondLst>
                                        </p:cTn>
                                        <p:tgtEl>
                                          <p:spTgt spid="20"/>
                                        </p:tgtEl>
                                        <p:attrNameLst>
                                          <p:attrName>style.visibility</p:attrName>
                                        </p:attrNameLst>
                                      </p:cBhvr>
                                      <p:to>
                                        <p:strVal val="visible"/>
                                      </p:to>
                                    </p:set>
                                    <p:anim by="(-#ppt_w*2)" calcmode="lin" valueType="num">
                                      <p:cBhvr rctx="PPT">
                                        <p:cTn id="81" dur="500" autoRev="1" fill="hold">
                                          <p:stCondLst>
                                            <p:cond delay="0"/>
                                          </p:stCondLst>
                                        </p:cTn>
                                        <p:tgtEl>
                                          <p:spTgt spid="20"/>
                                        </p:tgtEl>
                                        <p:attrNameLst>
                                          <p:attrName>ppt_w</p:attrName>
                                        </p:attrNameLst>
                                      </p:cBhvr>
                                    </p:anim>
                                    <p:anim by="(#ppt_w*0.50)" calcmode="lin" valueType="num">
                                      <p:cBhvr>
                                        <p:cTn id="82" dur="500" decel="50000" autoRev="1" fill="hold">
                                          <p:stCondLst>
                                            <p:cond delay="0"/>
                                          </p:stCondLst>
                                        </p:cTn>
                                        <p:tgtEl>
                                          <p:spTgt spid="20"/>
                                        </p:tgtEl>
                                        <p:attrNameLst>
                                          <p:attrName>ppt_x</p:attrName>
                                        </p:attrNameLst>
                                      </p:cBhvr>
                                    </p:anim>
                                    <p:anim from="(-#ppt_h/2)" to="(#ppt_y)" calcmode="lin" valueType="num">
                                      <p:cBhvr>
                                        <p:cTn id="83" dur="1000" fill="hold">
                                          <p:stCondLst>
                                            <p:cond delay="0"/>
                                          </p:stCondLst>
                                        </p:cTn>
                                        <p:tgtEl>
                                          <p:spTgt spid="20"/>
                                        </p:tgtEl>
                                        <p:attrNameLst>
                                          <p:attrName>ppt_y</p:attrName>
                                        </p:attrNameLst>
                                      </p:cBhvr>
                                    </p:anim>
                                    <p:animRot by="21600000">
                                      <p:cBhvr>
                                        <p:cTn id="84" dur="1000" fill="hold">
                                          <p:stCondLst>
                                            <p:cond delay="0"/>
                                          </p:stCondLst>
                                        </p:cTn>
                                        <p:tgtEl>
                                          <p:spTgt spid="20"/>
                                        </p:tgtEl>
                                        <p:attrNameLst>
                                          <p:attrName>r</p:attrName>
                                        </p:attrNameLst>
                                      </p:cBhvr>
                                    </p:animRot>
                                  </p:childTnLst>
                                </p:cTn>
                              </p:par>
                              <p:par>
                                <p:cTn id="85" presetID="56" presetClass="entr" presetSubtype="0" fill="hold" grpId="0" nodeType="with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 by="(-#ppt_w*2)" calcmode="lin" valueType="num">
                                      <p:cBhvr rctx="PPT">
                                        <p:cTn id="87" dur="500" autoRev="1" fill="hold">
                                          <p:stCondLst>
                                            <p:cond delay="0"/>
                                          </p:stCondLst>
                                        </p:cTn>
                                        <p:tgtEl>
                                          <p:spTgt spid="21"/>
                                        </p:tgtEl>
                                        <p:attrNameLst>
                                          <p:attrName>ppt_w</p:attrName>
                                        </p:attrNameLst>
                                      </p:cBhvr>
                                    </p:anim>
                                    <p:anim by="(#ppt_w*0.50)" calcmode="lin" valueType="num">
                                      <p:cBhvr>
                                        <p:cTn id="88" dur="500" decel="50000" autoRev="1" fill="hold">
                                          <p:stCondLst>
                                            <p:cond delay="0"/>
                                          </p:stCondLst>
                                        </p:cTn>
                                        <p:tgtEl>
                                          <p:spTgt spid="21"/>
                                        </p:tgtEl>
                                        <p:attrNameLst>
                                          <p:attrName>ppt_x</p:attrName>
                                        </p:attrNameLst>
                                      </p:cBhvr>
                                    </p:anim>
                                    <p:anim from="(-#ppt_h/2)" to="(#ppt_y)" calcmode="lin" valueType="num">
                                      <p:cBhvr>
                                        <p:cTn id="89" dur="1000" fill="hold">
                                          <p:stCondLst>
                                            <p:cond delay="0"/>
                                          </p:stCondLst>
                                        </p:cTn>
                                        <p:tgtEl>
                                          <p:spTgt spid="21"/>
                                        </p:tgtEl>
                                        <p:attrNameLst>
                                          <p:attrName>ppt_y</p:attrName>
                                        </p:attrNameLst>
                                      </p:cBhvr>
                                    </p:anim>
                                    <p:animRot by="21600000">
                                      <p:cBhvr>
                                        <p:cTn id="90" dur="1000" fill="hold">
                                          <p:stCondLst>
                                            <p:cond delay="0"/>
                                          </p:stCondLst>
                                        </p:cTn>
                                        <p:tgtEl>
                                          <p:spTgt spid="21"/>
                                        </p:tgtEl>
                                        <p:attrNameLst>
                                          <p:attrName>r</p:attrName>
                                        </p:attrNameLst>
                                      </p:cBhvr>
                                    </p:animRot>
                                  </p:childTnLst>
                                </p:cTn>
                              </p:par>
                            </p:childTnLst>
                          </p:cTn>
                        </p:par>
                        <p:par>
                          <p:cTn id="91" fill="hold">
                            <p:stCondLst>
                              <p:cond delay="6300"/>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16"/>
                                        </p:tgtEl>
                                        <p:attrNameLst>
                                          <p:attrName>style.visibility</p:attrName>
                                        </p:attrNameLst>
                                      </p:cBhvr>
                                      <p:to>
                                        <p:strVal val="visible"/>
                                      </p:to>
                                    </p:set>
                                    <p:anim by="(-#ppt_w*2)" calcmode="lin" valueType="num">
                                      <p:cBhvr rctx="PPT">
                                        <p:cTn id="94" dur="500" autoRev="1" fill="hold">
                                          <p:stCondLst>
                                            <p:cond delay="0"/>
                                          </p:stCondLst>
                                        </p:cTn>
                                        <p:tgtEl>
                                          <p:spTgt spid="16"/>
                                        </p:tgtEl>
                                        <p:attrNameLst>
                                          <p:attrName>ppt_w</p:attrName>
                                        </p:attrNameLst>
                                      </p:cBhvr>
                                    </p:anim>
                                    <p:anim by="(#ppt_w*0.50)" calcmode="lin" valueType="num">
                                      <p:cBhvr>
                                        <p:cTn id="95" dur="500" decel="50000" autoRev="1" fill="hold">
                                          <p:stCondLst>
                                            <p:cond delay="0"/>
                                          </p:stCondLst>
                                        </p:cTn>
                                        <p:tgtEl>
                                          <p:spTgt spid="16"/>
                                        </p:tgtEl>
                                        <p:attrNameLst>
                                          <p:attrName>ppt_x</p:attrName>
                                        </p:attrNameLst>
                                      </p:cBhvr>
                                    </p:anim>
                                    <p:anim from="(-#ppt_h/2)" to="(#ppt_y)" calcmode="lin" valueType="num">
                                      <p:cBhvr>
                                        <p:cTn id="96" dur="1000" fill="hold">
                                          <p:stCondLst>
                                            <p:cond delay="0"/>
                                          </p:stCondLst>
                                        </p:cTn>
                                        <p:tgtEl>
                                          <p:spTgt spid="16"/>
                                        </p:tgtEl>
                                        <p:attrNameLst>
                                          <p:attrName>ppt_y</p:attrName>
                                        </p:attrNameLst>
                                      </p:cBhvr>
                                    </p:anim>
                                    <p:animRot by="21600000">
                                      <p:cBhvr>
                                        <p:cTn id="97" dur="1000" fill="hold">
                                          <p:stCondLst>
                                            <p:cond delay="0"/>
                                          </p:stCondLst>
                                        </p:cTn>
                                        <p:tgtEl>
                                          <p:spTgt spid="16"/>
                                        </p:tgtEl>
                                        <p:attrNameLst>
                                          <p:attrName>r</p:attrName>
                                        </p:attrNameLst>
                                      </p:cBhvr>
                                    </p:animRot>
                                  </p:childTnLst>
                                </p:cTn>
                              </p:par>
                              <p:par>
                                <p:cTn id="98" presetID="56" presetClass="entr" presetSubtype="0" fill="hold" grpId="0" nodeType="withEffect">
                                  <p:stCondLst>
                                    <p:cond delay="0"/>
                                  </p:stCondLst>
                                  <p:iterate type="lt">
                                    <p:tmPct val="10000"/>
                                  </p:iterate>
                                  <p:childTnLst>
                                    <p:set>
                                      <p:cBhvr>
                                        <p:cTn id="99" dur="1" fill="hold">
                                          <p:stCondLst>
                                            <p:cond delay="0"/>
                                          </p:stCondLst>
                                        </p:cTn>
                                        <p:tgtEl>
                                          <p:spTgt spid="17"/>
                                        </p:tgtEl>
                                        <p:attrNameLst>
                                          <p:attrName>style.visibility</p:attrName>
                                        </p:attrNameLst>
                                      </p:cBhvr>
                                      <p:to>
                                        <p:strVal val="visible"/>
                                      </p:to>
                                    </p:set>
                                    <p:anim by="(-#ppt_w*2)" calcmode="lin" valueType="num">
                                      <p:cBhvr rctx="PPT">
                                        <p:cTn id="100" dur="500" autoRev="1" fill="hold">
                                          <p:stCondLst>
                                            <p:cond delay="0"/>
                                          </p:stCondLst>
                                        </p:cTn>
                                        <p:tgtEl>
                                          <p:spTgt spid="17"/>
                                        </p:tgtEl>
                                        <p:attrNameLst>
                                          <p:attrName>ppt_w</p:attrName>
                                        </p:attrNameLst>
                                      </p:cBhvr>
                                    </p:anim>
                                    <p:anim by="(#ppt_w*0.50)" calcmode="lin" valueType="num">
                                      <p:cBhvr>
                                        <p:cTn id="101" dur="500" decel="50000" autoRev="1" fill="hold">
                                          <p:stCondLst>
                                            <p:cond delay="0"/>
                                          </p:stCondLst>
                                        </p:cTn>
                                        <p:tgtEl>
                                          <p:spTgt spid="17"/>
                                        </p:tgtEl>
                                        <p:attrNameLst>
                                          <p:attrName>ppt_x</p:attrName>
                                        </p:attrNameLst>
                                      </p:cBhvr>
                                    </p:anim>
                                    <p:anim from="(-#ppt_h/2)" to="(#ppt_y)" calcmode="lin" valueType="num">
                                      <p:cBhvr>
                                        <p:cTn id="102" dur="1000" fill="hold">
                                          <p:stCondLst>
                                            <p:cond delay="0"/>
                                          </p:stCondLst>
                                        </p:cTn>
                                        <p:tgtEl>
                                          <p:spTgt spid="17"/>
                                        </p:tgtEl>
                                        <p:attrNameLst>
                                          <p:attrName>ppt_y</p:attrName>
                                        </p:attrNameLst>
                                      </p:cBhvr>
                                    </p:anim>
                                    <p:animRot by="21600000">
                                      <p:cBhvr>
                                        <p:cTn id="103" dur="1000" fill="hold">
                                          <p:stCondLst>
                                            <p:cond delay="0"/>
                                          </p:stCondLst>
                                        </p:cTn>
                                        <p:tgtEl>
                                          <p:spTgt spid="17"/>
                                        </p:tgtEl>
                                        <p:attrNameLst>
                                          <p:attrName>r</p:attrName>
                                        </p:attrNameLst>
                                      </p:cBhvr>
                                    </p:animRot>
                                  </p:childTnLst>
                                </p:cTn>
                              </p:par>
                              <p:par>
                                <p:cTn id="104" presetID="56" presetClass="entr" presetSubtype="0" fill="hold" grpId="0" nodeType="withEffect">
                                  <p:stCondLst>
                                    <p:cond delay="0"/>
                                  </p:stCondLst>
                                  <p:iterate type="lt">
                                    <p:tmPct val="10000"/>
                                  </p:iterate>
                                  <p:childTnLst>
                                    <p:set>
                                      <p:cBhvr>
                                        <p:cTn id="105" dur="1" fill="hold">
                                          <p:stCondLst>
                                            <p:cond delay="0"/>
                                          </p:stCondLst>
                                        </p:cTn>
                                        <p:tgtEl>
                                          <p:spTgt spid="18"/>
                                        </p:tgtEl>
                                        <p:attrNameLst>
                                          <p:attrName>style.visibility</p:attrName>
                                        </p:attrNameLst>
                                      </p:cBhvr>
                                      <p:to>
                                        <p:strVal val="visible"/>
                                      </p:to>
                                    </p:set>
                                    <p:anim by="(-#ppt_w*2)" calcmode="lin" valueType="num">
                                      <p:cBhvr rctx="PPT">
                                        <p:cTn id="106" dur="500" autoRev="1" fill="hold">
                                          <p:stCondLst>
                                            <p:cond delay="0"/>
                                          </p:stCondLst>
                                        </p:cTn>
                                        <p:tgtEl>
                                          <p:spTgt spid="18"/>
                                        </p:tgtEl>
                                        <p:attrNameLst>
                                          <p:attrName>ppt_w</p:attrName>
                                        </p:attrNameLst>
                                      </p:cBhvr>
                                    </p:anim>
                                    <p:anim by="(#ppt_w*0.50)" calcmode="lin" valueType="num">
                                      <p:cBhvr>
                                        <p:cTn id="107" dur="500" decel="50000" autoRev="1" fill="hold">
                                          <p:stCondLst>
                                            <p:cond delay="0"/>
                                          </p:stCondLst>
                                        </p:cTn>
                                        <p:tgtEl>
                                          <p:spTgt spid="18"/>
                                        </p:tgtEl>
                                        <p:attrNameLst>
                                          <p:attrName>ppt_x</p:attrName>
                                        </p:attrNameLst>
                                      </p:cBhvr>
                                    </p:anim>
                                    <p:anim from="(-#ppt_h/2)" to="(#ppt_y)" calcmode="lin" valueType="num">
                                      <p:cBhvr>
                                        <p:cTn id="108" dur="1000" fill="hold">
                                          <p:stCondLst>
                                            <p:cond delay="0"/>
                                          </p:stCondLst>
                                        </p:cTn>
                                        <p:tgtEl>
                                          <p:spTgt spid="18"/>
                                        </p:tgtEl>
                                        <p:attrNameLst>
                                          <p:attrName>ppt_y</p:attrName>
                                        </p:attrNameLst>
                                      </p:cBhvr>
                                    </p:anim>
                                    <p:animRot by="21600000">
                                      <p:cBhvr>
                                        <p:cTn id="109"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6663" y="2640378"/>
            <a:ext cx="2087793" cy="2452793"/>
          </a:xfrm>
          <a:prstGeom prst="rect">
            <a:avLst/>
          </a:prstGeom>
        </p:spPr>
      </p:pic>
      <p:sp>
        <p:nvSpPr>
          <p:cNvPr id="8" name="同侧圆角矩形 7"/>
          <p:cNvSpPr/>
          <p:nvPr/>
        </p:nvSpPr>
        <p:spPr>
          <a:xfrm>
            <a:off x="4628870" y="3530600"/>
            <a:ext cx="4076700" cy="1612900"/>
          </a:xfrm>
          <a:prstGeom prst="round2SameRect">
            <a:avLst>
              <a:gd name="adj1" fmla="val 27691"/>
              <a:gd name="adj2" fmla="val 0"/>
            </a:avLst>
          </a:prstGeom>
          <a:solidFill>
            <a:srgbClr val="13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19775" y="4202948"/>
            <a:ext cx="3728906" cy="584775"/>
          </a:xfrm>
          <a:prstGeom prst="rect">
            <a:avLst/>
          </a:prstGeom>
          <a:noFill/>
        </p:spPr>
        <p:txBody>
          <a:bodyPr wrap="none" rtlCol="0">
            <a:spAutoFit/>
          </a:bodyPr>
          <a:lstStyle/>
          <a:p>
            <a:r>
              <a:rPr lang="zh-CN" altLang="en-US" sz="3200" b="1" dirty="0" smtClean="0">
                <a:solidFill>
                  <a:schemeClr val="bg1"/>
                </a:solidFill>
                <a:latin typeface="+mj-ea"/>
                <a:ea typeface="+mj-ea"/>
              </a:rPr>
              <a:t>感谢观看 </a:t>
            </a:r>
            <a:r>
              <a:rPr lang="en-US" altLang="zh-CN" sz="3200" b="1" dirty="0" smtClean="0">
                <a:solidFill>
                  <a:schemeClr val="bg1"/>
                </a:solidFill>
                <a:latin typeface="+mj-ea"/>
                <a:ea typeface="+mj-ea"/>
              </a:rPr>
              <a:t>THANKS</a:t>
            </a:r>
            <a:endParaRPr lang="zh-CN" altLang="en-US" sz="3200" b="1" dirty="0">
              <a:solidFill>
                <a:schemeClr val="bg1"/>
              </a:solidFill>
              <a:latin typeface="+mj-ea"/>
              <a:ea typeface="+mj-ea"/>
            </a:endParaRPr>
          </a:p>
        </p:txBody>
      </p:sp>
      <p:sp>
        <p:nvSpPr>
          <p:cNvPr id="15" name="文本框 14"/>
          <p:cNvSpPr txBox="1"/>
          <p:nvPr/>
        </p:nvSpPr>
        <p:spPr>
          <a:xfrm>
            <a:off x="5643719" y="3682108"/>
            <a:ext cx="2031325" cy="369332"/>
          </a:xfrm>
          <a:prstGeom prst="rect">
            <a:avLst/>
          </a:prstGeom>
          <a:noFill/>
        </p:spPr>
        <p:txBody>
          <a:bodyPr wrap="none" rtlCol="0">
            <a:spAutoFit/>
          </a:bodyPr>
          <a:lstStyle/>
          <a:p>
            <a:r>
              <a:rPr lang="en-US" altLang="zh-CN" sz="1800" dirty="0" smtClean="0">
                <a:solidFill>
                  <a:schemeClr val="bg1"/>
                </a:solidFill>
              </a:rPr>
              <a:t>2017  POWERPOINT</a:t>
            </a:r>
            <a:endParaRPr lang="zh-CN" altLang="en-US" sz="1800" dirty="0">
              <a:solidFill>
                <a:schemeClr val="bg1"/>
              </a:solidFill>
            </a:endParaRPr>
          </a:p>
        </p:txBody>
      </p:sp>
    </p:spTree>
    <p:extLst>
      <p:ext uri="{BB962C8B-B14F-4D97-AF65-F5344CB8AC3E}">
        <p14:creationId xmlns:p14="http://schemas.microsoft.com/office/powerpoint/2010/main" val="4012033379"/>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750" fill="hold"/>
                                        <p:tgtEl>
                                          <p:spTgt spid="5"/>
                                        </p:tgtEl>
                                        <p:attrNameLst>
                                          <p:attrName>ppt_w</p:attrName>
                                        </p:attrNameLst>
                                      </p:cBhvr>
                                      <p:tavLst>
                                        <p:tav tm="0">
                                          <p:val>
                                            <p:fltVal val="0"/>
                                          </p:val>
                                        </p:tav>
                                        <p:tav tm="100000">
                                          <p:val>
                                            <p:strVal val="#ppt_w"/>
                                          </p:val>
                                        </p:tav>
                                      </p:tavLst>
                                    </p:anim>
                                    <p:anim calcmode="lin" valueType="num">
                                      <p:cBhvr>
                                        <p:cTn id="24" dur="750" fill="hold"/>
                                        <p:tgtEl>
                                          <p:spTgt spid="5"/>
                                        </p:tgtEl>
                                        <p:attrNameLst>
                                          <p:attrName>ppt_h</p:attrName>
                                        </p:attrNameLst>
                                      </p:cBhvr>
                                      <p:tavLst>
                                        <p:tav tm="0">
                                          <p:val>
                                            <p:fltVal val="0"/>
                                          </p:val>
                                        </p:tav>
                                        <p:tav tm="100000">
                                          <p:val>
                                            <p:strVal val="#ppt_h"/>
                                          </p:val>
                                        </p:tav>
                                      </p:tavLst>
                                    </p:anim>
                                    <p:animEffect transition="in" filter="fade">
                                      <p:cBhvr>
                                        <p:cTn id="25" dur="750"/>
                                        <p:tgtEl>
                                          <p:spTgt spid="5"/>
                                        </p:tgtEl>
                                      </p:cBhvr>
                                    </p:animEffect>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475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5250"/>
                            </p:stCondLst>
                            <p:childTnLst>
                              <p:par>
                                <p:cTn id="35" presetID="12" presetClass="entr" presetSubtype="4" fill="hold" grpId="0" nodeType="afterEffect">
                                  <p:stCondLst>
                                    <p:cond delay="0"/>
                                  </p:stCondLst>
                                  <p:iterate type="lt">
                                    <p:tmPct val="14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5" y="-25399"/>
            <a:ext cx="9144000" cy="1028699"/>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4015" y="4177836"/>
            <a:ext cx="9144000" cy="1028699"/>
          </a:xfrm>
          <a:prstGeom prst="rect">
            <a:avLst/>
          </a:prstGeom>
        </p:spPr>
      </p:pic>
      <p:grpSp>
        <p:nvGrpSpPr>
          <p:cNvPr id="3" name="组合 2"/>
          <p:cNvGrpSpPr/>
          <p:nvPr/>
        </p:nvGrpSpPr>
        <p:grpSpPr>
          <a:xfrm>
            <a:off x="1005952" y="1076360"/>
            <a:ext cx="1723549" cy="3000395"/>
            <a:chOff x="917052" y="892104"/>
            <a:chExt cx="1723549" cy="3000395"/>
          </a:xfrm>
        </p:grpSpPr>
        <p:pic>
          <p:nvPicPr>
            <p:cNvPr id="4" name="图片 3" descr="未标题-1.png"/>
            <p:cNvPicPr>
              <a:picLocks noChangeAspect="1"/>
            </p:cNvPicPr>
            <p:nvPr/>
          </p:nvPicPr>
          <p:blipFill>
            <a:blip r:embed="rId4" cstate="print"/>
            <a:stretch>
              <a:fillRect/>
            </a:stretch>
          </p:blipFill>
          <p:spPr>
            <a:xfrm>
              <a:off x="1028728" y="892104"/>
              <a:ext cx="1500198" cy="3000395"/>
            </a:xfrm>
            <a:prstGeom prst="rect">
              <a:avLst/>
            </a:prstGeom>
          </p:spPr>
        </p:pic>
        <p:sp>
          <p:nvSpPr>
            <p:cNvPr id="5" name="文本框 4"/>
            <p:cNvSpPr txBox="1"/>
            <p:nvPr/>
          </p:nvSpPr>
          <p:spPr>
            <a:xfrm>
              <a:off x="917052" y="2780113"/>
              <a:ext cx="1723549" cy="707886"/>
            </a:xfrm>
            <a:prstGeom prst="rect">
              <a:avLst/>
            </a:prstGeom>
            <a:noFill/>
          </p:spPr>
          <p:txBody>
            <a:bodyPr wrap="none" rtlCol="0">
              <a:spAutoFit/>
            </a:bodyPr>
            <a:lstStyle/>
            <a:p>
              <a:r>
                <a:rPr lang="zh-CN" altLang="en-US" sz="4000" b="1" dirty="0" smtClean="0">
                  <a:latin typeface="微软雅黑" panose="020B0503020204020204" pitchFamily="34" charset="-122"/>
                  <a:ea typeface="微软雅黑" panose="020B0503020204020204" pitchFamily="34" charset="-122"/>
                </a:rPr>
                <a:t>过渡页</a:t>
              </a:r>
              <a:endParaRPr lang="zh-CN" altLang="en-US" sz="4000" b="1" dirty="0">
                <a:latin typeface="微软雅黑" panose="020B0503020204020204" pitchFamily="34" charset="-122"/>
                <a:ea typeface="微软雅黑" panose="020B0503020204020204" pitchFamily="34" charset="-122"/>
              </a:endParaRPr>
            </a:p>
          </p:txBody>
        </p:sp>
      </p:grpSp>
      <p:pic>
        <p:nvPicPr>
          <p:cNvPr id="7" name="矩形 1"/>
          <p:cNvPicPr>
            <a:picLocks noChangeArrowheads="1"/>
          </p:cNvPicPr>
          <p:nvPr/>
        </p:nvPicPr>
        <p:blipFill>
          <a:blip r:embed="rId5" cstate="print"/>
          <a:srcRect/>
          <a:stretch>
            <a:fillRect/>
          </a:stretch>
        </p:blipFill>
        <p:spPr bwMode="auto">
          <a:xfrm>
            <a:off x="2899724" y="3143568"/>
            <a:ext cx="5596576" cy="528687"/>
          </a:xfrm>
          <a:prstGeom prst="rect">
            <a:avLst/>
          </a:prstGeom>
          <a:noFill/>
          <a:ln w="9525" cmpd="sng">
            <a:noFill/>
            <a:miter lim="800000"/>
            <a:headEnd/>
            <a:tailEnd/>
          </a:ln>
        </p:spPr>
      </p:pic>
      <p:grpSp>
        <p:nvGrpSpPr>
          <p:cNvPr id="8" name="组合 7"/>
          <p:cNvGrpSpPr/>
          <p:nvPr/>
        </p:nvGrpSpPr>
        <p:grpSpPr>
          <a:xfrm>
            <a:off x="4688498" y="1048340"/>
            <a:ext cx="2019028" cy="2019028"/>
            <a:chOff x="4360661" y="1305715"/>
            <a:chExt cx="950913" cy="950913"/>
          </a:xfrm>
        </p:grpSpPr>
        <p:pic>
          <p:nvPicPr>
            <p:cNvPr id="9" name="圆角矩形 22"/>
            <p:cNvPicPr>
              <a:picLocks noChangeAspect="1" noChangeArrowheads="1"/>
            </p:cNvPicPr>
            <p:nvPr/>
          </p:nvPicPr>
          <p:blipFill>
            <a:blip r:embed="rId6" cstate="print"/>
            <a:srcRect/>
            <a:stretch>
              <a:fillRect/>
            </a:stretch>
          </p:blipFill>
          <p:spPr bwMode="auto">
            <a:xfrm>
              <a:off x="4360661" y="1305715"/>
              <a:ext cx="950913" cy="950913"/>
            </a:xfrm>
            <a:prstGeom prst="rect">
              <a:avLst/>
            </a:prstGeom>
            <a:noFill/>
            <a:ln w="9525" cmpd="sng">
              <a:noFill/>
              <a:miter lim="800000"/>
              <a:headEnd/>
              <a:tailEnd/>
            </a:ln>
          </p:spPr>
        </p:pic>
        <p:sp>
          <p:nvSpPr>
            <p:cNvPr id="10" name="TextBox 61"/>
            <p:cNvSpPr txBox="1">
              <a:spLocks noChangeArrowheads="1"/>
            </p:cNvSpPr>
            <p:nvPr/>
          </p:nvSpPr>
          <p:spPr bwMode="auto">
            <a:xfrm>
              <a:off x="4646411" y="1520677"/>
              <a:ext cx="379412" cy="434866"/>
            </a:xfrm>
            <a:prstGeom prst="rect">
              <a:avLst/>
            </a:prstGeom>
            <a:noFill/>
            <a:ln w="9525">
              <a:noFill/>
              <a:miter lim="800000"/>
              <a:headEnd/>
              <a:tailEnd/>
            </a:ln>
          </p:spPr>
          <p:txBody>
            <a:bodyPr>
              <a:spAutoFit/>
            </a:bodyPr>
            <a:lstStyle/>
            <a:p>
              <a:pPr algn="ctr" eaLnBrk="0" hangingPunct="0"/>
              <a:r>
                <a:rPr lang="en-US" sz="5400" b="1" dirty="0">
                  <a:latin typeface="微软雅黑" pitchFamily="34" charset="-122"/>
                  <a:ea typeface="微软雅黑" pitchFamily="34" charset="-122"/>
                </a:rPr>
                <a:t>1</a:t>
              </a:r>
              <a:endParaRPr lang="zh-CN" altLang="en-US" sz="5400" b="1" dirty="0">
                <a:latin typeface="微软雅黑" pitchFamily="34" charset="-122"/>
                <a:ea typeface="微软雅黑" pitchFamily="34" charset="-122"/>
              </a:endParaRPr>
            </a:p>
          </p:txBody>
        </p:sp>
      </p:grpSp>
      <p:sp>
        <p:nvSpPr>
          <p:cNvPr id="11" name="TextBox 34"/>
          <p:cNvSpPr txBox="1">
            <a:spLocks noChangeArrowheads="1"/>
          </p:cNvSpPr>
          <p:nvPr/>
        </p:nvSpPr>
        <p:spPr bwMode="auto">
          <a:xfrm>
            <a:off x="3517626" y="2713426"/>
            <a:ext cx="4339176" cy="707884"/>
          </a:xfrm>
          <a:prstGeom prst="rect">
            <a:avLst/>
          </a:prstGeom>
          <a:noFill/>
          <a:ln w="9525">
            <a:noFill/>
            <a:miter lim="800000"/>
            <a:headEnd/>
            <a:tailEnd/>
          </a:ln>
        </p:spPr>
        <p:txBody>
          <a:bodyPr wrap="square" lIns="91438" tIns="45719" rIns="91438" bIns="45719">
            <a:spAutoFit/>
          </a:bodyPr>
          <a:lstStyle/>
          <a:p>
            <a:pPr eaLnBrk="0" hangingPunct="0"/>
            <a:r>
              <a:rPr lang="zh-CN" altLang="en-US" sz="4000" b="1" dirty="0">
                <a:latin typeface="微软雅黑" pitchFamily="34" charset="-122"/>
                <a:ea typeface="微软雅黑" pitchFamily="34" charset="-122"/>
              </a:rPr>
              <a:t>点击添加</a:t>
            </a:r>
            <a:r>
              <a:rPr lang="zh-CN" altLang="en-US" sz="4000" b="1" dirty="0" smtClean="0">
                <a:latin typeface="微软雅黑" pitchFamily="34" charset="-122"/>
                <a:ea typeface="微软雅黑" pitchFamily="34" charset="-122"/>
              </a:rPr>
              <a:t>文本标题</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3195928287"/>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11"/>
                                        </p:tgtEl>
                                        <p:attrNameLst>
                                          <p:attrName>fillcolor</p:attrName>
                                        </p:attrNameLst>
                                      </p:cBhvr>
                                      <p:tavLst>
                                        <p:tav tm="0">
                                          <p:val>
                                            <p:clrVal>
                                              <a:schemeClr val="accent2"/>
                                            </p:clrVal>
                                          </p:val>
                                        </p:tav>
                                        <p:tav tm="50000">
                                          <p:val>
                                            <p:clrVal>
                                              <a:schemeClr val="hlink"/>
                                            </p:clrVal>
                                          </p:val>
                                        </p:tav>
                                      </p:tavLst>
                                    </p:anim>
                                    <p:set>
                                      <p:cBhvr>
                                        <p:cTn id="27"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7"/>
          <p:cNvGrpSpPr>
            <a:grpSpLocks/>
          </p:cNvGrpSpPr>
          <p:nvPr/>
        </p:nvGrpSpPr>
        <p:grpSpPr bwMode="auto">
          <a:xfrm>
            <a:off x="3731801" y="774673"/>
            <a:ext cx="4404777" cy="4395601"/>
            <a:chOff x="3643306" y="2016038"/>
            <a:chExt cx="3809508" cy="3801946"/>
          </a:xfrm>
        </p:grpSpPr>
        <p:grpSp>
          <p:nvGrpSpPr>
            <p:cNvPr id="5" name="组合 53"/>
            <p:cNvGrpSpPr>
              <a:grpSpLocks/>
            </p:cNvGrpSpPr>
            <p:nvPr/>
          </p:nvGrpSpPr>
          <p:grpSpPr bwMode="auto">
            <a:xfrm>
              <a:off x="4719493" y="2357340"/>
              <a:ext cx="1323804" cy="1071529"/>
              <a:chOff x="2172133" y="2150602"/>
              <a:chExt cx="1323804" cy="1071529"/>
            </a:xfrm>
          </p:grpSpPr>
          <p:sp>
            <p:nvSpPr>
              <p:cNvPr id="39" name="矩形 38"/>
              <p:cNvSpPr/>
              <p:nvPr/>
            </p:nvSpPr>
            <p:spPr>
              <a:xfrm rot="18865125">
                <a:off x="2222079" y="2149861"/>
                <a:ext cx="1071529" cy="1073011"/>
              </a:xfrm>
              <a:prstGeom prst="rect">
                <a:avLst/>
              </a:prstGeom>
              <a:gradFill flip="none" rotWithShape="1">
                <a:gsLst>
                  <a:gs pos="0">
                    <a:srgbClr val="BE1247"/>
                  </a:gs>
                  <a:gs pos="17000">
                    <a:srgbClr val="BE1247">
                      <a:lumMod val="84000"/>
                      <a:lumOff val="16000"/>
                    </a:srgbClr>
                  </a:gs>
                  <a:gs pos="69000">
                    <a:srgbClr val="FA9496"/>
                  </a:gs>
                  <a:gs pos="100000">
                    <a:srgbClr val="FA9496"/>
                  </a:gs>
                </a:gsLst>
                <a:lin ang="16200000" scaled="1"/>
                <a:tileRect/>
              </a:gradFill>
              <a:ln>
                <a:solidFill>
                  <a:srgbClr val="FA9496">
                    <a:alpha val="6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TextBox 39"/>
              <p:cNvSpPr txBox="1">
                <a:spLocks noChangeArrowheads="1"/>
              </p:cNvSpPr>
              <p:nvPr/>
            </p:nvSpPr>
            <p:spPr bwMode="auto">
              <a:xfrm flipH="1">
                <a:off x="2172133" y="2544492"/>
                <a:ext cx="1323804" cy="2662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点击添加标题</a:t>
                </a:r>
                <a:endParaRPr lang="en-US" altLang="zh-CN"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6" name="组合 54"/>
            <p:cNvGrpSpPr>
              <a:grpSpLocks/>
            </p:cNvGrpSpPr>
            <p:nvPr/>
          </p:nvGrpSpPr>
          <p:grpSpPr bwMode="auto">
            <a:xfrm>
              <a:off x="3889336" y="3614602"/>
              <a:ext cx="1323804" cy="1071529"/>
              <a:chOff x="1524760" y="4008767"/>
              <a:chExt cx="1323804" cy="1071529"/>
            </a:xfrm>
          </p:grpSpPr>
          <p:sp>
            <p:nvSpPr>
              <p:cNvPr id="37" name="矩形 36"/>
              <p:cNvSpPr/>
              <p:nvPr/>
            </p:nvSpPr>
            <p:spPr>
              <a:xfrm rot="18865125">
                <a:off x="1650898" y="4008026"/>
                <a:ext cx="1071529" cy="1073011"/>
              </a:xfrm>
              <a:prstGeom prst="rect">
                <a:avLst/>
              </a:prstGeom>
              <a:gradFill flip="none" rotWithShape="1">
                <a:gsLst>
                  <a:gs pos="0">
                    <a:srgbClr val="0070C0"/>
                  </a:gs>
                  <a:gs pos="17000">
                    <a:srgbClr val="0070C0"/>
                  </a:gs>
                  <a:gs pos="60000">
                    <a:srgbClr val="00B0F0">
                      <a:lumMod val="84000"/>
                      <a:lumOff val="16000"/>
                    </a:srgbClr>
                  </a:gs>
                  <a:gs pos="100000">
                    <a:srgbClr val="00B0F0"/>
                  </a:gs>
                </a:gsLst>
                <a:lin ang="16200000" scaled="1"/>
                <a:tileRect/>
              </a:gradFill>
              <a:ln>
                <a:solidFill>
                  <a:srgbClr val="0070C0">
                    <a:alpha val="5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TextBox 37"/>
              <p:cNvSpPr txBox="1">
                <a:spLocks noChangeArrowheads="1"/>
              </p:cNvSpPr>
              <p:nvPr/>
            </p:nvSpPr>
            <p:spPr bwMode="auto">
              <a:xfrm flipH="1">
                <a:off x="1524760" y="4391342"/>
                <a:ext cx="1323804" cy="2662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点击添加标题</a:t>
                </a:r>
                <a:endParaRPr lang="en-US" altLang="zh-CN"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7" name="组合 55"/>
            <p:cNvGrpSpPr>
              <a:grpSpLocks/>
            </p:cNvGrpSpPr>
            <p:nvPr/>
          </p:nvGrpSpPr>
          <p:grpSpPr bwMode="auto">
            <a:xfrm>
              <a:off x="5143299" y="4376578"/>
              <a:ext cx="1323804" cy="1071529"/>
              <a:chOff x="3596070" y="5079646"/>
              <a:chExt cx="1323804" cy="1071529"/>
            </a:xfrm>
          </p:grpSpPr>
          <p:sp>
            <p:nvSpPr>
              <p:cNvPr id="35" name="矩形 34"/>
              <p:cNvSpPr/>
              <p:nvPr/>
            </p:nvSpPr>
            <p:spPr>
              <a:xfrm rot="18865125">
                <a:off x="3722208" y="5078905"/>
                <a:ext cx="1071529" cy="1073011"/>
              </a:xfrm>
              <a:prstGeom prst="rect">
                <a:avLst/>
              </a:prstGeom>
              <a:gradFill flip="none" rotWithShape="1">
                <a:gsLst>
                  <a:gs pos="0">
                    <a:srgbClr val="C73E01"/>
                  </a:gs>
                  <a:gs pos="17000">
                    <a:srgbClr val="C73E01">
                      <a:lumMod val="79000"/>
                      <a:lumOff val="21000"/>
                    </a:srgbClr>
                  </a:gs>
                  <a:gs pos="69000">
                    <a:srgbClr val="FFC000"/>
                  </a:gs>
                  <a:gs pos="100000">
                    <a:srgbClr val="FFC000"/>
                  </a:gs>
                </a:gsLst>
                <a:lin ang="16200000" scaled="1"/>
                <a:tileRect/>
              </a:gradFill>
              <a:ln>
                <a:solidFill>
                  <a:srgbClr val="FFAA01">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TextBox 35"/>
              <p:cNvSpPr txBox="1">
                <a:spLocks noChangeArrowheads="1"/>
              </p:cNvSpPr>
              <p:nvPr/>
            </p:nvSpPr>
            <p:spPr bwMode="auto">
              <a:xfrm flipH="1">
                <a:off x="3596070" y="5462221"/>
                <a:ext cx="1323804" cy="2662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点击添加标题</a:t>
                </a:r>
                <a:endParaRPr lang="en-US" altLang="zh-CN"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8" name="组合 56"/>
            <p:cNvGrpSpPr>
              <a:grpSpLocks/>
            </p:cNvGrpSpPr>
            <p:nvPr/>
          </p:nvGrpSpPr>
          <p:grpSpPr bwMode="auto">
            <a:xfrm>
              <a:off x="5889328" y="3143129"/>
              <a:ext cx="1323804" cy="1071530"/>
              <a:chOff x="6668024" y="3293582"/>
              <a:chExt cx="1323804" cy="1071530"/>
            </a:xfrm>
          </p:grpSpPr>
          <p:sp>
            <p:nvSpPr>
              <p:cNvPr id="33" name="矩形 32"/>
              <p:cNvSpPr/>
              <p:nvPr/>
            </p:nvSpPr>
            <p:spPr>
              <a:xfrm rot="18865125">
                <a:off x="6794161" y="3292841"/>
                <a:ext cx="1071530" cy="1073011"/>
              </a:xfrm>
              <a:prstGeom prst="rect">
                <a:avLst/>
              </a:prstGeom>
              <a:gradFill flip="none" rotWithShape="1">
                <a:gsLst>
                  <a:gs pos="0">
                    <a:srgbClr val="119707">
                      <a:lumMod val="99000"/>
                    </a:srgbClr>
                  </a:gs>
                  <a:gs pos="17000">
                    <a:srgbClr val="119707">
                      <a:lumMod val="88000"/>
                      <a:lumOff val="12000"/>
                    </a:srgbClr>
                  </a:gs>
                  <a:gs pos="69000">
                    <a:srgbClr val="92D050"/>
                  </a:gs>
                  <a:gs pos="98000">
                    <a:srgbClr val="92D050"/>
                  </a:gs>
                </a:gsLst>
                <a:lin ang="16200000" scaled="1"/>
                <a:tileRect/>
              </a:gradFill>
              <a:ln>
                <a:solidFill>
                  <a:srgbClr val="119707">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TextBox 33"/>
              <p:cNvSpPr txBox="1">
                <a:spLocks noChangeArrowheads="1"/>
              </p:cNvSpPr>
              <p:nvPr/>
            </p:nvSpPr>
            <p:spPr bwMode="auto">
              <a:xfrm flipH="1">
                <a:off x="6668024" y="3676157"/>
                <a:ext cx="1323804" cy="2662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点击添加标题</a:t>
                </a:r>
                <a:endParaRPr lang="en-US" altLang="zh-CN"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9" name="组合 28"/>
            <p:cNvGrpSpPr>
              <a:grpSpLocks/>
            </p:cNvGrpSpPr>
            <p:nvPr/>
          </p:nvGrpSpPr>
          <p:grpSpPr bwMode="auto">
            <a:xfrm rot="5400000">
              <a:off x="5740636" y="2124668"/>
              <a:ext cx="1066901" cy="2357454"/>
              <a:chOff x="3500430" y="1571612"/>
              <a:chExt cx="1066901" cy="2357454"/>
            </a:xfrm>
          </p:grpSpPr>
          <p:grpSp>
            <p:nvGrpSpPr>
              <p:cNvPr id="28" name="组合 14"/>
              <p:cNvGrpSpPr>
                <a:grpSpLocks/>
              </p:cNvGrpSpPr>
              <p:nvPr/>
            </p:nvGrpSpPr>
            <p:grpSpPr bwMode="auto">
              <a:xfrm>
                <a:off x="3500430" y="1571612"/>
                <a:ext cx="1066901" cy="2357454"/>
                <a:chOff x="3776187" y="1300164"/>
                <a:chExt cx="1066901" cy="2357454"/>
              </a:xfrm>
            </p:grpSpPr>
            <p:sp>
              <p:nvSpPr>
                <p:cNvPr id="30" name="矩形 29"/>
                <p:cNvSpPr/>
                <p:nvPr/>
              </p:nvSpPr>
              <p:spPr>
                <a:xfrm rot="18925896">
                  <a:off x="3776187" y="1300164"/>
                  <a:ext cx="357190" cy="2357454"/>
                </a:xfrm>
                <a:prstGeom prst="rect">
                  <a:avLst/>
                </a:prstGeom>
                <a:gradFill>
                  <a:gsLst>
                    <a:gs pos="38000">
                      <a:schemeClr val="bg1">
                        <a:lumMod val="50000"/>
                      </a:schemeClr>
                    </a:gs>
                    <a:gs pos="80000">
                      <a:schemeClr val="bg2">
                        <a:lumMod val="90000"/>
                        <a:alpha val="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矩形 30"/>
                <p:cNvSpPr/>
                <p:nvPr/>
              </p:nvSpPr>
              <p:spPr>
                <a:xfrm rot="18925896">
                  <a:off x="4484324" y="3008093"/>
                  <a:ext cx="358764" cy="36507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2" name="TextBox 31"/>
                <p:cNvSpPr txBox="1">
                  <a:spLocks noChangeArrowheads="1"/>
                </p:cNvSpPr>
                <p:nvPr/>
              </p:nvSpPr>
              <p:spPr bwMode="auto">
                <a:xfrm rot="16200000" flipH="1">
                  <a:off x="4417310" y="2967167"/>
                  <a:ext cx="428570" cy="39931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400" b="1" kern="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1</a:t>
                  </a:r>
                </a:p>
              </p:txBody>
            </p:sp>
          </p:grpSp>
          <p:sp>
            <p:nvSpPr>
              <p:cNvPr id="29" name="TextBox 28"/>
              <p:cNvSpPr txBox="1">
                <a:spLocks noChangeArrowheads="1"/>
              </p:cNvSpPr>
              <p:nvPr/>
            </p:nvSpPr>
            <p:spPr bwMode="auto">
              <a:xfrm rot="13520054" flipH="1">
                <a:off x="3133927" y="2757368"/>
                <a:ext cx="1322217" cy="239589"/>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点击添加文本</a:t>
                </a:r>
                <a:endParaRPr lang="en-US" altLang="zh-CN"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0" name="组合 29"/>
            <p:cNvGrpSpPr>
              <a:grpSpLocks/>
            </p:cNvGrpSpPr>
            <p:nvPr/>
          </p:nvGrpSpPr>
          <p:grpSpPr bwMode="auto">
            <a:xfrm>
              <a:off x="4256002" y="2016038"/>
              <a:ext cx="1323804" cy="2357454"/>
              <a:chOff x="3335818" y="1571612"/>
              <a:chExt cx="1323804" cy="2357454"/>
            </a:xfrm>
          </p:grpSpPr>
          <p:grpSp>
            <p:nvGrpSpPr>
              <p:cNvPr id="23" name="组合 30"/>
              <p:cNvGrpSpPr>
                <a:grpSpLocks/>
              </p:cNvGrpSpPr>
              <p:nvPr/>
            </p:nvGrpSpPr>
            <p:grpSpPr bwMode="auto">
              <a:xfrm>
                <a:off x="3500430" y="1571612"/>
                <a:ext cx="1132208" cy="2357454"/>
                <a:chOff x="3776187" y="1300164"/>
                <a:chExt cx="1132208" cy="2357454"/>
              </a:xfrm>
            </p:grpSpPr>
            <p:sp>
              <p:nvSpPr>
                <p:cNvPr id="25" name="矩形 24"/>
                <p:cNvSpPr/>
                <p:nvPr/>
              </p:nvSpPr>
              <p:spPr>
                <a:xfrm rot="18925896">
                  <a:off x="3776187" y="1300164"/>
                  <a:ext cx="357190" cy="2357454"/>
                </a:xfrm>
                <a:prstGeom prst="rect">
                  <a:avLst/>
                </a:prstGeom>
                <a:gradFill>
                  <a:gsLst>
                    <a:gs pos="38000">
                      <a:schemeClr val="bg1">
                        <a:lumMod val="50000"/>
                      </a:schemeClr>
                    </a:gs>
                    <a:gs pos="80000">
                      <a:schemeClr val="bg2">
                        <a:lumMod val="90000"/>
                        <a:alpha val="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矩形 25"/>
                <p:cNvSpPr/>
                <p:nvPr/>
              </p:nvSpPr>
              <p:spPr>
                <a:xfrm rot="18925896">
                  <a:off x="4495698" y="3020961"/>
                  <a:ext cx="357142" cy="363527"/>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7" name="TextBox 26"/>
                <p:cNvSpPr txBox="1">
                  <a:spLocks noChangeArrowheads="1"/>
                </p:cNvSpPr>
                <p:nvPr/>
              </p:nvSpPr>
              <p:spPr bwMode="auto">
                <a:xfrm flipH="1">
                  <a:off x="4479825" y="2936826"/>
                  <a:ext cx="428570" cy="39931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400" b="1" kern="0" dirty="0">
                      <a:solidFill>
                        <a:schemeClr val="bg1">
                          <a:lumMod val="50000"/>
                        </a:schemeClr>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2</a:t>
                  </a:r>
                </a:p>
              </p:txBody>
            </p:sp>
          </p:grpSp>
          <p:sp>
            <p:nvSpPr>
              <p:cNvPr id="24" name="TextBox 23"/>
              <p:cNvSpPr txBox="1">
                <a:spLocks noChangeArrowheads="1"/>
              </p:cNvSpPr>
              <p:nvPr/>
            </p:nvSpPr>
            <p:spPr bwMode="auto">
              <a:xfrm rot="2684058" flipH="1">
                <a:off x="3335818" y="2966247"/>
                <a:ext cx="1323804" cy="239588"/>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点击添加文本</a:t>
                </a:r>
                <a:endParaRPr lang="en-US" altLang="zh-CN"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1" name="组合 41"/>
            <p:cNvGrpSpPr>
              <a:grpSpLocks/>
            </p:cNvGrpSpPr>
            <p:nvPr/>
          </p:nvGrpSpPr>
          <p:grpSpPr bwMode="auto">
            <a:xfrm rot="10800000">
              <a:off x="5614726" y="3460530"/>
              <a:ext cx="1099770" cy="2357454"/>
              <a:chOff x="3500430" y="1571612"/>
              <a:chExt cx="1099770" cy="2357454"/>
            </a:xfrm>
          </p:grpSpPr>
          <p:grpSp>
            <p:nvGrpSpPr>
              <p:cNvPr id="18" name="组合 42"/>
              <p:cNvGrpSpPr>
                <a:grpSpLocks/>
              </p:cNvGrpSpPr>
              <p:nvPr/>
            </p:nvGrpSpPr>
            <p:grpSpPr bwMode="auto">
              <a:xfrm>
                <a:off x="3500430" y="1571612"/>
                <a:ext cx="1099770" cy="2357454"/>
                <a:chOff x="3776187" y="1300164"/>
                <a:chExt cx="1099770" cy="2357454"/>
              </a:xfrm>
            </p:grpSpPr>
            <p:sp>
              <p:nvSpPr>
                <p:cNvPr id="20" name="矩形 19"/>
                <p:cNvSpPr/>
                <p:nvPr/>
              </p:nvSpPr>
              <p:spPr>
                <a:xfrm rot="18925896">
                  <a:off x="3776187" y="1300164"/>
                  <a:ext cx="357190" cy="2357454"/>
                </a:xfrm>
                <a:prstGeom prst="rect">
                  <a:avLst/>
                </a:prstGeom>
                <a:gradFill>
                  <a:gsLst>
                    <a:gs pos="38000">
                      <a:schemeClr val="bg1">
                        <a:lumMod val="50000"/>
                      </a:schemeClr>
                    </a:gs>
                    <a:gs pos="80000">
                      <a:schemeClr val="bg2">
                        <a:lumMod val="90000"/>
                        <a:alpha val="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20"/>
                <p:cNvSpPr/>
                <p:nvPr/>
              </p:nvSpPr>
              <p:spPr>
                <a:xfrm rot="18925896">
                  <a:off x="4496594" y="3020961"/>
                  <a:ext cx="357141" cy="363527"/>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2" name="TextBox 21"/>
                <p:cNvSpPr txBox="1">
                  <a:spLocks noChangeArrowheads="1"/>
                </p:cNvSpPr>
                <p:nvPr/>
              </p:nvSpPr>
              <p:spPr bwMode="auto">
                <a:xfrm rot="10800000" flipH="1">
                  <a:off x="4447387" y="3043909"/>
                  <a:ext cx="428570" cy="39931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400" b="1" kern="0" dirty="0">
                      <a:solidFill>
                        <a:schemeClr val="bg1">
                          <a:lumMod val="50000"/>
                        </a:schemeClr>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4</a:t>
                  </a:r>
                </a:p>
              </p:txBody>
            </p:sp>
          </p:grpSp>
          <p:sp>
            <p:nvSpPr>
              <p:cNvPr id="19" name="TextBox 18"/>
              <p:cNvSpPr txBox="1">
                <a:spLocks noChangeArrowheads="1"/>
              </p:cNvSpPr>
              <p:nvPr/>
            </p:nvSpPr>
            <p:spPr bwMode="auto">
              <a:xfrm rot="13524886" flipH="1">
                <a:off x="3116809" y="2739251"/>
                <a:ext cx="1323934" cy="239565"/>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点击添加文本</a:t>
                </a:r>
                <a:endParaRPr lang="en-US" altLang="zh-CN"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2" name="组合 47"/>
            <p:cNvGrpSpPr>
              <a:grpSpLocks/>
            </p:cNvGrpSpPr>
            <p:nvPr/>
          </p:nvGrpSpPr>
          <p:grpSpPr bwMode="auto">
            <a:xfrm rot="-5400000">
              <a:off x="4160066" y="3374060"/>
              <a:ext cx="1323934" cy="2357454"/>
              <a:chOff x="3336086" y="1571612"/>
              <a:chExt cx="1323934" cy="2357454"/>
            </a:xfrm>
          </p:grpSpPr>
          <p:grpSp>
            <p:nvGrpSpPr>
              <p:cNvPr id="13" name="组合 48"/>
              <p:cNvGrpSpPr>
                <a:grpSpLocks/>
              </p:cNvGrpSpPr>
              <p:nvPr/>
            </p:nvGrpSpPr>
            <p:grpSpPr bwMode="auto">
              <a:xfrm>
                <a:off x="3500430" y="1571612"/>
                <a:ext cx="1140542" cy="2357454"/>
                <a:chOff x="3776187" y="1300164"/>
                <a:chExt cx="1140542" cy="2357454"/>
              </a:xfrm>
            </p:grpSpPr>
            <p:sp>
              <p:nvSpPr>
                <p:cNvPr id="15" name="矩形 14"/>
                <p:cNvSpPr/>
                <p:nvPr/>
              </p:nvSpPr>
              <p:spPr>
                <a:xfrm rot="18925896">
                  <a:off x="3776187" y="1300164"/>
                  <a:ext cx="357190" cy="2357454"/>
                </a:xfrm>
                <a:prstGeom prst="rect">
                  <a:avLst/>
                </a:prstGeom>
                <a:gradFill>
                  <a:gsLst>
                    <a:gs pos="38000">
                      <a:schemeClr val="bg1">
                        <a:lumMod val="50000"/>
                      </a:schemeClr>
                    </a:gs>
                    <a:gs pos="80000">
                      <a:schemeClr val="bg2">
                        <a:lumMod val="90000"/>
                        <a:alpha val="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a:xfrm rot="18925896">
                  <a:off x="4477005" y="3009681"/>
                  <a:ext cx="357176" cy="36507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7" name="TextBox 16"/>
                <p:cNvSpPr txBox="1">
                  <a:spLocks noChangeArrowheads="1"/>
                </p:cNvSpPr>
                <p:nvPr/>
              </p:nvSpPr>
              <p:spPr bwMode="auto">
                <a:xfrm rot="5400000" flipH="1">
                  <a:off x="4502787" y="3021134"/>
                  <a:ext cx="428570" cy="39931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400" b="1" kern="0" dirty="0">
                      <a:solidFill>
                        <a:schemeClr val="bg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3</a:t>
                  </a:r>
                </a:p>
              </p:txBody>
            </p:sp>
          </p:grpSp>
          <p:sp>
            <p:nvSpPr>
              <p:cNvPr id="14" name="TextBox 13"/>
              <p:cNvSpPr txBox="1">
                <a:spLocks noChangeArrowheads="1"/>
              </p:cNvSpPr>
              <p:nvPr/>
            </p:nvSpPr>
            <p:spPr bwMode="auto">
              <a:xfrm rot="2684058" flipH="1">
                <a:off x="3336086" y="2966109"/>
                <a:ext cx="1323934" cy="239565"/>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点击添加文本</a:t>
                </a:r>
                <a:endParaRPr lang="en-US" altLang="zh-CN" sz="12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178" y="1254790"/>
            <a:ext cx="2909122" cy="3554985"/>
          </a:xfrm>
          <a:prstGeom prst="rect">
            <a:avLst/>
          </a:prstGeom>
        </p:spPr>
      </p:pic>
      <p:sp>
        <p:nvSpPr>
          <p:cNvPr id="41" name="TextBox 40"/>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362396425"/>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3"/>
          <p:cNvGrpSpPr>
            <a:grpSpLocks/>
          </p:cNvGrpSpPr>
          <p:nvPr/>
        </p:nvGrpSpPr>
        <p:grpSpPr bwMode="auto">
          <a:xfrm>
            <a:off x="3609757" y="1059220"/>
            <a:ext cx="5354732" cy="3755520"/>
            <a:chOff x="2055" y="1589"/>
            <a:chExt cx="3566" cy="2501"/>
          </a:xfrm>
        </p:grpSpPr>
        <p:grpSp>
          <p:nvGrpSpPr>
            <p:cNvPr id="5" name="Group 7"/>
            <p:cNvGrpSpPr>
              <a:grpSpLocks/>
            </p:cNvGrpSpPr>
            <p:nvPr/>
          </p:nvGrpSpPr>
          <p:grpSpPr bwMode="auto">
            <a:xfrm>
              <a:off x="2157" y="1589"/>
              <a:ext cx="3464" cy="2501"/>
              <a:chOff x="550" y="887"/>
              <a:chExt cx="4642" cy="3342"/>
            </a:xfrm>
          </p:grpSpPr>
          <p:pic>
            <p:nvPicPr>
              <p:cNvPr id="11" name="Picture 8" descr="035"/>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a:stretch>
                <a:fillRect/>
              </a:stretch>
            </p:blipFill>
            <p:spPr bwMode="auto">
              <a:xfrm>
                <a:off x="550" y="887"/>
                <a:ext cx="4642" cy="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9"/>
              <p:cNvSpPr>
                <a:spLocks noChangeShapeType="1"/>
              </p:cNvSpPr>
              <p:nvPr/>
            </p:nvSpPr>
            <p:spPr bwMode="auto">
              <a:xfrm flipV="1">
                <a:off x="811" y="1561"/>
                <a:ext cx="4058" cy="272"/>
              </a:xfrm>
              <a:prstGeom prst="line">
                <a:avLst/>
              </a:prstGeom>
              <a:noFill/>
              <a:ln w="63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0"/>
              <p:cNvSpPr>
                <a:spLocks noChangeShapeType="1"/>
              </p:cNvSpPr>
              <p:nvPr/>
            </p:nvSpPr>
            <p:spPr bwMode="auto">
              <a:xfrm flipV="1">
                <a:off x="811" y="2027"/>
                <a:ext cx="4038" cy="184"/>
              </a:xfrm>
              <a:prstGeom prst="line">
                <a:avLst/>
              </a:prstGeom>
              <a:noFill/>
              <a:ln w="63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11"/>
              <p:cNvSpPr>
                <a:spLocks noChangeShapeType="1"/>
              </p:cNvSpPr>
              <p:nvPr/>
            </p:nvSpPr>
            <p:spPr bwMode="auto">
              <a:xfrm flipV="1">
                <a:off x="811" y="2519"/>
                <a:ext cx="4034" cy="79"/>
              </a:xfrm>
              <a:prstGeom prst="line">
                <a:avLst/>
              </a:prstGeom>
              <a:noFill/>
              <a:ln w="63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12"/>
              <p:cNvSpPr>
                <a:spLocks noChangeShapeType="1"/>
              </p:cNvSpPr>
              <p:nvPr/>
            </p:nvSpPr>
            <p:spPr bwMode="auto">
              <a:xfrm>
                <a:off x="811" y="2967"/>
                <a:ext cx="4060" cy="118"/>
              </a:xfrm>
              <a:prstGeom prst="line">
                <a:avLst/>
              </a:prstGeom>
              <a:noFill/>
              <a:ln w="63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 name="Group 47"/>
            <p:cNvGrpSpPr>
              <a:grpSpLocks/>
            </p:cNvGrpSpPr>
            <p:nvPr/>
          </p:nvGrpSpPr>
          <p:grpSpPr bwMode="auto">
            <a:xfrm>
              <a:off x="2055" y="2231"/>
              <a:ext cx="270" cy="984"/>
              <a:chOff x="2055" y="2231"/>
              <a:chExt cx="270" cy="984"/>
            </a:xfrm>
          </p:grpSpPr>
          <p:sp>
            <p:nvSpPr>
              <p:cNvPr id="7" name="AutoShape 28"/>
              <p:cNvSpPr>
                <a:spLocks noChangeArrowheads="1"/>
              </p:cNvSpPr>
              <p:nvPr/>
            </p:nvSpPr>
            <p:spPr bwMode="auto">
              <a:xfrm>
                <a:off x="2055" y="3090"/>
                <a:ext cx="269" cy="125"/>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a:t>100</a:t>
                </a:r>
              </a:p>
            </p:txBody>
          </p:sp>
          <p:sp>
            <p:nvSpPr>
              <p:cNvPr id="8" name="AutoShape 29"/>
              <p:cNvSpPr>
                <a:spLocks noChangeArrowheads="1"/>
              </p:cNvSpPr>
              <p:nvPr/>
            </p:nvSpPr>
            <p:spPr bwMode="auto">
              <a:xfrm>
                <a:off x="2055" y="2812"/>
                <a:ext cx="269"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a:t>200</a:t>
                </a:r>
              </a:p>
            </p:txBody>
          </p:sp>
          <p:sp>
            <p:nvSpPr>
              <p:cNvPr id="9" name="AutoShape 30"/>
              <p:cNvSpPr>
                <a:spLocks noChangeArrowheads="1"/>
              </p:cNvSpPr>
              <p:nvPr/>
            </p:nvSpPr>
            <p:spPr bwMode="auto">
              <a:xfrm>
                <a:off x="2055" y="2521"/>
                <a:ext cx="269"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a:t>300</a:t>
                </a:r>
              </a:p>
            </p:txBody>
          </p:sp>
          <p:sp>
            <p:nvSpPr>
              <p:cNvPr id="10" name="AutoShape 31"/>
              <p:cNvSpPr>
                <a:spLocks noChangeArrowheads="1"/>
              </p:cNvSpPr>
              <p:nvPr/>
            </p:nvSpPr>
            <p:spPr bwMode="auto">
              <a:xfrm>
                <a:off x="2057" y="2231"/>
                <a:ext cx="268"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a:t>400</a:t>
                </a:r>
              </a:p>
            </p:txBody>
          </p:sp>
        </p:grpSp>
      </p:grpSp>
      <p:grpSp>
        <p:nvGrpSpPr>
          <p:cNvPr id="16" name="Group 50"/>
          <p:cNvGrpSpPr>
            <a:grpSpLocks/>
          </p:cNvGrpSpPr>
          <p:nvPr/>
        </p:nvGrpSpPr>
        <p:grpSpPr bwMode="auto">
          <a:xfrm>
            <a:off x="5892628" y="1755963"/>
            <a:ext cx="788988" cy="2667000"/>
            <a:chOff x="3568" y="2255"/>
            <a:chExt cx="497" cy="1680"/>
          </a:xfrm>
        </p:grpSpPr>
        <p:sp>
          <p:nvSpPr>
            <p:cNvPr id="17" name="Text Box 17"/>
            <p:cNvSpPr txBox="1">
              <a:spLocks noChangeArrowheads="1"/>
            </p:cNvSpPr>
            <p:nvPr/>
          </p:nvSpPr>
          <p:spPr bwMode="auto">
            <a:xfrm>
              <a:off x="3576" y="2255"/>
              <a:ext cx="3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eaLnBrk="1" latinLnBrk="1" hangingPunct="1"/>
              <a:r>
                <a:rPr kumimoji="1" lang="en-US" altLang="ko-KR" b="1">
                  <a:solidFill>
                    <a:srgbClr val="000066"/>
                  </a:solidFill>
                </a:rPr>
                <a:t>317</a:t>
              </a:r>
            </a:p>
          </p:txBody>
        </p:sp>
        <p:pic>
          <p:nvPicPr>
            <p:cNvPr id="18" name="Picture 13" descr="blue"/>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 y="2463"/>
              <a:ext cx="497"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34"/>
            <p:cNvSpPr>
              <a:spLocks noChangeArrowheads="1"/>
            </p:cNvSpPr>
            <p:nvPr/>
          </p:nvSpPr>
          <p:spPr bwMode="auto">
            <a:xfrm>
              <a:off x="3607" y="3810"/>
              <a:ext cx="270" cy="125"/>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smtClean="0"/>
                <a:t>201X</a:t>
              </a:r>
              <a:endParaRPr kumimoji="1" lang="en-US" altLang="ko-KR" sz="1600" b="1" i="1" dirty="0"/>
            </a:p>
          </p:txBody>
        </p:sp>
      </p:grpSp>
      <p:grpSp>
        <p:nvGrpSpPr>
          <p:cNvPr id="20" name="Group 57"/>
          <p:cNvGrpSpPr>
            <a:grpSpLocks/>
          </p:cNvGrpSpPr>
          <p:nvPr/>
        </p:nvGrpSpPr>
        <p:grpSpPr bwMode="auto">
          <a:xfrm>
            <a:off x="6538742" y="1108265"/>
            <a:ext cx="831850" cy="3413125"/>
            <a:chOff x="3975" y="1847"/>
            <a:chExt cx="524" cy="2150"/>
          </a:xfrm>
        </p:grpSpPr>
        <p:sp>
          <p:nvSpPr>
            <p:cNvPr id="21" name="Text Box 18"/>
            <p:cNvSpPr txBox="1">
              <a:spLocks noChangeArrowheads="1"/>
            </p:cNvSpPr>
            <p:nvPr/>
          </p:nvSpPr>
          <p:spPr bwMode="auto">
            <a:xfrm>
              <a:off x="3993" y="1847"/>
              <a:ext cx="3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eaLnBrk="1" latinLnBrk="1" hangingPunct="1"/>
              <a:r>
                <a:rPr kumimoji="1" lang="en-US" altLang="ko-KR" b="1">
                  <a:solidFill>
                    <a:srgbClr val="000066"/>
                  </a:solidFill>
                </a:rPr>
                <a:t>448</a:t>
              </a:r>
            </a:p>
          </p:txBody>
        </p:sp>
        <p:grpSp>
          <p:nvGrpSpPr>
            <p:cNvPr id="22" name="Group 55"/>
            <p:cNvGrpSpPr>
              <a:grpSpLocks/>
            </p:cNvGrpSpPr>
            <p:nvPr/>
          </p:nvGrpSpPr>
          <p:grpSpPr bwMode="auto">
            <a:xfrm>
              <a:off x="3975" y="2008"/>
              <a:ext cx="524" cy="1989"/>
              <a:chOff x="3975" y="2008"/>
              <a:chExt cx="524" cy="1989"/>
            </a:xfrm>
          </p:grpSpPr>
          <p:pic>
            <p:nvPicPr>
              <p:cNvPr id="23" name="Picture 24" descr="그림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5" y="2008"/>
                <a:ext cx="524"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35"/>
              <p:cNvSpPr>
                <a:spLocks noChangeArrowheads="1"/>
              </p:cNvSpPr>
              <p:nvPr/>
            </p:nvSpPr>
            <p:spPr bwMode="auto">
              <a:xfrm>
                <a:off x="4038" y="3871"/>
                <a:ext cx="269"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smtClean="0"/>
                  <a:t>201X</a:t>
                </a:r>
                <a:endParaRPr kumimoji="1" lang="en-US" altLang="ko-KR" sz="1600" b="1" i="1" dirty="0"/>
              </a:p>
            </p:txBody>
          </p:sp>
        </p:grpSp>
      </p:grpSp>
      <p:grpSp>
        <p:nvGrpSpPr>
          <p:cNvPr id="25" name="Group 52"/>
          <p:cNvGrpSpPr>
            <a:grpSpLocks/>
          </p:cNvGrpSpPr>
          <p:nvPr/>
        </p:nvGrpSpPr>
        <p:grpSpPr bwMode="auto">
          <a:xfrm>
            <a:off x="7929394" y="1643250"/>
            <a:ext cx="879475" cy="3022600"/>
            <a:chOff x="4851" y="2184"/>
            <a:chExt cx="554" cy="1904"/>
          </a:xfrm>
        </p:grpSpPr>
        <p:sp>
          <p:nvSpPr>
            <p:cNvPr id="26" name="Text Box 20"/>
            <p:cNvSpPr txBox="1">
              <a:spLocks noChangeArrowheads="1"/>
            </p:cNvSpPr>
            <p:nvPr/>
          </p:nvSpPr>
          <p:spPr bwMode="auto">
            <a:xfrm>
              <a:off x="4877" y="2184"/>
              <a:ext cx="3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eaLnBrk="1" latinLnBrk="1" hangingPunct="1"/>
              <a:r>
                <a:rPr kumimoji="1" lang="en-US" altLang="ko-KR" b="1">
                  <a:solidFill>
                    <a:srgbClr val="000066"/>
                  </a:solidFill>
                </a:rPr>
                <a:t>312</a:t>
              </a:r>
            </a:p>
          </p:txBody>
        </p:sp>
        <p:pic>
          <p:nvPicPr>
            <p:cNvPr id="27" name="Picture 26" descr="그림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1" y="2367"/>
              <a:ext cx="554"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36"/>
            <p:cNvSpPr>
              <a:spLocks noChangeArrowheads="1"/>
            </p:cNvSpPr>
            <p:nvPr/>
          </p:nvSpPr>
          <p:spPr bwMode="auto">
            <a:xfrm>
              <a:off x="4920" y="3962"/>
              <a:ext cx="269"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smtClean="0"/>
                <a:t>201X</a:t>
              </a:r>
              <a:endParaRPr kumimoji="1" lang="en-US" altLang="ko-KR" sz="1600" b="1" i="1" dirty="0"/>
            </a:p>
          </p:txBody>
        </p:sp>
      </p:grpSp>
      <p:grpSp>
        <p:nvGrpSpPr>
          <p:cNvPr id="29" name="Group 51"/>
          <p:cNvGrpSpPr>
            <a:grpSpLocks/>
          </p:cNvGrpSpPr>
          <p:nvPr/>
        </p:nvGrpSpPr>
        <p:grpSpPr bwMode="auto">
          <a:xfrm>
            <a:off x="7224544" y="1205102"/>
            <a:ext cx="839787" cy="3402013"/>
            <a:chOff x="4407" y="1908"/>
            <a:chExt cx="529" cy="2143"/>
          </a:xfrm>
        </p:grpSpPr>
        <p:sp>
          <p:nvSpPr>
            <p:cNvPr id="30" name="Text Box 19"/>
            <p:cNvSpPr txBox="1">
              <a:spLocks noChangeArrowheads="1"/>
            </p:cNvSpPr>
            <p:nvPr/>
          </p:nvSpPr>
          <p:spPr bwMode="auto">
            <a:xfrm>
              <a:off x="4428" y="1908"/>
              <a:ext cx="3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eaLnBrk="1" latinLnBrk="1" hangingPunct="1"/>
              <a:r>
                <a:rPr kumimoji="1" lang="en-US" altLang="ko-KR" b="1">
                  <a:solidFill>
                    <a:srgbClr val="000066"/>
                  </a:solidFill>
                </a:rPr>
                <a:t>404</a:t>
              </a:r>
            </a:p>
          </p:txBody>
        </p:sp>
        <p:pic>
          <p:nvPicPr>
            <p:cNvPr id="31" name="Picture 25" descr="그림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7" y="2071"/>
              <a:ext cx="529" cy="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37"/>
            <p:cNvSpPr>
              <a:spLocks noChangeArrowheads="1"/>
            </p:cNvSpPr>
            <p:nvPr/>
          </p:nvSpPr>
          <p:spPr bwMode="auto">
            <a:xfrm>
              <a:off x="4470" y="3926"/>
              <a:ext cx="269" cy="125"/>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smtClean="0"/>
                <a:t>201X</a:t>
              </a:r>
              <a:endParaRPr kumimoji="1" lang="en-US" altLang="ko-KR" sz="1600" b="1" i="1" dirty="0"/>
            </a:p>
          </p:txBody>
        </p:sp>
      </p:grpSp>
      <p:grpSp>
        <p:nvGrpSpPr>
          <p:cNvPr id="33" name="Group 56"/>
          <p:cNvGrpSpPr>
            <a:grpSpLocks/>
          </p:cNvGrpSpPr>
          <p:nvPr/>
        </p:nvGrpSpPr>
        <p:grpSpPr bwMode="auto">
          <a:xfrm>
            <a:off x="5256044" y="2381439"/>
            <a:ext cx="739775" cy="1960562"/>
            <a:chOff x="3167" y="2649"/>
            <a:chExt cx="466" cy="1235"/>
          </a:xfrm>
        </p:grpSpPr>
        <p:sp>
          <p:nvSpPr>
            <p:cNvPr id="34" name="Text Box 16"/>
            <p:cNvSpPr txBox="1">
              <a:spLocks noChangeArrowheads="1"/>
            </p:cNvSpPr>
            <p:nvPr/>
          </p:nvSpPr>
          <p:spPr bwMode="auto">
            <a:xfrm>
              <a:off x="3167" y="2649"/>
              <a:ext cx="3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eaLnBrk="1" latinLnBrk="1" hangingPunct="1"/>
              <a:r>
                <a:rPr kumimoji="1" lang="en-US" altLang="ko-KR" b="1">
                  <a:solidFill>
                    <a:srgbClr val="000066"/>
                  </a:solidFill>
                </a:rPr>
                <a:t>185</a:t>
              </a:r>
            </a:p>
          </p:txBody>
        </p:sp>
        <p:grpSp>
          <p:nvGrpSpPr>
            <p:cNvPr id="35" name="Group 54"/>
            <p:cNvGrpSpPr>
              <a:grpSpLocks/>
            </p:cNvGrpSpPr>
            <p:nvPr/>
          </p:nvGrpSpPr>
          <p:grpSpPr bwMode="auto">
            <a:xfrm>
              <a:off x="3181" y="2835"/>
              <a:ext cx="452" cy="1049"/>
              <a:chOff x="3181" y="2835"/>
              <a:chExt cx="452" cy="1049"/>
            </a:xfrm>
          </p:grpSpPr>
          <p:pic>
            <p:nvPicPr>
              <p:cNvPr id="36" name="Picture 23" descr="그림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1" y="2835"/>
                <a:ext cx="452"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utoShape 38"/>
              <p:cNvSpPr>
                <a:spLocks noChangeArrowheads="1"/>
              </p:cNvSpPr>
              <p:nvPr/>
            </p:nvSpPr>
            <p:spPr bwMode="auto">
              <a:xfrm>
                <a:off x="3185" y="3758"/>
                <a:ext cx="269"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smtClean="0"/>
                  <a:t>201X</a:t>
                </a:r>
                <a:endParaRPr kumimoji="1" lang="en-US" altLang="ko-KR" sz="1600" b="1" i="1" dirty="0"/>
              </a:p>
            </p:txBody>
          </p:sp>
        </p:grpSp>
      </p:grpSp>
      <p:grpSp>
        <p:nvGrpSpPr>
          <p:cNvPr id="38" name="Group 49"/>
          <p:cNvGrpSpPr>
            <a:grpSpLocks/>
          </p:cNvGrpSpPr>
          <p:nvPr/>
        </p:nvGrpSpPr>
        <p:grpSpPr bwMode="auto">
          <a:xfrm>
            <a:off x="4614694" y="2314763"/>
            <a:ext cx="758825" cy="1955800"/>
            <a:chOff x="2763" y="2607"/>
            <a:chExt cx="478" cy="1232"/>
          </a:xfrm>
        </p:grpSpPr>
        <p:sp>
          <p:nvSpPr>
            <p:cNvPr id="39" name="Text Box 15"/>
            <p:cNvSpPr txBox="1">
              <a:spLocks noChangeArrowheads="1"/>
            </p:cNvSpPr>
            <p:nvPr/>
          </p:nvSpPr>
          <p:spPr bwMode="auto">
            <a:xfrm>
              <a:off x="2763" y="2607"/>
              <a:ext cx="3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eaLnBrk="1" latinLnBrk="1" hangingPunct="1"/>
              <a:r>
                <a:rPr kumimoji="1" lang="en-US" altLang="ko-KR" b="1">
                  <a:solidFill>
                    <a:srgbClr val="000066"/>
                  </a:solidFill>
                </a:rPr>
                <a:t>189</a:t>
              </a:r>
            </a:p>
          </p:txBody>
        </p:sp>
        <p:pic>
          <p:nvPicPr>
            <p:cNvPr id="40" name="Picture 22" descr="그림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0" y="2807"/>
              <a:ext cx="461"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AutoShape 39"/>
            <p:cNvSpPr>
              <a:spLocks noChangeArrowheads="1"/>
            </p:cNvSpPr>
            <p:nvPr/>
          </p:nvSpPr>
          <p:spPr bwMode="auto">
            <a:xfrm>
              <a:off x="2772" y="3713"/>
              <a:ext cx="269"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smtClean="0"/>
                <a:t>201X</a:t>
              </a:r>
              <a:endParaRPr kumimoji="1" lang="en-US" altLang="ko-KR" sz="1600" b="1" i="1" dirty="0"/>
            </a:p>
          </p:txBody>
        </p:sp>
      </p:grpSp>
      <p:grpSp>
        <p:nvGrpSpPr>
          <p:cNvPr id="42" name="Group 48"/>
          <p:cNvGrpSpPr>
            <a:grpSpLocks/>
          </p:cNvGrpSpPr>
          <p:nvPr/>
        </p:nvGrpSpPr>
        <p:grpSpPr bwMode="auto">
          <a:xfrm>
            <a:off x="4016206" y="2689414"/>
            <a:ext cx="639763" cy="1497012"/>
            <a:chOff x="2386" y="2843"/>
            <a:chExt cx="403" cy="943"/>
          </a:xfrm>
        </p:grpSpPr>
        <p:sp>
          <p:nvSpPr>
            <p:cNvPr id="43" name="Text Box 14"/>
            <p:cNvSpPr txBox="1">
              <a:spLocks noChangeArrowheads="1"/>
            </p:cNvSpPr>
            <p:nvPr/>
          </p:nvSpPr>
          <p:spPr bwMode="auto">
            <a:xfrm>
              <a:off x="2399" y="2843"/>
              <a:ext cx="3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HY견고딕" pitchFamily="18" charset="-127"/>
                </a:defRPr>
              </a:lvl1pPr>
              <a:lvl2pPr marL="742950" indent="-285750">
                <a:defRPr>
                  <a:solidFill>
                    <a:schemeClr val="tx1"/>
                  </a:solidFill>
                  <a:latin typeface="Arial" charset="0"/>
                  <a:ea typeface="HY견고딕" pitchFamily="18" charset="-127"/>
                </a:defRPr>
              </a:lvl2pPr>
              <a:lvl3pPr marL="1143000" indent="-228600">
                <a:defRPr>
                  <a:solidFill>
                    <a:schemeClr val="tx1"/>
                  </a:solidFill>
                  <a:latin typeface="Arial" charset="0"/>
                  <a:ea typeface="HY견고딕" pitchFamily="18" charset="-127"/>
                </a:defRPr>
              </a:lvl3pPr>
              <a:lvl4pPr marL="1600200" indent="-228600">
                <a:defRPr>
                  <a:solidFill>
                    <a:schemeClr val="tx1"/>
                  </a:solidFill>
                  <a:latin typeface="Arial" charset="0"/>
                  <a:ea typeface="HY견고딕" pitchFamily="18" charset="-127"/>
                </a:defRPr>
              </a:lvl4pPr>
              <a:lvl5pPr marL="2057400" indent="-228600">
                <a:defRPr>
                  <a:solidFill>
                    <a:schemeClr val="tx1"/>
                  </a:solidFill>
                  <a:latin typeface="Arial" charset="0"/>
                  <a:ea typeface="HY견고딕" pitchFamily="18" charset="-127"/>
                </a:defRPr>
              </a:lvl5pPr>
              <a:lvl6pPr marL="2514600" indent="-228600" eaLnBrk="0" fontAlgn="base" hangingPunct="0">
                <a:spcBef>
                  <a:spcPct val="0"/>
                </a:spcBef>
                <a:spcAft>
                  <a:spcPct val="0"/>
                </a:spcAft>
                <a:defRPr>
                  <a:solidFill>
                    <a:schemeClr val="tx1"/>
                  </a:solidFill>
                  <a:latin typeface="Arial" charset="0"/>
                  <a:ea typeface="HY견고딕" pitchFamily="18" charset="-127"/>
                </a:defRPr>
              </a:lvl6pPr>
              <a:lvl7pPr marL="2971800" indent="-228600" eaLnBrk="0" fontAlgn="base" hangingPunct="0">
                <a:spcBef>
                  <a:spcPct val="0"/>
                </a:spcBef>
                <a:spcAft>
                  <a:spcPct val="0"/>
                </a:spcAft>
                <a:defRPr>
                  <a:solidFill>
                    <a:schemeClr val="tx1"/>
                  </a:solidFill>
                  <a:latin typeface="Arial" charset="0"/>
                  <a:ea typeface="HY견고딕" pitchFamily="18" charset="-127"/>
                </a:defRPr>
              </a:lvl7pPr>
              <a:lvl8pPr marL="3429000" indent="-228600" eaLnBrk="0" fontAlgn="base" hangingPunct="0">
                <a:spcBef>
                  <a:spcPct val="0"/>
                </a:spcBef>
                <a:spcAft>
                  <a:spcPct val="0"/>
                </a:spcAft>
                <a:defRPr>
                  <a:solidFill>
                    <a:schemeClr val="tx1"/>
                  </a:solidFill>
                  <a:latin typeface="Arial" charset="0"/>
                  <a:ea typeface="HY견고딕" pitchFamily="18" charset="-127"/>
                </a:defRPr>
              </a:lvl8pPr>
              <a:lvl9pPr marL="3886200" indent="-228600" eaLnBrk="0" fontAlgn="base" hangingPunct="0">
                <a:spcBef>
                  <a:spcPct val="0"/>
                </a:spcBef>
                <a:spcAft>
                  <a:spcPct val="0"/>
                </a:spcAft>
                <a:defRPr>
                  <a:solidFill>
                    <a:schemeClr val="tx1"/>
                  </a:solidFill>
                  <a:latin typeface="Arial" charset="0"/>
                  <a:ea typeface="HY견고딕" pitchFamily="18" charset="-127"/>
                </a:defRPr>
              </a:lvl9pPr>
            </a:lstStyle>
            <a:p>
              <a:pPr eaLnBrk="1" latinLnBrk="1" hangingPunct="1"/>
              <a:r>
                <a:rPr kumimoji="1" lang="en-US" altLang="ko-KR" b="1">
                  <a:solidFill>
                    <a:srgbClr val="000066"/>
                  </a:solidFill>
                </a:rPr>
                <a:t>119</a:t>
              </a:r>
            </a:p>
          </p:txBody>
        </p:sp>
        <p:pic>
          <p:nvPicPr>
            <p:cNvPr id="44" name="Picture 21" descr="그림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0" y="3035"/>
              <a:ext cx="399"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AutoShape 40"/>
            <p:cNvSpPr>
              <a:spLocks noChangeArrowheads="1"/>
            </p:cNvSpPr>
            <p:nvPr/>
          </p:nvSpPr>
          <p:spPr bwMode="auto">
            <a:xfrm>
              <a:off x="2386" y="3660"/>
              <a:ext cx="268" cy="126"/>
            </a:xfrm>
            <a:prstGeom prst="roundRect">
              <a:avLst>
                <a:gd name="adj" fmla="val 16667"/>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latinLnBrk="1" hangingPunct="1"/>
              <a:r>
                <a:rPr kumimoji="1" lang="en-US" altLang="ko-KR" sz="1600" b="1" i="1" dirty="0" smtClean="0"/>
                <a:t>201X</a:t>
              </a:r>
              <a:endParaRPr kumimoji="1" lang="en-US" altLang="ko-KR" sz="1600" b="1" i="1" dirty="0"/>
            </a:p>
          </p:txBody>
        </p:sp>
      </p:grpSp>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665" y="1865564"/>
            <a:ext cx="3626682" cy="2420349"/>
          </a:xfrm>
          <a:prstGeom prst="rect">
            <a:avLst/>
          </a:prstGeom>
        </p:spPr>
      </p:pic>
      <p:sp>
        <p:nvSpPr>
          <p:cNvPr id="46" name="TextBox 45"/>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48574473"/>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7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anim calcmode="lin" valueType="num">
                                      <p:cBhvr>
                                        <p:cTn id="17" dur="500" fill="hold"/>
                                        <p:tgtEl>
                                          <p:spTgt spid="42"/>
                                        </p:tgtEl>
                                        <p:attrNameLst>
                                          <p:attrName>ppt_x</p:attrName>
                                        </p:attrNameLst>
                                      </p:cBhvr>
                                      <p:tavLst>
                                        <p:tav tm="0">
                                          <p:val>
                                            <p:strVal val="#ppt_x"/>
                                          </p:val>
                                        </p:tav>
                                        <p:tav tm="100000">
                                          <p:val>
                                            <p:strVal val="#ppt_x"/>
                                          </p:val>
                                        </p:tav>
                                      </p:tavLst>
                                    </p:anim>
                                    <p:anim calcmode="lin" valueType="num">
                                      <p:cBhvr>
                                        <p:cTn id="18" dur="5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9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10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anim calcmode="lin" valueType="num">
                                      <p:cBhvr>
                                        <p:cTn id="27" dur="500" fill="hold"/>
                                        <p:tgtEl>
                                          <p:spTgt spid="33"/>
                                        </p:tgtEl>
                                        <p:attrNameLst>
                                          <p:attrName>ppt_x</p:attrName>
                                        </p:attrNameLst>
                                      </p:cBhvr>
                                      <p:tavLst>
                                        <p:tav tm="0">
                                          <p:val>
                                            <p:strVal val="#ppt_x"/>
                                          </p:val>
                                        </p:tav>
                                        <p:tav tm="100000">
                                          <p:val>
                                            <p:strVal val="#ppt_x"/>
                                          </p:val>
                                        </p:tav>
                                      </p:tavLst>
                                    </p:anim>
                                    <p:anim calcmode="lin" valueType="num">
                                      <p:cBhvr>
                                        <p:cTn id="28" dur="5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3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5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7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9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par>
                          <p:cTn id="49" fill="hold">
                            <p:stCondLst>
                              <p:cond delay="2400"/>
                            </p:stCondLst>
                            <p:childTnLst>
                              <p:par>
                                <p:cTn id="50" presetID="42"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标题-3.png"/>
          <p:cNvPicPr>
            <a:picLocks noChangeAspect="1"/>
          </p:cNvPicPr>
          <p:nvPr/>
        </p:nvPicPr>
        <p:blipFill>
          <a:blip r:embed="rId3" cstate="print"/>
          <a:stretch>
            <a:fillRect/>
          </a:stretch>
        </p:blipFill>
        <p:spPr>
          <a:xfrm>
            <a:off x="285720" y="2154647"/>
            <a:ext cx="4214842" cy="2319279"/>
          </a:xfrm>
          <a:prstGeom prst="rect">
            <a:avLst/>
          </a:prstGeom>
        </p:spPr>
      </p:pic>
      <p:pic>
        <p:nvPicPr>
          <p:cNvPr id="5" name="圆角矩形 2"/>
          <p:cNvPicPr>
            <a:picLocks noChangeArrowheads="1"/>
          </p:cNvPicPr>
          <p:nvPr/>
        </p:nvPicPr>
        <p:blipFill>
          <a:blip r:embed="rId4" cstate="print"/>
          <a:srcRect/>
          <a:stretch>
            <a:fillRect/>
          </a:stretch>
        </p:blipFill>
        <p:spPr bwMode="auto">
          <a:xfrm>
            <a:off x="4857753" y="3429007"/>
            <a:ext cx="3949382" cy="1042713"/>
          </a:xfrm>
          <a:prstGeom prst="rect">
            <a:avLst/>
          </a:prstGeom>
          <a:noFill/>
          <a:ln w="9525" cmpd="sng">
            <a:noFill/>
            <a:miter lim="800000"/>
            <a:headEnd/>
            <a:tailEnd/>
          </a:ln>
        </p:spPr>
      </p:pic>
      <p:pic>
        <p:nvPicPr>
          <p:cNvPr id="6" name="圆角矩形 3"/>
          <p:cNvPicPr>
            <a:picLocks noChangeArrowheads="1"/>
          </p:cNvPicPr>
          <p:nvPr/>
        </p:nvPicPr>
        <p:blipFill>
          <a:blip r:embed="rId5" cstate="print"/>
          <a:srcRect/>
          <a:stretch>
            <a:fillRect/>
          </a:stretch>
        </p:blipFill>
        <p:spPr bwMode="auto">
          <a:xfrm>
            <a:off x="4858093" y="2431170"/>
            <a:ext cx="3949382" cy="1043911"/>
          </a:xfrm>
          <a:prstGeom prst="rect">
            <a:avLst/>
          </a:prstGeom>
          <a:noFill/>
          <a:ln w="9525" cmpd="sng">
            <a:noFill/>
            <a:miter lim="800000"/>
            <a:headEnd/>
            <a:tailEnd/>
          </a:ln>
        </p:spPr>
      </p:pic>
      <p:pic>
        <p:nvPicPr>
          <p:cNvPr id="7" name="圆角矩形 4"/>
          <p:cNvPicPr>
            <a:picLocks noChangeArrowheads="1"/>
          </p:cNvPicPr>
          <p:nvPr/>
        </p:nvPicPr>
        <p:blipFill>
          <a:blip r:embed="rId6" cstate="print"/>
          <a:srcRect/>
          <a:stretch>
            <a:fillRect/>
          </a:stretch>
        </p:blipFill>
        <p:spPr bwMode="auto">
          <a:xfrm>
            <a:off x="4857753" y="1428744"/>
            <a:ext cx="3949382" cy="1043911"/>
          </a:xfrm>
          <a:prstGeom prst="rect">
            <a:avLst/>
          </a:prstGeom>
          <a:noFill/>
          <a:ln w="9525" cmpd="sng">
            <a:noFill/>
            <a:miter lim="800000"/>
            <a:headEnd/>
            <a:tailEnd/>
          </a:ln>
        </p:spPr>
      </p:pic>
      <p:sp>
        <p:nvSpPr>
          <p:cNvPr id="8" name="TextBox 32"/>
          <p:cNvSpPr txBox="1">
            <a:spLocks noChangeArrowheads="1"/>
          </p:cNvSpPr>
          <p:nvPr/>
        </p:nvSpPr>
        <p:spPr bwMode="auto">
          <a:xfrm>
            <a:off x="6047717" y="1700496"/>
            <a:ext cx="1618541" cy="311621"/>
          </a:xfrm>
          <a:prstGeom prst="rect">
            <a:avLst/>
          </a:prstGeom>
          <a:noFill/>
          <a:ln w="9525">
            <a:noFill/>
            <a:miter lim="800000"/>
            <a:headEnd/>
            <a:tailEnd/>
          </a:ln>
        </p:spPr>
        <p:txBody>
          <a:bodyPr lIns="91438" tIns="45719" rIns="91438" bIns="45719">
            <a:spAutoFit/>
          </a:bodyPr>
          <a:lstStyle/>
          <a:p>
            <a:r>
              <a:rPr lang="zh-CN" altLang="en-US" sz="1400" dirty="0">
                <a:latin typeface="微软雅黑" pitchFamily="34" charset="-122"/>
                <a:ea typeface="微软雅黑" pitchFamily="34" charset="-122"/>
              </a:rPr>
              <a:t>点击添加文本一</a:t>
            </a:r>
          </a:p>
        </p:txBody>
      </p:sp>
      <p:pic>
        <p:nvPicPr>
          <p:cNvPr id="9" name="五边形 6"/>
          <p:cNvPicPr>
            <a:picLocks noChangeArrowheads="1"/>
          </p:cNvPicPr>
          <p:nvPr/>
        </p:nvPicPr>
        <p:blipFill>
          <a:blip r:embed="rId7" cstate="print"/>
          <a:srcRect/>
          <a:stretch>
            <a:fillRect/>
          </a:stretch>
        </p:blipFill>
        <p:spPr bwMode="auto">
          <a:xfrm>
            <a:off x="4357686" y="1643057"/>
            <a:ext cx="1484460" cy="721879"/>
          </a:xfrm>
          <a:prstGeom prst="rect">
            <a:avLst/>
          </a:prstGeom>
          <a:noFill/>
          <a:ln w="9525" cmpd="sng">
            <a:noFill/>
            <a:miter lim="800000"/>
            <a:headEnd/>
            <a:tailEnd/>
          </a:ln>
        </p:spPr>
      </p:pic>
      <p:sp>
        <p:nvSpPr>
          <p:cNvPr id="10" name="TextBox 22"/>
          <p:cNvSpPr txBox="1">
            <a:spLocks noChangeArrowheads="1"/>
          </p:cNvSpPr>
          <p:nvPr/>
        </p:nvSpPr>
        <p:spPr bwMode="auto">
          <a:xfrm>
            <a:off x="4500562" y="1835347"/>
            <a:ext cx="936168" cy="311621"/>
          </a:xfrm>
          <a:prstGeom prst="rect">
            <a:avLst/>
          </a:prstGeom>
          <a:noFill/>
          <a:ln w="9525">
            <a:noFill/>
            <a:miter lim="800000"/>
            <a:headEnd/>
            <a:tailEnd/>
          </a:ln>
        </p:spPr>
        <p:txBody>
          <a:bodyPr lIns="91438" tIns="45719" rIns="91438" bIns="45719">
            <a:spAutoFit/>
          </a:bodyPr>
          <a:lstStyle/>
          <a:p>
            <a:pPr algn="ctr">
              <a:defRPr/>
            </a:pPr>
            <a:r>
              <a:rPr lang="zh-CN" altLang="en-US" sz="1400" kern="0" dirty="0">
                <a:solidFill>
                  <a:srgbClr val="FFFFFF"/>
                </a:solidFill>
                <a:latin typeface="微软雅黑" pitchFamily="34" charset="-122"/>
                <a:ea typeface="微软雅黑" pitchFamily="34" charset="-122"/>
              </a:rPr>
              <a:t>分标题</a:t>
            </a:r>
          </a:p>
        </p:txBody>
      </p:sp>
      <p:pic>
        <p:nvPicPr>
          <p:cNvPr id="11" name="五边形 8"/>
          <p:cNvPicPr>
            <a:picLocks noChangeArrowheads="1"/>
          </p:cNvPicPr>
          <p:nvPr/>
        </p:nvPicPr>
        <p:blipFill>
          <a:blip r:embed="rId8" cstate="print"/>
          <a:srcRect/>
          <a:stretch>
            <a:fillRect/>
          </a:stretch>
        </p:blipFill>
        <p:spPr bwMode="auto">
          <a:xfrm>
            <a:off x="4357686" y="2601165"/>
            <a:ext cx="1484460" cy="721879"/>
          </a:xfrm>
          <a:prstGeom prst="rect">
            <a:avLst/>
          </a:prstGeom>
          <a:noFill/>
          <a:ln w="9525" cmpd="sng">
            <a:noFill/>
            <a:miter lim="800000"/>
            <a:headEnd/>
            <a:tailEnd/>
          </a:ln>
        </p:spPr>
      </p:pic>
      <p:sp>
        <p:nvSpPr>
          <p:cNvPr id="12" name="TextBox 22"/>
          <p:cNvSpPr txBox="1">
            <a:spLocks noChangeArrowheads="1"/>
          </p:cNvSpPr>
          <p:nvPr/>
        </p:nvSpPr>
        <p:spPr bwMode="auto">
          <a:xfrm>
            <a:off x="4572000" y="2786065"/>
            <a:ext cx="936168" cy="311621"/>
          </a:xfrm>
          <a:prstGeom prst="rect">
            <a:avLst/>
          </a:prstGeom>
          <a:noFill/>
          <a:ln w="9525">
            <a:noFill/>
            <a:miter lim="800000"/>
            <a:headEnd/>
            <a:tailEnd/>
          </a:ln>
        </p:spPr>
        <p:txBody>
          <a:bodyPr lIns="91438" tIns="45719" rIns="91438" bIns="45719">
            <a:spAutoFit/>
          </a:bodyPr>
          <a:lstStyle/>
          <a:p>
            <a:pPr algn="ctr">
              <a:defRPr/>
            </a:pPr>
            <a:r>
              <a:rPr lang="zh-CN" altLang="en-US" sz="1400" kern="0" dirty="0">
                <a:solidFill>
                  <a:srgbClr val="FFFFFF"/>
                </a:solidFill>
                <a:latin typeface="微软雅黑" pitchFamily="34" charset="-122"/>
                <a:ea typeface="微软雅黑" pitchFamily="34" charset="-122"/>
              </a:rPr>
              <a:t>分标题</a:t>
            </a:r>
          </a:p>
        </p:txBody>
      </p:sp>
      <p:pic>
        <p:nvPicPr>
          <p:cNvPr id="13" name="五边形 10"/>
          <p:cNvPicPr>
            <a:picLocks noChangeArrowheads="1"/>
          </p:cNvPicPr>
          <p:nvPr/>
        </p:nvPicPr>
        <p:blipFill>
          <a:blip r:embed="rId9" cstate="print"/>
          <a:srcRect/>
          <a:stretch>
            <a:fillRect/>
          </a:stretch>
        </p:blipFill>
        <p:spPr bwMode="auto">
          <a:xfrm>
            <a:off x="4357345" y="3612170"/>
            <a:ext cx="1484460" cy="717090"/>
          </a:xfrm>
          <a:prstGeom prst="rect">
            <a:avLst/>
          </a:prstGeom>
          <a:noFill/>
          <a:ln w="9525" cmpd="sng">
            <a:noFill/>
            <a:miter lim="800000"/>
            <a:headEnd/>
            <a:tailEnd/>
          </a:ln>
        </p:spPr>
      </p:pic>
      <p:sp>
        <p:nvSpPr>
          <p:cNvPr id="14" name="TextBox 22"/>
          <p:cNvSpPr txBox="1">
            <a:spLocks noChangeArrowheads="1"/>
          </p:cNvSpPr>
          <p:nvPr/>
        </p:nvSpPr>
        <p:spPr bwMode="auto">
          <a:xfrm>
            <a:off x="4572000" y="3786198"/>
            <a:ext cx="936168" cy="311621"/>
          </a:xfrm>
          <a:prstGeom prst="rect">
            <a:avLst/>
          </a:prstGeom>
          <a:noFill/>
          <a:ln w="9525">
            <a:noFill/>
            <a:miter lim="800000"/>
            <a:headEnd/>
            <a:tailEnd/>
          </a:ln>
        </p:spPr>
        <p:txBody>
          <a:bodyPr lIns="91438" tIns="45719" rIns="91438" bIns="45719">
            <a:spAutoFit/>
          </a:bodyPr>
          <a:lstStyle/>
          <a:p>
            <a:pPr algn="ctr">
              <a:defRPr/>
            </a:pPr>
            <a:r>
              <a:rPr lang="zh-CN" altLang="en-US" sz="1400" kern="0" dirty="0">
                <a:solidFill>
                  <a:srgbClr val="FFFFFF"/>
                </a:solidFill>
                <a:latin typeface="微软雅黑" pitchFamily="34" charset="-122"/>
                <a:ea typeface="微软雅黑" pitchFamily="34" charset="-122"/>
              </a:rPr>
              <a:t>分标题</a:t>
            </a:r>
          </a:p>
        </p:txBody>
      </p:sp>
      <p:pic>
        <p:nvPicPr>
          <p:cNvPr id="15" name="椭圆 12"/>
          <p:cNvPicPr>
            <a:picLocks noChangeArrowheads="1"/>
          </p:cNvPicPr>
          <p:nvPr/>
        </p:nvPicPr>
        <p:blipFill>
          <a:blip r:embed="rId10" cstate="print"/>
          <a:srcRect/>
          <a:stretch>
            <a:fillRect/>
          </a:stretch>
        </p:blipFill>
        <p:spPr bwMode="auto">
          <a:xfrm>
            <a:off x="5786449" y="1617892"/>
            <a:ext cx="500407" cy="592587"/>
          </a:xfrm>
          <a:prstGeom prst="rect">
            <a:avLst/>
          </a:prstGeom>
          <a:noFill/>
          <a:ln w="9525" cmpd="sng">
            <a:noFill/>
            <a:miter lim="800000"/>
            <a:headEnd/>
            <a:tailEnd/>
          </a:ln>
        </p:spPr>
      </p:pic>
      <p:sp>
        <p:nvSpPr>
          <p:cNvPr id="16" name="TextBox 32"/>
          <p:cNvSpPr txBox="1">
            <a:spLocks noChangeArrowheads="1"/>
          </p:cNvSpPr>
          <p:nvPr/>
        </p:nvSpPr>
        <p:spPr bwMode="auto">
          <a:xfrm>
            <a:off x="6047717" y="1941121"/>
            <a:ext cx="1618541" cy="311621"/>
          </a:xfrm>
          <a:prstGeom prst="rect">
            <a:avLst/>
          </a:prstGeom>
          <a:noFill/>
          <a:ln w="9525">
            <a:noFill/>
            <a:miter lim="800000"/>
            <a:headEnd/>
            <a:tailEnd/>
          </a:ln>
        </p:spPr>
        <p:txBody>
          <a:bodyPr lIns="91438" tIns="45719" rIns="91438" bIns="45719">
            <a:spAutoFit/>
          </a:bodyPr>
          <a:lstStyle/>
          <a:p>
            <a:r>
              <a:rPr lang="zh-CN" altLang="en-US" sz="1400" dirty="0">
                <a:latin typeface="微软雅黑" pitchFamily="34" charset="-122"/>
                <a:ea typeface="微软雅黑" pitchFamily="34" charset="-122"/>
              </a:rPr>
              <a:t>点击添加文本二</a:t>
            </a:r>
          </a:p>
        </p:txBody>
      </p:sp>
      <p:pic>
        <p:nvPicPr>
          <p:cNvPr id="17" name="椭圆 14"/>
          <p:cNvPicPr>
            <a:picLocks noChangeArrowheads="1"/>
          </p:cNvPicPr>
          <p:nvPr/>
        </p:nvPicPr>
        <p:blipFill>
          <a:blip r:embed="rId11" cstate="print"/>
          <a:srcRect/>
          <a:stretch>
            <a:fillRect/>
          </a:stretch>
        </p:blipFill>
        <p:spPr bwMode="auto">
          <a:xfrm>
            <a:off x="5786449" y="1857372"/>
            <a:ext cx="500407" cy="598573"/>
          </a:xfrm>
          <a:prstGeom prst="rect">
            <a:avLst/>
          </a:prstGeom>
          <a:noFill/>
          <a:ln w="9525" cmpd="sng">
            <a:noFill/>
            <a:miter lim="800000"/>
            <a:headEnd/>
            <a:tailEnd/>
          </a:ln>
        </p:spPr>
      </p:pic>
      <p:sp>
        <p:nvSpPr>
          <p:cNvPr id="18" name="TextBox 32"/>
          <p:cNvSpPr txBox="1">
            <a:spLocks noChangeArrowheads="1"/>
          </p:cNvSpPr>
          <p:nvPr/>
        </p:nvSpPr>
        <p:spPr bwMode="auto">
          <a:xfrm>
            <a:off x="6048058" y="2699331"/>
            <a:ext cx="1618541" cy="311621"/>
          </a:xfrm>
          <a:prstGeom prst="rect">
            <a:avLst/>
          </a:prstGeom>
          <a:noFill/>
          <a:ln w="9525">
            <a:noFill/>
            <a:miter lim="800000"/>
            <a:headEnd/>
            <a:tailEnd/>
          </a:ln>
        </p:spPr>
        <p:txBody>
          <a:bodyPr lIns="91438" tIns="45719" rIns="91438" bIns="45719">
            <a:spAutoFit/>
          </a:bodyPr>
          <a:lstStyle/>
          <a:p>
            <a:r>
              <a:rPr lang="zh-CN" altLang="en-US" sz="1400" dirty="0">
                <a:latin typeface="微软雅黑" pitchFamily="34" charset="-122"/>
                <a:ea typeface="微软雅黑" pitchFamily="34" charset="-122"/>
              </a:rPr>
              <a:t>点击添加文本三</a:t>
            </a:r>
          </a:p>
        </p:txBody>
      </p:sp>
      <p:pic>
        <p:nvPicPr>
          <p:cNvPr id="19" name="椭圆 16"/>
          <p:cNvPicPr>
            <a:picLocks noChangeArrowheads="1"/>
          </p:cNvPicPr>
          <p:nvPr/>
        </p:nvPicPr>
        <p:blipFill>
          <a:blip r:embed="rId12" cstate="print"/>
          <a:srcRect/>
          <a:stretch>
            <a:fillRect/>
          </a:stretch>
        </p:blipFill>
        <p:spPr bwMode="auto">
          <a:xfrm>
            <a:off x="5801446" y="2615529"/>
            <a:ext cx="500407" cy="597376"/>
          </a:xfrm>
          <a:prstGeom prst="rect">
            <a:avLst/>
          </a:prstGeom>
          <a:noFill/>
          <a:ln w="9525" cmpd="sng">
            <a:noFill/>
            <a:miter lim="800000"/>
            <a:headEnd/>
            <a:tailEnd/>
          </a:ln>
        </p:spPr>
      </p:pic>
      <p:sp>
        <p:nvSpPr>
          <p:cNvPr id="20" name="TextBox 32"/>
          <p:cNvSpPr txBox="1">
            <a:spLocks noChangeArrowheads="1"/>
          </p:cNvSpPr>
          <p:nvPr/>
        </p:nvSpPr>
        <p:spPr bwMode="auto">
          <a:xfrm>
            <a:off x="6048058" y="2949535"/>
            <a:ext cx="1618541" cy="311621"/>
          </a:xfrm>
          <a:prstGeom prst="rect">
            <a:avLst/>
          </a:prstGeom>
          <a:noFill/>
          <a:ln w="9525">
            <a:noFill/>
            <a:miter lim="800000"/>
            <a:headEnd/>
            <a:tailEnd/>
          </a:ln>
        </p:spPr>
        <p:txBody>
          <a:bodyPr lIns="91438" tIns="45719" rIns="91438" bIns="45719">
            <a:spAutoFit/>
          </a:bodyPr>
          <a:lstStyle/>
          <a:p>
            <a:r>
              <a:rPr lang="zh-CN" altLang="en-US" sz="1400">
                <a:latin typeface="微软雅黑" pitchFamily="34" charset="-122"/>
                <a:ea typeface="微软雅黑" pitchFamily="34" charset="-122"/>
              </a:rPr>
              <a:t>点击添加文本四</a:t>
            </a:r>
          </a:p>
        </p:txBody>
      </p:sp>
      <p:pic>
        <p:nvPicPr>
          <p:cNvPr id="21" name="椭圆 18"/>
          <p:cNvPicPr>
            <a:picLocks noChangeArrowheads="1"/>
          </p:cNvPicPr>
          <p:nvPr/>
        </p:nvPicPr>
        <p:blipFill>
          <a:blip r:embed="rId13" cstate="print"/>
          <a:srcRect/>
          <a:stretch>
            <a:fillRect/>
          </a:stretch>
        </p:blipFill>
        <p:spPr bwMode="auto">
          <a:xfrm>
            <a:off x="5801446" y="2863340"/>
            <a:ext cx="500407" cy="598573"/>
          </a:xfrm>
          <a:prstGeom prst="rect">
            <a:avLst/>
          </a:prstGeom>
          <a:noFill/>
          <a:ln w="9525" cmpd="sng">
            <a:noFill/>
            <a:miter lim="800000"/>
            <a:headEnd/>
            <a:tailEnd/>
          </a:ln>
        </p:spPr>
      </p:pic>
      <p:sp>
        <p:nvSpPr>
          <p:cNvPr id="22" name="TextBox 32"/>
          <p:cNvSpPr txBox="1">
            <a:spLocks noChangeArrowheads="1"/>
          </p:cNvSpPr>
          <p:nvPr/>
        </p:nvSpPr>
        <p:spPr bwMode="auto">
          <a:xfrm>
            <a:off x="6047717" y="3701956"/>
            <a:ext cx="1618541" cy="311621"/>
          </a:xfrm>
          <a:prstGeom prst="rect">
            <a:avLst/>
          </a:prstGeom>
          <a:noFill/>
          <a:ln w="9525">
            <a:noFill/>
            <a:miter lim="800000"/>
            <a:headEnd/>
            <a:tailEnd/>
          </a:ln>
        </p:spPr>
        <p:txBody>
          <a:bodyPr lIns="91438" tIns="45719" rIns="91438" bIns="45719">
            <a:spAutoFit/>
          </a:bodyPr>
          <a:lstStyle/>
          <a:p>
            <a:r>
              <a:rPr lang="zh-CN" altLang="en-US" sz="1400" dirty="0">
                <a:latin typeface="微软雅黑" pitchFamily="34" charset="-122"/>
                <a:ea typeface="微软雅黑" pitchFamily="34" charset="-122"/>
              </a:rPr>
              <a:t>点击添加文本五</a:t>
            </a:r>
          </a:p>
        </p:txBody>
      </p:sp>
      <p:pic>
        <p:nvPicPr>
          <p:cNvPr id="23" name="椭圆 20"/>
          <p:cNvPicPr>
            <a:picLocks noChangeArrowheads="1"/>
          </p:cNvPicPr>
          <p:nvPr/>
        </p:nvPicPr>
        <p:blipFill>
          <a:blip r:embed="rId14" cstate="print"/>
          <a:srcRect/>
          <a:stretch>
            <a:fillRect/>
          </a:stretch>
        </p:blipFill>
        <p:spPr bwMode="auto">
          <a:xfrm>
            <a:off x="5801105" y="3616958"/>
            <a:ext cx="500407" cy="597376"/>
          </a:xfrm>
          <a:prstGeom prst="rect">
            <a:avLst/>
          </a:prstGeom>
          <a:noFill/>
          <a:ln w="9525" cmpd="sng">
            <a:noFill/>
            <a:miter lim="800000"/>
            <a:headEnd/>
            <a:tailEnd/>
          </a:ln>
        </p:spPr>
      </p:pic>
      <p:sp>
        <p:nvSpPr>
          <p:cNvPr id="24" name="TextBox 32"/>
          <p:cNvSpPr txBox="1">
            <a:spLocks noChangeArrowheads="1"/>
          </p:cNvSpPr>
          <p:nvPr/>
        </p:nvSpPr>
        <p:spPr bwMode="auto">
          <a:xfrm>
            <a:off x="6047717" y="3960540"/>
            <a:ext cx="1618541" cy="311621"/>
          </a:xfrm>
          <a:prstGeom prst="rect">
            <a:avLst/>
          </a:prstGeom>
          <a:noFill/>
          <a:ln w="9525">
            <a:noFill/>
            <a:miter lim="800000"/>
            <a:headEnd/>
            <a:tailEnd/>
          </a:ln>
        </p:spPr>
        <p:txBody>
          <a:bodyPr lIns="91438" tIns="45719" rIns="91438" bIns="45719">
            <a:spAutoFit/>
          </a:bodyPr>
          <a:lstStyle/>
          <a:p>
            <a:r>
              <a:rPr lang="zh-CN" altLang="en-US" sz="1400">
                <a:latin typeface="微软雅黑" pitchFamily="34" charset="-122"/>
                <a:ea typeface="微软雅黑" pitchFamily="34" charset="-122"/>
              </a:rPr>
              <a:t>点击添加文本六</a:t>
            </a:r>
          </a:p>
        </p:txBody>
      </p:sp>
      <p:pic>
        <p:nvPicPr>
          <p:cNvPr id="25" name="椭圆 22"/>
          <p:cNvPicPr>
            <a:picLocks noChangeArrowheads="1"/>
          </p:cNvPicPr>
          <p:nvPr/>
        </p:nvPicPr>
        <p:blipFill>
          <a:blip r:embed="rId15" cstate="print"/>
          <a:srcRect/>
          <a:stretch>
            <a:fillRect/>
          </a:stretch>
        </p:blipFill>
        <p:spPr bwMode="auto">
          <a:xfrm>
            <a:off x="5801105" y="3874345"/>
            <a:ext cx="500407" cy="597375"/>
          </a:xfrm>
          <a:prstGeom prst="rect">
            <a:avLst/>
          </a:prstGeom>
          <a:noFill/>
          <a:ln w="9525" cmpd="sng">
            <a:noFill/>
            <a:miter lim="800000"/>
            <a:headEnd/>
            <a:tailEnd/>
          </a:ln>
        </p:spPr>
      </p:pic>
      <p:sp>
        <p:nvSpPr>
          <p:cNvPr id="26" name="矩形 25"/>
          <p:cNvSpPr/>
          <p:nvPr/>
        </p:nvSpPr>
        <p:spPr>
          <a:xfrm>
            <a:off x="875545" y="1541972"/>
            <a:ext cx="3307316" cy="461665"/>
          </a:xfrm>
          <a:prstGeom prst="rect">
            <a:avLst/>
          </a:prstGeom>
        </p:spPr>
        <p:txBody>
          <a:bodyPr wrap="none" lIns="91438" tIns="45719" rIns="91438" bIns="45719">
            <a:spAutoFit/>
          </a:bodyPr>
          <a:lstStyle/>
          <a:p>
            <a:r>
              <a:rPr kumimoji="1" lang="zh-CN" altLang="en-US" sz="1200" dirty="0">
                <a:latin typeface="微软雅黑" pitchFamily="34" charset="-122"/>
                <a:ea typeface="微软雅黑" pitchFamily="34" charset="-122"/>
              </a:rPr>
              <a:t>单击此处添加文字内容单击此处添加文字内容</a:t>
            </a:r>
            <a:endParaRPr kumimoji="1" lang="en-US" altLang="zh-CN" sz="1200" dirty="0">
              <a:latin typeface="微软雅黑" pitchFamily="34" charset="-122"/>
              <a:ea typeface="微软雅黑" pitchFamily="34" charset="-122"/>
            </a:endParaRPr>
          </a:p>
          <a:p>
            <a:r>
              <a:rPr kumimoji="1" lang="zh-CN" altLang="en-US" sz="1200" dirty="0">
                <a:latin typeface="微软雅黑" pitchFamily="34" charset="-122"/>
                <a:ea typeface="微软雅黑" pitchFamily="34" charset="-122"/>
              </a:rPr>
              <a:t>单击此处添加文字内容单击此处添加文字内容 </a:t>
            </a:r>
            <a:endParaRPr lang="zh-CN" altLang="en-US" sz="1200" dirty="0"/>
          </a:p>
        </p:txBody>
      </p:sp>
      <p:sp>
        <p:nvSpPr>
          <p:cNvPr id="27" name="Oval 18"/>
          <p:cNvSpPr>
            <a:spLocks noChangeArrowheads="1"/>
          </p:cNvSpPr>
          <p:nvPr/>
        </p:nvSpPr>
        <p:spPr bwMode="auto">
          <a:xfrm>
            <a:off x="1082183" y="2194282"/>
            <a:ext cx="71224" cy="63927"/>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lIns="91438" tIns="45719" rIns="91438" bIns="45719" anchor="ctr"/>
          <a:lstStyle/>
          <a:p>
            <a:pPr>
              <a:defRPr/>
            </a:pPr>
            <a:endParaRPr lang="zh-CN" altLang="en-US" kern="0">
              <a:solidFill>
                <a:sysClr val="windowText" lastClr="000000"/>
              </a:solidFill>
              <a:ea typeface="华文细黑" pitchFamily="2" charset="-122"/>
            </a:endParaRPr>
          </a:p>
        </p:txBody>
      </p:sp>
      <p:grpSp>
        <p:nvGrpSpPr>
          <p:cNvPr id="28" name="Group 32"/>
          <p:cNvGrpSpPr>
            <a:grpSpLocks/>
          </p:cNvGrpSpPr>
          <p:nvPr/>
        </p:nvGrpSpPr>
        <p:grpSpPr bwMode="auto">
          <a:xfrm>
            <a:off x="518354" y="1541970"/>
            <a:ext cx="441546" cy="445180"/>
            <a:chOff x="-239349" y="-208140"/>
            <a:chExt cx="1487357" cy="1493427"/>
          </a:xfrm>
        </p:grpSpPr>
        <p:pic>
          <p:nvPicPr>
            <p:cNvPr id="29" name="Oval 2"/>
            <p:cNvPicPr>
              <a:picLocks noChangeAspect="1" noChangeArrowheads="1"/>
            </p:cNvPicPr>
            <p:nvPr/>
          </p:nvPicPr>
          <p:blipFill>
            <a:blip r:embed="rId16" cstate="print"/>
            <a:srcRect/>
            <a:stretch>
              <a:fillRect/>
            </a:stretch>
          </p:blipFill>
          <p:spPr bwMode="auto">
            <a:xfrm>
              <a:off x="-239349" y="-208140"/>
              <a:ext cx="1487357" cy="1493427"/>
            </a:xfrm>
            <a:prstGeom prst="rect">
              <a:avLst/>
            </a:prstGeom>
            <a:noFill/>
            <a:ln w="9525" cmpd="sng">
              <a:noFill/>
              <a:miter lim="800000"/>
              <a:headEnd/>
              <a:tailEnd/>
            </a:ln>
          </p:spPr>
        </p:pic>
        <p:sp>
          <p:nvSpPr>
            <p:cNvPr id="30" name="椭圆 29"/>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rgbClr val="FFFFFF">
                    <a:alpha val="0"/>
                  </a:srgbClr>
                </a:gs>
              </a:gsLst>
              <a:lin ang="5400000" scaled="1"/>
            </a:gradFill>
            <a:ln w="9525">
              <a:noFill/>
              <a:round/>
              <a:headEnd/>
              <a:tailEnd/>
            </a:ln>
          </p:spPr>
          <p:txBody>
            <a:bodyPr anchor="ctr"/>
            <a:lstStyle/>
            <a:p>
              <a:pPr algn="ctr">
                <a:defRPr/>
              </a:pPr>
              <a:endParaRPr lang="zh-CN" altLang="en-US" kern="0">
                <a:solidFill>
                  <a:srgbClr val="FFFFFF"/>
                </a:solidFill>
                <a:latin typeface="Calibri" pitchFamily="34" charset="0"/>
              </a:endParaRPr>
            </a:p>
          </p:txBody>
        </p:sp>
        <p:grpSp>
          <p:nvGrpSpPr>
            <p:cNvPr id="31" name="Group 35"/>
            <p:cNvGrpSpPr>
              <a:grpSpLocks/>
            </p:cNvGrpSpPr>
            <p:nvPr/>
          </p:nvGrpSpPr>
          <p:grpSpPr bwMode="auto">
            <a:xfrm>
              <a:off x="103416" y="102737"/>
              <a:ext cx="807947" cy="804622"/>
              <a:chOff x="0" y="0"/>
              <a:chExt cx="804672" cy="804672"/>
            </a:xfrm>
          </p:grpSpPr>
          <p:pic>
            <p:nvPicPr>
              <p:cNvPr id="32" name="椭圆 30"/>
              <p:cNvPicPr>
                <a:picLocks noChangeAspect="1" noChangeArrowheads="1"/>
              </p:cNvPicPr>
              <p:nvPr/>
            </p:nvPicPr>
            <p:blipFill>
              <a:blip r:embed="rId17" cstate="print"/>
              <a:srcRect/>
              <a:stretch>
                <a:fillRect/>
              </a:stretch>
            </p:blipFill>
            <p:spPr bwMode="auto">
              <a:xfrm>
                <a:off x="0" y="0"/>
                <a:ext cx="804672" cy="804672"/>
              </a:xfrm>
              <a:prstGeom prst="rect">
                <a:avLst/>
              </a:prstGeom>
              <a:noFill/>
              <a:ln w="9525" cmpd="sng">
                <a:noFill/>
                <a:miter lim="800000"/>
                <a:headEnd/>
                <a:tailEnd/>
              </a:ln>
            </p:spPr>
          </p:pic>
          <p:sp>
            <p:nvSpPr>
              <p:cNvPr id="33" name="Text Box 37"/>
              <p:cNvSpPr txBox="1">
                <a:spLocks noChangeArrowheads="1"/>
              </p:cNvSpPr>
              <p:nvPr/>
            </p:nvSpPr>
            <p:spPr bwMode="auto">
              <a:xfrm>
                <a:off x="124230" y="121257"/>
                <a:ext cx="557757" cy="560064"/>
              </a:xfrm>
              <a:prstGeom prst="rect">
                <a:avLst/>
              </a:prstGeom>
              <a:noFill/>
              <a:ln w="9525">
                <a:noFill/>
                <a:miter lim="800000"/>
                <a:headEnd/>
                <a:tailEnd/>
              </a:ln>
            </p:spPr>
            <p:txBody>
              <a:bodyPr anchor="ctr"/>
              <a:lstStyle/>
              <a:p>
                <a:pPr algn="ctr">
                  <a:defRPr/>
                </a:pPr>
                <a:endParaRPr lang="zh-CN" altLang="en-US" kern="0">
                  <a:solidFill>
                    <a:srgbClr val="FFFFFF"/>
                  </a:solidFill>
                  <a:latin typeface="Calibri" pitchFamily="34" charset="0"/>
                </a:endParaRPr>
              </a:p>
            </p:txBody>
          </p:sp>
        </p:grpSp>
      </p:grpSp>
      <p:sp>
        <p:nvSpPr>
          <p:cNvPr id="34" name="TextBox 33"/>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375912562"/>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 calcmode="lin" valueType="num">
                                      <p:cBhvr>
                                        <p:cTn id="14" dur="500" fill="hold"/>
                                        <p:tgtEl>
                                          <p:spTgt spid="28"/>
                                        </p:tgtEl>
                                        <p:attrNameLst>
                                          <p:attrName>style.rotation</p:attrName>
                                        </p:attrNameLst>
                                      </p:cBhvr>
                                      <p:tavLst>
                                        <p:tav tm="0">
                                          <p:val>
                                            <p:fltVal val="360"/>
                                          </p:val>
                                        </p:tav>
                                        <p:tav tm="100000">
                                          <p:val>
                                            <p:fltVal val="0"/>
                                          </p:val>
                                        </p:tav>
                                      </p:tavLst>
                                    </p:anim>
                                    <p:animEffect transition="in" filter="fade">
                                      <p:cBhvr>
                                        <p:cTn id="15" dur="500"/>
                                        <p:tgtEl>
                                          <p:spTgt spid="28"/>
                                        </p:tgtEl>
                                      </p:cBhvr>
                                    </p:animEffect>
                                  </p:childTnLst>
                                </p:cTn>
                              </p:par>
                            </p:childTnLst>
                          </p:cTn>
                        </p:par>
                        <p:par>
                          <p:cTn id="16" fill="hold">
                            <p:stCondLst>
                              <p:cond delay="1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6"/>
                                        </p:tgtEl>
                                        <p:attrNameLst>
                                          <p:attrName>style.visibility</p:attrName>
                                        </p:attrNameLst>
                                      </p:cBhvr>
                                      <p:to>
                                        <p:strVal val="visible"/>
                                      </p:to>
                                    </p:set>
                                    <p:anim calcmode="discrete" valueType="clr">
                                      <p:cBhvr override="childStyle">
                                        <p:cTn id="1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6"/>
                                        </p:tgtEl>
                                        <p:attrNameLst>
                                          <p:attrName>fillcolor</p:attrName>
                                        </p:attrNameLst>
                                      </p:cBhvr>
                                      <p:tavLst>
                                        <p:tav tm="0">
                                          <p:val>
                                            <p:clrVal>
                                              <a:schemeClr val="accent2"/>
                                            </p:clrVal>
                                          </p:val>
                                        </p:tav>
                                        <p:tav tm="50000">
                                          <p:val>
                                            <p:clrVal>
                                              <a:schemeClr val="hlink"/>
                                            </p:clrVal>
                                          </p:val>
                                        </p:tav>
                                      </p:tavLst>
                                    </p:anim>
                                    <p:set>
                                      <p:cBhvr>
                                        <p:cTn id="21" dur="80"/>
                                        <p:tgtEl>
                                          <p:spTgt spid="26"/>
                                        </p:tgtEl>
                                        <p:attrNameLst>
                                          <p:attrName>fill.type</p:attrName>
                                        </p:attrNameLst>
                                      </p:cBhvr>
                                      <p:to>
                                        <p:strVal val="solid"/>
                                      </p:to>
                                    </p:set>
                                  </p:childTnLst>
                                </p:cTn>
                              </p:par>
                            </p:childTnLst>
                          </p:cTn>
                        </p:par>
                        <p:par>
                          <p:cTn id="22" fill="hold">
                            <p:stCondLst>
                              <p:cond delay="264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14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64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414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par>
                          <p:cTn id="42" fill="hold">
                            <p:stCondLst>
                              <p:cond delay="4740"/>
                            </p:stCondLst>
                            <p:childTnLst>
                              <p:par>
                                <p:cTn id="43" presetID="26"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80">
                                          <p:stCondLst>
                                            <p:cond delay="0"/>
                                          </p:stCondLst>
                                        </p:cTn>
                                        <p:tgtEl>
                                          <p:spTgt spid="15"/>
                                        </p:tgtEl>
                                      </p:cBhvr>
                                    </p:animEffect>
                                    <p:anim calcmode="lin" valueType="num">
                                      <p:cBhvr>
                                        <p:cTn id="4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gtEl>
                                      </p:cBhvr>
                                      <p:to x="100000" y="60000"/>
                                    </p:animScale>
                                    <p:animScale>
                                      <p:cBhvr>
                                        <p:cTn id="52" dur="166" decel="50000">
                                          <p:stCondLst>
                                            <p:cond delay="676"/>
                                          </p:stCondLst>
                                        </p:cTn>
                                        <p:tgtEl>
                                          <p:spTgt spid="15"/>
                                        </p:tgtEl>
                                      </p:cBhvr>
                                      <p:to x="100000" y="100000"/>
                                    </p:animScale>
                                    <p:animScale>
                                      <p:cBhvr>
                                        <p:cTn id="53" dur="26">
                                          <p:stCondLst>
                                            <p:cond delay="1312"/>
                                          </p:stCondLst>
                                        </p:cTn>
                                        <p:tgtEl>
                                          <p:spTgt spid="15"/>
                                        </p:tgtEl>
                                      </p:cBhvr>
                                      <p:to x="100000" y="80000"/>
                                    </p:animScale>
                                    <p:animScale>
                                      <p:cBhvr>
                                        <p:cTn id="54" dur="166" decel="50000">
                                          <p:stCondLst>
                                            <p:cond delay="1338"/>
                                          </p:stCondLst>
                                        </p:cTn>
                                        <p:tgtEl>
                                          <p:spTgt spid="15"/>
                                        </p:tgtEl>
                                      </p:cBhvr>
                                      <p:to x="100000" y="100000"/>
                                    </p:animScale>
                                    <p:animScale>
                                      <p:cBhvr>
                                        <p:cTn id="55" dur="26">
                                          <p:stCondLst>
                                            <p:cond delay="1642"/>
                                          </p:stCondLst>
                                        </p:cTn>
                                        <p:tgtEl>
                                          <p:spTgt spid="15"/>
                                        </p:tgtEl>
                                      </p:cBhvr>
                                      <p:to x="100000" y="90000"/>
                                    </p:animScale>
                                    <p:animScale>
                                      <p:cBhvr>
                                        <p:cTn id="56" dur="166" decel="50000">
                                          <p:stCondLst>
                                            <p:cond delay="1668"/>
                                          </p:stCondLst>
                                        </p:cTn>
                                        <p:tgtEl>
                                          <p:spTgt spid="15"/>
                                        </p:tgtEl>
                                      </p:cBhvr>
                                      <p:to x="100000" y="100000"/>
                                    </p:animScale>
                                    <p:animScale>
                                      <p:cBhvr>
                                        <p:cTn id="57" dur="26">
                                          <p:stCondLst>
                                            <p:cond delay="1808"/>
                                          </p:stCondLst>
                                        </p:cTn>
                                        <p:tgtEl>
                                          <p:spTgt spid="15"/>
                                        </p:tgtEl>
                                      </p:cBhvr>
                                      <p:to x="100000" y="95000"/>
                                    </p:animScale>
                                    <p:animScale>
                                      <p:cBhvr>
                                        <p:cTn id="58" dur="166" decel="50000">
                                          <p:stCondLst>
                                            <p:cond delay="1834"/>
                                          </p:stCondLst>
                                        </p:cTn>
                                        <p:tgtEl>
                                          <p:spTgt spid="15"/>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par>
                          <p:cTn id="75" fill="hold">
                            <p:stCondLst>
                              <p:cond delay="6740"/>
                            </p:stCondLst>
                            <p:childTnLst>
                              <p:par>
                                <p:cTn id="76" presetID="40" presetClass="entr" presetSubtype="0" fill="hold" grpId="0" nodeType="afterEffect">
                                  <p:stCondLst>
                                    <p:cond delay="0"/>
                                  </p:stCondLst>
                                  <p:iterate type="lt">
                                    <p:tmPct val="10000"/>
                                  </p:iterate>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1"/>
                                          </p:val>
                                        </p:tav>
                                        <p:tav tm="100000">
                                          <p:val>
                                            <p:strVal val="#ppt_x"/>
                                          </p:val>
                                        </p:tav>
                                      </p:tavLst>
                                    </p:anim>
                                    <p:anim calcmode="lin" valueType="num">
                                      <p:cBhvr>
                                        <p:cTn id="80" dur="1000" fill="hold"/>
                                        <p:tgtEl>
                                          <p:spTgt spid="16"/>
                                        </p:tgtEl>
                                        <p:attrNameLst>
                                          <p:attrName>ppt_y</p:attrName>
                                        </p:attrNameLst>
                                      </p:cBhvr>
                                      <p:tavLst>
                                        <p:tav tm="0">
                                          <p:val>
                                            <p:strVal val="#ppt_y"/>
                                          </p:val>
                                        </p:tav>
                                        <p:tav tm="100000">
                                          <p:val>
                                            <p:strVal val="#ppt_y"/>
                                          </p:val>
                                        </p:tav>
                                      </p:tavLst>
                                    </p:anim>
                                  </p:childTnLst>
                                </p:cTn>
                              </p:par>
                              <p:par>
                                <p:cTn id="81" presetID="40" presetClass="entr" presetSubtype="0" fill="hold" grpId="0" nodeType="withEffect">
                                  <p:stCondLst>
                                    <p:cond delay="0"/>
                                  </p:stCondLst>
                                  <p:iterate type="lt">
                                    <p:tmPct val="10000"/>
                                  </p:iterate>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1"/>
                                          </p:val>
                                        </p:tav>
                                        <p:tav tm="100000">
                                          <p:val>
                                            <p:strVal val="#ppt_x"/>
                                          </p:val>
                                        </p:tav>
                                      </p:tavLst>
                                    </p:anim>
                                    <p:anim calcmode="lin" valueType="num">
                                      <p:cBhvr>
                                        <p:cTn id="85" dur="1000" fill="hold"/>
                                        <p:tgtEl>
                                          <p:spTgt spid="8"/>
                                        </p:tgtEl>
                                        <p:attrNameLst>
                                          <p:attrName>ppt_y</p:attrName>
                                        </p:attrNameLst>
                                      </p:cBhvr>
                                      <p:tavLst>
                                        <p:tav tm="0">
                                          <p:val>
                                            <p:strVal val="#ppt_y"/>
                                          </p:val>
                                        </p:tav>
                                        <p:tav tm="100000">
                                          <p:val>
                                            <p:strVal val="#ppt_y"/>
                                          </p:val>
                                        </p:tav>
                                      </p:tavLst>
                                    </p:anim>
                                  </p:childTnLst>
                                </p:cTn>
                              </p:par>
                            </p:childTnLst>
                          </p:cTn>
                        </p:par>
                        <p:par>
                          <p:cTn id="86" fill="hold">
                            <p:stCondLst>
                              <p:cond delay="8340"/>
                            </p:stCondLst>
                            <p:childTnLst>
                              <p:par>
                                <p:cTn id="87" presetID="22" presetClass="entr" presetSubtype="8"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left)">
                                      <p:cBhvr>
                                        <p:cTn id="89" dur="500"/>
                                        <p:tgtEl>
                                          <p:spTgt spid="11"/>
                                        </p:tgtEl>
                                      </p:cBhvr>
                                    </p:animEffect>
                                  </p:childTnLst>
                                </p:cTn>
                              </p:par>
                            </p:childTnLst>
                          </p:cTn>
                        </p:par>
                        <p:par>
                          <p:cTn id="90" fill="hold">
                            <p:stCondLst>
                              <p:cond delay="8840"/>
                            </p:stCondLst>
                            <p:childTnLst>
                              <p:par>
                                <p:cTn id="91" presetID="22" presetClass="entr" presetSubtype="8"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left)">
                                      <p:cBhvr>
                                        <p:cTn id="93" dur="500"/>
                                        <p:tgtEl>
                                          <p:spTgt spid="6"/>
                                        </p:tgtEl>
                                      </p:cBhvr>
                                    </p:animEffect>
                                  </p:childTnLst>
                                </p:cTn>
                              </p:par>
                            </p:childTnLst>
                          </p:cTn>
                        </p:par>
                        <p:par>
                          <p:cTn id="94" fill="hold">
                            <p:stCondLst>
                              <p:cond delay="934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2"/>
                                        </p:tgtEl>
                                        <p:attrNameLst>
                                          <p:attrName>ppt_y</p:attrName>
                                        </p:attrNameLst>
                                      </p:cBhvr>
                                      <p:tavLst>
                                        <p:tav tm="0">
                                          <p:val>
                                            <p:strVal val="#ppt_y"/>
                                          </p:val>
                                        </p:tav>
                                        <p:tav tm="100000">
                                          <p:val>
                                            <p:strVal val="#ppt_y"/>
                                          </p:val>
                                        </p:tav>
                                      </p:tavLst>
                                    </p:anim>
                                    <p:anim calcmode="lin" valueType="num">
                                      <p:cBhvr>
                                        <p:cTn id="9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2"/>
                                        </p:tgtEl>
                                      </p:cBhvr>
                                    </p:animEffect>
                                  </p:childTnLst>
                                </p:cTn>
                              </p:par>
                            </p:childTnLst>
                          </p:cTn>
                        </p:par>
                        <p:par>
                          <p:cTn id="102" fill="hold">
                            <p:stCondLst>
                              <p:cond delay="9940"/>
                            </p:stCondLst>
                            <p:childTnLst>
                              <p:par>
                                <p:cTn id="103" presetID="26" presetClass="entr" presetSubtype="0"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80">
                                          <p:stCondLst>
                                            <p:cond delay="0"/>
                                          </p:stCondLst>
                                        </p:cTn>
                                        <p:tgtEl>
                                          <p:spTgt spid="19"/>
                                        </p:tgtEl>
                                      </p:cBhvr>
                                    </p:animEffect>
                                    <p:anim calcmode="lin" valueType="num">
                                      <p:cBhvr>
                                        <p:cTn id="10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1" dur="26">
                                          <p:stCondLst>
                                            <p:cond delay="650"/>
                                          </p:stCondLst>
                                        </p:cTn>
                                        <p:tgtEl>
                                          <p:spTgt spid="19"/>
                                        </p:tgtEl>
                                      </p:cBhvr>
                                      <p:to x="100000" y="60000"/>
                                    </p:animScale>
                                    <p:animScale>
                                      <p:cBhvr>
                                        <p:cTn id="112" dur="166" decel="50000">
                                          <p:stCondLst>
                                            <p:cond delay="676"/>
                                          </p:stCondLst>
                                        </p:cTn>
                                        <p:tgtEl>
                                          <p:spTgt spid="19"/>
                                        </p:tgtEl>
                                      </p:cBhvr>
                                      <p:to x="100000" y="100000"/>
                                    </p:animScale>
                                    <p:animScale>
                                      <p:cBhvr>
                                        <p:cTn id="113" dur="26">
                                          <p:stCondLst>
                                            <p:cond delay="1312"/>
                                          </p:stCondLst>
                                        </p:cTn>
                                        <p:tgtEl>
                                          <p:spTgt spid="19"/>
                                        </p:tgtEl>
                                      </p:cBhvr>
                                      <p:to x="100000" y="80000"/>
                                    </p:animScale>
                                    <p:animScale>
                                      <p:cBhvr>
                                        <p:cTn id="114" dur="166" decel="50000">
                                          <p:stCondLst>
                                            <p:cond delay="1338"/>
                                          </p:stCondLst>
                                        </p:cTn>
                                        <p:tgtEl>
                                          <p:spTgt spid="19"/>
                                        </p:tgtEl>
                                      </p:cBhvr>
                                      <p:to x="100000" y="100000"/>
                                    </p:animScale>
                                    <p:animScale>
                                      <p:cBhvr>
                                        <p:cTn id="115" dur="26">
                                          <p:stCondLst>
                                            <p:cond delay="1642"/>
                                          </p:stCondLst>
                                        </p:cTn>
                                        <p:tgtEl>
                                          <p:spTgt spid="19"/>
                                        </p:tgtEl>
                                      </p:cBhvr>
                                      <p:to x="100000" y="90000"/>
                                    </p:animScale>
                                    <p:animScale>
                                      <p:cBhvr>
                                        <p:cTn id="116" dur="166" decel="50000">
                                          <p:stCondLst>
                                            <p:cond delay="1668"/>
                                          </p:stCondLst>
                                        </p:cTn>
                                        <p:tgtEl>
                                          <p:spTgt spid="19"/>
                                        </p:tgtEl>
                                      </p:cBhvr>
                                      <p:to x="100000" y="100000"/>
                                    </p:animScale>
                                    <p:animScale>
                                      <p:cBhvr>
                                        <p:cTn id="117" dur="26">
                                          <p:stCondLst>
                                            <p:cond delay="1808"/>
                                          </p:stCondLst>
                                        </p:cTn>
                                        <p:tgtEl>
                                          <p:spTgt spid="19"/>
                                        </p:tgtEl>
                                      </p:cBhvr>
                                      <p:to x="100000" y="95000"/>
                                    </p:animScale>
                                    <p:animScale>
                                      <p:cBhvr>
                                        <p:cTn id="118" dur="166" decel="50000">
                                          <p:stCondLst>
                                            <p:cond delay="1834"/>
                                          </p:stCondLst>
                                        </p:cTn>
                                        <p:tgtEl>
                                          <p:spTgt spid="19"/>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down)">
                                      <p:cBhvr>
                                        <p:cTn id="121" dur="580">
                                          <p:stCondLst>
                                            <p:cond delay="0"/>
                                          </p:stCondLst>
                                        </p:cTn>
                                        <p:tgtEl>
                                          <p:spTgt spid="21"/>
                                        </p:tgtEl>
                                      </p:cBhvr>
                                    </p:animEffect>
                                    <p:anim calcmode="lin" valueType="num">
                                      <p:cBhvr>
                                        <p:cTn id="12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7" dur="26">
                                          <p:stCondLst>
                                            <p:cond delay="650"/>
                                          </p:stCondLst>
                                        </p:cTn>
                                        <p:tgtEl>
                                          <p:spTgt spid="21"/>
                                        </p:tgtEl>
                                      </p:cBhvr>
                                      <p:to x="100000" y="60000"/>
                                    </p:animScale>
                                    <p:animScale>
                                      <p:cBhvr>
                                        <p:cTn id="128" dur="166" decel="50000">
                                          <p:stCondLst>
                                            <p:cond delay="676"/>
                                          </p:stCondLst>
                                        </p:cTn>
                                        <p:tgtEl>
                                          <p:spTgt spid="21"/>
                                        </p:tgtEl>
                                      </p:cBhvr>
                                      <p:to x="100000" y="100000"/>
                                    </p:animScale>
                                    <p:animScale>
                                      <p:cBhvr>
                                        <p:cTn id="129" dur="26">
                                          <p:stCondLst>
                                            <p:cond delay="1312"/>
                                          </p:stCondLst>
                                        </p:cTn>
                                        <p:tgtEl>
                                          <p:spTgt spid="21"/>
                                        </p:tgtEl>
                                      </p:cBhvr>
                                      <p:to x="100000" y="80000"/>
                                    </p:animScale>
                                    <p:animScale>
                                      <p:cBhvr>
                                        <p:cTn id="130" dur="166" decel="50000">
                                          <p:stCondLst>
                                            <p:cond delay="1338"/>
                                          </p:stCondLst>
                                        </p:cTn>
                                        <p:tgtEl>
                                          <p:spTgt spid="21"/>
                                        </p:tgtEl>
                                      </p:cBhvr>
                                      <p:to x="100000" y="100000"/>
                                    </p:animScale>
                                    <p:animScale>
                                      <p:cBhvr>
                                        <p:cTn id="131" dur="26">
                                          <p:stCondLst>
                                            <p:cond delay="1642"/>
                                          </p:stCondLst>
                                        </p:cTn>
                                        <p:tgtEl>
                                          <p:spTgt spid="21"/>
                                        </p:tgtEl>
                                      </p:cBhvr>
                                      <p:to x="100000" y="90000"/>
                                    </p:animScale>
                                    <p:animScale>
                                      <p:cBhvr>
                                        <p:cTn id="132" dur="166" decel="50000">
                                          <p:stCondLst>
                                            <p:cond delay="1668"/>
                                          </p:stCondLst>
                                        </p:cTn>
                                        <p:tgtEl>
                                          <p:spTgt spid="21"/>
                                        </p:tgtEl>
                                      </p:cBhvr>
                                      <p:to x="100000" y="100000"/>
                                    </p:animScale>
                                    <p:animScale>
                                      <p:cBhvr>
                                        <p:cTn id="133" dur="26">
                                          <p:stCondLst>
                                            <p:cond delay="1808"/>
                                          </p:stCondLst>
                                        </p:cTn>
                                        <p:tgtEl>
                                          <p:spTgt spid="21"/>
                                        </p:tgtEl>
                                      </p:cBhvr>
                                      <p:to x="100000" y="95000"/>
                                    </p:animScale>
                                    <p:animScale>
                                      <p:cBhvr>
                                        <p:cTn id="134" dur="166" decel="50000">
                                          <p:stCondLst>
                                            <p:cond delay="1834"/>
                                          </p:stCondLst>
                                        </p:cTn>
                                        <p:tgtEl>
                                          <p:spTgt spid="21"/>
                                        </p:tgtEl>
                                      </p:cBhvr>
                                      <p:to x="100000" y="100000"/>
                                    </p:animScale>
                                  </p:childTnLst>
                                </p:cTn>
                              </p:par>
                            </p:childTnLst>
                          </p:cTn>
                        </p:par>
                        <p:par>
                          <p:cTn id="135" fill="hold">
                            <p:stCondLst>
                              <p:cond delay="11940"/>
                            </p:stCondLst>
                            <p:childTnLst>
                              <p:par>
                                <p:cTn id="136" presetID="40" presetClass="entr" presetSubtype="0" fill="hold" grpId="0" nodeType="afterEffect">
                                  <p:stCondLst>
                                    <p:cond delay="0"/>
                                  </p:stCondLst>
                                  <p:iterate type="lt">
                                    <p:tmPct val="10000"/>
                                  </p:iterate>
                                  <p:childTnLst>
                                    <p:set>
                                      <p:cBhvr>
                                        <p:cTn id="137" dur="1" fill="hold">
                                          <p:stCondLst>
                                            <p:cond delay="0"/>
                                          </p:stCondLst>
                                        </p:cTn>
                                        <p:tgtEl>
                                          <p:spTgt spid="18"/>
                                        </p:tgtEl>
                                        <p:attrNameLst>
                                          <p:attrName>style.visibility</p:attrName>
                                        </p:attrNameLst>
                                      </p:cBhvr>
                                      <p:to>
                                        <p:strVal val="visible"/>
                                      </p:to>
                                    </p:set>
                                    <p:animEffect transition="in" filter="fade">
                                      <p:cBhvr>
                                        <p:cTn id="138" dur="1000"/>
                                        <p:tgtEl>
                                          <p:spTgt spid="18"/>
                                        </p:tgtEl>
                                      </p:cBhvr>
                                    </p:animEffect>
                                    <p:anim calcmode="lin" valueType="num">
                                      <p:cBhvr>
                                        <p:cTn id="139" dur="1000" fill="hold"/>
                                        <p:tgtEl>
                                          <p:spTgt spid="18"/>
                                        </p:tgtEl>
                                        <p:attrNameLst>
                                          <p:attrName>ppt_x</p:attrName>
                                        </p:attrNameLst>
                                      </p:cBhvr>
                                      <p:tavLst>
                                        <p:tav tm="0">
                                          <p:val>
                                            <p:strVal val="#ppt_x-.1"/>
                                          </p:val>
                                        </p:tav>
                                        <p:tav tm="100000">
                                          <p:val>
                                            <p:strVal val="#ppt_x"/>
                                          </p:val>
                                        </p:tav>
                                      </p:tavLst>
                                    </p:anim>
                                    <p:anim calcmode="lin" valueType="num">
                                      <p:cBhvr>
                                        <p:cTn id="140" dur="1000" fill="hold"/>
                                        <p:tgtEl>
                                          <p:spTgt spid="18"/>
                                        </p:tgtEl>
                                        <p:attrNameLst>
                                          <p:attrName>ppt_y</p:attrName>
                                        </p:attrNameLst>
                                      </p:cBhvr>
                                      <p:tavLst>
                                        <p:tav tm="0">
                                          <p:val>
                                            <p:strVal val="#ppt_y"/>
                                          </p:val>
                                        </p:tav>
                                        <p:tav tm="100000">
                                          <p:val>
                                            <p:strVal val="#ppt_y"/>
                                          </p:val>
                                        </p:tav>
                                      </p:tavLst>
                                    </p:anim>
                                  </p:childTnLst>
                                </p:cTn>
                              </p:par>
                              <p:par>
                                <p:cTn id="141" presetID="40" presetClass="entr" presetSubtype="0" fill="hold" grpId="0" nodeType="withEffect">
                                  <p:stCondLst>
                                    <p:cond delay="0"/>
                                  </p:stCondLst>
                                  <p:iterate type="lt">
                                    <p:tmPct val="10000"/>
                                  </p:iterate>
                                  <p:childTnLst>
                                    <p:set>
                                      <p:cBhvr>
                                        <p:cTn id="142" dur="1" fill="hold">
                                          <p:stCondLst>
                                            <p:cond delay="0"/>
                                          </p:stCondLst>
                                        </p:cTn>
                                        <p:tgtEl>
                                          <p:spTgt spid="20"/>
                                        </p:tgtEl>
                                        <p:attrNameLst>
                                          <p:attrName>style.visibility</p:attrName>
                                        </p:attrNameLst>
                                      </p:cBhvr>
                                      <p:to>
                                        <p:strVal val="visible"/>
                                      </p:to>
                                    </p:set>
                                    <p:animEffect transition="in" filter="fade">
                                      <p:cBhvr>
                                        <p:cTn id="143" dur="1000"/>
                                        <p:tgtEl>
                                          <p:spTgt spid="20"/>
                                        </p:tgtEl>
                                      </p:cBhvr>
                                    </p:animEffect>
                                    <p:anim calcmode="lin" valueType="num">
                                      <p:cBhvr>
                                        <p:cTn id="144" dur="1000" fill="hold"/>
                                        <p:tgtEl>
                                          <p:spTgt spid="20"/>
                                        </p:tgtEl>
                                        <p:attrNameLst>
                                          <p:attrName>ppt_x</p:attrName>
                                        </p:attrNameLst>
                                      </p:cBhvr>
                                      <p:tavLst>
                                        <p:tav tm="0">
                                          <p:val>
                                            <p:strVal val="#ppt_x-.1"/>
                                          </p:val>
                                        </p:tav>
                                        <p:tav tm="100000">
                                          <p:val>
                                            <p:strVal val="#ppt_x"/>
                                          </p:val>
                                        </p:tav>
                                      </p:tavLst>
                                    </p:anim>
                                    <p:anim calcmode="lin" valueType="num">
                                      <p:cBhvr>
                                        <p:cTn id="145" dur="1000" fill="hold"/>
                                        <p:tgtEl>
                                          <p:spTgt spid="20"/>
                                        </p:tgtEl>
                                        <p:attrNameLst>
                                          <p:attrName>ppt_y</p:attrName>
                                        </p:attrNameLst>
                                      </p:cBhvr>
                                      <p:tavLst>
                                        <p:tav tm="0">
                                          <p:val>
                                            <p:strVal val="#ppt_y"/>
                                          </p:val>
                                        </p:tav>
                                        <p:tav tm="100000">
                                          <p:val>
                                            <p:strVal val="#ppt_y"/>
                                          </p:val>
                                        </p:tav>
                                      </p:tavLst>
                                    </p:anim>
                                  </p:childTnLst>
                                </p:cTn>
                              </p:par>
                            </p:childTnLst>
                          </p:cTn>
                        </p:par>
                        <p:par>
                          <p:cTn id="146" fill="hold">
                            <p:stCondLst>
                              <p:cond delay="13540"/>
                            </p:stCondLst>
                            <p:childTnLst>
                              <p:par>
                                <p:cTn id="147" presetID="22" presetClass="entr" presetSubtype="8" fill="hold" nodeType="after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wipe(left)">
                                      <p:cBhvr>
                                        <p:cTn id="149" dur="500"/>
                                        <p:tgtEl>
                                          <p:spTgt spid="13"/>
                                        </p:tgtEl>
                                      </p:cBhvr>
                                    </p:animEffect>
                                  </p:childTnLst>
                                </p:cTn>
                              </p:par>
                            </p:childTnLst>
                          </p:cTn>
                        </p:par>
                        <p:par>
                          <p:cTn id="150" fill="hold">
                            <p:stCondLst>
                              <p:cond delay="14040"/>
                            </p:stCondLst>
                            <p:childTnLst>
                              <p:par>
                                <p:cTn id="151" presetID="22" presetClass="entr" presetSubtype="8" fill="hold" nodeType="after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wipe(left)">
                                      <p:cBhvr>
                                        <p:cTn id="153" dur="500"/>
                                        <p:tgtEl>
                                          <p:spTgt spid="5"/>
                                        </p:tgtEl>
                                      </p:cBhvr>
                                    </p:animEffect>
                                  </p:childTnLst>
                                </p:cTn>
                              </p:par>
                            </p:childTnLst>
                          </p:cTn>
                        </p:par>
                        <p:par>
                          <p:cTn id="154" fill="hold">
                            <p:stCondLst>
                              <p:cond delay="14540"/>
                            </p:stCondLst>
                            <p:childTnLst>
                              <p:par>
                                <p:cTn id="155" presetID="41" presetClass="entr" presetSubtype="0" fill="hold" grpId="0" nodeType="afterEffect">
                                  <p:stCondLst>
                                    <p:cond delay="0"/>
                                  </p:stCondLst>
                                  <p:iterate type="lt">
                                    <p:tmPct val="10000"/>
                                  </p:iterate>
                                  <p:childTnLst>
                                    <p:set>
                                      <p:cBhvr>
                                        <p:cTn id="156" dur="1" fill="hold">
                                          <p:stCondLst>
                                            <p:cond delay="0"/>
                                          </p:stCondLst>
                                        </p:cTn>
                                        <p:tgtEl>
                                          <p:spTgt spid="14"/>
                                        </p:tgtEl>
                                        <p:attrNameLst>
                                          <p:attrName>style.visibility</p:attrName>
                                        </p:attrNameLst>
                                      </p:cBhvr>
                                      <p:to>
                                        <p:strVal val="visible"/>
                                      </p:to>
                                    </p:set>
                                    <p:anim calcmode="lin" valueType="num">
                                      <p:cBhvr>
                                        <p:cTn id="15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58" dur="500" fill="hold"/>
                                        <p:tgtEl>
                                          <p:spTgt spid="14"/>
                                        </p:tgtEl>
                                        <p:attrNameLst>
                                          <p:attrName>ppt_y</p:attrName>
                                        </p:attrNameLst>
                                      </p:cBhvr>
                                      <p:tavLst>
                                        <p:tav tm="0">
                                          <p:val>
                                            <p:strVal val="#ppt_y"/>
                                          </p:val>
                                        </p:tav>
                                        <p:tav tm="100000">
                                          <p:val>
                                            <p:strVal val="#ppt_y"/>
                                          </p:val>
                                        </p:tav>
                                      </p:tavLst>
                                    </p:anim>
                                    <p:anim calcmode="lin" valueType="num">
                                      <p:cBhvr>
                                        <p:cTn id="15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6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1" dur="500" tmFilter="0,0; .5, 1; 1, 1"/>
                                        <p:tgtEl>
                                          <p:spTgt spid="14"/>
                                        </p:tgtEl>
                                      </p:cBhvr>
                                    </p:animEffect>
                                  </p:childTnLst>
                                </p:cTn>
                              </p:par>
                            </p:childTnLst>
                          </p:cTn>
                        </p:par>
                        <p:par>
                          <p:cTn id="162" fill="hold">
                            <p:stCondLst>
                              <p:cond delay="15140"/>
                            </p:stCondLst>
                            <p:childTnLst>
                              <p:par>
                                <p:cTn id="163" presetID="26" presetClass="entr" presetSubtype="0" fill="hold" nodeType="afterEffect">
                                  <p:stCondLst>
                                    <p:cond delay="0"/>
                                  </p:stCondLst>
                                  <p:childTnLst>
                                    <p:set>
                                      <p:cBhvr>
                                        <p:cTn id="164" dur="1" fill="hold">
                                          <p:stCondLst>
                                            <p:cond delay="0"/>
                                          </p:stCondLst>
                                        </p:cTn>
                                        <p:tgtEl>
                                          <p:spTgt spid="23"/>
                                        </p:tgtEl>
                                        <p:attrNameLst>
                                          <p:attrName>style.visibility</p:attrName>
                                        </p:attrNameLst>
                                      </p:cBhvr>
                                      <p:to>
                                        <p:strVal val="visible"/>
                                      </p:to>
                                    </p:set>
                                    <p:animEffect transition="in" filter="wipe(down)">
                                      <p:cBhvr>
                                        <p:cTn id="165" dur="580">
                                          <p:stCondLst>
                                            <p:cond delay="0"/>
                                          </p:stCondLst>
                                        </p:cTn>
                                        <p:tgtEl>
                                          <p:spTgt spid="23"/>
                                        </p:tgtEl>
                                      </p:cBhvr>
                                    </p:animEffect>
                                    <p:anim calcmode="lin" valueType="num">
                                      <p:cBhvr>
                                        <p:cTn id="16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71" dur="26">
                                          <p:stCondLst>
                                            <p:cond delay="650"/>
                                          </p:stCondLst>
                                        </p:cTn>
                                        <p:tgtEl>
                                          <p:spTgt spid="23"/>
                                        </p:tgtEl>
                                      </p:cBhvr>
                                      <p:to x="100000" y="60000"/>
                                    </p:animScale>
                                    <p:animScale>
                                      <p:cBhvr>
                                        <p:cTn id="172" dur="166" decel="50000">
                                          <p:stCondLst>
                                            <p:cond delay="676"/>
                                          </p:stCondLst>
                                        </p:cTn>
                                        <p:tgtEl>
                                          <p:spTgt spid="23"/>
                                        </p:tgtEl>
                                      </p:cBhvr>
                                      <p:to x="100000" y="100000"/>
                                    </p:animScale>
                                    <p:animScale>
                                      <p:cBhvr>
                                        <p:cTn id="173" dur="26">
                                          <p:stCondLst>
                                            <p:cond delay="1312"/>
                                          </p:stCondLst>
                                        </p:cTn>
                                        <p:tgtEl>
                                          <p:spTgt spid="23"/>
                                        </p:tgtEl>
                                      </p:cBhvr>
                                      <p:to x="100000" y="80000"/>
                                    </p:animScale>
                                    <p:animScale>
                                      <p:cBhvr>
                                        <p:cTn id="174" dur="166" decel="50000">
                                          <p:stCondLst>
                                            <p:cond delay="1338"/>
                                          </p:stCondLst>
                                        </p:cTn>
                                        <p:tgtEl>
                                          <p:spTgt spid="23"/>
                                        </p:tgtEl>
                                      </p:cBhvr>
                                      <p:to x="100000" y="100000"/>
                                    </p:animScale>
                                    <p:animScale>
                                      <p:cBhvr>
                                        <p:cTn id="175" dur="26">
                                          <p:stCondLst>
                                            <p:cond delay="1642"/>
                                          </p:stCondLst>
                                        </p:cTn>
                                        <p:tgtEl>
                                          <p:spTgt spid="23"/>
                                        </p:tgtEl>
                                      </p:cBhvr>
                                      <p:to x="100000" y="90000"/>
                                    </p:animScale>
                                    <p:animScale>
                                      <p:cBhvr>
                                        <p:cTn id="176" dur="166" decel="50000">
                                          <p:stCondLst>
                                            <p:cond delay="1668"/>
                                          </p:stCondLst>
                                        </p:cTn>
                                        <p:tgtEl>
                                          <p:spTgt spid="23"/>
                                        </p:tgtEl>
                                      </p:cBhvr>
                                      <p:to x="100000" y="100000"/>
                                    </p:animScale>
                                    <p:animScale>
                                      <p:cBhvr>
                                        <p:cTn id="177" dur="26">
                                          <p:stCondLst>
                                            <p:cond delay="1808"/>
                                          </p:stCondLst>
                                        </p:cTn>
                                        <p:tgtEl>
                                          <p:spTgt spid="23"/>
                                        </p:tgtEl>
                                      </p:cBhvr>
                                      <p:to x="100000" y="95000"/>
                                    </p:animScale>
                                    <p:animScale>
                                      <p:cBhvr>
                                        <p:cTn id="178" dur="166" decel="50000">
                                          <p:stCondLst>
                                            <p:cond delay="1834"/>
                                          </p:stCondLst>
                                        </p:cTn>
                                        <p:tgtEl>
                                          <p:spTgt spid="23"/>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25"/>
                                        </p:tgtEl>
                                        <p:attrNameLst>
                                          <p:attrName>style.visibility</p:attrName>
                                        </p:attrNameLst>
                                      </p:cBhvr>
                                      <p:to>
                                        <p:strVal val="visible"/>
                                      </p:to>
                                    </p:set>
                                    <p:animEffect transition="in" filter="wipe(down)">
                                      <p:cBhvr>
                                        <p:cTn id="181" dur="580">
                                          <p:stCondLst>
                                            <p:cond delay="0"/>
                                          </p:stCondLst>
                                        </p:cTn>
                                        <p:tgtEl>
                                          <p:spTgt spid="25"/>
                                        </p:tgtEl>
                                      </p:cBhvr>
                                    </p:animEffect>
                                    <p:anim calcmode="lin" valueType="num">
                                      <p:cBhvr>
                                        <p:cTn id="18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7" dur="26">
                                          <p:stCondLst>
                                            <p:cond delay="650"/>
                                          </p:stCondLst>
                                        </p:cTn>
                                        <p:tgtEl>
                                          <p:spTgt spid="25"/>
                                        </p:tgtEl>
                                      </p:cBhvr>
                                      <p:to x="100000" y="60000"/>
                                    </p:animScale>
                                    <p:animScale>
                                      <p:cBhvr>
                                        <p:cTn id="188" dur="166" decel="50000">
                                          <p:stCondLst>
                                            <p:cond delay="676"/>
                                          </p:stCondLst>
                                        </p:cTn>
                                        <p:tgtEl>
                                          <p:spTgt spid="25"/>
                                        </p:tgtEl>
                                      </p:cBhvr>
                                      <p:to x="100000" y="100000"/>
                                    </p:animScale>
                                    <p:animScale>
                                      <p:cBhvr>
                                        <p:cTn id="189" dur="26">
                                          <p:stCondLst>
                                            <p:cond delay="1312"/>
                                          </p:stCondLst>
                                        </p:cTn>
                                        <p:tgtEl>
                                          <p:spTgt spid="25"/>
                                        </p:tgtEl>
                                      </p:cBhvr>
                                      <p:to x="100000" y="80000"/>
                                    </p:animScale>
                                    <p:animScale>
                                      <p:cBhvr>
                                        <p:cTn id="190" dur="166" decel="50000">
                                          <p:stCondLst>
                                            <p:cond delay="1338"/>
                                          </p:stCondLst>
                                        </p:cTn>
                                        <p:tgtEl>
                                          <p:spTgt spid="25"/>
                                        </p:tgtEl>
                                      </p:cBhvr>
                                      <p:to x="100000" y="100000"/>
                                    </p:animScale>
                                    <p:animScale>
                                      <p:cBhvr>
                                        <p:cTn id="191" dur="26">
                                          <p:stCondLst>
                                            <p:cond delay="1642"/>
                                          </p:stCondLst>
                                        </p:cTn>
                                        <p:tgtEl>
                                          <p:spTgt spid="25"/>
                                        </p:tgtEl>
                                      </p:cBhvr>
                                      <p:to x="100000" y="90000"/>
                                    </p:animScale>
                                    <p:animScale>
                                      <p:cBhvr>
                                        <p:cTn id="192" dur="166" decel="50000">
                                          <p:stCondLst>
                                            <p:cond delay="1668"/>
                                          </p:stCondLst>
                                        </p:cTn>
                                        <p:tgtEl>
                                          <p:spTgt spid="25"/>
                                        </p:tgtEl>
                                      </p:cBhvr>
                                      <p:to x="100000" y="100000"/>
                                    </p:animScale>
                                    <p:animScale>
                                      <p:cBhvr>
                                        <p:cTn id="193" dur="26">
                                          <p:stCondLst>
                                            <p:cond delay="1808"/>
                                          </p:stCondLst>
                                        </p:cTn>
                                        <p:tgtEl>
                                          <p:spTgt spid="25"/>
                                        </p:tgtEl>
                                      </p:cBhvr>
                                      <p:to x="100000" y="95000"/>
                                    </p:animScale>
                                    <p:animScale>
                                      <p:cBhvr>
                                        <p:cTn id="194" dur="166" decel="50000">
                                          <p:stCondLst>
                                            <p:cond delay="1834"/>
                                          </p:stCondLst>
                                        </p:cTn>
                                        <p:tgtEl>
                                          <p:spTgt spid="25"/>
                                        </p:tgtEl>
                                      </p:cBhvr>
                                      <p:to x="100000" y="100000"/>
                                    </p:animScale>
                                  </p:childTnLst>
                                </p:cTn>
                              </p:par>
                            </p:childTnLst>
                          </p:cTn>
                        </p:par>
                        <p:par>
                          <p:cTn id="195" fill="hold">
                            <p:stCondLst>
                              <p:cond delay="17140"/>
                            </p:stCondLst>
                            <p:childTnLst>
                              <p:par>
                                <p:cTn id="196" presetID="40" presetClass="entr" presetSubtype="0" fill="hold" grpId="0" nodeType="afterEffect">
                                  <p:stCondLst>
                                    <p:cond delay="0"/>
                                  </p:stCondLst>
                                  <p:iterate type="lt">
                                    <p:tmPct val="10000"/>
                                  </p:iterate>
                                  <p:childTnLst>
                                    <p:set>
                                      <p:cBhvr>
                                        <p:cTn id="197" dur="1" fill="hold">
                                          <p:stCondLst>
                                            <p:cond delay="0"/>
                                          </p:stCondLst>
                                        </p:cTn>
                                        <p:tgtEl>
                                          <p:spTgt spid="22"/>
                                        </p:tgtEl>
                                        <p:attrNameLst>
                                          <p:attrName>style.visibility</p:attrName>
                                        </p:attrNameLst>
                                      </p:cBhvr>
                                      <p:to>
                                        <p:strVal val="visible"/>
                                      </p:to>
                                    </p:set>
                                    <p:animEffect transition="in" filter="fade">
                                      <p:cBhvr>
                                        <p:cTn id="198" dur="1000"/>
                                        <p:tgtEl>
                                          <p:spTgt spid="22"/>
                                        </p:tgtEl>
                                      </p:cBhvr>
                                    </p:animEffect>
                                    <p:anim calcmode="lin" valueType="num">
                                      <p:cBhvr>
                                        <p:cTn id="199" dur="1000" fill="hold"/>
                                        <p:tgtEl>
                                          <p:spTgt spid="22"/>
                                        </p:tgtEl>
                                        <p:attrNameLst>
                                          <p:attrName>ppt_x</p:attrName>
                                        </p:attrNameLst>
                                      </p:cBhvr>
                                      <p:tavLst>
                                        <p:tav tm="0">
                                          <p:val>
                                            <p:strVal val="#ppt_x-.1"/>
                                          </p:val>
                                        </p:tav>
                                        <p:tav tm="100000">
                                          <p:val>
                                            <p:strVal val="#ppt_x"/>
                                          </p:val>
                                        </p:tav>
                                      </p:tavLst>
                                    </p:anim>
                                    <p:anim calcmode="lin" valueType="num">
                                      <p:cBhvr>
                                        <p:cTn id="200" dur="1000" fill="hold"/>
                                        <p:tgtEl>
                                          <p:spTgt spid="22"/>
                                        </p:tgtEl>
                                        <p:attrNameLst>
                                          <p:attrName>ppt_y</p:attrName>
                                        </p:attrNameLst>
                                      </p:cBhvr>
                                      <p:tavLst>
                                        <p:tav tm="0">
                                          <p:val>
                                            <p:strVal val="#ppt_y"/>
                                          </p:val>
                                        </p:tav>
                                        <p:tav tm="100000">
                                          <p:val>
                                            <p:strVal val="#ppt_y"/>
                                          </p:val>
                                        </p:tav>
                                      </p:tavLst>
                                    </p:anim>
                                  </p:childTnLst>
                                </p:cTn>
                              </p:par>
                              <p:par>
                                <p:cTn id="201" presetID="40" presetClass="entr" presetSubtype="0" fill="hold" grpId="0" nodeType="withEffect">
                                  <p:stCondLst>
                                    <p:cond delay="0"/>
                                  </p:stCondLst>
                                  <p:iterate type="lt">
                                    <p:tmPct val="10000"/>
                                  </p:iterate>
                                  <p:childTnLst>
                                    <p:set>
                                      <p:cBhvr>
                                        <p:cTn id="202" dur="1" fill="hold">
                                          <p:stCondLst>
                                            <p:cond delay="0"/>
                                          </p:stCondLst>
                                        </p:cTn>
                                        <p:tgtEl>
                                          <p:spTgt spid="24"/>
                                        </p:tgtEl>
                                        <p:attrNameLst>
                                          <p:attrName>style.visibility</p:attrName>
                                        </p:attrNameLst>
                                      </p:cBhvr>
                                      <p:to>
                                        <p:strVal val="visible"/>
                                      </p:to>
                                    </p:set>
                                    <p:animEffect transition="in" filter="fade">
                                      <p:cBhvr>
                                        <p:cTn id="203" dur="1000"/>
                                        <p:tgtEl>
                                          <p:spTgt spid="24"/>
                                        </p:tgtEl>
                                      </p:cBhvr>
                                    </p:animEffect>
                                    <p:anim calcmode="lin" valueType="num">
                                      <p:cBhvr>
                                        <p:cTn id="204" dur="1000" fill="hold"/>
                                        <p:tgtEl>
                                          <p:spTgt spid="24"/>
                                        </p:tgtEl>
                                        <p:attrNameLst>
                                          <p:attrName>ppt_x</p:attrName>
                                        </p:attrNameLst>
                                      </p:cBhvr>
                                      <p:tavLst>
                                        <p:tav tm="0">
                                          <p:val>
                                            <p:strVal val="#ppt_x-.1"/>
                                          </p:val>
                                        </p:tav>
                                        <p:tav tm="100000">
                                          <p:val>
                                            <p:strVal val="#ppt_x"/>
                                          </p:val>
                                        </p:tav>
                                      </p:tavLst>
                                    </p:anim>
                                    <p:anim calcmode="lin" valueType="num">
                                      <p:cBhvr>
                                        <p:cTn id="205"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20" grpId="0"/>
      <p:bldP spid="22" grpId="0"/>
      <p:bldP spid="24" grpId="0"/>
      <p:bldP spid="26"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34481" y="2694138"/>
            <a:ext cx="3211016" cy="1942532"/>
            <a:chOff x="1734481" y="2694137"/>
            <a:chExt cx="3211016" cy="1942532"/>
          </a:xfrm>
        </p:grpSpPr>
        <p:sp>
          <p:nvSpPr>
            <p:cNvPr id="4" name="椭圆 10"/>
            <p:cNvSpPr>
              <a:spLocks noChangeArrowheads="1"/>
            </p:cNvSpPr>
            <p:nvPr/>
          </p:nvSpPr>
          <p:spPr bwMode="auto">
            <a:xfrm flipH="1" flipV="1">
              <a:off x="1734481" y="3793226"/>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a:defRPr/>
              </a:pPr>
              <a:endParaRPr lang="zh-CN" altLang="zh-CN" kern="0">
                <a:solidFill>
                  <a:sysClr val="windowText" lastClr="000000"/>
                </a:solidFill>
                <a:ea typeface="宋体"/>
              </a:endParaRPr>
            </a:p>
          </p:txBody>
        </p:sp>
        <p:grpSp>
          <p:nvGrpSpPr>
            <p:cNvPr id="7" name="组合 9"/>
            <p:cNvGrpSpPr>
              <a:grpSpLocks/>
            </p:cNvGrpSpPr>
            <p:nvPr/>
          </p:nvGrpSpPr>
          <p:grpSpPr bwMode="auto">
            <a:xfrm>
              <a:off x="2853382" y="2694137"/>
              <a:ext cx="996950" cy="1784350"/>
              <a:chOff x="6876256" y="2742174"/>
              <a:chExt cx="1513892" cy="2709936"/>
            </a:xfrm>
          </p:grpSpPr>
          <p:sp>
            <p:nvSpPr>
              <p:cNvPr id="8" name="圆角矩形 7"/>
              <p:cNvSpPr/>
              <p:nvPr/>
            </p:nvSpPr>
            <p:spPr>
              <a:xfrm>
                <a:off x="6876256" y="4093288"/>
                <a:ext cx="1512168" cy="1358822"/>
              </a:xfrm>
              <a:prstGeom prst="roundRect">
                <a:avLst>
                  <a:gd name="adj" fmla="val 5673"/>
                </a:avLst>
              </a:prstGeom>
              <a:gradFill flip="none" rotWithShape="1">
                <a:gsLst>
                  <a:gs pos="0">
                    <a:srgbClr val="03D4A8"/>
                  </a:gs>
                  <a:gs pos="25000">
                    <a:srgbClr val="21D6E0"/>
                  </a:gs>
                  <a:gs pos="75000">
                    <a:srgbClr val="0087E6"/>
                  </a:gs>
                  <a:gs pos="100000">
                    <a:srgbClr val="005CBF"/>
                  </a:gs>
                </a:gsLst>
                <a:lin ang="5400000" scaled="0"/>
                <a:tileRect/>
              </a:gra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algn="ctr">
                  <a:defRPr/>
                </a:pPr>
                <a:endParaRPr lang="zh-CN" altLang="en-US" kern="0">
                  <a:solidFill>
                    <a:prstClr val="white"/>
                  </a:solidFill>
                  <a:latin typeface="Calibri"/>
                  <a:ea typeface="宋体"/>
                </a:endParaRPr>
              </a:p>
            </p:txBody>
          </p:sp>
          <p:sp>
            <p:nvSpPr>
              <p:cNvPr id="9" name="圆角矩形 8"/>
              <p:cNvSpPr/>
              <p:nvPr/>
            </p:nvSpPr>
            <p:spPr>
              <a:xfrm>
                <a:off x="6877980" y="4082395"/>
                <a:ext cx="1512168" cy="1358822"/>
              </a:xfrm>
              <a:prstGeom prst="roundRect">
                <a:avLst>
                  <a:gd name="adj" fmla="val 5673"/>
                </a:avLst>
              </a:prstGeom>
              <a:noFill/>
              <a:ln w="25400" cap="flat" cmpd="sng" algn="ctr">
                <a:noFill/>
                <a:prstDash val="solid"/>
              </a:ln>
              <a:effectLst/>
              <a:scene3d>
                <a:camera prst="isometricOffAxis1Top">
                  <a:rot lat="19308370" lon="17994607" rev="3982837"/>
                </a:camera>
                <a:lightRig rig="soft" dir="t"/>
              </a:scene3d>
              <a:sp3d prstMaterial="matte"/>
            </p:spPr>
            <p:txBody>
              <a:bodyPr anchor="ctr"/>
              <a:lstStyle/>
              <a:p>
                <a:pPr algn="ctr">
                  <a:defRPr/>
                </a:pPr>
                <a:endParaRPr lang="zh-CN" altLang="en-US" kern="0">
                  <a:solidFill>
                    <a:prstClr val="white"/>
                  </a:solidFill>
                  <a:latin typeface="Calibri"/>
                  <a:ea typeface="宋体"/>
                </a:endParaRPr>
              </a:p>
            </p:txBody>
          </p:sp>
          <p:sp>
            <p:nvSpPr>
              <p:cNvPr id="10"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0">
                    <a:srgbClr val="03D4A8"/>
                  </a:gs>
                  <a:gs pos="25000">
                    <a:srgbClr val="21D6E0"/>
                  </a:gs>
                  <a:gs pos="75000">
                    <a:srgbClr val="0087E6"/>
                  </a:gs>
                  <a:gs pos="100000">
                    <a:srgbClr val="005CBF"/>
                  </a:gs>
                </a:gsLst>
                <a:lin ang="54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11" name="椭圆 10"/>
              <p:cNvSpPr/>
              <p:nvPr/>
            </p:nvSpPr>
            <p:spPr>
              <a:xfrm>
                <a:off x="7264372" y="3236423"/>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12" name="椭圆 10"/>
              <p:cNvSpPr/>
              <p:nvPr/>
            </p:nvSpPr>
            <p:spPr>
              <a:xfrm>
                <a:off x="7054645" y="3976593"/>
                <a:ext cx="1181221" cy="417098"/>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grpSp>
      </p:grpSp>
      <p:grpSp>
        <p:nvGrpSpPr>
          <p:cNvPr id="53" name="组合 52"/>
          <p:cNvGrpSpPr/>
          <p:nvPr/>
        </p:nvGrpSpPr>
        <p:grpSpPr>
          <a:xfrm>
            <a:off x="4468957" y="2694138"/>
            <a:ext cx="3211016" cy="1942532"/>
            <a:chOff x="4468956" y="2694137"/>
            <a:chExt cx="3211016" cy="1942532"/>
          </a:xfrm>
        </p:grpSpPr>
        <p:sp>
          <p:nvSpPr>
            <p:cNvPr id="6" name="椭圆 10"/>
            <p:cNvSpPr>
              <a:spLocks noChangeArrowheads="1"/>
            </p:cNvSpPr>
            <p:nvPr/>
          </p:nvSpPr>
          <p:spPr bwMode="auto">
            <a:xfrm flipH="1" flipV="1">
              <a:off x="4468956" y="3793226"/>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a:defRPr/>
              </a:pPr>
              <a:endParaRPr lang="zh-CN" altLang="zh-CN" kern="0">
                <a:solidFill>
                  <a:sysClr val="windowText" lastClr="000000"/>
                </a:solidFill>
                <a:ea typeface="宋体"/>
              </a:endParaRPr>
            </a:p>
          </p:txBody>
        </p:sp>
        <p:grpSp>
          <p:nvGrpSpPr>
            <p:cNvPr id="13" name="组合 15"/>
            <p:cNvGrpSpPr>
              <a:grpSpLocks/>
            </p:cNvGrpSpPr>
            <p:nvPr/>
          </p:nvGrpSpPr>
          <p:grpSpPr bwMode="auto">
            <a:xfrm>
              <a:off x="5590232" y="2694137"/>
              <a:ext cx="996950" cy="1784350"/>
              <a:chOff x="6876256" y="2742174"/>
              <a:chExt cx="1513892" cy="2709936"/>
            </a:xfrm>
          </p:grpSpPr>
          <p:sp>
            <p:nvSpPr>
              <p:cNvPr id="14" name="圆角矩形 13"/>
              <p:cNvSpPr/>
              <p:nvPr/>
            </p:nvSpPr>
            <p:spPr>
              <a:xfrm>
                <a:off x="6876256" y="4093288"/>
                <a:ext cx="1512168" cy="1358822"/>
              </a:xfrm>
              <a:prstGeom prst="roundRect">
                <a:avLst>
                  <a:gd name="adj" fmla="val 5673"/>
                </a:avLst>
              </a:prstGeom>
              <a:gradFill flip="none" rotWithShape="1">
                <a:gsLst>
                  <a:gs pos="0">
                    <a:srgbClr val="03D4A8"/>
                  </a:gs>
                  <a:gs pos="25000">
                    <a:srgbClr val="21D6E0"/>
                  </a:gs>
                  <a:gs pos="75000">
                    <a:srgbClr val="0087E6"/>
                  </a:gs>
                  <a:gs pos="100000">
                    <a:srgbClr val="005CBF"/>
                  </a:gs>
                </a:gsLst>
                <a:lin ang="6600000" scaled="0"/>
                <a:tileRect/>
              </a:gra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algn="ctr">
                  <a:defRPr/>
                </a:pPr>
                <a:endParaRPr lang="zh-CN" altLang="en-US" kern="0">
                  <a:solidFill>
                    <a:prstClr val="white"/>
                  </a:solidFill>
                  <a:latin typeface="Calibri"/>
                  <a:ea typeface="宋体"/>
                </a:endParaRPr>
              </a:p>
            </p:txBody>
          </p:sp>
          <p:sp>
            <p:nvSpPr>
              <p:cNvPr id="15" name="圆角矩形 14"/>
              <p:cNvSpPr/>
              <p:nvPr/>
            </p:nvSpPr>
            <p:spPr>
              <a:xfrm>
                <a:off x="6877980" y="4082395"/>
                <a:ext cx="1512168" cy="1358822"/>
              </a:xfrm>
              <a:prstGeom prst="roundRect">
                <a:avLst>
                  <a:gd name="adj" fmla="val 5673"/>
                </a:avLst>
              </a:prstGeom>
              <a:noFill/>
              <a:ln w="25400" cap="flat" cmpd="sng" algn="ctr">
                <a:noFill/>
                <a:prstDash val="solid"/>
              </a:ln>
              <a:effectLst/>
              <a:scene3d>
                <a:camera prst="isometricOffAxis1Top">
                  <a:rot lat="19308370" lon="17994607" rev="3982837"/>
                </a:camera>
                <a:lightRig rig="soft" dir="t"/>
              </a:scene3d>
              <a:sp3d prstMaterial="matte"/>
            </p:spPr>
            <p:txBody>
              <a:bodyPr anchor="ctr"/>
              <a:lstStyle/>
              <a:p>
                <a:pPr algn="ctr">
                  <a:defRPr/>
                </a:pPr>
                <a:endParaRPr lang="zh-CN" altLang="en-US" kern="0">
                  <a:solidFill>
                    <a:prstClr val="white"/>
                  </a:solidFill>
                  <a:latin typeface="Calibri"/>
                  <a:ea typeface="宋体"/>
                </a:endParaRPr>
              </a:p>
            </p:txBody>
          </p:sp>
          <p:sp>
            <p:nvSpPr>
              <p:cNvPr id="16"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0">
                    <a:srgbClr val="03D4A8"/>
                  </a:gs>
                  <a:gs pos="25000">
                    <a:srgbClr val="21D6E0"/>
                  </a:gs>
                  <a:gs pos="75000">
                    <a:srgbClr val="0087E6"/>
                  </a:gs>
                  <a:gs pos="100000">
                    <a:srgbClr val="005CB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17" name="椭圆 10"/>
              <p:cNvSpPr/>
              <p:nvPr/>
            </p:nvSpPr>
            <p:spPr>
              <a:xfrm>
                <a:off x="7264372" y="3236423"/>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18" name="椭圆 10"/>
              <p:cNvSpPr/>
              <p:nvPr/>
            </p:nvSpPr>
            <p:spPr>
              <a:xfrm>
                <a:off x="7054645" y="3976593"/>
                <a:ext cx="1181221" cy="417098"/>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grpSp>
      </p:grpSp>
      <p:sp>
        <p:nvSpPr>
          <p:cNvPr id="19" name="任意多边形 18"/>
          <p:cNvSpPr/>
          <p:nvPr/>
        </p:nvSpPr>
        <p:spPr>
          <a:xfrm>
            <a:off x="756296" y="3792688"/>
            <a:ext cx="7613650" cy="682625"/>
          </a:xfrm>
          <a:custGeom>
            <a:avLst/>
            <a:gdLst>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8325"/>
              <a:gd name="connsiteX1" fmla="*/ 1549400 w 8064500"/>
              <a:gd name="connsiteY1" fmla="*/ 14123 h 778325"/>
              <a:gd name="connsiteX2" fmla="*/ 2857500 w 8064500"/>
              <a:gd name="connsiteY2" fmla="*/ 598323 h 778325"/>
              <a:gd name="connsiteX3" fmla="*/ 4140200 w 8064500"/>
              <a:gd name="connsiteY3" fmla="*/ 14123 h 778325"/>
              <a:gd name="connsiteX4" fmla="*/ 5613400 w 8064500"/>
              <a:gd name="connsiteY4" fmla="*/ 776123 h 778325"/>
              <a:gd name="connsiteX5" fmla="*/ 6908800 w 8064500"/>
              <a:gd name="connsiteY5" fmla="*/ 1423 h 778325"/>
              <a:gd name="connsiteX6" fmla="*/ 8064500 w 8064500"/>
              <a:gd name="connsiteY6" fmla="*/ 509423 h 778325"/>
              <a:gd name="connsiteX0" fmla="*/ 0 w 8064500"/>
              <a:gd name="connsiteY0" fmla="*/ 687223 h 777464"/>
              <a:gd name="connsiteX1" fmla="*/ 1549400 w 8064500"/>
              <a:gd name="connsiteY1" fmla="*/ 14123 h 777464"/>
              <a:gd name="connsiteX2" fmla="*/ 2857500 w 8064500"/>
              <a:gd name="connsiteY2" fmla="*/ 598323 h 777464"/>
              <a:gd name="connsiteX3" fmla="*/ 4140200 w 8064500"/>
              <a:gd name="connsiteY3" fmla="*/ 14123 h 777464"/>
              <a:gd name="connsiteX4" fmla="*/ 5613400 w 8064500"/>
              <a:gd name="connsiteY4" fmla="*/ 776123 h 777464"/>
              <a:gd name="connsiteX5" fmla="*/ 6908800 w 8064500"/>
              <a:gd name="connsiteY5" fmla="*/ 1423 h 777464"/>
              <a:gd name="connsiteX6" fmla="*/ 8064500 w 8064500"/>
              <a:gd name="connsiteY6" fmla="*/ 509423 h 777464"/>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7816850"/>
              <a:gd name="connsiteY0" fmla="*/ 715798 h 777047"/>
              <a:gd name="connsiteX1" fmla="*/ 1225550 w 7816850"/>
              <a:gd name="connsiteY1" fmla="*/ 14123 h 777047"/>
              <a:gd name="connsiteX2" fmla="*/ 2543175 w 7816850"/>
              <a:gd name="connsiteY2" fmla="*/ 664998 h 777047"/>
              <a:gd name="connsiteX3" fmla="*/ 4006850 w 7816850"/>
              <a:gd name="connsiteY3" fmla="*/ 14123 h 777047"/>
              <a:gd name="connsiteX4" fmla="*/ 5365750 w 7816850"/>
              <a:gd name="connsiteY4" fmla="*/ 776123 h 777047"/>
              <a:gd name="connsiteX5" fmla="*/ 6661150 w 7816850"/>
              <a:gd name="connsiteY5" fmla="*/ 1423 h 777047"/>
              <a:gd name="connsiteX6" fmla="*/ 7816850 w 7816850"/>
              <a:gd name="connsiteY6" fmla="*/ 509423 h 777047"/>
              <a:gd name="connsiteX0" fmla="*/ 0 w 7816850"/>
              <a:gd name="connsiteY0" fmla="*/ 715798 h 777047"/>
              <a:gd name="connsiteX1" fmla="*/ 1225550 w 7816850"/>
              <a:gd name="connsiteY1" fmla="*/ 14123 h 777047"/>
              <a:gd name="connsiteX2" fmla="*/ 2543175 w 7816850"/>
              <a:gd name="connsiteY2" fmla="*/ 664998 h 777047"/>
              <a:gd name="connsiteX3" fmla="*/ 4006850 w 7816850"/>
              <a:gd name="connsiteY3" fmla="*/ 14123 h 777047"/>
              <a:gd name="connsiteX4" fmla="*/ 5365750 w 7816850"/>
              <a:gd name="connsiteY4" fmla="*/ 776123 h 777047"/>
              <a:gd name="connsiteX5" fmla="*/ 6661150 w 7816850"/>
              <a:gd name="connsiteY5" fmla="*/ 1423 h 777047"/>
              <a:gd name="connsiteX6" fmla="*/ 7816850 w 7816850"/>
              <a:gd name="connsiteY6" fmla="*/ 509423 h 777047"/>
              <a:gd name="connsiteX0" fmla="*/ 0 w 7816850"/>
              <a:gd name="connsiteY0" fmla="*/ 725269 h 786518"/>
              <a:gd name="connsiteX1" fmla="*/ 1225550 w 7816850"/>
              <a:gd name="connsiteY1" fmla="*/ 23594 h 786518"/>
              <a:gd name="connsiteX2" fmla="*/ 2543175 w 7816850"/>
              <a:gd name="connsiteY2" fmla="*/ 674469 h 786518"/>
              <a:gd name="connsiteX3" fmla="*/ 4006850 w 7816850"/>
              <a:gd name="connsiteY3" fmla="*/ 23594 h 786518"/>
              <a:gd name="connsiteX4" fmla="*/ 5365750 w 7816850"/>
              <a:gd name="connsiteY4" fmla="*/ 785594 h 786518"/>
              <a:gd name="connsiteX5" fmla="*/ 6727825 w 7816850"/>
              <a:gd name="connsiteY5" fmla="*/ 1369 h 786518"/>
              <a:gd name="connsiteX6" fmla="*/ 7816850 w 7816850"/>
              <a:gd name="connsiteY6" fmla="*/ 518894 h 786518"/>
              <a:gd name="connsiteX0" fmla="*/ 0 w 7816850"/>
              <a:gd name="connsiteY0" fmla="*/ 725269 h 786518"/>
              <a:gd name="connsiteX1" fmla="*/ 1225550 w 7816850"/>
              <a:gd name="connsiteY1" fmla="*/ 23594 h 786518"/>
              <a:gd name="connsiteX2" fmla="*/ 2543175 w 7816850"/>
              <a:gd name="connsiteY2" fmla="*/ 674469 h 786518"/>
              <a:gd name="connsiteX3" fmla="*/ 4006850 w 7816850"/>
              <a:gd name="connsiteY3" fmla="*/ 23594 h 786518"/>
              <a:gd name="connsiteX4" fmla="*/ 5394325 w 7816850"/>
              <a:gd name="connsiteY4" fmla="*/ 785594 h 786518"/>
              <a:gd name="connsiteX5" fmla="*/ 6727825 w 7816850"/>
              <a:gd name="connsiteY5" fmla="*/ 1369 h 786518"/>
              <a:gd name="connsiteX6" fmla="*/ 7816850 w 7816850"/>
              <a:gd name="connsiteY6" fmla="*/ 518894 h 786518"/>
              <a:gd name="connsiteX0" fmla="*/ 0 w 7816850"/>
              <a:gd name="connsiteY0" fmla="*/ 725269 h 785747"/>
              <a:gd name="connsiteX1" fmla="*/ 1225550 w 7816850"/>
              <a:gd name="connsiteY1" fmla="*/ 23594 h 785747"/>
              <a:gd name="connsiteX2" fmla="*/ 2543175 w 7816850"/>
              <a:gd name="connsiteY2" fmla="*/ 674469 h 785747"/>
              <a:gd name="connsiteX3" fmla="*/ 4006850 w 7816850"/>
              <a:gd name="connsiteY3" fmla="*/ 23594 h 785747"/>
              <a:gd name="connsiteX4" fmla="*/ 5394325 w 7816850"/>
              <a:gd name="connsiteY4" fmla="*/ 785594 h 785747"/>
              <a:gd name="connsiteX5" fmla="*/ 6727825 w 7816850"/>
              <a:gd name="connsiteY5" fmla="*/ 1369 h 785747"/>
              <a:gd name="connsiteX6" fmla="*/ 7816850 w 7816850"/>
              <a:gd name="connsiteY6" fmla="*/ 518894 h 785747"/>
              <a:gd name="connsiteX0" fmla="*/ 0 w 7816850"/>
              <a:gd name="connsiteY0" fmla="*/ 725269 h 785747"/>
              <a:gd name="connsiteX1" fmla="*/ 1225550 w 7816850"/>
              <a:gd name="connsiteY1" fmla="*/ 23594 h 785747"/>
              <a:gd name="connsiteX2" fmla="*/ 2543175 w 7816850"/>
              <a:gd name="connsiteY2" fmla="*/ 674469 h 785747"/>
              <a:gd name="connsiteX3" fmla="*/ 4006850 w 7816850"/>
              <a:gd name="connsiteY3" fmla="*/ 23594 h 785747"/>
              <a:gd name="connsiteX4" fmla="*/ 5394325 w 7816850"/>
              <a:gd name="connsiteY4" fmla="*/ 785594 h 785747"/>
              <a:gd name="connsiteX5" fmla="*/ 6727825 w 7816850"/>
              <a:gd name="connsiteY5" fmla="*/ 1369 h 785747"/>
              <a:gd name="connsiteX6" fmla="*/ 7816850 w 7816850"/>
              <a:gd name="connsiteY6" fmla="*/ 518894 h 785747"/>
              <a:gd name="connsiteX0" fmla="*/ 0 w 7816850"/>
              <a:gd name="connsiteY0" fmla="*/ 725269 h 776224"/>
              <a:gd name="connsiteX1" fmla="*/ 1225550 w 7816850"/>
              <a:gd name="connsiteY1" fmla="*/ 23594 h 776224"/>
              <a:gd name="connsiteX2" fmla="*/ 2543175 w 7816850"/>
              <a:gd name="connsiteY2" fmla="*/ 674469 h 776224"/>
              <a:gd name="connsiteX3" fmla="*/ 4006850 w 7816850"/>
              <a:gd name="connsiteY3" fmla="*/ 23594 h 776224"/>
              <a:gd name="connsiteX4" fmla="*/ 5422900 w 7816850"/>
              <a:gd name="connsiteY4" fmla="*/ 776069 h 776224"/>
              <a:gd name="connsiteX5" fmla="*/ 6727825 w 7816850"/>
              <a:gd name="connsiteY5" fmla="*/ 1369 h 776224"/>
              <a:gd name="connsiteX6" fmla="*/ 7816850 w 7816850"/>
              <a:gd name="connsiteY6" fmla="*/ 518894 h 776224"/>
              <a:gd name="connsiteX0" fmla="*/ 0 w 7816850"/>
              <a:gd name="connsiteY0" fmla="*/ 725269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725269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362412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362412 h 703498"/>
              <a:gd name="connsiteX1" fmla="*/ 1225550 w 7816850"/>
              <a:gd name="connsiteY1" fmla="*/ 23594 h 703498"/>
              <a:gd name="connsiteX2" fmla="*/ 2543175 w 7816850"/>
              <a:gd name="connsiteY2" fmla="*/ 674469 h 703498"/>
              <a:gd name="connsiteX3" fmla="*/ 4006850 w 7816850"/>
              <a:gd name="connsiteY3" fmla="*/ 23594 h 703498"/>
              <a:gd name="connsiteX4" fmla="*/ 5393872 w 7816850"/>
              <a:gd name="connsiteY4" fmla="*/ 703498 h 703498"/>
              <a:gd name="connsiteX5" fmla="*/ 6727825 w 7816850"/>
              <a:gd name="connsiteY5" fmla="*/ 1369 h 703498"/>
              <a:gd name="connsiteX6" fmla="*/ 7816850 w 7816850"/>
              <a:gd name="connsiteY6" fmla="*/ 518894 h 703498"/>
              <a:gd name="connsiteX0" fmla="*/ 0 w 7816850"/>
              <a:gd name="connsiteY0" fmla="*/ 362412 h 703498"/>
              <a:gd name="connsiteX1" fmla="*/ 1225550 w 7816850"/>
              <a:gd name="connsiteY1" fmla="*/ 23594 h 703498"/>
              <a:gd name="connsiteX2" fmla="*/ 2543175 w 7816850"/>
              <a:gd name="connsiteY2" fmla="*/ 674469 h 703498"/>
              <a:gd name="connsiteX3" fmla="*/ 3963307 w 7816850"/>
              <a:gd name="connsiteY3" fmla="*/ 255823 h 703498"/>
              <a:gd name="connsiteX4" fmla="*/ 5393872 w 7816850"/>
              <a:gd name="connsiteY4" fmla="*/ 703498 h 703498"/>
              <a:gd name="connsiteX5" fmla="*/ 6727825 w 7816850"/>
              <a:gd name="connsiteY5" fmla="*/ 1369 h 703498"/>
              <a:gd name="connsiteX6" fmla="*/ 7816850 w 7816850"/>
              <a:gd name="connsiteY6" fmla="*/ 518894 h 703498"/>
              <a:gd name="connsiteX0" fmla="*/ 0 w 7816850"/>
              <a:gd name="connsiteY0" fmla="*/ 341738 h 682824"/>
              <a:gd name="connsiteX1" fmla="*/ 1225550 w 7816850"/>
              <a:gd name="connsiteY1" fmla="*/ 2920 h 682824"/>
              <a:gd name="connsiteX2" fmla="*/ 2543175 w 7816850"/>
              <a:gd name="connsiteY2" fmla="*/ 653795 h 682824"/>
              <a:gd name="connsiteX3" fmla="*/ 3963307 w 7816850"/>
              <a:gd name="connsiteY3" fmla="*/ 235149 h 682824"/>
              <a:gd name="connsiteX4" fmla="*/ 5393872 w 7816850"/>
              <a:gd name="connsiteY4" fmla="*/ 682824 h 682824"/>
              <a:gd name="connsiteX5" fmla="*/ 6742339 w 7816850"/>
              <a:gd name="connsiteY5" fmla="*/ 53266 h 682824"/>
              <a:gd name="connsiteX6" fmla="*/ 7816850 w 7816850"/>
              <a:gd name="connsiteY6" fmla="*/ 498220 h 682824"/>
              <a:gd name="connsiteX0" fmla="*/ 0 w 7642679"/>
              <a:gd name="connsiteY0" fmla="*/ 341738 h 682824"/>
              <a:gd name="connsiteX1" fmla="*/ 1225550 w 7642679"/>
              <a:gd name="connsiteY1" fmla="*/ 2920 h 682824"/>
              <a:gd name="connsiteX2" fmla="*/ 2543175 w 7642679"/>
              <a:gd name="connsiteY2" fmla="*/ 653795 h 682824"/>
              <a:gd name="connsiteX3" fmla="*/ 3963307 w 7642679"/>
              <a:gd name="connsiteY3" fmla="*/ 235149 h 682824"/>
              <a:gd name="connsiteX4" fmla="*/ 5393872 w 7642679"/>
              <a:gd name="connsiteY4" fmla="*/ 682824 h 682824"/>
              <a:gd name="connsiteX5" fmla="*/ 6742339 w 7642679"/>
              <a:gd name="connsiteY5" fmla="*/ 53266 h 682824"/>
              <a:gd name="connsiteX6" fmla="*/ 7642679 w 7642679"/>
              <a:gd name="connsiteY6" fmla="*/ 411134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3650" h="682824">
                <a:moveTo>
                  <a:pt x="0" y="341738"/>
                </a:moveTo>
                <a:cubicBezTo>
                  <a:pt x="157692" y="222146"/>
                  <a:pt x="601133" y="-29888"/>
                  <a:pt x="1225550" y="2920"/>
                </a:cubicBezTo>
                <a:cubicBezTo>
                  <a:pt x="1823508" y="35728"/>
                  <a:pt x="2069042" y="611462"/>
                  <a:pt x="2543175" y="653795"/>
                </a:cubicBezTo>
                <a:cubicBezTo>
                  <a:pt x="3104092" y="649562"/>
                  <a:pt x="3469065" y="229857"/>
                  <a:pt x="3963307" y="235149"/>
                </a:cubicBezTo>
                <a:cubicBezTo>
                  <a:pt x="4616299" y="231974"/>
                  <a:pt x="4687359" y="672392"/>
                  <a:pt x="5393872" y="682824"/>
                </a:cubicBezTo>
                <a:cubicBezTo>
                  <a:pt x="6008461" y="610102"/>
                  <a:pt x="6205764" y="130524"/>
                  <a:pt x="6742339" y="53266"/>
                </a:cubicBezTo>
                <a:cubicBezTo>
                  <a:pt x="7158415" y="32099"/>
                  <a:pt x="7483777" y="273098"/>
                  <a:pt x="7613650" y="454677"/>
                </a:cubicBezTo>
              </a:path>
            </a:pathLst>
          </a:custGeom>
          <a:noFill/>
          <a:ln w="9525" cap="flat" cmpd="sng" algn="ctr">
            <a:solidFill>
              <a:sysClr val="windowText" lastClr="000000">
                <a:lumMod val="85000"/>
                <a:lumOff val="15000"/>
              </a:sysClr>
            </a:solidFill>
            <a:prstDash val="sysDash"/>
            <a:tailEnd type="triangle" w="med" len="lg"/>
          </a:ln>
          <a:effectLst/>
        </p:spPr>
        <p:txBody>
          <a:bodyPr lIns="91438" tIns="45719" rIns="91438" bIns="45719" anchor="ctr"/>
          <a:lstStyle/>
          <a:p>
            <a:pPr algn="ctr">
              <a:defRPr/>
            </a:pPr>
            <a:endParaRPr lang="zh-CN" altLang="en-US" kern="0">
              <a:solidFill>
                <a:prstClr val="white"/>
              </a:solidFill>
              <a:latin typeface="Calibri"/>
              <a:ea typeface="宋体"/>
            </a:endParaRPr>
          </a:p>
        </p:txBody>
      </p:sp>
      <p:grpSp>
        <p:nvGrpSpPr>
          <p:cNvPr id="52" name="组合 51"/>
          <p:cNvGrpSpPr/>
          <p:nvPr/>
        </p:nvGrpSpPr>
        <p:grpSpPr>
          <a:xfrm>
            <a:off x="3138022" y="3084662"/>
            <a:ext cx="3211016" cy="1922685"/>
            <a:chOff x="3138021" y="3084662"/>
            <a:chExt cx="3211016" cy="1922685"/>
          </a:xfrm>
        </p:grpSpPr>
        <p:sp>
          <p:nvSpPr>
            <p:cNvPr id="5" name="椭圆 10"/>
            <p:cNvSpPr>
              <a:spLocks noChangeArrowheads="1"/>
            </p:cNvSpPr>
            <p:nvPr/>
          </p:nvSpPr>
          <p:spPr bwMode="auto">
            <a:xfrm flipH="1" flipV="1">
              <a:off x="3138021" y="4163904"/>
              <a:ext cx="3211016" cy="843443"/>
            </a:xfrm>
            <a:prstGeom prst="ellipse">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a:defRPr/>
              </a:pPr>
              <a:endParaRPr lang="zh-CN" altLang="zh-CN" kern="0">
                <a:solidFill>
                  <a:sysClr val="windowText" lastClr="000000"/>
                </a:solidFill>
                <a:ea typeface="宋体"/>
              </a:endParaRPr>
            </a:p>
          </p:txBody>
        </p:sp>
        <p:grpSp>
          <p:nvGrpSpPr>
            <p:cNvPr id="26" name="组合 28"/>
            <p:cNvGrpSpPr>
              <a:grpSpLocks/>
            </p:cNvGrpSpPr>
            <p:nvPr/>
          </p:nvGrpSpPr>
          <p:grpSpPr bwMode="auto">
            <a:xfrm>
              <a:off x="4294832" y="3084662"/>
              <a:ext cx="966788" cy="1733550"/>
              <a:chOff x="179512" y="2797966"/>
              <a:chExt cx="1513892" cy="2709936"/>
            </a:xfrm>
          </p:grpSpPr>
          <p:sp>
            <p:nvSpPr>
              <p:cNvPr id="27" name="圆角矩形 26"/>
              <p:cNvSpPr/>
              <p:nvPr/>
            </p:nvSpPr>
            <p:spPr>
              <a:xfrm>
                <a:off x="179512" y="4149080"/>
                <a:ext cx="1512168" cy="1358822"/>
              </a:xfrm>
              <a:prstGeom prst="roundRect">
                <a:avLst>
                  <a:gd name="adj" fmla="val 5673"/>
                </a:avLst>
              </a:prstGeom>
              <a:solidFill>
                <a:srgbClr val="13A907"/>
              </a:soli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algn="ctr">
                  <a:defRPr/>
                </a:pPr>
                <a:endParaRPr lang="zh-CN" altLang="en-US" kern="0">
                  <a:solidFill>
                    <a:prstClr val="white"/>
                  </a:solidFill>
                  <a:latin typeface="Calibri"/>
                  <a:ea typeface="宋体"/>
                </a:endParaRPr>
              </a:p>
            </p:txBody>
          </p:sp>
          <p:sp>
            <p:nvSpPr>
              <p:cNvPr id="28" name="圆角矩形 27"/>
              <p:cNvSpPr/>
              <p:nvPr/>
            </p:nvSpPr>
            <p:spPr>
              <a:xfrm>
                <a:off x="181236" y="4138187"/>
                <a:ext cx="1512168" cy="1358822"/>
              </a:xfrm>
              <a:prstGeom prst="roundRect">
                <a:avLst>
                  <a:gd name="adj" fmla="val 5673"/>
                </a:avLst>
              </a:prstGeom>
              <a:gradFill flip="none" rotWithShape="1">
                <a:gsLst>
                  <a:gs pos="0">
                    <a:srgbClr val="DDEBCF"/>
                  </a:gs>
                  <a:gs pos="50000">
                    <a:srgbClr val="9CB86E"/>
                  </a:gs>
                  <a:gs pos="100000">
                    <a:srgbClr val="156B13"/>
                  </a:gs>
                </a:gsLst>
                <a:lin ang="5400000" scaled="0"/>
                <a:tileRect/>
              </a:gradFill>
              <a:ln w="25400" cap="flat" cmpd="sng" algn="ctr">
                <a:noFill/>
                <a:prstDash val="solid"/>
              </a:ln>
              <a:effectLst/>
              <a:scene3d>
                <a:camera prst="isometricOffAxis1Top">
                  <a:rot lat="19308370" lon="17994607" rev="3982837"/>
                </a:camera>
                <a:lightRig rig="soft" dir="t"/>
              </a:scene3d>
              <a:sp3d prstMaterial="matte"/>
            </p:spPr>
            <p:txBody>
              <a:bodyPr anchor="ctr"/>
              <a:lstStyle/>
              <a:p>
                <a:pPr algn="ctr">
                  <a:defRPr/>
                </a:pPr>
                <a:endParaRPr lang="zh-CN" altLang="en-US" kern="0">
                  <a:solidFill>
                    <a:prstClr val="white"/>
                  </a:solidFill>
                  <a:latin typeface="Calibri"/>
                  <a:ea typeface="宋体"/>
                </a:endParaRPr>
              </a:p>
            </p:txBody>
          </p:sp>
          <p:sp>
            <p:nvSpPr>
              <p:cNvPr id="29" name="椭圆 10"/>
              <p:cNvSpPr/>
              <p:nvPr/>
            </p:nvSpPr>
            <p:spPr>
              <a:xfrm>
                <a:off x="256575" y="2797966"/>
                <a:ext cx="1379654"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0">
                    <a:srgbClr val="DDEBCF"/>
                  </a:gs>
                  <a:gs pos="50000">
                    <a:srgbClr val="9CB86E"/>
                  </a:gs>
                  <a:gs pos="100000">
                    <a:srgbClr val="156B13"/>
                  </a:gs>
                </a:gsLst>
                <a:lin ang="54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30" name="椭圆 10"/>
              <p:cNvSpPr/>
              <p:nvPr/>
            </p:nvSpPr>
            <p:spPr>
              <a:xfrm>
                <a:off x="567307" y="3291809"/>
                <a:ext cx="758189" cy="429322"/>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31" name="椭圆 10"/>
              <p:cNvSpPr/>
              <p:nvPr/>
            </p:nvSpPr>
            <p:spPr>
              <a:xfrm>
                <a:off x="358494" y="4031334"/>
                <a:ext cx="1180786" cy="419396"/>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grpSp>
      </p:grpSp>
      <p:cxnSp>
        <p:nvCxnSpPr>
          <p:cNvPr id="38" name="直接连接符 37"/>
          <p:cNvCxnSpPr/>
          <p:nvPr/>
        </p:nvCxnSpPr>
        <p:spPr>
          <a:xfrm>
            <a:off x="3355032" y="2022624"/>
            <a:ext cx="0" cy="668338"/>
          </a:xfrm>
          <a:prstGeom prst="line">
            <a:avLst/>
          </a:prstGeom>
          <a:noFill/>
          <a:ln w="9525" cap="flat" cmpd="sng" algn="ctr">
            <a:solidFill>
              <a:sysClr val="windowText" lastClr="000000">
                <a:lumMod val="95000"/>
                <a:lumOff val="5000"/>
              </a:sysClr>
            </a:solidFill>
            <a:prstDash val="sysDash"/>
          </a:ln>
          <a:effectLst/>
        </p:spPr>
      </p:cxnSp>
      <p:cxnSp>
        <p:nvCxnSpPr>
          <p:cNvPr id="39" name="直接连接符 38"/>
          <p:cNvCxnSpPr/>
          <p:nvPr/>
        </p:nvCxnSpPr>
        <p:spPr>
          <a:xfrm>
            <a:off x="1977082" y="2521100"/>
            <a:ext cx="0" cy="573088"/>
          </a:xfrm>
          <a:prstGeom prst="line">
            <a:avLst/>
          </a:prstGeom>
          <a:noFill/>
          <a:ln w="9525" cap="flat" cmpd="sng" algn="ctr">
            <a:solidFill>
              <a:sysClr val="windowText" lastClr="000000">
                <a:lumMod val="95000"/>
                <a:lumOff val="5000"/>
              </a:sysClr>
            </a:solidFill>
            <a:prstDash val="sysDash"/>
          </a:ln>
          <a:effectLst/>
        </p:spPr>
      </p:cxnSp>
      <p:cxnSp>
        <p:nvCxnSpPr>
          <p:cNvPr id="40" name="直接连接符 39"/>
          <p:cNvCxnSpPr/>
          <p:nvPr/>
        </p:nvCxnSpPr>
        <p:spPr>
          <a:xfrm>
            <a:off x="4780607" y="2478238"/>
            <a:ext cx="0" cy="596900"/>
          </a:xfrm>
          <a:prstGeom prst="line">
            <a:avLst/>
          </a:prstGeom>
          <a:noFill/>
          <a:ln w="9525" cap="flat" cmpd="sng" algn="ctr">
            <a:solidFill>
              <a:sysClr val="windowText" lastClr="000000">
                <a:lumMod val="95000"/>
                <a:lumOff val="5000"/>
              </a:sysClr>
            </a:solidFill>
            <a:prstDash val="sysDash"/>
          </a:ln>
          <a:effectLst/>
        </p:spPr>
      </p:cxnSp>
      <p:cxnSp>
        <p:nvCxnSpPr>
          <p:cNvPr id="41" name="直接连接符 40"/>
          <p:cNvCxnSpPr/>
          <p:nvPr/>
        </p:nvCxnSpPr>
        <p:spPr>
          <a:xfrm>
            <a:off x="6085532" y="1960713"/>
            <a:ext cx="0" cy="730250"/>
          </a:xfrm>
          <a:prstGeom prst="line">
            <a:avLst/>
          </a:prstGeom>
          <a:noFill/>
          <a:ln w="9525" cap="flat" cmpd="sng" algn="ctr">
            <a:solidFill>
              <a:sysClr val="windowText" lastClr="000000">
                <a:lumMod val="95000"/>
                <a:lumOff val="5000"/>
              </a:sysClr>
            </a:solidFill>
            <a:prstDash val="sysDash"/>
          </a:ln>
          <a:effectLst/>
        </p:spPr>
      </p:cxnSp>
      <p:cxnSp>
        <p:nvCxnSpPr>
          <p:cNvPr id="42" name="直接连接符 41"/>
          <p:cNvCxnSpPr/>
          <p:nvPr/>
        </p:nvCxnSpPr>
        <p:spPr>
          <a:xfrm>
            <a:off x="7450782" y="2500463"/>
            <a:ext cx="0" cy="584200"/>
          </a:xfrm>
          <a:prstGeom prst="line">
            <a:avLst/>
          </a:prstGeom>
          <a:noFill/>
          <a:ln w="9525" cap="flat" cmpd="sng" algn="ctr">
            <a:solidFill>
              <a:sysClr val="windowText" lastClr="000000">
                <a:lumMod val="95000"/>
                <a:lumOff val="5000"/>
              </a:sysClr>
            </a:solidFill>
            <a:prstDash val="sysDash"/>
          </a:ln>
          <a:effectLst/>
        </p:spPr>
      </p:cxnSp>
      <p:sp>
        <p:nvSpPr>
          <p:cNvPr id="43" name="TextBox 11"/>
          <p:cNvSpPr txBox="1">
            <a:spLocks noChangeArrowheads="1"/>
          </p:cNvSpPr>
          <p:nvPr/>
        </p:nvSpPr>
        <p:spPr bwMode="auto">
          <a:xfrm flipH="1">
            <a:off x="611832" y="1932137"/>
            <a:ext cx="2160588" cy="530912"/>
          </a:xfrm>
          <a:prstGeom prst="rect">
            <a:avLst/>
          </a:prstGeom>
          <a:noFill/>
          <a:ln>
            <a:noFill/>
          </a:ln>
          <a:effectLst/>
          <a:extLst/>
        </p:spPr>
        <p:txBody>
          <a:bodyPr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400" kern="0" dirty="0">
                <a:solidFill>
                  <a:prstClr val="black"/>
                </a:solidFill>
                <a:latin typeface="微软雅黑" pitchFamily="34" charset="-122"/>
                <a:ea typeface="微软雅黑" pitchFamily="34" charset="-122"/>
              </a:rPr>
              <a:t>点击添加文本    </a:t>
            </a:r>
            <a:endParaRPr lang="en-US" altLang="zh-CN" sz="1400" kern="0" dirty="0">
              <a:solidFill>
                <a:prstClr val="black"/>
              </a:solidFill>
              <a:latin typeface="微软雅黑" pitchFamily="34" charset="-122"/>
              <a:ea typeface="微软雅黑" pitchFamily="34" charset="-122"/>
            </a:endParaRPr>
          </a:p>
          <a:p>
            <a:pPr algn="ctr" eaLnBrk="1" hangingPunct="1">
              <a:defRPr/>
            </a:pPr>
            <a:r>
              <a:rPr lang="zh-CN" altLang="en-US" sz="1400" kern="0" dirty="0">
                <a:solidFill>
                  <a:prstClr val="black"/>
                </a:solidFill>
                <a:latin typeface="微软雅黑" pitchFamily="34" charset="-122"/>
                <a:ea typeface="微软雅黑" pitchFamily="34" charset="-122"/>
              </a:rPr>
              <a:t>点击添加文本</a:t>
            </a:r>
            <a:endParaRPr lang="en-US" altLang="zh-CN" sz="1400" kern="0" dirty="0">
              <a:solidFill>
                <a:prstClr val="black"/>
              </a:solidFill>
              <a:latin typeface="微软雅黑" pitchFamily="34" charset="-122"/>
              <a:ea typeface="微软雅黑" pitchFamily="34" charset="-122"/>
            </a:endParaRPr>
          </a:p>
        </p:txBody>
      </p:sp>
      <p:sp>
        <p:nvSpPr>
          <p:cNvPr id="44" name="TextBox 11"/>
          <p:cNvSpPr txBox="1">
            <a:spLocks noChangeArrowheads="1"/>
          </p:cNvSpPr>
          <p:nvPr/>
        </p:nvSpPr>
        <p:spPr bwMode="auto">
          <a:xfrm flipH="1">
            <a:off x="2677170" y="1427312"/>
            <a:ext cx="1308100" cy="5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r>
              <a:rPr lang="zh-CN" altLang="en-US" sz="1400" kern="0" dirty="0">
                <a:solidFill>
                  <a:prstClr val="black"/>
                </a:solidFill>
                <a:latin typeface="微软雅黑" pitchFamily="34" charset="-122"/>
                <a:ea typeface="微软雅黑" pitchFamily="34" charset="-122"/>
              </a:rPr>
              <a:t>点击添加文本    </a:t>
            </a:r>
            <a:endParaRPr lang="en-US" altLang="zh-CN" sz="1400" kern="0" dirty="0">
              <a:solidFill>
                <a:prstClr val="black"/>
              </a:solidFill>
              <a:latin typeface="微软雅黑" pitchFamily="34" charset="-122"/>
              <a:ea typeface="微软雅黑" pitchFamily="34" charset="-122"/>
            </a:endParaRPr>
          </a:p>
          <a:p>
            <a:pPr algn="ctr" eaLnBrk="1" hangingPunct="1">
              <a:defRPr/>
            </a:pPr>
            <a:r>
              <a:rPr lang="zh-CN" altLang="en-US" sz="1400" kern="0" dirty="0">
                <a:solidFill>
                  <a:prstClr val="black"/>
                </a:solidFill>
                <a:latin typeface="微软雅黑" pitchFamily="34" charset="-122"/>
                <a:ea typeface="微软雅黑" pitchFamily="34" charset="-122"/>
              </a:rPr>
              <a:t>点击添加文本</a:t>
            </a:r>
            <a:endParaRPr lang="en-US" altLang="zh-CN" sz="1400" kern="0" dirty="0">
              <a:solidFill>
                <a:prstClr val="black"/>
              </a:solidFill>
              <a:latin typeface="微软雅黑" pitchFamily="34" charset="-122"/>
              <a:ea typeface="微软雅黑" pitchFamily="34" charset="-122"/>
            </a:endParaRPr>
          </a:p>
        </p:txBody>
      </p:sp>
      <p:sp>
        <p:nvSpPr>
          <p:cNvPr id="45" name="TextBox 11"/>
          <p:cNvSpPr txBox="1">
            <a:spLocks noChangeArrowheads="1"/>
          </p:cNvSpPr>
          <p:nvPr/>
        </p:nvSpPr>
        <p:spPr bwMode="auto">
          <a:xfrm flipH="1">
            <a:off x="4131320" y="1859113"/>
            <a:ext cx="1449387" cy="715577"/>
          </a:xfrm>
          <a:prstGeom prst="rect">
            <a:avLst/>
          </a:prstGeom>
          <a:noFill/>
          <a:ln>
            <a:noFill/>
          </a:ln>
          <a:effectLst/>
          <a:extLst/>
        </p:spPr>
        <p:txBody>
          <a:bodyPr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400" kern="0" dirty="0">
                <a:solidFill>
                  <a:prstClr val="black"/>
                </a:solidFill>
                <a:latin typeface="微软雅黑" pitchFamily="34" charset="-122"/>
                <a:ea typeface="微软雅黑" pitchFamily="34" charset="-122"/>
              </a:rPr>
              <a:t>点击添加文本    </a:t>
            </a:r>
            <a:endParaRPr lang="en-US" altLang="zh-CN" sz="1400" kern="0" dirty="0">
              <a:solidFill>
                <a:prstClr val="black"/>
              </a:solidFill>
              <a:latin typeface="微软雅黑" pitchFamily="34" charset="-122"/>
              <a:ea typeface="微软雅黑" pitchFamily="34" charset="-122"/>
            </a:endParaRPr>
          </a:p>
          <a:p>
            <a:pPr algn="ctr" eaLnBrk="1" hangingPunct="1">
              <a:defRPr/>
            </a:pPr>
            <a:r>
              <a:rPr lang="zh-CN" altLang="en-US" sz="1400" kern="0" dirty="0">
                <a:solidFill>
                  <a:prstClr val="black"/>
                </a:solidFill>
                <a:latin typeface="微软雅黑" pitchFamily="34" charset="-122"/>
                <a:ea typeface="微软雅黑" pitchFamily="34" charset="-122"/>
              </a:rPr>
              <a:t>点击添加文本</a:t>
            </a:r>
            <a:endParaRPr lang="en-US" altLang="zh-CN" sz="1400" kern="0" dirty="0">
              <a:solidFill>
                <a:prstClr val="black"/>
              </a:solidFill>
              <a:latin typeface="微软雅黑" pitchFamily="34" charset="-122"/>
              <a:ea typeface="微软雅黑" pitchFamily="34" charset="-122"/>
            </a:endParaRPr>
          </a:p>
          <a:p>
            <a:pPr algn="ctr" eaLnBrk="1" hangingPunct="1">
              <a:defRPr/>
            </a:pPr>
            <a:endParaRPr lang="en-US" altLang="zh-CN" sz="1200" kern="0" dirty="0">
              <a:solidFill>
                <a:prstClr val="black"/>
              </a:solidFill>
              <a:latin typeface="微软雅黑" pitchFamily="34" charset="-122"/>
              <a:ea typeface="微软雅黑" pitchFamily="34" charset="-122"/>
            </a:endParaRPr>
          </a:p>
        </p:txBody>
      </p:sp>
      <p:sp>
        <p:nvSpPr>
          <p:cNvPr id="46" name="TextBox 11"/>
          <p:cNvSpPr txBox="1">
            <a:spLocks noChangeArrowheads="1"/>
          </p:cNvSpPr>
          <p:nvPr/>
        </p:nvSpPr>
        <p:spPr bwMode="auto">
          <a:xfrm flipH="1">
            <a:off x="5458471" y="987574"/>
            <a:ext cx="1489075" cy="715577"/>
          </a:xfrm>
          <a:prstGeom prst="rect">
            <a:avLst/>
          </a:prstGeom>
          <a:noFill/>
          <a:ln>
            <a:noFill/>
          </a:ln>
          <a:effectLst/>
          <a:extLst/>
        </p:spPr>
        <p:txBody>
          <a:bodyPr lIns="91438" tIns="45719" rIns="91438" bIns="4571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400" kern="0" dirty="0">
                <a:solidFill>
                  <a:prstClr val="black"/>
                </a:solidFill>
                <a:latin typeface="微软雅黑" pitchFamily="34" charset="-122"/>
                <a:ea typeface="微软雅黑" pitchFamily="34" charset="-122"/>
              </a:rPr>
              <a:t>点击添加文本    </a:t>
            </a:r>
            <a:endParaRPr lang="en-US" altLang="zh-CN" sz="1400" kern="0" dirty="0">
              <a:solidFill>
                <a:prstClr val="black"/>
              </a:solidFill>
              <a:latin typeface="微软雅黑" pitchFamily="34" charset="-122"/>
              <a:ea typeface="微软雅黑" pitchFamily="34" charset="-122"/>
            </a:endParaRPr>
          </a:p>
          <a:p>
            <a:pPr algn="ctr" eaLnBrk="1" hangingPunct="1">
              <a:defRPr/>
            </a:pPr>
            <a:r>
              <a:rPr lang="zh-CN" altLang="en-US" sz="1400" kern="0" dirty="0">
                <a:solidFill>
                  <a:prstClr val="black"/>
                </a:solidFill>
                <a:latin typeface="微软雅黑" pitchFamily="34" charset="-122"/>
                <a:ea typeface="微软雅黑" pitchFamily="34" charset="-122"/>
              </a:rPr>
              <a:t>点击添加文本</a:t>
            </a:r>
            <a:endParaRPr lang="en-US" altLang="zh-CN" sz="1400" kern="0" dirty="0">
              <a:solidFill>
                <a:prstClr val="black"/>
              </a:solidFill>
              <a:latin typeface="微软雅黑" pitchFamily="34" charset="-122"/>
              <a:ea typeface="微软雅黑" pitchFamily="34" charset="-122"/>
            </a:endParaRPr>
          </a:p>
          <a:p>
            <a:pPr algn="ctr" eaLnBrk="1" hangingPunct="1">
              <a:defRPr/>
            </a:pPr>
            <a:endParaRPr lang="en-US" altLang="zh-CN" sz="1200" kern="0" dirty="0">
              <a:solidFill>
                <a:prstClr val="black"/>
              </a:solidFill>
              <a:latin typeface="微软雅黑" pitchFamily="34" charset="-122"/>
              <a:ea typeface="微软雅黑" pitchFamily="34" charset="-122"/>
            </a:endParaRPr>
          </a:p>
        </p:txBody>
      </p:sp>
      <p:sp>
        <p:nvSpPr>
          <p:cNvPr id="47" name="TextBox 11"/>
          <p:cNvSpPr txBox="1">
            <a:spLocks noChangeArrowheads="1"/>
          </p:cNvSpPr>
          <p:nvPr/>
        </p:nvSpPr>
        <p:spPr bwMode="auto">
          <a:xfrm flipH="1">
            <a:off x="6868170" y="1892449"/>
            <a:ext cx="1592262" cy="5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r>
              <a:rPr lang="zh-CN" altLang="en-US" sz="1400" kern="0" dirty="0">
                <a:solidFill>
                  <a:prstClr val="black"/>
                </a:solidFill>
                <a:latin typeface="微软雅黑" pitchFamily="34" charset="-122"/>
                <a:ea typeface="微软雅黑" pitchFamily="34" charset="-122"/>
              </a:rPr>
              <a:t>点击添加文本    </a:t>
            </a:r>
            <a:endParaRPr lang="en-US" altLang="zh-CN" sz="1400" kern="0" dirty="0">
              <a:solidFill>
                <a:prstClr val="black"/>
              </a:solidFill>
              <a:latin typeface="微软雅黑" pitchFamily="34" charset="-122"/>
              <a:ea typeface="微软雅黑" pitchFamily="34" charset="-122"/>
            </a:endParaRPr>
          </a:p>
          <a:p>
            <a:pPr algn="ctr" eaLnBrk="1" hangingPunct="1">
              <a:defRPr/>
            </a:pPr>
            <a:r>
              <a:rPr lang="zh-CN" altLang="en-US" sz="1400" kern="0" dirty="0">
                <a:solidFill>
                  <a:prstClr val="black"/>
                </a:solidFill>
                <a:latin typeface="微软雅黑" pitchFamily="34" charset="-122"/>
                <a:ea typeface="微软雅黑" pitchFamily="34" charset="-122"/>
              </a:rPr>
              <a:t>点击添加文本</a:t>
            </a:r>
            <a:endParaRPr lang="en-US" altLang="zh-CN" sz="1400" kern="0" dirty="0">
              <a:solidFill>
                <a:prstClr val="black"/>
              </a:solidFill>
              <a:latin typeface="微软雅黑" pitchFamily="34" charset="-122"/>
              <a:ea typeface="微软雅黑" pitchFamily="34" charset="-122"/>
            </a:endParaRPr>
          </a:p>
        </p:txBody>
      </p:sp>
      <p:grpSp>
        <p:nvGrpSpPr>
          <p:cNvPr id="50" name="组合 49"/>
          <p:cNvGrpSpPr/>
          <p:nvPr/>
        </p:nvGrpSpPr>
        <p:grpSpPr>
          <a:xfrm>
            <a:off x="413281" y="3084663"/>
            <a:ext cx="3211016" cy="1973728"/>
            <a:chOff x="413280" y="3084662"/>
            <a:chExt cx="3211016" cy="1973728"/>
          </a:xfrm>
        </p:grpSpPr>
        <p:grpSp>
          <p:nvGrpSpPr>
            <p:cNvPr id="20" name="组合 22"/>
            <p:cNvGrpSpPr>
              <a:grpSpLocks/>
            </p:cNvGrpSpPr>
            <p:nvPr/>
          </p:nvGrpSpPr>
          <p:grpSpPr bwMode="auto">
            <a:xfrm>
              <a:off x="1486545" y="3084662"/>
              <a:ext cx="966787" cy="1733550"/>
              <a:chOff x="179512" y="2797966"/>
              <a:chExt cx="1513892" cy="2709936"/>
            </a:xfrm>
          </p:grpSpPr>
          <p:sp>
            <p:nvSpPr>
              <p:cNvPr id="21" name="圆角矩形 20"/>
              <p:cNvSpPr/>
              <p:nvPr/>
            </p:nvSpPr>
            <p:spPr>
              <a:xfrm>
                <a:off x="179512" y="4149080"/>
                <a:ext cx="1512168" cy="1358822"/>
              </a:xfrm>
              <a:prstGeom prst="roundRect">
                <a:avLst>
                  <a:gd name="adj" fmla="val 5673"/>
                </a:avLst>
              </a:prstGeom>
              <a:solidFill>
                <a:srgbClr val="13A907"/>
              </a:soli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algn="ctr">
                  <a:defRPr/>
                </a:pPr>
                <a:endParaRPr lang="zh-CN" altLang="en-US" kern="0">
                  <a:solidFill>
                    <a:prstClr val="white"/>
                  </a:solidFill>
                  <a:latin typeface="Calibri"/>
                  <a:ea typeface="宋体"/>
                </a:endParaRPr>
              </a:p>
            </p:txBody>
          </p:sp>
          <p:sp>
            <p:nvSpPr>
              <p:cNvPr id="22" name="圆角矩形 21"/>
              <p:cNvSpPr/>
              <p:nvPr/>
            </p:nvSpPr>
            <p:spPr>
              <a:xfrm>
                <a:off x="181236" y="4138187"/>
                <a:ext cx="1512168" cy="1358822"/>
              </a:xfrm>
              <a:prstGeom prst="roundRect">
                <a:avLst>
                  <a:gd name="adj" fmla="val 5673"/>
                </a:avLst>
              </a:prstGeom>
              <a:gradFill flip="none" rotWithShape="1">
                <a:gsLst>
                  <a:gs pos="0">
                    <a:srgbClr val="DDEBCF"/>
                  </a:gs>
                  <a:gs pos="50000">
                    <a:srgbClr val="9CB86E"/>
                  </a:gs>
                  <a:gs pos="100000">
                    <a:srgbClr val="156B13"/>
                  </a:gs>
                </a:gsLst>
                <a:lin ang="7200000" scaled="0"/>
                <a:tileRect/>
              </a:gradFill>
              <a:ln w="25400" cap="flat" cmpd="sng" algn="ctr">
                <a:noFill/>
                <a:prstDash val="solid"/>
              </a:ln>
              <a:effectLst/>
              <a:scene3d>
                <a:camera prst="isometricOffAxis1Top">
                  <a:rot lat="19308370" lon="17994607" rev="3982837"/>
                </a:camera>
                <a:lightRig rig="soft" dir="t"/>
              </a:scene3d>
              <a:sp3d prstMaterial="matte"/>
            </p:spPr>
            <p:txBody>
              <a:bodyPr anchor="ctr"/>
              <a:lstStyle/>
              <a:p>
                <a:pPr algn="ctr">
                  <a:defRPr/>
                </a:pPr>
                <a:endParaRPr lang="zh-CN" altLang="en-US" kern="0">
                  <a:solidFill>
                    <a:prstClr val="white"/>
                  </a:solidFill>
                  <a:latin typeface="Calibri"/>
                  <a:ea typeface="宋体"/>
                </a:endParaRPr>
              </a:p>
            </p:txBody>
          </p:sp>
          <p:sp>
            <p:nvSpPr>
              <p:cNvPr id="23" name="椭圆 10"/>
              <p:cNvSpPr/>
              <p:nvPr/>
            </p:nvSpPr>
            <p:spPr>
              <a:xfrm>
                <a:off x="256573" y="2797966"/>
                <a:ext cx="1379657"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0">
                    <a:srgbClr val="DDEBCF"/>
                  </a:gs>
                  <a:gs pos="50000">
                    <a:srgbClr val="9CB86E"/>
                  </a:gs>
                  <a:gs pos="100000">
                    <a:srgbClr val="156B13"/>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4" name="椭圆 10"/>
              <p:cNvSpPr/>
              <p:nvPr/>
            </p:nvSpPr>
            <p:spPr>
              <a:xfrm>
                <a:off x="567307" y="3291809"/>
                <a:ext cx="758189" cy="429322"/>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25" name="椭圆 10"/>
              <p:cNvSpPr/>
              <p:nvPr/>
            </p:nvSpPr>
            <p:spPr>
              <a:xfrm>
                <a:off x="358494" y="4031334"/>
                <a:ext cx="1180786" cy="419396"/>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grpSp>
        <p:sp>
          <p:nvSpPr>
            <p:cNvPr id="48" name="椭圆 10"/>
            <p:cNvSpPr>
              <a:spLocks noChangeArrowheads="1"/>
            </p:cNvSpPr>
            <p:nvPr/>
          </p:nvSpPr>
          <p:spPr bwMode="auto">
            <a:xfrm flipH="1" flipV="1">
              <a:off x="413280" y="4214947"/>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a:defRPr/>
              </a:pPr>
              <a:endParaRPr lang="zh-CN" altLang="zh-CN" kern="0">
                <a:solidFill>
                  <a:sysClr val="windowText" lastClr="000000"/>
                </a:solidFill>
                <a:ea typeface="宋体"/>
              </a:endParaRPr>
            </a:p>
          </p:txBody>
        </p:sp>
      </p:grpSp>
      <p:grpSp>
        <p:nvGrpSpPr>
          <p:cNvPr id="54" name="组合 53"/>
          <p:cNvGrpSpPr/>
          <p:nvPr/>
        </p:nvGrpSpPr>
        <p:grpSpPr>
          <a:xfrm>
            <a:off x="5748598" y="3084662"/>
            <a:ext cx="3211016" cy="1922685"/>
            <a:chOff x="5748597" y="3084662"/>
            <a:chExt cx="3211016" cy="1922685"/>
          </a:xfrm>
        </p:grpSpPr>
        <p:grpSp>
          <p:nvGrpSpPr>
            <p:cNvPr id="32" name="组合 34"/>
            <p:cNvGrpSpPr>
              <a:grpSpLocks/>
            </p:cNvGrpSpPr>
            <p:nvPr/>
          </p:nvGrpSpPr>
          <p:grpSpPr bwMode="auto">
            <a:xfrm>
              <a:off x="6958657" y="3084662"/>
              <a:ext cx="968375" cy="1733550"/>
              <a:chOff x="179512" y="2797966"/>
              <a:chExt cx="1513892" cy="2709936"/>
            </a:xfrm>
          </p:grpSpPr>
          <p:sp>
            <p:nvSpPr>
              <p:cNvPr id="33" name="圆角矩形 32"/>
              <p:cNvSpPr/>
              <p:nvPr/>
            </p:nvSpPr>
            <p:spPr>
              <a:xfrm>
                <a:off x="179512" y="4149080"/>
                <a:ext cx="1512168" cy="1358822"/>
              </a:xfrm>
              <a:prstGeom prst="roundRect">
                <a:avLst>
                  <a:gd name="adj" fmla="val 5673"/>
                </a:avLst>
              </a:prstGeom>
              <a:solidFill>
                <a:srgbClr val="BE1247"/>
              </a:solidFill>
              <a:ln w="25400" cap="flat" cmpd="sng" algn="ctr">
                <a:noFill/>
                <a:prstDash val="solid"/>
              </a:ln>
              <a:effectLst/>
              <a:scene3d>
                <a:camera prst="isometricOffAxis1Top">
                  <a:rot lat="19308370" lon="17994607" rev="3982837"/>
                </a:camera>
                <a:lightRig rig="soft" dir="t"/>
              </a:scene3d>
              <a:sp3d extrusionH="63500" prstMaterial="matte"/>
            </p:spPr>
            <p:txBody>
              <a:bodyPr anchor="ctr"/>
              <a:lstStyle/>
              <a:p>
                <a:pPr algn="ctr">
                  <a:defRPr/>
                </a:pPr>
                <a:endParaRPr lang="zh-CN" altLang="en-US" kern="0">
                  <a:solidFill>
                    <a:prstClr val="white"/>
                  </a:solidFill>
                  <a:latin typeface="Calibri"/>
                  <a:ea typeface="宋体"/>
                </a:endParaRPr>
              </a:p>
            </p:txBody>
          </p:sp>
          <p:sp>
            <p:nvSpPr>
              <p:cNvPr id="34" name="圆角矩形 33"/>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w="25400" cap="flat" cmpd="sng" algn="ctr">
                <a:noFill/>
                <a:prstDash val="solid"/>
              </a:ln>
              <a:effectLst/>
              <a:scene3d>
                <a:camera prst="isometricOffAxis1Top">
                  <a:rot lat="19308370" lon="17994607" rev="3982837"/>
                </a:camera>
                <a:lightRig rig="soft" dir="t"/>
              </a:scene3d>
              <a:sp3d prstMaterial="matte"/>
            </p:spPr>
            <p:txBody>
              <a:bodyPr anchor="ctr"/>
              <a:lstStyle/>
              <a:p>
                <a:pPr algn="ctr">
                  <a:defRPr/>
                </a:pPr>
                <a:endParaRPr lang="zh-CN" altLang="en-US" kern="0">
                  <a:solidFill>
                    <a:prstClr val="white"/>
                  </a:solidFill>
                  <a:latin typeface="Calibri"/>
                  <a:ea typeface="宋体"/>
                </a:endParaRPr>
              </a:p>
            </p:txBody>
          </p:sp>
          <p:sp>
            <p:nvSpPr>
              <p:cNvPr id="35"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36" name="椭圆 10"/>
              <p:cNvSpPr/>
              <p:nvPr/>
            </p:nvSpPr>
            <p:spPr>
              <a:xfrm>
                <a:off x="569154" y="3291809"/>
                <a:ext cx="756945" cy="429322"/>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sp>
            <p:nvSpPr>
              <p:cNvPr id="37" name="椭圆 10"/>
              <p:cNvSpPr/>
              <p:nvPr/>
            </p:nvSpPr>
            <p:spPr>
              <a:xfrm>
                <a:off x="358201" y="4031334"/>
                <a:ext cx="1181332" cy="419396"/>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noFill/>
                <a:prstDash val="solid"/>
              </a:ln>
              <a:effectLst/>
            </p:spPr>
            <p:txBody>
              <a:bodyPr anchor="ctr"/>
              <a:lstStyle/>
              <a:p>
                <a:pPr algn="ctr">
                  <a:defRPr/>
                </a:pPr>
                <a:endParaRPr lang="zh-CN" altLang="en-US" kern="0">
                  <a:solidFill>
                    <a:prstClr val="white"/>
                  </a:solidFill>
                  <a:latin typeface="Calibri"/>
                  <a:ea typeface="宋体"/>
                </a:endParaRPr>
              </a:p>
            </p:txBody>
          </p:sp>
        </p:grpSp>
        <p:sp>
          <p:nvSpPr>
            <p:cNvPr id="49" name="椭圆 10"/>
            <p:cNvSpPr>
              <a:spLocks noChangeArrowheads="1"/>
            </p:cNvSpPr>
            <p:nvPr/>
          </p:nvSpPr>
          <p:spPr bwMode="auto">
            <a:xfrm flipH="1" flipV="1">
              <a:off x="5748597" y="4163904"/>
              <a:ext cx="3211016" cy="843443"/>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a:defRPr/>
              </a:pPr>
              <a:endParaRPr lang="zh-CN" altLang="zh-CN" kern="0">
                <a:solidFill>
                  <a:sysClr val="windowText" lastClr="000000"/>
                </a:solidFill>
                <a:ea typeface="宋体"/>
              </a:endParaRPr>
            </a:p>
          </p:txBody>
        </p:sp>
      </p:grpSp>
      <p:sp>
        <p:nvSpPr>
          <p:cNvPr id="55" name="TextBox 54"/>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466372083"/>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par>
                                <p:cTn id="47" presetID="2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00"/>
                                        <p:tgtEl>
                                          <p:spTgt spid="38"/>
                                        </p:tgtEl>
                                      </p:cBhvr>
                                    </p:animEffect>
                                  </p:childTnLst>
                                </p:cTn>
                              </p:par>
                              <p:par>
                                <p:cTn id="50" presetID="22" presetClass="entr" presetSubtype="4"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22" presetClass="entr" presetSubtype="4"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down)">
                                      <p:cBhvr>
                                        <p:cTn id="58" dur="500"/>
                                        <p:tgtEl>
                                          <p:spTgt spid="42"/>
                                        </p:tgtEl>
                                      </p:cBhvr>
                                    </p:animEffect>
                                  </p:childTnLst>
                                </p:cTn>
                              </p:par>
                            </p:childTnLst>
                          </p:cTn>
                        </p:par>
                        <p:par>
                          <p:cTn id="59" fill="hold">
                            <p:stCondLst>
                              <p:cond delay="6500"/>
                            </p:stCondLst>
                            <p:childTnLst>
                              <p:par>
                                <p:cTn id="60" presetID="31" presetClass="entr" presetSubtype="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1000" fill="hold"/>
                                        <p:tgtEl>
                                          <p:spTgt spid="44"/>
                                        </p:tgtEl>
                                        <p:attrNameLst>
                                          <p:attrName>ppt_w</p:attrName>
                                        </p:attrNameLst>
                                      </p:cBhvr>
                                      <p:tavLst>
                                        <p:tav tm="0">
                                          <p:val>
                                            <p:fltVal val="0"/>
                                          </p:val>
                                        </p:tav>
                                        <p:tav tm="100000">
                                          <p:val>
                                            <p:strVal val="#ppt_w"/>
                                          </p:val>
                                        </p:tav>
                                      </p:tavLst>
                                    </p:anim>
                                    <p:anim calcmode="lin" valueType="num">
                                      <p:cBhvr>
                                        <p:cTn id="63" dur="1000" fill="hold"/>
                                        <p:tgtEl>
                                          <p:spTgt spid="44"/>
                                        </p:tgtEl>
                                        <p:attrNameLst>
                                          <p:attrName>ppt_h</p:attrName>
                                        </p:attrNameLst>
                                      </p:cBhvr>
                                      <p:tavLst>
                                        <p:tav tm="0">
                                          <p:val>
                                            <p:fltVal val="0"/>
                                          </p:val>
                                        </p:tav>
                                        <p:tav tm="100000">
                                          <p:val>
                                            <p:strVal val="#ppt_h"/>
                                          </p:val>
                                        </p:tav>
                                      </p:tavLst>
                                    </p:anim>
                                    <p:anim calcmode="lin" valueType="num">
                                      <p:cBhvr>
                                        <p:cTn id="64" dur="1000" fill="hold"/>
                                        <p:tgtEl>
                                          <p:spTgt spid="44"/>
                                        </p:tgtEl>
                                        <p:attrNameLst>
                                          <p:attrName>style.rotation</p:attrName>
                                        </p:attrNameLst>
                                      </p:cBhvr>
                                      <p:tavLst>
                                        <p:tav tm="0">
                                          <p:val>
                                            <p:fltVal val="90"/>
                                          </p:val>
                                        </p:tav>
                                        <p:tav tm="100000">
                                          <p:val>
                                            <p:fltVal val="0"/>
                                          </p:val>
                                        </p:tav>
                                      </p:tavLst>
                                    </p:anim>
                                    <p:animEffect transition="in" filter="fade">
                                      <p:cBhvr>
                                        <p:cTn id="65" dur="1000"/>
                                        <p:tgtEl>
                                          <p:spTgt spid="44"/>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1000" fill="hold"/>
                                        <p:tgtEl>
                                          <p:spTgt spid="43"/>
                                        </p:tgtEl>
                                        <p:attrNameLst>
                                          <p:attrName>ppt_w</p:attrName>
                                        </p:attrNameLst>
                                      </p:cBhvr>
                                      <p:tavLst>
                                        <p:tav tm="0">
                                          <p:val>
                                            <p:fltVal val="0"/>
                                          </p:val>
                                        </p:tav>
                                        <p:tav tm="100000">
                                          <p:val>
                                            <p:strVal val="#ppt_w"/>
                                          </p:val>
                                        </p:tav>
                                      </p:tavLst>
                                    </p:anim>
                                    <p:anim calcmode="lin" valueType="num">
                                      <p:cBhvr>
                                        <p:cTn id="69" dur="1000" fill="hold"/>
                                        <p:tgtEl>
                                          <p:spTgt spid="43"/>
                                        </p:tgtEl>
                                        <p:attrNameLst>
                                          <p:attrName>ppt_h</p:attrName>
                                        </p:attrNameLst>
                                      </p:cBhvr>
                                      <p:tavLst>
                                        <p:tav tm="0">
                                          <p:val>
                                            <p:fltVal val="0"/>
                                          </p:val>
                                        </p:tav>
                                        <p:tav tm="100000">
                                          <p:val>
                                            <p:strVal val="#ppt_h"/>
                                          </p:val>
                                        </p:tav>
                                      </p:tavLst>
                                    </p:anim>
                                    <p:anim calcmode="lin" valueType="num">
                                      <p:cBhvr>
                                        <p:cTn id="70" dur="1000" fill="hold"/>
                                        <p:tgtEl>
                                          <p:spTgt spid="43"/>
                                        </p:tgtEl>
                                        <p:attrNameLst>
                                          <p:attrName>style.rotation</p:attrName>
                                        </p:attrNameLst>
                                      </p:cBhvr>
                                      <p:tavLst>
                                        <p:tav tm="0">
                                          <p:val>
                                            <p:fltVal val="90"/>
                                          </p:val>
                                        </p:tav>
                                        <p:tav tm="100000">
                                          <p:val>
                                            <p:fltVal val="0"/>
                                          </p:val>
                                        </p:tav>
                                      </p:tavLst>
                                    </p:anim>
                                    <p:animEffect transition="in" filter="fade">
                                      <p:cBhvr>
                                        <p:cTn id="71" dur="1000"/>
                                        <p:tgtEl>
                                          <p:spTgt spid="4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1000" fill="hold"/>
                                        <p:tgtEl>
                                          <p:spTgt spid="45"/>
                                        </p:tgtEl>
                                        <p:attrNameLst>
                                          <p:attrName>ppt_w</p:attrName>
                                        </p:attrNameLst>
                                      </p:cBhvr>
                                      <p:tavLst>
                                        <p:tav tm="0">
                                          <p:val>
                                            <p:fltVal val="0"/>
                                          </p:val>
                                        </p:tav>
                                        <p:tav tm="100000">
                                          <p:val>
                                            <p:strVal val="#ppt_w"/>
                                          </p:val>
                                        </p:tav>
                                      </p:tavLst>
                                    </p:anim>
                                    <p:anim calcmode="lin" valueType="num">
                                      <p:cBhvr>
                                        <p:cTn id="75" dur="1000" fill="hold"/>
                                        <p:tgtEl>
                                          <p:spTgt spid="45"/>
                                        </p:tgtEl>
                                        <p:attrNameLst>
                                          <p:attrName>ppt_h</p:attrName>
                                        </p:attrNameLst>
                                      </p:cBhvr>
                                      <p:tavLst>
                                        <p:tav tm="0">
                                          <p:val>
                                            <p:fltVal val="0"/>
                                          </p:val>
                                        </p:tav>
                                        <p:tav tm="100000">
                                          <p:val>
                                            <p:strVal val="#ppt_h"/>
                                          </p:val>
                                        </p:tav>
                                      </p:tavLst>
                                    </p:anim>
                                    <p:anim calcmode="lin" valueType="num">
                                      <p:cBhvr>
                                        <p:cTn id="76" dur="1000" fill="hold"/>
                                        <p:tgtEl>
                                          <p:spTgt spid="45"/>
                                        </p:tgtEl>
                                        <p:attrNameLst>
                                          <p:attrName>style.rotation</p:attrName>
                                        </p:attrNameLst>
                                      </p:cBhvr>
                                      <p:tavLst>
                                        <p:tav tm="0">
                                          <p:val>
                                            <p:fltVal val="90"/>
                                          </p:val>
                                        </p:tav>
                                        <p:tav tm="100000">
                                          <p:val>
                                            <p:fltVal val="0"/>
                                          </p:val>
                                        </p:tav>
                                      </p:tavLst>
                                    </p:anim>
                                    <p:animEffect transition="in" filter="fade">
                                      <p:cBhvr>
                                        <p:cTn id="77" dur="1000"/>
                                        <p:tgtEl>
                                          <p:spTgt spid="45"/>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p:cTn id="80" dur="1000" fill="hold"/>
                                        <p:tgtEl>
                                          <p:spTgt spid="46"/>
                                        </p:tgtEl>
                                        <p:attrNameLst>
                                          <p:attrName>ppt_w</p:attrName>
                                        </p:attrNameLst>
                                      </p:cBhvr>
                                      <p:tavLst>
                                        <p:tav tm="0">
                                          <p:val>
                                            <p:fltVal val="0"/>
                                          </p:val>
                                        </p:tav>
                                        <p:tav tm="100000">
                                          <p:val>
                                            <p:strVal val="#ppt_w"/>
                                          </p:val>
                                        </p:tav>
                                      </p:tavLst>
                                    </p:anim>
                                    <p:anim calcmode="lin" valueType="num">
                                      <p:cBhvr>
                                        <p:cTn id="81" dur="1000" fill="hold"/>
                                        <p:tgtEl>
                                          <p:spTgt spid="46"/>
                                        </p:tgtEl>
                                        <p:attrNameLst>
                                          <p:attrName>ppt_h</p:attrName>
                                        </p:attrNameLst>
                                      </p:cBhvr>
                                      <p:tavLst>
                                        <p:tav tm="0">
                                          <p:val>
                                            <p:fltVal val="0"/>
                                          </p:val>
                                        </p:tav>
                                        <p:tav tm="100000">
                                          <p:val>
                                            <p:strVal val="#ppt_h"/>
                                          </p:val>
                                        </p:tav>
                                      </p:tavLst>
                                    </p:anim>
                                    <p:anim calcmode="lin" valueType="num">
                                      <p:cBhvr>
                                        <p:cTn id="82" dur="1000" fill="hold"/>
                                        <p:tgtEl>
                                          <p:spTgt spid="46"/>
                                        </p:tgtEl>
                                        <p:attrNameLst>
                                          <p:attrName>style.rotation</p:attrName>
                                        </p:attrNameLst>
                                      </p:cBhvr>
                                      <p:tavLst>
                                        <p:tav tm="0">
                                          <p:val>
                                            <p:fltVal val="90"/>
                                          </p:val>
                                        </p:tav>
                                        <p:tav tm="100000">
                                          <p:val>
                                            <p:fltVal val="0"/>
                                          </p:val>
                                        </p:tav>
                                      </p:tavLst>
                                    </p:anim>
                                    <p:animEffect transition="in" filter="fade">
                                      <p:cBhvr>
                                        <p:cTn id="83" dur="1000"/>
                                        <p:tgtEl>
                                          <p:spTgt spid="46"/>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1000" fill="hold"/>
                                        <p:tgtEl>
                                          <p:spTgt spid="47"/>
                                        </p:tgtEl>
                                        <p:attrNameLst>
                                          <p:attrName>ppt_w</p:attrName>
                                        </p:attrNameLst>
                                      </p:cBhvr>
                                      <p:tavLst>
                                        <p:tav tm="0">
                                          <p:val>
                                            <p:fltVal val="0"/>
                                          </p:val>
                                        </p:tav>
                                        <p:tav tm="100000">
                                          <p:val>
                                            <p:strVal val="#ppt_w"/>
                                          </p:val>
                                        </p:tav>
                                      </p:tavLst>
                                    </p:anim>
                                    <p:anim calcmode="lin" valueType="num">
                                      <p:cBhvr>
                                        <p:cTn id="87" dur="1000" fill="hold"/>
                                        <p:tgtEl>
                                          <p:spTgt spid="47"/>
                                        </p:tgtEl>
                                        <p:attrNameLst>
                                          <p:attrName>ppt_h</p:attrName>
                                        </p:attrNameLst>
                                      </p:cBhvr>
                                      <p:tavLst>
                                        <p:tav tm="0">
                                          <p:val>
                                            <p:fltVal val="0"/>
                                          </p:val>
                                        </p:tav>
                                        <p:tav tm="100000">
                                          <p:val>
                                            <p:strVal val="#ppt_h"/>
                                          </p:val>
                                        </p:tav>
                                      </p:tavLst>
                                    </p:anim>
                                    <p:anim calcmode="lin" valueType="num">
                                      <p:cBhvr>
                                        <p:cTn id="88" dur="1000" fill="hold"/>
                                        <p:tgtEl>
                                          <p:spTgt spid="47"/>
                                        </p:tgtEl>
                                        <p:attrNameLst>
                                          <p:attrName>style.rotation</p:attrName>
                                        </p:attrNameLst>
                                      </p:cBhvr>
                                      <p:tavLst>
                                        <p:tav tm="0">
                                          <p:val>
                                            <p:fltVal val="90"/>
                                          </p:val>
                                        </p:tav>
                                        <p:tav tm="100000">
                                          <p:val>
                                            <p:fltVal val="0"/>
                                          </p:val>
                                        </p:tav>
                                      </p:tavLst>
                                    </p:anim>
                                    <p:animEffect transition="in" filter="fade">
                                      <p:cBhvr>
                                        <p:cTn id="8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 grpId="0"/>
      <p:bldP spid="44" grpId="0"/>
      <p:bldP spid="45" grpId="0"/>
      <p:bldP spid="46" grpId="0"/>
      <p:bldP spid="47"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71" y="936105"/>
            <a:ext cx="1683218" cy="401191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6069" y="936105"/>
            <a:ext cx="1683218" cy="401191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9328" y="936105"/>
            <a:ext cx="1683219" cy="4011910"/>
          </a:xfrm>
          <a:prstGeom prst="rect">
            <a:avLst/>
          </a:prstGeom>
        </p:spPr>
      </p:pic>
      <p:sp>
        <p:nvSpPr>
          <p:cNvPr id="9" name="Text Box 18"/>
          <p:cNvSpPr txBox="1">
            <a:spLocks noChangeArrowheads="1"/>
          </p:cNvSpPr>
          <p:nvPr/>
        </p:nvSpPr>
        <p:spPr bwMode="auto">
          <a:xfrm>
            <a:off x="1728915" y="2211712"/>
            <a:ext cx="1428760" cy="1772783"/>
          </a:xfrm>
          <a:prstGeom prst="rect">
            <a:avLst/>
          </a:prstGeom>
          <a:noFill/>
          <a:ln w="9525">
            <a:noFill/>
            <a:miter lim="800000"/>
            <a:headEnd/>
            <a:tailEnd/>
          </a:ln>
        </p:spPr>
        <p:txBody>
          <a:bodyPr wrap="square" lIns="91427" tIns="45714" rIns="91427" bIns="45714">
            <a:spAutoFit/>
          </a:bodyPr>
          <a:lstStyle/>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您的内容打在这里</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或者通过复制您的</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文本后在此框中选</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择粘贴您的内容打</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在这里或者通过复</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制您的文本后在此</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框中</a:t>
            </a:r>
            <a:endParaRPr lang="en-US" altLang="zh-CN" sz="1200" kern="0" dirty="0">
              <a:solidFill>
                <a:schemeClr val="tx1">
                  <a:lumMod val="75000"/>
                  <a:lumOff val="25000"/>
                </a:schemeClr>
              </a:solidFill>
              <a:latin typeface="微软雅黑" pitchFamily="34" charset="-122"/>
              <a:ea typeface="微软雅黑" pitchFamily="34" charset="-122"/>
            </a:endParaRPr>
          </a:p>
        </p:txBody>
      </p:sp>
      <p:sp>
        <p:nvSpPr>
          <p:cNvPr id="10" name="Text Box 18"/>
          <p:cNvSpPr txBox="1">
            <a:spLocks noChangeArrowheads="1"/>
          </p:cNvSpPr>
          <p:nvPr/>
        </p:nvSpPr>
        <p:spPr bwMode="auto">
          <a:xfrm>
            <a:off x="3798300" y="2211712"/>
            <a:ext cx="1428760" cy="1772783"/>
          </a:xfrm>
          <a:prstGeom prst="rect">
            <a:avLst/>
          </a:prstGeom>
          <a:noFill/>
          <a:ln w="9525">
            <a:noFill/>
            <a:miter lim="800000"/>
            <a:headEnd/>
            <a:tailEnd/>
          </a:ln>
        </p:spPr>
        <p:txBody>
          <a:bodyPr wrap="square" lIns="91427" tIns="45714" rIns="91427" bIns="45714">
            <a:spAutoFit/>
          </a:bodyPr>
          <a:lstStyle/>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您的内容打在这里</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或者通过复制您的</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文本后在此框中选</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择粘贴您的内容打</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在这里或者通过复</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制您的文本后在此</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框中</a:t>
            </a:r>
            <a:endParaRPr lang="en-US" altLang="zh-CN" sz="1200" kern="0" dirty="0">
              <a:solidFill>
                <a:schemeClr val="tx1">
                  <a:lumMod val="75000"/>
                  <a:lumOff val="25000"/>
                </a:schemeClr>
              </a:solidFill>
              <a:latin typeface="微软雅黑" pitchFamily="34" charset="-122"/>
              <a:ea typeface="微软雅黑" pitchFamily="34" charset="-122"/>
            </a:endParaRPr>
          </a:p>
        </p:txBody>
      </p:sp>
      <p:sp>
        <p:nvSpPr>
          <p:cNvPr id="11" name="Text Box 18"/>
          <p:cNvSpPr txBox="1">
            <a:spLocks noChangeArrowheads="1"/>
          </p:cNvSpPr>
          <p:nvPr/>
        </p:nvSpPr>
        <p:spPr bwMode="auto">
          <a:xfrm>
            <a:off x="5836556" y="2211712"/>
            <a:ext cx="1428760" cy="1772783"/>
          </a:xfrm>
          <a:prstGeom prst="rect">
            <a:avLst/>
          </a:prstGeom>
          <a:noFill/>
          <a:ln w="9525">
            <a:noFill/>
            <a:miter lim="800000"/>
            <a:headEnd/>
            <a:tailEnd/>
          </a:ln>
        </p:spPr>
        <p:txBody>
          <a:bodyPr wrap="square" lIns="91427" tIns="45714" rIns="91427" bIns="45714">
            <a:spAutoFit/>
          </a:bodyPr>
          <a:lstStyle/>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您的内容打在这里</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或者通过复制您的</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文本后在此框中选</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择粘贴您的内容打</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在这里或者通过复</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制您的文本后在此</a:t>
            </a:r>
            <a:endParaRPr lang="en-US" altLang="zh-CN" sz="1200" kern="0" dirty="0">
              <a:solidFill>
                <a:schemeClr val="tx1">
                  <a:lumMod val="75000"/>
                  <a:lumOff val="25000"/>
                </a:schemeClr>
              </a:solidFill>
              <a:latin typeface="微软雅黑" pitchFamily="34" charset="-122"/>
              <a:ea typeface="微软雅黑" pitchFamily="34" charset="-122"/>
            </a:endParaRPr>
          </a:p>
          <a:p>
            <a:pPr algn="just">
              <a:lnSpc>
                <a:spcPct val="130000"/>
              </a:lnSpc>
              <a:defRPr/>
            </a:pPr>
            <a:r>
              <a:rPr lang="zh-CN" altLang="en-US" sz="1200" kern="0" dirty="0">
                <a:solidFill>
                  <a:schemeClr val="tx1">
                    <a:lumMod val="75000"/>
                    <a:lumOff val="25000"/>
                  </a:schemeClr>
                </a:solidFill>
                <a:latin typeface="微软雅黑" pitchFamily="34" charset="-122"/>
                <a:ea typeface="微软雅黑" pitchFamily="34" charset="-122"/>
              </a:rPr>
              <a:t>框中</a:t>
            </a:r>
            <a:endParaRPr lang="en-US" altLang="zh-CN" sz="1200" kern="0" dirty="0">
              <a:solidFill>
                <a:schemeClr val="tx1">
                  <a:lumMod val="75000"/>
                  <a:lumOff val="25000"/>
                </a:schemeClr>
              </a:solidFill>
              <a:latin typeface="微软雅黑" pitchFamily="34" charset="-122"/>
              <a:ea typeface="微软雅黑" pitchFamily="34" charset="-122"/>
            </a:endParaRP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96" y="1923680"/>
            <a:ext cx="1609507" cy="2987416"/>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281" y="1948505"/>
            <a:ext cx="1609507" cy="2987416"/>
          </a:xfrm>
          <a:prstGeom prst="rect">
            <a:avLst/>
          </a:prstGeom>
        </p:spPr>
      </p:pic>
      <p:sp>
        <p:nvSpPr>
          <p:cNvPr id="12" name="TextBox 11"/>
          <p:cNvSpPr txBox="1"/>
          <p:nvPr/>
        </p:nvSpPr>
        <p:spPr>
          <a:xfrm>
            <a:off x="889028" y="195487"/>
            <a:ext cx="3971005" cy="461665"/>
          </a:xfrm>
          <a:prstGeom prst="rect">
            <a:avLst/>
          </a:prstGeom>
          <a:noFill/>
        </p:spPr>
        <p:txBody>
          <a:bodyPr wrap="square" lIns="91438" tIns="45719" rIns="91438" bIns="45719" rtlCol="0">
            <a:spAutoFit/>
          </a:bodyPr>
          <a:lstStyle/>
          <a:p>
            <a:r>
              <a:rPr lang="zh-CN" altLang="en-US" sz="2400" b="1" dirty="0"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3821342905"/>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par>
                          <p:cTn id="22" fill="hold">
                            <p:stCondLst>
                              <p:cond delay="3540"/>
                            </p:stCondLst>
                            <p:childTnLst>
                              <p:par>
                                <p:cTn id="23" presetID="1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54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0"/>
                                        </p:tgtEl>
                                        <p:attrNameLst>
                                          <p:attrName>style.visibility</p:attrName>
                                        </p:attrNameLst>
                                      </p:cBhvr>
                                      <p:to>
                                        <p:strVal val="visible"/>
                                      </p:to>
                                    </p:set>
                                    <p:anim calcmode="discrete" valueType="clr">
                                      <p:cBhvr override="childStyle">
                                        <p:cTn id="3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
                                        </p:tgtEl>
                                        <p:attrNameLst>
                                          <p:attrName>fillcolor</p:attrName>
                                        </p:attrNameLst>
                                      </p:cBhvr>
                                      <p:tavLst>
                                        <p:tav tm="0">
                                          <p:val>
                                            <p:clrVal>
                                              <a:schemeClr val="accent2"/>
                                            </p:clrVal>
                                          </p:val>
                                        </p:tav>
                                        <p:tav tm="50000">
                                          <p:val>
                                            <p:clrVal>
                                              <a:schemeClr val="hlink"/>
                                            </p:clrVal>
                                          </p:val>
                                        </p:tav>
                                      </p:tavLst>
                                    </p:anim>
                                    <p:set>
                                      <p:cBhvr>
                                        <p:cTn id="34" dur="80"/>
                                        <p:tgtEl>
                                          <p:spTgt spid="10"/>
                                        </p:tgtEl>
                                        <p:attrNameLst>
                                          <p:attrName>fill.type</p:attrName>
                                        </p:attrNameLst>
                                      </p:cBhvr>
                                      <p:to>
                                        <p:strVal val="solid"/>
                                      </p:to>
                                    </p:set>
                                  </p:childTnLst>
                                </p:cTn>
                              </p:par>
                            </p:childTnLst>
                          </p:cTn>
                        </p:par>
                        <p:par>
                          <p:cTn id="35" fill="hold">
                            <p:stCondLst>
                              <p:cond delay="6580"/>
                            </p:stCondLst>
                            <p:childTnLst>
                              <p:par>
                                <p:cTn id="36" presetID="15"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75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11"/>
                                        </p:tgtEl>
                                        <p:attrNameLst>
                                          <p:attrName>style.visibility</p:attrName>
                                        </p:attrNameLst>
                                      </p:cBhvr>
                                      <p:to>
                                        <p:strVal val="visible"/>
                                      </p:to>
                                    </p:set>
                                    <p:anim calcmode="discrete" valueType="clr">
                                      <p:cBhvr override="childStyle">
                                        <p:cTn id="4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1"/>
                                        </p:tgtEl>
                                        <p:attrNameLst>
                                          <p:attrName>fillcolor</p:attrName>
                                        </p:attrNameLst>
                                      </p:cBhvr>
                                      <p:tavLst>
                                        <p:tav tm="0">
                                          <p:val>
                                            <p:clrVal>
                                              <a:schemeClr val="accent2"/>
                                            </p:clrVal>
                                          </p:val>
                                        </p:tav>
                                        <p:tav tm="50000">
                                          <p:val>
                                            <p:clrVal>
                                              <a:schemeClr val="hlink"/>
                                            </p:clrVal>
                                          </p:val>
                                        </p:tav>
                                      </p:tavLst>
                                    </p:anim>
                                    <p:set>
                                      <p:cBhvr>
                                        <p:cTn id="47" dur="80"/>
                                        <p:tgtEl>
                                          <p:spTgt spid="11"/>
                                        </p:tgtEl>
                                        <p:attrNameLst>
                                          <p:attrName>fill.type</p:attrName>
                                        </p:attrNameLst>
                                      </p:cBhvr>
                                      <p:to>
                                        <p:strVal val="solid"/>
                                      </p:to>
                                    </p:set>
                                  </p:childTnLst>
                                </p:cTn>
                              </p:par>
                            </p:childTnLst>
                          </p:cTn>
                        </p:par>
                        <p:par>
                          <p:cTn id="48" fill="hold">
                            <p:stCondLst>
                              <p:cond delay="9620"/>
                            </p:stCondLst>
                            <p:childTnLst>
                              <p:par>
                                <p:cTn id="49" presetID="15"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fltVal val="0"/>
                                          </p:val>
                                        </p:tav>
                                        <p:tav tm="100000">
                                          <p:val>
                                            <p:strVal val="#ppt_w"/>
                                          </p:val>
                                        </p:tav>
                                      </p:tavLst>
                                    </p:anim>
                                    <p:anim calcmode="lin" valueType="num">
                                      <p:cBhvr>
                                        <p:cTn id="52" dur="1000" fill="hold"/>
                                        <p:tgtEl>
                                          <p:spTgt spid="3"/>
                                        </p:tgtEl>
                                        <p:attrNameLst>
                                          <p:attrName>ppt_h</p:attrName>
                                        </p:attrNameLst>
                                      </p:cBhvr>
                                      <p:tavLst>
                                        <p:tav tm="0">
                                          <p:val>
                                            <p:fltVal val="0"/>
                                          </p:val>
                                        </p:tav>
                                        <p:tav tm="100000">
                                          <p:val>
                                            <p:strVal val="#ppt_h"/>
                                          </p:val>
                                        </p:tav>
                                      </p:tavLst>
                                    </p:anim>
                                    <p:anim calcmode="lin" valueType="num">
                                      <p:cBhvr>
                                        <p:cTn id="5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5" y="-25399"/>
            <a:ext cx="9144000" cy="1028699"/>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4015" y="4177836"/>
            <a:ext cx="9144000" cy="1028699"/>
          </a:xfrm>
          <a:prstGeom prst="rect">
            <a:avLst/>
          </a:prstGeom>
        </p:spPr>
      </p:pic>
      <p:grpSp>
        <p:nvGrpSpPr>
          <p:cNvPr id="3" name="组合 2"/>
          <p:cNvGrpSpPr/>
          <p:nvPr/>
        </p:nvGrpSpPr>
        <p:grpSpPr>
          <a:xfrm>
            <a:off x="1005952" y="1076360"/>
            <a:ext cx="1723549" cy="3000395"/>
            <a:chOff x="917052" y="892104"/>
            <a:chExt cx="1723549" cy="3000395"/>
          </a:xfrm>
        </p:grpSpPr>
        <p:pic>
          <p:nvPicPr>
            <p:cNvPr id="4" name="图片 3" descr="未标题-1.png"/>
            <p:cNvPicPr>
              <a:picLocks noChangeAspect="1"/>
            </p:cNvPicPr>
            <p:nvPr/>
          </p:nvPicPr>
          <p:blipFill>
            <a:blip r:embed="rId4" cstate="print"/>
            <a:stretch>
              <a:fillRect/>
            </a:stretch>
          </p:blipFill>
          <p:spPr>
            <a:xfrm>
              <a:off x="1028728" y="892104"/>
              <a:ext cx="1500198" cy="3000395"/>
            </a:xfrm>
            <a:prstGeom prst="rect">
              <a:avLst/>
            </a:prstGeom>
          </p:spPr>
        </p:pic>
        <p:sp>
          <p:nvSpPr>
            <p:cNvPr id="5" name="文本框 4"/>
            <p:cNvSpPr txBox="1"/>
            <p:nvPr/>
          </p:nvSpPr>
          <p:spPr>
            <a:xfrm>
              <a:off x="917052" y="2780113"/>
              <a:ext cx="1723549" cy="707886"/>
            </a:xfrm>
            <a:prstGeom prst="rect">
              <a:avLst/>
            </a:prstGeom>
            <a:noFill/>
          </p:spPr>
          <p:txBody>
            <a:bodyPr wrap="none" rtlCol="0">
              <a:spAutoFit/>
            </a:bodyPr>
            <a:lstStyle/>
            <a:p>
              <a:r>
                <a:rPr lang="zh-CN" altLang="en-US" sz="4000" b="1" dirty="0" smtClean="0">
                  <a:latin typeface="微软雅黑" panose="020B0503020204020204" pitchFamily="34" charset="-122"/>
                  <a:ea typeface="微软雅黑" panose="020B0503020204020204" pitchFamily="34" charset="-122"/>
                </a:rPr>
                <a:t>过渡页</a:t>
              </a:r>
              <a:endParaRPr lang="zh-CN" altLang="en-US" sz="4000" b="1" dirty="0">
                <a:latin typeface="微软雅黑" panose="020B0503020204020204" pitchFamily="34" charset="-122"/>
                <a:ea typeface="微软雅黑" panose="020B0503020204020204" pitchFamily="34" charset="-122"/>
              </a:endParaRPr>
            </a:p>
          </p:txBody>
        </p:sp>
      </p:grpSp>
      <p:pic>
        <p:nvPicPr>
          <p:cNvPr id="7" name="矩形 1"/>
          <p:cNvPicPr>
            <a:picLocks noChangeArrowheads="1"/>
          </p:cNvPicPr>
          <p:nvPr/>
        </p:nvPicPr>
        <p:blipFill>
          <a:blip r:embed="rId5" cstate="print"/>
          <a:srcRect/>
          <a:stretch>
            <a:fillRect/>
          </a:stretch>
        </p:blipFill>
        <p:spPr bwMode="auto">
          <a:xfrm>
            <a:off x="2899724" y="3143568"/>
            <a:ext cx="5596576" cy="528687"/>
          </a:xfrm>
          <a:prstGeom prst="rect">
            <a:avLst/>
          </a:prstGeom>
          <a:noFill/>
          <a:ln w="9525" cmpd="sng">
            <a:noFill/>
            <a:miter lim="800000"/>
            <a:headEnd/>
            <a:tailEnd/>
          </a:ln>
        </p:spPr>
      </p:pic>
      <p:grpSp>
        <p:nvGrpSpPr>
          <p:cNvPr id="8" name="组合 7"/>
          <p:cNvGrpSpPr/>
          <p:nvPr/>
        </p:nvGrpSpPr>
        <p:grpSpPr>
          <a:xfrm>
            <a:off x="4688498" y="1048340"/>
            <a:ext cx="2019028" cy="2019028"/>
            <a:chOff x="4360661" y="1305715"/>
            <a:chExt cx="950913" cy="950913"/>
          </a:xfrm>
        </p:grpSpPr>
        <p:pic>
          <p:nvPicPr>
            <p:cNvPr id="9" name="圆角矩形 22"/>
            <p:cNvPicPr>
              <a:picLocks noChangeAspect="1" noChangeArrowheads="1"/>
            </p:cNvPicPr>
            <p:nvPr/>
          </p:nvPicPr>
          <p:blipFill>
            <a:blip r:embed="rId6" cstate="print"/>
            <a:srcRect/>
            <a:stretch>
              <a:fillRect/>
            </a:stretch>
          </p:blipFill>
          <p:spPr bwMode="auto">
            <a:xfrm>
              <a:off x="4360661" y="1305715"/>
              <a:ext cx="950913" cy="950913"/>
            </a:xfrm>
            <a:prstGeom prst="rect">
              <a:avLst/>
            </a:prstGeom>
            <a:noFill/>
            <a:ln w="9525" cmpd="sng">
              <a:noFill/>
              <a:miter lim="800000"/>
              <a:headEnd/>
              <a:tailEnd/>
            </a:ln>
          </p:spPr>
        </p:pic>
        <p:sp>
          <p:nvSpPr>
            <p:cNvPr id="10" name="TextBox 61"/>
            <p:cNvSpPr txBox="1">
              <a:spLocks noChangeArrowheads="1"/>
            </p:cNvSpPr>
            <p:nvPr/>
          </p:nvSpPr>
          <p:spPr bwMode="auto">
            <a:xfrm>
              <a:off x="4646411" y="1520677"/>
              <a:ext cx="379412" cy="434866"/>
            </a:xfrm>
            <a:prstGeom prst="rect">
              <a:avLst/>
            </a:prstGeom>
            <a:noFill/>
            <a:ln w="9525">
              <a:noFill/>
              <a:miter lim="800000"/>
              <a:headEnd/>
              <a:tailEnd/>
            </a:ln>
          </p:spPr>
          <p:txBody>
            <a:bodyPr>
              <a:spAutoFit/>
            </a:bodyPr>
            <a:lstStyle/>
            <a:p>
              <a:pPr algn="ctr" eaLnBrk="0" hangingPunct="0"/>
              <a:r>
                <a:rPr lang="en-US" sz="5400" b="1" dirty="0" smtClean="0">
                  <a:latin typeface="微软雅黑" pitchFamily="34" charset="-122"/>
                  <a:ea typeface="微软雅黑" pitchFamily="34" charset="-122"/>
                </a:rPr>
                <a:t>2</a:t>
              </a:r>
              <a:endParaRPr lang="zh-CN" altLang="en-US" sz="5400" b="1" dirty="0">
                <a:latin typeface="微软雅黑" pitchFamily="34" charset="-122"/>
                <a:ea typeface="微软雅黑" pitchFamily="34" charset="-122"/>
              </a:endParaRPr>
            </a:p>
          </p:txBody>
        </p:sp>
      </p:grpSp>
      <p:sp>
        <p:nvSpPr>
          <p:cNvPr id="11" name="TextBox 34"/>
          <p:cNvSpPr txBox="1">
            <a:spLocks noChangeArrowheads="1"/>
          </p:cNvSpPr>
          <p:nvPr/>
        </p:nvSpPr>
        <p:spPr bwMode="auto">
          <a:xfrm>
            <a:off x="3517626" y="2713426"/>
            <a:ext cx="4339176" cy="707884"/>
          </a:xfrm>
          <a:prstGeom prst="rect">
            <a:avLst/>
          </a:prstGeom>
          <a:noFill/>
          <a:ln w="9525">
            <a:noFill/>
            <a:miter lim="800000"/>
            <a:headEnd/>
            <a:tailEnd/>
          </a:ln>
        </p:spPr>
        <p:txBody>
          <a:bodyPr wrap="square" lIns="91438" tIns="45719" rIns="91438" bIns="45719">
            <a:spAutoFit/>
          </a:bodyPr>
          <a:lstStyle/>
          <a:p>
            <a:pPr eaLnBrk="0" hangingPunct="0"/>
            <a:r>
              <a:rPr lang="zh-CN" altLang="en-US" sz="4000" b="1" dirty="0">
                <a:latin typeface="微软雅黑" pitchFamily="34" charset="-122"/>
                <a:ea typeface="微软雅黑" pitchFamily="34" charset="-122"/>
              </a:rPr>
              <a:t>点击添加</a:t>
            </a:r>
            <a:r>
              <a:rPr lang="zh-CN" altLang="en-US" sz="4000" b="1" dirty="0" smtClean="0">
                <a:latin typeface="微软雅黑" pitchFamily="34" charset="-122"/>
                <a:ea typeface="微软雅黑" pitchFamily="34" charset="-122"/>
              </a:rPr>
              <a:t>文本标题</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1473882090"/>
      </p:ext>
    </p:extLst>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11"/>
                                        </p:tgtEl>
                                        <p:attrNameLst>
                                          <p:attrName>fillcolor</p:attrName>
                                        </p:attrNameLst>
                                      </p:cBhvr>
                                      <p:tavLst>
                                        <p:tav tm="0">
                                          <p:val>
                                            <p:clrVal>
                                              <a:schemeClr val="accent2"/>
                                            </p:clrVal>
                                          </p:val>
                                        </p:tav>
                                        <p:tav tm="50000">
                                          <p:val>
                                            <p:clrVal>
                                              <a:schemeClr val="hlink"/>
                                            </p:clrVal>
                                          </p:val>
                                        </p:tav>
                                      </p:tavLst>
                                    </p:anim>
                                    <p:set>
                                      <p:cBhvr>
                                        <p:cTn id="27"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快乐成长卡通幼儿园PPT课件"/>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1030</Words>
  <PresentationFormat>全屏显示(16:9)</PresentationFormat>
  <Paragraphs>258</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 Unicode MS</vt:lpstr>
      <vt:lpstr>HY견고딕</vt:lpstr>
      <vt:lpstr>等线</vt:lpstr>
      <vt:lpstr>等线 Light</vt:lpstr>
      <vt:lpstr>华文细黑</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2016-12-25T02:27:54Z</dcterms:created>
  <dcterms:modified xsi:type="dcterms:W3CDTF">2017-07-17T12:38:54Z</dcterms:modified>
</cp:coreProperties>
</file>