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27" r:id="rId2"/>
    <p:sldId id="430" r:id="rId3"/>
    <p:sldId id="432" r:id="rId4"/>
    <p:sldId id="433" r:id="rId5"/>
    <p:sldId id="436" r:id="rId6"/>
    <p:sldId id="431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C1E115-03AA-469C-A983-797E32102228}" v="2" dt="2022-08-27T02:41:15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6" d="100"/>
          <a:sy n="56" d="100"/>
        </p:scale>
        <p:origin x="213" y="5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6FC1E115-03AA-469C-A983-797E32102228}"/>
    <pc:docChg chg="modSld">
      <pc:chgData name="T H" userId="270efafb50020bd6" providerId="LiveId" clId="{6FC1E115-03AA-469C-A983-797E32102228}" dt="2022-08-27T02:42:38.101" v="7" actId="14100"/>
      <pc:docMkLst>
        <pc:docMk/>
      </pc:docMkLst>
      <pc:sldChg chg="modSp mod">
        <pc:chgData name="T H" userId="270efafb50020bd6" providerId="LiveId" clId="{6FC1E115-03AA-469C-A983-797E32102228}" dt="2022-08-27T02:41:36.611" v="5" actId="14100"/>
        <pc:sldMkLst>
          <pc:docMk/>
          <pc:sldMk cId="2432748071" sldId="432"/>
        </pc:sldMkLst>
        <pc:picChg chg="mod">
          <ac:chgData name="T H" userId="270efafb50020bd6" providerId="LiveId" clId="{6FC1E115-03AA-469C-A983-797E32102228}" dt="2022-08-27T02:41:36.611" v="5" actId="14100"/>
          <ac:picMkLst>
            <pc:docMk/>
            <pc:sldMk cId="2432748071" sldId="432"/>
            <ac:picMk id="16" creationId="{1EDA5117-62B0-4DDE-9C72-59FE5DDE1D9E}"/>
          </ac:picMkLst>
        </pc:picChg>
      </pc:sldChg>
      <pc:sldChg chg="modSp mod">
        <pc:chgData name="T H" userId="270efafb50020bd6" providerId="LiveId" clId="{6FC1E115-03AA-469C-A983-797E32102228}" dt="2022-08-27T02:42:38.101" v="7" actId="14100"/>
        <pc:sldMkLst>
          <pc:docMk/>
          <pc:sldMk cId="2615004540" sldId="436"/>
        </pc:sldMkLst>
        <pc:spChg chg="mod">
          <ac:chgData name="T H" userId="270efafb50020bd6" providerId="LiveId" clId="{6FC1E115-03AA-469C-A983-797E32102228}" dt="2022-08-27T02:42:38.101" v="7" actId="14100"/>
          <ac:spMkLst>
            <pc:docMk/>
            <pc:sldMk cId="2615004540" sldId="436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3" Type="http://schemas.openxmlformats.org/officeDocument/2006/relationships/image" Target="../media/image7.jpg"/><Relationship Id="rId7" Type="http://schemas.openxmlformats.org/officeDocument/2006/relationships/hyperlink" Target="Khoi%20dong/Cau%202.pptx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3.pptx" TargetMode="External"/><Relationship Id="rId5" Type="http://schemas.openxmlformats.org/officeDocument/2006/relationships/image" Target="../media/image9.tiff"/><Relationship Id="rId4" Type="http://schemas.openxmlformats.org/officeDocument/2006/relationships/image" Target="../media/image8.tiff"/><Relationship Id="rId9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8: GIỮ VỆ SINH TRƯỜNG HỌC (T2)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41BFA32-9992-4F4B-A6AA-F90447B24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" y="0"/>
            <a:ext cx="16276638" cy="9144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E119E7-3740-4F4B-94FC-F4E46AA98B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21" t="2522" r="4267" b="4368"/>
          <a:stretch>
            <a:fillRect/>
          </a:stretch>
        </p:blipFill>
        <p:spPr>
          <a:xfrm>
            <a:off x="5122247" y="1434940"/>
            <a:ext cx="5940810" cy="5933277"/>
          </a:xfrm>
          <a:custGeom>
            <a:avLst/>
            <a:gdLst>
              <a:gd name="connsiteX0" fmla="*/ 2736000 w 5472000"/>
              <a:gd name="connsiteY0" fmla="*/ 0 h 5472000"/>
              <a:gd name="connsiteX1" fmla="*/ 5472000 w 5472000"/>
              <a:gd name="connsiteY1" fmla="*/ 2736000 h 5472000"/>
              <a:gd name="connsiteX2" fmla="*/ 2736000 w 5472000"/>
              <a:gd name="connsiteY2" fmla="*/ 5472000 h 5472000"/>
              <a:gd name="connsiteX3" fmla="*/ 0 w 5472000"/>
              <a:gd name="connsiteY3" fmla="*/ 2736000 h 5472000"/>
              <a:gd name="connsiteX4" fmla="*/ 2736000 w 5472000"/>
              <a:gd name="connsiteY4" fmla="*/ 0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000" h="547200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ln w="47625">
            <a:solidFill>
              <a:srgbClr val="66C4E8"/>
            </a:solidFill>
          </a:ln>
        </p:spPr>
      </p:pic>
      <p:sp>
        <p:nvSpPr>
          <p:cNvPr id="23" name="Star: 32 Points 3">
            <a:extLst>
              <a:ext uri="{FF2B5EF4-FFF2-40B4-BE49-F238E27FC236}">
                <a16:creationId xmlns:a16="http://schemas.microsoft.com/office/drawing/2014/main" id="{6CDA40C8-F676-4BD6-B35D-92037163B130}"/>
              </a:ext>
            </a:extLst>
          </p:cNvPr>
          <p:cNvSpPr>
            <a:spLocks noChangeAspect="1"/>
          </p:cNvSpPr>
          <p:nvPr/>
        </p:nvSpPr>
        <p:spPr>
          <a:xfrm>
            <a:off x="5935105" y="2192618"/>
            <a:ext cx="4432873" cy="4427252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24" name="Star: 32 Points 42">
            <a:extLst>
              <a:ext uri="{FF2B5EF4-FFF2-40B4-BE49-F238E27FC236}">
                <a16:creationId xmlns:a16="http://schemas.microsoft.com/office/drawing/2014/main" id="{71E0B8DA-8869-4F7A-A553-35EB2AF3448F}"/>
              </a:ext>
            </a:extLst>
          </p:cNvPr>
          <p:cNvSpPr>
            <a:spLocks noChangeAspect="1"/>
          </p:cNvSpPr>
          <p:nvPr/>
        </p:nvSpPr>
        <p:spPr>
          <a:xfrm>
            <a:off x="6003202" y="2192618"/>
            <a:ext cx="4157027" cy="4151756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DE0DC2E-1378-9E4A-95DA-214D97318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558" y="264189"/>
            <a:ext cx="1578734" cy="1038700"/>
          </a:xfrm>
          <a:prstGeom prst="rect">
            <a:avLst/>
          </a:prstGeom>
        </p:spPr>
      </p:pic>
      <p:sp>
        <p:nvSpPr>
          <p:cNvPr id="26" name="Plaque 25">
            <a:hlinkClick r:id="rId6" action="ppaction://hlinkpres?slideindex=1&amp;slidetitle="/>
          </p:cNvPr>
          <p:cNvSpPr/>
          <p:nvPr/>
        </p:nvSpPr>
        <p:spPr>
          <a:xfrm>
            <a:off x="12253119" y="3505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3</a:t>
            </a:r>
          </a:p>
        </p:txBody>
      </p:sp>
      <p:sp>
        <p:nvSpPr>
          <p:cNvPr id="27" name="Plaque 26">
            <a:hlinkClick r:id="rId7" action="ppaction://hlinkpres?slideindex=1&amp;slidetitle="/>
          </p:cNvPr>
          <p:cNvSpPr/>
          <p:nvPr/>
        </p:nvSpPr>
        <p:spPr>
          <a:xfrm>
            <a:off x="12253119" y="4724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2</a:t>
            </a:r>
          </a:p>
        </p:txBody>
      </p:sp>
      <p:sp>
        <p:nvSpPr>
          <p:cNvPr id="28" name="Plaque 27">
            <a:hlinkClick r:id="rId8" action="ppaction://hlinkpres?slideindex=1&amp;slidetitle="/>
          </p:cNvPr>
          <p:cNvSpPr/>
          <p:nvPr/>
        </p:nvSpPr>
        <p:spPr>
          <a:xfrm>
            <a:off x="12253119" y="5867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1</a:t>
            </a:r>
          </a:p>
        </p:txBody>
      </p:sp>
      <p:sp>
        <p:nvSpPr>
          <p:cNvPr id="29" name="Plaque 28">
            <a:hlinkClick r:id="rId9" action="ppaction://hlinkpres?slideindex=1&amp;slidetitle="/>
          </p:cNvPr>
          <p:cNvSpPr/>
          <p:nvPr/>
        </p:nvSpPr>
        <p:spPr>
          <a:xfrm>
            <a:off x="12253119" y="2362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4</a:t>
            </a: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7867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8" dur="2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280319" y="1941774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dụng cụ cần thiết khi làm vệ sinh.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252119" y="1097280"/>
            <a:ext cx="7696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8: GIỮ VỆ SINH TRƯỜNG HỌC (T2)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DA5117-62B0-4DDE-9C72-59FE5DDE1D9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14646" b="13749"/>
          <a:stretch/>
        </p:blipFill>
        <p:spPr>
          <a:xfrm>
            <a:off x="7985919" y="3048000"/>
            <a:ext cx="7467600" cy="4876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C62FA7-FDAC-422A-974C-D8D17A8B7A66}"/>
              </a:ext>
            </a:extLst>
          </p:cNvPr>
          <p:cNvSpPr txBox="1"/>
          <p:nvPr/>
        </p:nvSpPr>
        <p:spPr>
          <a:xfrm>
            <a:off x="899319" y="2895600"/>
            <a:ext cx="6629400" cy="428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nl-NL" sz="32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Những dụng cụ cần thiết khi làm vệ sinh ở trường và xung quanh trường là khẩu trang, găng tay, khăn lau, túi đựng rác, cây lau sàn.</a:t>
            </a:r>
            <a:endParaRPr lang="en-US" sz="2400" b="1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32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Các dụng cụ đó có tác dụng hỗ trợ công việc dọn dẹp trở lên dễ dàng hơn.</a:t>
            </a:r>
            <a:endParaRPr lang="en-US" sz="2400" b="1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1573149" y="1782783"/>
            <a:ext cx="13880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cùng bạn làm vệ sinh theo sự phân công của thầy, cô giáo.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8FA161AC-5EF0-4194-9E15-2581127E0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119" y="1097280"/>
            <a:ext cx="7696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8: GIỮ VỆ SINH TRƯỜNG HỌC (T2)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EE88B-2172-4BDB-A856-2D4FD72D46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6" t="12110" r="2862"/>
          <a:stretch/>
        </p:blipFill>
        <p:spPr>
          <a:xfrm>
            <a:off x="4480719" y="2566686"/>
            <a:ext cx="7680943" cy="648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58241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Plaque 3"/>
          <p:cNvSpPr/>
          <p:nvPr/>
        </p:nvSpPr>
        <p:spPr>
          <a:xfrm>
            <a:off x="1623219" y="2895600"/>
            <a:ext cx="13030200" cy="25908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nhớ giữ vệ sinh trong trường học và khu vực xung quanh nhé!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36906859-75F6-4864-8BE3-57202C3BC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119" y="1097280"/>
            <a:ext cx="7696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8: GIỮ VỆ SINH TRƯỜNG HỌC (T2)</a:t>
            </a:r>
          </a:p>
        </p:txBody>
      </p:sp>
    </p:spTree>
    <p:extLst>
      <p:ext uri="{BB962C8B-B14F-4D97-AF65-F5344CB8AC3E}">
        <p14:creationId xmlns:p14="http://schemas.microsoft.com/office/powerpoint/2010/main" val="2615004540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10036</TotalTime>
  <Words>240</Words>
  <Application>Microsoft Office PowerPoint</Application>
  <PresentationFormat>Custom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 H</cp:lastModifiedBy>
  <cp:revision>1167</cp:revision>
  <dcterms:created xsi:type="dcterms:W3CDTF">2008-09-09T22:52:10Z</dcterms:created>
  <dcterms:modified xsi:type="dcterms:W3CDTF">2022-08-27T02:42:42Z</dcterms:modified>
</cp:coreProperties>
</file>