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3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4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5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6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11" r:id="rId3"/>
    <p:sldMasterId id="2147483730" r:id="rId4"/>
    <p:sldMasterId id="2147483755" r:id="rId5"/>
    <p:sldMasterId id="2147483759" r:id="rId6"/>
    <p:sldMasterId id="2147483768" r:id="rId7"/>
  </p:sldMasterIdLst>
  <p:notesMasterIdLst>
    <p:notesMasterId r:id="rId9"/>
  </p:notesMasterIdLst>
  <p:handoutMasterIdLst>
    <p:handoutMasterId r:id="rId10"/>
  </p:handoutMasterIdLst>
  <p:sldIdLst>
    <p:sldId id="494" r:id="rId8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620" userDrawn="1">
          <p15:clr>
            <a:srgbClr val="A4A3A4"/>
          </p15:clr>
        </p15:guide>
        <p15:guide id="3" orient="horz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6" autoAdjust="0"/>
    <p:restoredTop sz="93945" autoAdjust="0"/>
  </p:normalViewPr>
  <p:slideViewPr>
    <p:cSldViewPr snapToGrid="0">
      <p:cViewPr varScale="1">
        <p:scale>
          <a:sx n="49" d="100"/>
          <a:sy n="49" d="100"/>
        </p:scale>
        <p:origin x="2802" y="48"/>
      </p:cViewPr>
      <p:guideLst>
        <p:guide pos="162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84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7CE94-4AEF-4213-88AD-3C6B56BFC9A2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D417B-AAAA-43CA-8DE8-5481390F2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7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AA2C0-34EF-492C-B0B6-B01817231A5E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FFD5F-E950-4CBC-9BC8-58EEE8ED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6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FFD5F-E950-4CBC-9BC8-58EEE8EDD3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1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47715" y="2743200"/>
            <a:ext cx="3648074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20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4572000"/>
            <a:ext cx="3658108" cy="3675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9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71750" y="3014663"/>
            <a:ext cx="2571750" cy="3093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009900"/>
            <a:ext cx="2574131" cy="30956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130" y="6133013"/>
            <a:ext cx="2569369" cy="29860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0" y="6131718"/>
            <a:ext cx="2574131" cy="2986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26195"/>
            <a:ext cx="2571750" cy="2993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24899"/>
            <a:ext cx="2571750" cy="298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43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5715000"/>
            <a:ext cx="2571750" cy="2247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2574036" y="5724525"/>
            <a:ext cx="2569464" cy="3419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342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429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1143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036" y="3429000"/>
            <a:ext cx="2569464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5712753"/>
            <a:ext cx="2571750" cy="22501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2574036" y="5710238"/>
            <a:ext cx="2569464" cy="3433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576513" y="0"/>
            <a:ext cx="2566987" cy="342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429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114300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036" y="3429000"/>
            <a:ext cx="2569464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0" y="7534656"/>
            <a:ext cx="5143500" cy="1609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1512062"/>
            <a:ext cx="5143500" cy="15176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3036062"/>
            <a:ext cx="5143500" cy="15542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4560062"/>
            <a:ext cx="5143500" cy="1566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0" y="6077712"/>
            <a:ext cx="5143500" cy="1530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639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304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0" y="3048000"/>
            <a:ext cx="2571750" cy="3028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l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2571750" y="3048000"/>
            <a:ext cx="2571750" cy="304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0" y="6076950"/>
            <a:ext cx="2571750" cy="3067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b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2571750" y="6076950"/>
            <a:ext cx="2571750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b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762000" y="762000"/>
            <a:ext cx="3657600" cy="76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3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324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2286000"/>
            <a:ext cx="2571750" cy="2305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71750" y="2276475"/>
            <a:ext cx="2571750" cy="2295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-1" y="4574381"/>
            <a:ext cx="2574132" cy="2283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569368" y="4574382"/>
            <a:ext cx="2574131" cy="2288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0" y="6853238"/>
            <a:ext cx="2571750" cy="2290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7"/>
          </p:nvPr>
        </p:nvSpPr>
        <p:spPr>
          <a:xfrm>
            <a:off x="2571750" y="6860381"/>
            <a:ext cx="2571750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38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324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2286000"/>
            <a:ext cx="2571750" cy="2305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71750" y="2276475"/>
            <a:ext cx="2571750" cy="2295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-1" y="4574381"/>
            <a:ext cx="2574132" cy="2283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569368" y="4574382"/>
            <a:ext cx="2574131" cy="2288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0" y="6853238"/>
            <a:ext cx="2571750" cy="2290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7"/>
          </p:nvPr>
        </p:nvSpPr>
        <p:spPr>
          <a:xfrm>
            <a:off x="2571750" y="6860381"/>
            <a:ext cx="2571750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738188" y="704850"/>
            <a:ext cx="3667125" cy="7762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59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\\</a:t>
            </a:r>
            <a:endParaRPr lang="en-US" dirty="0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34290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0" y="731520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2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808" y="2084388"/>
            <a:ext cx="3657092" cy="4975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6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698625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1847850"/>
            <a:ext cx="1706563" cy="3638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3649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3676650"/>
            <a:ext cx="1714500" cy="36537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92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3421063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34290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5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714500" y="1836420"/>
            <a:ext cx="3429000" cy="3688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8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0" y="3657600"/>
            <a:ext cx="3421063" cy="3638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37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342900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31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0" y="3657600"/>
            <a:ext cx="5143500" cy="3672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86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0" y="3657600"/>
            <a:ext cx="3421063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3429000" cy="5497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5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0" y="1809750"/>
            <a:ext cx="3421063" cy="55130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4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1828800"/>
            <a:ext cx="4394200" cy="4591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85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78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3429000" cy="5505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9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5543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2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859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9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599"/>
            <a:ext cx="1698625" cy="54636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4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55359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56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0"/>
            <a:ext cx="1706563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9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698625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67100" y="5494020"/>
            <a:ext cx="1676400" cy="3649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2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0"/>
            <a:ext cx="1706563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3695700"/>
            <a:ext cx="1714500" cy="36347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5505450"/>
            <a:ext cx="1698625" cy="3638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46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53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765110" y="0"/>
            <a:ext cx="4378389" cy="64194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0"/>
            <a:ext cx="4394200" cy="6400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26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34290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0" y="183642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34290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0" y="731520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421063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3429000" cy="3649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1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35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6571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" y="0"/>
            <a:ext cx="3675380" cy="69310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57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06900" cy="6381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14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6072188"/>
            <a:ext cx="5143500" cy="3071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9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1" y="3328415"/>
            <a:ext cx="3639820" cy="4901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3511296" cy="55046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7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68350" y="0"/>
            <a:ext cx="3639058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24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49300" y="1828800"/>
            <a:ext cx="365125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8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750094"/>
            <a:ext cx="5143500" cy="7643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8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895351"/>
            <a:ext cx="3676396" cy="64381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0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808" y="1828800"/>
            <a:ext cx="3675888" cy="64373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4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810512"/>
            <a:ext cx="4406900" cy="73334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69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750531" y="895739"/>
            <a:ext cx="3642438" cy="8248261"/>
            <a:chOff x="761611" y="895739"/>
            <a:chExt cx="3623777" cy="4898572"/>
          </a:xfrm>
        </p:grpSpPr>
        <p:sp>
          <p:nvSpPr>
            <p:cNvPr id="4" name="Rectangle 3"/>
            <p:cNvSpPr/>
            <p:nvPr/>
          </p:nvSpPr>
          <p:spPr>
            <a:xfrm>
              <a:off x="765110" y="895739"/>
              <a:ext cx="3620278" cy="24446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61611" y="3349689"/>
              <a:ext cx="3620278" cy="24446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9807" y="914400"/>
            <a:ext cx="3657601" cy="822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808" y="1828800"/>
            <a:ext cx="4393692" cy="64198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828800"/>
            <a:ext cx="3493008" cy="45902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9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324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514350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4552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4572000"/>
            <a:ext cx="514350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9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5143500" cy="3676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3676650"/>
            <a:ext cx="5143500" cy="3676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75888"/>
            <a:ext cx="5143500" cy="3639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82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932688"/>
            <a:ext cx="5143500" cy="5627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69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0"/>
            <a:ext cx="36576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4575175"/>
            <a:ext cx="3657600" cy="458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6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8912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4572000"/>
            <a:ext cx="438912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0"/>
            <a:ext cx="5143500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895350"/>
            <a:ext cx="5143500" cy="41338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5029200"/>
            <a:ext cx="51435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0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5481638"/>
            <a:ext cx="3474720" cy="3662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1865313"/>
            <a:ext cx="3474720" cy="36210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21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1810512"/>
            <a:ext cx="4400550" cy="3682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5489575"/>
            <a:ext cx="4400550" cy="3654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3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2860" y="0"/>
            <a:ext cx="512064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6071616"/>
            <a:ext cx="5143500" cy="3072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1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7601"/>
            <a:ext cx="5143500" cy="2761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914400"/>
            <a:ext cx="5143500" cy="2743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3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59238" y="913638"/>
            <a:ext cx="3657600" cy="2377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59238" y="5833364"/>
            <a:ext cx="3657600" cy="2377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6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9300" y="933450"/>
            <a:ext cx="3657600" cy="23764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49300" y="3314700"/>
            <a:ext cx="3657600" cy="2391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81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22312" y="877887"/>
            <a:ext cx="3657600" cy="2401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22312" y="3273298"/>
            <a:ext cx="3657600" cy="4937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54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2220687"/>
            <a:ext cx="5143500" cy="4688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01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914400"/>
            <a:ext cx="36576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4572000"/>
            <a:ext cx="3657600" cy="3676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2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2286000"/>
            <a:ext cx="257175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 rtl="0"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568575" y="2286000"/>
            <a:ext cx="2574925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 rtl="0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62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59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828800"/>
            <a:ext cx="5143500" cy="1847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3676650"/>
            <a:ext cx="5143500" cy="3676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82880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760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99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3072638"/>
            <a:ext cx="5143500" cy="2572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5641975"/>
            <a:ext cx="5143500" cy="258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6400800"/>
            <a:ext cx="514350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23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5143500" cy="3676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3676650"/>
            <a:ext cx="5143500" cy="18284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760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7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914400"/>
            <a:ext cx="36576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4572000"/>
            <a:ext cx="36576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8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566160" cy="42976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577340" y="4846320"/>
            <a:ext cx="3566160" cy="4297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7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68350" y="914400"/>
            <a:ext cx="4375150" cy="2743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68350" y="5505450"/>
            <a:ext cx="4375150" cy="2705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6589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5143500" cy="6572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1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895350"/>
            <a:ext cx="3657600" cy="2762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3657600"/>
            <a:ext cx="365760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82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0" y="3017520"/>
            <a:ext cx="5143500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6035040"/>
            <a:ext cx="5143500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1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42950" y="0"/>
            <a:ext cx="3657600" cy="24872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42950" y="3337560"/>
            <a:ext cx="3657600" cy="2468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733425" y="6673850"/>
            <a:ext cx="3657600" cy="247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0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83656" cy="3017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69369" y="0"/>
            <a:ext cx="2574131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6126480"/>
            <a:ext cx="512064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6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1430" y="-1"/>
            <a:ext cx="5120640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-1" y="6035040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2569369" y="6035040"/>
            <a:ext cx="2588101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29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100763"/>
            <a:ext cx="4389120" cy="3043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54380" y="3054096"/>
            <a:ext cx="4389120" cy="3035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89120" cy="305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10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2998788"/>
            <a:ext cx="2576513" cy="3078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 userDrawn="1">
            <p:ph type="pic" sz="quarter" idx="10"/>
          </p:nvPr>
        </p:nvSpPr>
        <p:spPr>
          <a:xfrm>
            <a:off x="0" y="6072188"/>
            <a:ext cx="5143500" cy="3071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143500" cy="29956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96000"/>
            <a:ext cx="514350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6514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6126480"/>
            <a:ext cx="2578100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8100" y="6126480"/>
            <a:ext cx="256540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13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43204" y="749808"/>
            <a:ext cx="3657093" cy="25426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33425" y="3292475"/>
            <a:ext cx="3676650" cy="25415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751681" y="5834063"/>
            <a:ext cx="3640138" cy="25050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27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574925" y="0"/>
            <a:ext cx="2568575" cy="3079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8100" y="6089650"/>
            <a:ext cx="2565400" cy="30449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4036" y="3072574"/>
            <a:ext cx="2569464" cy="3017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58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07408" cy="82113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2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6126480"/>
            <a:ext cx="5120640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578100" y="3108960"/>
            <a:ext cx="256032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3109214"/>
            <a:ext cx="2571750" cy="30172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85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645920" y="0"/>
            <a:ext cx="1865757" cy="548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8275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474720" y="-18288"/>
            <a:ext cx="1668780" cy="55046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02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2578100" cy="36671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3657600"/>
            <a:ext cx="51435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8608" y="0"/>
            <a:ext cx="2564892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9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3054350"/>
            <a:ext cx="2578100" cy="3041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1750" y="3055144"/>
            <a:ext cx="2571750" cy="30345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6089650"/>
            <a:ext cx="5143500" cy="30543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4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8100" cy="3035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8100" y="0"/>
            <a:ext cx="2565400" cy="6121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6089904"/>
            <a:ext cx="5143500" cy="305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2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-1" y="3657601"/>
            <a:ext cx="2574131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574131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6513" y="0"/>
            <a:ext cx="2566987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39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1" y="3048000"/>
            <a:ext cx="2574131" cy="30051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6050756"/>
            <a:ext cx="2571749" cy="3093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571750" y="3052763"/>
            <a:ext cx="2571750" cy="6091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06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5781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2266950"/>
            <a:ext cx="2578100" cy="2305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578100" y="0"/>
            <a:ext cx="25654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81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2286000"/>
            <a:ext cx="2574131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4131" y="4572000"/>
            <a:ext cx="2564289" cy="23130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571750" cy="2313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5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65400" y="3048000"/>
            <a:ext cx="2578100" cy="307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0353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6096000"/>
            <a:ext cx="514350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2295524"/>
            <a:ext cx="2562225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571750" y="2295525"/>
            <a:ext cx="256032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4581524"/>
            <a:ext cx="256032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581275" y="4572000"/>
            <a:ext cx="2562225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288502"/>
            <a:ext cx="2571750" cy="2288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77004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571750" y="2288502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571750" y="4577004"/>
            <a:ext cx="2571750" cy="2288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68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569369" cy="36528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4131" y="3657600"/>
            <a:ext cx="2564289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1750" y="0"/>
            <a:ext cx="2566670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3655219"/>
            <a:ext cx="2571750" cy="3659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3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4131" y="3022600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3022600"/>
            <a:ext cx="2571750" cy="3108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02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6134100"/>
            <a:ext cx="5143500" cy="30099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1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" y="3073374"/>
            <a:ext cx="2576513" cy="30202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571750" y="3074194"/>
            <a:ext cx="2571750" cy="30218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2574925" y="0"/>
            <a:ext cx="2568575" cy="3074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571750" y="6093620"/>
            <a:ext cx="2571750" cy="3050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5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-1" y="2928938"/>
            <a:ext cx="2574132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4131" y="2928938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2574925" y="6035040"/>
            <a:ext cx="2568575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1" y="6035040"/>
            <a:ext cx="2574925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14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571750" y="6035040"/>
            <a:ext cx="2571750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6035040"/>
            <a:ext cx="2569370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574131" y="0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3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2264092"/>
            <a:ext cx="2574925" cy="24526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575560" y="0"/>
            <a:ext cx="2567940" cy="4716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4711700"/>
            <a:ext cx="2574131" cy="4425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74131" y="4711700"/>
            <a:ext cx="2569369" cy="21772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55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6513" cy="2257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1750" y="4569619"/>
            <a:ext cx="2571750" cy="45743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85800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5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571751" cy="3655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571750" y="3663950"/>
            <a:ext cx="2560320" cy="361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-1" y="3659981"/>
            <a:ext cx="2574132" cy="36425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574130" y="-1"/>
            <a:ext cx="2557939" cy="36623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1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571750" y="1847850"/>
            <a:ext cx="257175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571750" y="5489575"/>
            <a:ext cx="2571750" cy="3673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1847850"/>
            <a:ext cx="2571750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5492750"/>
            <a:ext cx="2571750" cy="3670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61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914401"/>
            <a:ext cx="3657600" cy="73151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4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-2" y="0"/>
            <a:ext cx="2590801" cy="607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2578100" y="0"/>
            <a:ext cx="2565400" cy="3032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6070600"/>
            <a:ext cx="2578100" cy="307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2578100" y="3035300"/>
            <a:ext cx="2565400" cy="610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71750" cy="368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71750" y="6426200"/>
            <a:ext cx="2571750" cy="2717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571750" y="3657600"/>
            <a:ext cx="2571750" cy="2781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71750" y="0"/>
            <a:ext cx="2571750" cy="3670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0320" cy="3657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83180" y="3657600"/>
            <a:ext cx="256032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83180" y="0"/>
            <a:ext cx="2560320" cy="3657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83180" y="6426200"/>
            <a:ext cx="256032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6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3063240"/>
            <a:ext cx="2560320" cy="3017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6096000"/>
            <a:ext cx="256032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578100" y="3063240"/>
            <a:ext cx="2560320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578100" y="0"/>
            <a:ext cx="2560320" cy="30556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7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8575" cy="3062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68575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54288" y="0"/>
            <a:ext cx="2589212" cy="45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68575" y="4572000"/>
            <a:ext cx="2574925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71750" y="0"/>
            <a:ext cx="2571750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855498"/>
            <a:ext cx="2571750" cy="2288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71750" y="6855498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83543" cy="2293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54514" y="0"/>
            <a:ext cx="2588986" cy="45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850063"/>
            <a:ext cx="2568575" cy="22939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54288" y="6850063"/>
            <a:ext cx="2589212" cy="2293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54288" y="0"/>
            <a:ext cx="2589212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554514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2278743"/>
            <a:ext cx="2582863" cy="2322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568575" y="2278743"/>
            <a:ext cx="2574925" cy="68652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58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4036" y="0"/>
            <a:ext cx="2569464" cy="5029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9464" cy="502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4036" y="6858000"/>
            <a:ext cx="2569464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858000"/>
            <a:ext cx="2569464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8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59844" y="0"/>
            <a:ext cx="2583656" cy="22669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1750" y="4574381"/>
            <a:ext cx="2571750" cy="22105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74131" y="6784975"/>
            <a:ext cx="2569368" cy="2359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2569369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25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4036" y="0"/>
            <a:ext cx="2569464" cy="27559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9464" cy="2755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4036" y="4572000"/>
            <a:ext cx="2569464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2569464" cy="2743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2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182880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3652012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5480812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914400"/>
            <a:ext cx="3657600" cy="36766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7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1828800"/>
            <a:ext cx="25908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3652012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65400" y="5480812"/>
            <a:ext cx="25781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6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1800860"/>
            <a:ext cx="5143500" cy="14516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45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3601720"/>
            <a:ext cx="5143500" cy="145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5402580"/>
            <a:ext cx="5143500" cy="14516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8128"/>
            <a:ext cx="514350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2292096"/>
            <a:ext cx="5143500" cy="2275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4576064"/>
            <a:ext cx="5143500" cy="22758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860032"/>
            <a:ext cx="5143500" cy="2275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15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2590800" cy="312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2590800" y="0"/>
            <a:ext cx="2552700" cy="3105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71750" cy="304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2571750" y="6096000"/>
            <a:ext cx="257175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067050"/>
            <a:ext cx="514350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75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476500" y="0"/>
            <a:ext cx="2667000" cy="3067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257175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2552700" y="6076950"/>
            <a:ext cx="2590800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9080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23900" y="1828800"/>
            <a:ext cx="3676650" cy="5505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7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523744" y="0"/>
            <a:ext cx="2619756" cy="6115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3048000"/>
            <a:ext cx="2571750" cy="3067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257175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2552700" y="6076950"/>
            <a:ext cx="2590800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9080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0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44454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571750" y="6850380"/>
            <a:ext cx="2571750" cy="229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0" y="2286000"/>
            <a:ext cx="25908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2571750" y="2286000"/>
            <a:ext cx="2571750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571750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71750" y="4572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0" y="6858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10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71750" y="4568824"/>
            <a:ext cx="2571750" cy="2365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130" y="6860380"/>
            <a:ext cx="2569369" cy="2283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4568570"/>
            <a:ext cx="2574131" cy="2327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0" y="6860381"/>
            <a:ext cx="2574131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0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71750" y="2284415"/>
            <a:ext cx="2571750" cy="2347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2289178"/>
            <a:ext cx="2574131" cy="2343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130" y="6860380"/>
            <a:ext cx="2569369" cy="2283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0" y="6860381"/>
            <a:ext cx="2574131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22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2.xml"/><Relationship Id="rId21" Type="http://schemas.openxmlformats.org/officeDocument/2006/relationships/slideLayout" Target="../slideLayouts/slideLayout90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0" Type="http://schemas.openxmlformats.org/officeDocument/2006/relationships/slideLayout" Target="../slideLayouts/slideLayout89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24" Type="http://schemas.openxmlformats.org/officeDocument/2006/relationships/theme" Target="../theme/theme4.xml"/><Relationship Id="rId5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79.xml"/><Relationship Id="rId19" Type="http://schemas.openxmlformats.org/officeDocument/2006/relationships/slideLayout" Target="../slideLayouts/slideLayout88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5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9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100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18" Type="http://schemas.openxmlformats.org/officeDocument/2006/relationships/slideLayout" Target="../slideLayouts/slideLayout122.xml"/><Relationship Id="rId26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slideLayout" Target="../slideLayouts/slideLayout121.xml"/><Relationship Id="rId25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06.xml"/><Relationship Id="rId16" Type="http://schemas.openxmlformats.org/officeDocument/2006/relationships/slideLayout" Target="../slideLayouts/slideLayout120.xml"/><Relationship Id="rId20" Type="http://schemas.openxmlformats.org/officeDocument/2006/relationships/slideLayout" Target="../slideLayouts/slideLayout124.xml"/><Relationship Id="rId29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24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09.xml"/><Relationship Id="rId15" Type="http://schemas.openxmlformats.org/officeDocument/2006/relationships/slideLayout" Target="../slideLayouts/slideLayout119.xml"/><Relationship Id="rId23" Type="http://schemas.openxmlformats.org/officeDocument/2006/relationships/slideLayout" Target="../slideLayouts/slideLayout127.xml"/><Relationship Id="rId28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14.xml"/><Relationship Id="rId19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slideLayout" Target="../slideLayouts/slideLayout118.xml"/><Relationship Id="rId22" Type="http://schemas.openxmlformats.org/officeDocument/2006/relationships/slideLayout" Target="../slideLayouts/slideLayout126.xml"/><Relationship Id="rId27" Type="http://schemas.openxmlformats.org/officeDocument/2006/relationships/slideLayout" Target="../slideLayouts/slideLayout131.xml"/><Relationship Id="rId30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14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802" r:id="rId27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2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86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20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3" r:id="rId1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7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750" r:id="rId19"/>
    <p:sldLayoutId id="2147483751" r:id="rId20"/>
    <p:sldLayoutId id="2147483752" r:id="rId21"/>
    <p:sldLayoutId id="2147483753" r:id="rId22"/>
    <p:sldLayoutId id="2147483754" r:id="rId2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67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801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63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99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78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5" r:id="rId14"/>
    <p:sldLayoutId id="2147483786" r:id="rId15"/>
    <p:sldLayoutId id="2147483783" r:id="rId16"/>
    <p:sldLayoutId id="2147483782" r:id="rId17"/>
    <p:sldLayoutId id="2147483787" r:id="rId18"/>
    <p:sldLayoutId id="2147483784" r:id="rId19"/>
    <p:sldLayoutId id="2147483781" r:id="rId20"/>
    <p:sldLayoutId id="2147483789" r:id="rId21"/>
    <p:sldLayoutId id="2147483790" r:id="rId22"/>
    <p:sldLayoutId id="2147483788" r:id="rId23"/>
    <p:sldLayoutId id="2147483791" r:id="rId24"/>
    <p:sldLayoutId id="2147483792" r:id="rId25"/>
    <p:sldLayoutId id="2147483793" r:id="rId26"/>
    <p:sldLayoutId id="2147483794" r:id="rId27"/>
    <p:sldLayoutId id="2147483795" r:id="rId28"/>
    <p:sldLayoutId id="2147483800" r:id="rId2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41405" y="2412460"/>
            <a:ext cx="3682314" cy="5792426"/>
          </a:xfrm>
          <a:prstGeom prst="roundRect">
            <a:avLst>
              <a:gd name="adj" fmla="val 506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74035" y="1958009"/>
            <a:ext cx="974035" cy="993913"/>
          </a:xfrm>
          <a:prstGeom prst="roundRect">
            <a:avLst>
              <a:gd name="adj" fmla="val 1989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27775" y="5044828"/>
            <a:ext cx="32879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000" dirty="0"/>
              <a:t>Copy a slide from </a:t>
            </a:r>
            <a:r>
              <a:rPr lang="en-US" sz="2000" dirty="0" smtClean="0"/>
              <a:t>Instagram Stories.pptx</a:t>
            </a:r>
            <a:endParaRPr lang="en-US" sz="20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000" dirty="0"/>
              <a:t>Paste in </a:t>
            </a:r>
            <a:r>
              <a:rPr lang="en-US" sz="2000" b="1" dirty="0" smtClean="0"/>
              <a:t>starter.pptx</a:t>
            </a:r>
            <a:r>
              <a:rPr lang="en-US" sz="2000" dirty="0" smtClean="0"/>
              <a:t> </a:t>
            </a:r>
            <a:r>
              <a:rPr lang="en-US" sz="2000" dirty="0"/>
              <a:t>file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000" dirty="0"/>
              <a:t>Replace the </a:t>
            </a:r>
            <a:r>
              <a:rPr lang="en-US" sz="2000" dirty="0" smtClean="0"/>
              <a:t>photo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000" dirty="0" smtClean="0"/>
              <a:t>Delete this slide</a:t>
            </a:r>
            <a:endParaRPr lang="en-US" sz="20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000" dirty="0"/>
              <a:t>Export as Video. Done</a:t>
            </a:r>
          </a:p>
        </p:txBody>
      </p:sp>
      <p:sp>
        <p:nvSpPr>
          <p:cNvPr id="6" name="Rectangle 5"/>
          <p:cNvSpPr/>
          <p:nvPr/>
        </p:nvSpPr>
        <p:spPr>
          <a:xfrm>
            <a:off x="927775" y="3260841"/>
            <a:ext cx="328794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User Tutorial</a:t>
            </a:r>
          </a:p>
          <a:p>
            <a:r>
              <a:rPr lang="en-US" sz="2800" b="1" dirty="0" smtClean="0">
                <a:latin typeface="+mj-lt"/>
              </a:rPr>
              <a:t>Create a Video Stories for Instagram</a:t>
            </a:r>
            <a:endParaRPr lang="en-US" sz="2800" b="1" dirty="0">
              <a:latin typeface="+mj-lt"/>
            </a:endParaRPr>
          </a:p>
        </p:txBody>
      </p:sp>
      <p:grpSp>
        <p:nvGrpSpPr>
          <p:cNvPr id="8" name="Group 14"/>
          <p:cNvGrpSpPr>
            <a:grpSpLocks noChangeAspect="1"/>
          </p:cNvGrpSpPr>
          <p:nvPr/>
        </p:nvGrpSpPr>
        <p:grpSpPr bwMode="auto">
          <a:xfrm>
            <a:off x="1050587" y="2053855"/>
            <a:ext cx="804588" cy="806078"/>
            <a:chOff x="0" y="1257"/>
            <a:chExt cx="3240" cy="3246"/>
          </a:xfrm>
        </p:grpSpPr>
        <p:sp>
          <p:nvSpPr>
            <p:cNvPr id="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0" y="1257"/>
              <a:ext cx="3240" cy="3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57"/>
              <a:ext cx="3240" cy="3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" y="2063"/>
              <a:ext cx="1632" cy="1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5" y="1895"/>
              <a:ext cx="22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824156" y="477078"/>
            <a:ext cx="1747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This is starter.pptx file.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47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gle Photo">
  <a:themeElements>
    <a:clrScheme name="InstaBeauty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03A2F"/>
      </a:accent1>
      <a:accent2>
        <a:srgbClr val="EF8556"/>
      </a:accent2>
      <a:accent3>
        <a:srgbClr val="ECA365"/>
      </a:accent3>
      <a:accent4>
        <a:srgbClr val="FFC000"/>
      </a:accent4>
      <a:accent5>
        <a:srgbClr val="F5C8A1"/>
      </a:accent5>
      <a:accent6>
        <a:srgbClr val="F6D9C0"/>
      </a:accent6>
      <a:hlink>
        <a:srgbClr val="F9EFD8"/>
      </a:hlink>
      <a:folHlink>
        <a:srgbClr val="954F72"/>
      </a:folHlink>
    </a:clrScheme>
    <a:fontScheme name="Custom 14">
      <a:majorFont>
        <a:latin typeface="Playfair Display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wo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1496</TotalTime>
  <Words>35</Words>
  <Application>Microsoft Office PowerPoint</Application>
  <PresentationFormat>On-screen Show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Century Gothic</vt:lpstr>
      <vt:lpstr>Playfair Display</vt:lpstr>
      <vt:lpstr>Single Photo</vt:lpstr>
      <vt:lpstr>Two Photo</vt:lpstr>
      <vt:lpstr>Custom Design</vt:lpstr>
      <vt:lpstr>4 Photo</vt:lpstr>
      <vt:lpstr>5 Photo</vt:lpstr>
      <vt:lpstr>1_Custom Design</vt:lpstr>
      <vt:lpstr>7 Photo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414</cp:revision>
  <dcterms:created xsi:type="dcterms:W3CDTF">2018-01-24T22:17:58Z</dcterms:created>
  <dcterms:modified xsi:type="dcterms:W3CDTF">2018-07-18T01:49:26Z</dcterms:modified>
</cp:coreProperties>
</file>